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39" r:id="rId2"/>
    <p:sldId id="444" r:id="rId3"/>
    <p:sldId id="445" r:id="rId4"/>
    <p:sldId id="443" r:id="rId5"/>
    <p:sldId id="477" r:id="rId6"/>
    <p:sldId id="478" r:id="rId7"/>
    <p:sldId id="479" r:id="rId8"/>
    <p:sldId id="480" r:id="rId9"/>
    <p:sldId id="508" r:id="rId10"/>
    <p:sldId id="482" r:id="rId11"/>
    <p:sldId id="483" r:id="rId12"/>
    <p:sldId id="484" r:id="rId13"/>
    <p:sldId id="509" r:id="rId14"/>
    <p:sldId id="486" r:id="rId15"/>
    <p:sldId id="487" r:id="rId16"/>
    <p:sldId id="488" r:id="rId17"/>
    <p:sldId id="510" r:id="rId18"/>
    <p:sldId id="490" r:id="rId19"/>
    <p:sldId id="491" r:id="rId20"/>
    <p:sldId id="492" r:id="rId21"/>
    <p:sldId id="493" r:id="rId22"/>
    <p:sldId id="494" r:id="rId23"/>
    <p:sldId id="495" r:id="rId24"/>
    <p:sldId id="496" r:id="rId25"/>
    <p:sldId id="511" r:id="rId26"/>
    <p:sldId id="498" r:id="rId27"/>
    <p:sldId id="499" r:id="rId28"/>
    <p:sldId id="500" r:id="rId29"/>
    <p:sldId id="512" r:id="rId30"/>
    <p:sldId id="501" r:id="rId31"/>
    <p:sldId id="503" r:id="rId32"/>
    <p:sldId id="504" r:id="rId33"/>
    <p:sldId id="505" r:id="rId34"/>
    <p:sldId id="506" r:id="rId35"/>
    <p:sldId id="507" r:id="rId36"/>
    <p:sldId id="513" r:id="rId37"/>
  </p:sldIdLst>
  <p:sldSz cx="12190413" cy="6859588"/>
  <p:notesSz cx="6858000" cy="9144000"/>
  <p:custDataLst>
    <p:tags r:id="rId39"/>
  </p:custDataLst>
  <p:defaultTextStyle>
    <a:defPPr>
      <a:defRPr lang="zh-CN"/>
    </a:defPPr>
    <a:lvl1pPr marL="0" algn="l" defTabSz="1218936" rtl="0" eaLnBrk="1" latinLnBrk="0" hangingPunct="1">
      <a:defRPr sz="2400" kern="1200">
        <a:solidFill>
          <a:schemeClr val="tx1"/>
        </a:solidFill>
        <a:latin typeface="+mn-lt"/>
        <a:ea typeface="+mn-ea"/>
        <a:cs typeface="+mn-cs"/>
      </a:defRPr>
    </a:lvl1pPr>
    <a:lvl2pPr marL="609469" algn="l" defTabSz="1218936" rtl="0" eaLnBrk="1" latinLnBrk="0" hangingPunct="1">
      <a:defRPr sz="2400" kern="1200">
        <a:solidFill>
          <a:schemeClr val="tx1"/>
        </a:solidFill>
        <a:latin typeface="+mn-lt"/>
        <a:ea typeface="+mn-ea"/>
        <a:cs typeface="+mn-cs"/>
      </a:defRPr>
    </a:lvl2pPr>
    <a:lvl3pPr marL="1218936" algn="l" defTabSz="1218936" rtl="0" eaLnBrk="1" latinLnBrk="0" hangingPunct="1">
      <a:defRPr sz="2400" kern="1200">
        <a:solidFill>
          <a:schemeClr val="tx1"/>
        </a:solidFill>
        <a:latin typeface="+mn-lt"/>
        <a:ea typeface="+mn-ea"/>
        <a:cs typeface="+mn-cs"/>
      </a:defRPr>
    </a:lvl3pPr>
    <a:lvl4pPr marL="1828402" algn="l" defTabSz="1218936" rtl="0" eaLnBrk="1" latinLnBrk="0" hangingPunct="1">
      <a:defRPr sz="2400" kern="1200">
        <a:solidFill>
          <a:schemeClr val="tx1"/>
        </a:solidFill>
        <a:latin typeface="+mn-lt"/>
        <a:ea typeface="+mn-ea"/>
        <a:cs typeface="+mn-cs"/>
      </a:defRPr>
    </a:lvl4pPr>
    <a:lvl5pPr marL="2437870" algn="l" defTabSz="1218936" rtl="0" eaLnBrk="1" latinLnBrk="0" hangingPunct="1">
      <a:defRPr sz="2400" kern="1200">
        <a:solidFill>
          <a:schemeClr val="tx1"/>
        </a:solidFill>
        <a:latin typeface="+mn-lt"/>
        <a:ea typeface="+mn-ea"/>
        <a:cs typeface="+mn-cs"/>
      </a:defRPr>
    </a:lvl5pPr>
    <a:lvl6pPr marL="3047337" algn="l" defTabSz="1218936" rtl="0" eaLnBrk="1" latinLnBrk="0" hangingPunct="1">
      <a:defRPr sz="2400" kern="1200">
        <a:solidFill>
          <a:schemeClr val="tx1"/>
        </a:solidFill>
        <a:latin typeface="+mn-lt"/>
        <a:ea typeface="+mn-ea"/>
        <a:cs typeface="+mn-cs"/>
      </a:defRPr>
    </a:lvl6pPr>
    <a:lvl7pPr marL="3656806" algn="l" defTabSz="1218936" rtl="0" eaLnBrk="1" latinLnBrk="0" hangingPunct="1">
      <a:defRPr sz="2400" kern="1200">
        <a:solidFill>
          <a:schemeClr val="tx1"/>
        </a:solidFill>
        <a:latin typeface="+mn-lt"/>
        <a:ea typeface="+mn-ea"/>
        <a:cs typeface="+mn-cs"/>
      </a:defRPr>
    </a:lvl7pPr>
    <a:lvl8pPr marL="4266271" algn="l" defTabSz="1218936" rtl="0" eaLnBrk="1" latinLnBrk="0" hangingPunct="1">
      <a:defRPr sz="2400" kern="1200">
        <a:solidFill>
          <a:schemeClr val="tx1"/>
        </a:solidFill>
        <a:latin typeface="+mn-lt"/>
        <a:ea typeface="+mn-ea"/>
        <a:cs typeface="+mn-cs"/>
      </a:defRPr>
    </a:lvl8pPr>
    <a:lvl9pPr marL="4875739" algn="l" defTabSz="1218936"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2618" userDrawn="1">
          <p15:clr>
            <a:srgbClr val="A4A3A4"/>
          </p15:clr>
        </p15:guide>
        <p15:guide id="4" pos="5738" userDrawn="1">
          <p15:clr>
            <a:srgbClr val="A4A3A4"/>
          </p15:clr>
        </p15:guide>
        <p15:guide id="5" orient="horz" pos="2799" userDrawn="1">
          <p15:clr>
            <a:srgbClr val="A4A3A4"/>
          </p15:clr>
        </p15:guide>
        <p15:guide id="6" pos="5759" userDrawn="1">
          <p15:clr>
            <a:srgbClr val="A4A3A4"/>
          </p15:clr>
        </p15:guide>
        <p15:guide id="7" pos="3969">
          <p15:clr>
            <a:srgbClr val="A4A3A4"/>
          </p15:clr>
        </p15:guide>
        <p15:guide id="8" pos="3107">
          <p15:clr>
            <a:srgbClr val="A4A3A4"/>
          </p15:clr>
        </p15:guide>
        <p15:guide id="9" orient="horz" pos="2663">
          <p15:clr>
            <a:srgbClr val="A4A3A4"/>
          </p15:clr>
        </p15:guide>
        <p15:guide id="10" pos="3288">
          <p15:clr>
            <a:srgbClr val="A4A3A4"/>
          </p15:clr>
        </p15:guide>
        <p15:guide id="11" orient="horz" pos="3239">
          <p15:clr>
            <a:srgbClr val="A4A3A4"/>
          </p15:clr>
        </p15:guide>
        <p15:guide id="12" orient="horz" pos="2947">
          <p15:clr>
            <a:srgbClr val="A4A3A4"/>
          </p15:clr>
        </p15:guide>
        <p15:guide id="13" orient="horz" pos="3491">
          <p15:clr>
            <a:srgbClr val="A4A3A4"/>
          </p15:clr>
        </p15:guide>
        <p15:guide id="14" orient="horz" pos="3733">
          <p15:clr>
            <a:srgbClr val="A4A3A4"/>
          </p15:clr>
        </p15:guide>
        <p15:guide id="15" orient="horz" pos="3551">
          <p15:clr>
            <a:srgbClr val="A4A3A4"/>
          </p15:clr>
        </p15:guide>
        <p15:guide id="16" orient="horz" pos="4320">
          <p15:clr>
            <a:srgbClr val="A4A3A4"/>
          </p15:clr>
        </p15:guide>
        <p15:guide id="17" pos="3840">
          <p15:clr>
            <a:srgbClr val="A4A3A4"/>
          </p15:clr>
        </p15:guide>
        <p15:guide id="18" pos="4081">
          <p15:clr>
            <a:srgbClr val="A4A3A4"/>
          </p15:clr>
        </p15:guide>
        <p15:guide id="19" pos="3053">
          <p15:clr>
            <a:srgbClr val="A4A3A4"/>
          </p15:clr>
        </p15:guide>
        <p15:guide id="20" pos="4142">
          <p15:clr>
            <a:srgbClr val="A4A3A4"/>
          </p15:clr>
        </p15:guide>
        <p15:guide id="21" pos="662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9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9259" autoAdjust="0"/>
  </p:normalViewPr>
  <p:slideViewPr>
    <p:cSldViewPr>
      <p:cViewPr varScale="1">
        <p:scale>
          <a:sx n="113" d="100"/>
          <a:sy n="113" d="100"/>
        </p:scale>
        <p:origin x="474" y="108"/>
      </p:cViewPr>
      <p:guideLst>
        <p:guide orient="horz" pos="1620"/>
        <p:guide pos="2880"/>
        <p:guide orient="horz" pos="2618"/>
        <p:guide pos="5738"/>
        <p:guide orient="horz" pos="2799"/>
        <p:guide pos="5759"/>
        <p:guide pos="3969"/>
        <p:guide pos="3107"/>
        <p:guide orient="horz" pos="2663"/>
        <p:guide pos="3288"/>
        <p:guide orient="horz" pos="3239"/>
        <p:guide orient="horz" pos="2947"/>
        <p:guide orient="horz" pos="3491"/>
        <p:guide orient="horz" pos="3733"/>
        <p:guide orient="horz" pos="3551"/>
        <p:guide orient="horz" pos="4320"/>
        <p:guide pos="3840"/>
        <p:guide pos="4081"/>
        <p:guide pos="3053"/>
        <p:guide pos="4142"/>
        <p:guide pos="6622"/>
      </p:guideLst>
    </p:cSldViewPr>
  </p:slideViewPr>
  <p:notesTextViewPr>
    <p:cViewPr>
      <p:scale>
        <a:sx n="100" d="100"/>
        <a:sy n="100" d="100"/>
      </p:scale>
      <p:origin x="0" y="0"/>
    </p:cViewPr>
  </p:notesTextViewPr>
  <p:sorterViewPr>
    <p:cViewPr>
      <p:scale>
        <a:sx n="52" d="100"/>
        <a:sy n="52" d="100"/>
      </p:scale>
      <p:origin x="0" y="0"/>
    </p:cViewPr>
  </p:sorterViewPr>
  <p:notesViewPr>
    <p:cSldViewPr showGuides="1">
      <p:cViewPr varScale="1">
        <p:scale>
          <a:sx n="54" d="100"/>
          <a:sy n="54" d="100"/>
        </p:scale>
        <p:origin x="-29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5EEFF-2679-467A-B247-40FD39B65F2F}" type="datetimeFigureOut">
              <a:rPr lang="zh-CN" altLang="en-US" smtClean="0"/>
              <a:t>2021/1/26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CC75BC-847C-4F83-9AE3-DC3F6F592ECA}" type="slidenum">
              <a:rPr lang="zh-CN" altLang="en-US" smtClean="0"/>
              <a:t>‹#›</a:t>
            </a:fld>
            <a:endParaRPr lang="zh-CN" altLang="en-US"/>
          </a:p>
        </p:txBody>
      </p:sp>
    </p:spTree>
    <p:extLst>
      <p:ext uri="{BB962C8B-B14F-4D97-AF65-F5344CB8AC3E}">
        <p14:creationId xmlns:p14="http://schemas.microsoft.com/office/powerpoint/2010/main" val="3434103555"/>
      </p:ext>
    </p:extLst>
  </p:cSld>
  <p:clrMap bg1="lt1" tx1="dk1" bg2="lt2" tx2="dk2" accent1="accent1" accent2="accent2" accent3="accent3" accent4="accent4" accent5="accent5" accent6="accent6" hlink="hlink" folHlink="folHlink"/>
  <p:notesStyle>
    <a:lvl1pPr marL="0" algn="l" defTabSz="1218936" rtl="0" eaLnBrk="1" latinLnBrk="0" hangingPunct="1">
      <a:defRPr sz="1600" kern="1200">
        <a:solidFill>
          <a:schemeClr val="tx1"/>
        </a:solidFill>
        <a:latin typeface="+mn-lt"/>
        <a:ea typeface="+mn-ea"/>
        <a:cs typeface="+mn-cs"/>
      </a:defRPr>
    </a:lvl1pPr>
    <a:lvl2pPr marL="609469" algn="l" defTabSz="1218936" rtl="0" eaLnBrk="1" latinLnBrk="0" hangingPunct="1">
      <a:defRPr sz="1600" kern="1200">
        <a:solidFill>
          <a:schemeClr val="tx1"/>
        </a:solidFill>
        <a:latin typeface="+mn-lt"/>
        <a:ea typeface="+mn-ea"/>
        <a:cs typeface="+mn-cs"/>
      </a:defRPr>
    </a:lvl2pPr>
    <a:lvl3pPr marL="1218936" algn="l" defTabSz="1218936" rtl="0" eaLnBrk="1" latinLnBrk="0" hangingPunct="1">
      <a:defRPr sz="1600" kern="1200">
        <a:solidFill>
          <a:schemeClr val="tx1"/>
        </a:solidFill>
        <a:latin typeface="+mn-lt"/>
        <a:ea typeface="+mn-ea"/>
        <a:cs typeface="+mn-cs"/>
      </a:defRPr>
    </a:lvl3pPr>
    <a:lvl4pPr marL="1828402" algn="l" defTabSz="1218936" rtl="0" eaLnBrk="1" latinLnBrk="0" hangingPunct="1">
      <a:defRPr sz="1600" kern="1200">
        <a:solidFill>
          <a:schemeClr val="tx1"/>
        </a:solidFill>
        <a:latin typeface="+mn-lt"/>
        <a:ea typeface="+mn-ea"/>
        <a:cs typeface="+mn-cs"/>
      </a:defRPr>
    </a:lvl4pPr>
    <a:lvl5pPr marL="2437870" algn="l" defTabSz="1218936" rtl="0" eaLnBrk="1" latinLnBrk="0" hangingPunct="1">
      <a:defRPr sz="1600" kern="1200">
        <a:solidFill>
          <a:schemeClr val="tx1"/>
        </a:solidFill>
        <a:latin typeface="+mn-lt"/>
        <a:ea typeface="+mn-ea"/>
        <a:cs typeface="+mn-cs"/>
      </a:defRPr>
    </a:lvl5pPr>
    <a:lvl6pPr marL="3047337" algn="l" defTabSz="1218936" rtl="0" eaLnBrk="1" latinLnBrk="0" hangingPunct="1">
      <a:defRPr sz="1600" kern="1200">
        <a:solidFill>
          <a:schemeClr val="tx1"/>
        </a:solidFill>
        <a:latin typeface="+mn-lt"/>
        <a:ea typeface="+mn-ea"/>
        <a:cs typeface="+mn-cs"/>
      </a:defRPr>
    </a:lvl6pPr>
    <a:lvl7pPr marL="3656806" algn="l" defTabSz="1218936" rtl="0" eaLnBrk="1" latinLnBrk="0" hangingPunct="1">
      <a:defRPr sz="1600" kern="1200">
        <a:solidFill>
          <a:schemeClr val="tx1"/>
        </a:solidFill>
        <a:latin typeface="+mn-lt"/>
        <a:ea typeface="+mn-ea"/>
        <a:cs typeface="+mn-cs"/>
      </a:defRPr>
    </a:lvl7pPr>
    <a:lvl8pPr marL="4266271" algn="l" defTabSz="1218936" rtl="0" eaLnBrk="1" latinLnBrk="0" hangingPunct="1">
      <a:defRPr sz="1600" kern="1200">
        <a:solidFill>
          <a:schemeClr val="tx1"/>
        </a:solidFill>
        <a:latin typeface="+mn-lt"/>
        <a:ea typeface="+mn-ea"/>
        <a:cs typeface="+mn-cs"/>
      </a:defRPr>
    </a:lvl8pPr>
    <a:lvl9pPr marL="4875739" algn="l" defTabSz="1218936"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a:t>
            </a:fld>
            <a:endParaRPr lang="zh-CN" altLang="en-US"/>
          </a:p>
        </p:txBody>
      </p:sp>
    </p:spTree>
    <p:extLst>
      <p:ext uri="{BB962C8B-B14F-4D97-AF65-F5344CB8AC3E}">
        <p14:creationId xmlns:p14="http://schemas.microsoft.com/office/powerpoint/2010/main" val="1237668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10</a:t>
            </a:fld>
            <a:endParaRPr lang="zh-CN" altLang="en-US"/>
          </a:p>
        </p:txBody>
      </p:sp>
    </p:spTree>
    <p:extLst>
      <p:ext uri="{BB962C8B-B14F-4D97-AF65-F5344CB8AC3E}">
        <p14:creationId xmlns:p14="http://schemas.microsoft.com/office/powerpoint/2010/main" val="3848140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11</a:t>
            </a:fld>
            <a:endParaRPr lang="zh-CN" altLang="en-US"/>
          </a:p>
        </p:txBody>
      </p:sp>
    </p:spTree>
    <p:extLst>
      <p:ext uri="{BB962C8B-B14F-4D97-AF65-F5344CB8AC3E}">
        <p14:creationId xmlns:p14="http://schemas.microsoft.com/office/powerpoint/2010/main" val="3848140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12</a:t>
            </a:fld>
            <a:endParaRPr lang="zh-CN" altLang="en-US"/>
          </a:p>
        </p:txBody>
      </p:sp>
    </p:spTree>
    <p:extLst>
      <p:ext uri="{BB962C8B-B14F-4D97-AF65-F5344CB8AC3E}">
        <p14:creationId xmlns:p14="http://schemas.microsoft.com/office/powerpoint/2010/main" val="2718500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13</a:t>
            </a:fld>
            <a:endParaRPr lang="zh-CN" altLang="en-US"/>
          </a:p>
        </p:txBody>
      </p:sp>
    </p:spTree>
    <p:extLst>
      <p:ext uri="{BB962C8B-B14F-4D97-AF65-F5344CB8AC3E}">
        <p14:creationId xmlns:p14="http://schemas.microsoft.com/office/powerpoint/2010/main" val="3158338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14</a:t>
            </a:fld>
            <a:endParaRPr lang="zh-CN" altLang="en-US"/>
          </a:p>
        </p:txBody>
      </p:sp>
    </p:spTree>
    <p:extLst>
      <p:ext uri="{BB962C8B-B14F-4D97-AF65-F5344CB8AC3E}">
        <p14:creationId xmlns:p14="http://schemas.microsoft.com/office/powerpoint/2010/main" val="4079492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15</a:t>
            </a:fld>
            <a:endParaRPr lang="zh-CN" altLang="en-US"/>
          </a:p>
        </p:txBody>
      </p:sp>
    </p:spTree>
    <p:extLst>
      <p:ext uri="{BB962C8B-B14F-4D97-AF65-F5344CB8AC3E}">
        <p14:creationId xmlns:p14="http://schemas.microsoft.com/office/powerpoint/2010/main" val="4079492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16</a:t>
            </a:fld>
            <a:endParaRPr lang="zh-CN" altLang="en-US"/>
          </a:p>
        </p:txBody>
      </p:sp>
    </p:spTree>
    <p:extLst>
      <p:ext uri="{BB962C8B-B14F-4D97-AF65-F5344CB8AC3E}">
        <p14:creationId xmlns:p14="http://schemas.microsoft.com/office/powerpoint/2010/main" val="4079492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17</a:t>
            </a:fld>
            <a:endParaRPr lang="zh-CN" altLang="en-US"/>
          </a:p>
        </p:txBody>
      </p:sp>
    </p:spTree>
    <p:extLst>
      <p:ext uri="{BB962C8B-B14F-4D97-AF65-F5344CB8AC3E}">
        <p14:creationId xmlns:p14="http://schemas.microsoft.com/office/powerpoint/2010/main" val="3158338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18</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19</a:t>
            </a:fld>
            <a:endParaRPr lang="zh-CN" altLang="en-US"/>
          </a:p>
        </p:txBody>
      </p:sp>
    </p:spTree>
    <p:extLst>
      <p:ext uri="{BB962C8B-B14F-4D97-AF65-F5344CB8AC3E}">
        <p14:creationId xmlns:p14="http://schemas.microsoft.com/office/powerpoint/2010/main" val="3373977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a:t>
            </a:fld>
            <a:endParaRPr lang="zh-CN" altLang="en-US"/>
          </a:p>
        </p:txBody>
      </p:sp>
    </p:spTree>
    <p:extLst>
      <p:ext uri="{BB962C8B-B14F-4D97-AF65-F5344CB8AC3E}">
        <p14:creationId xmlns:p14="http://schemas.microsoft.com/office/powerpoint/2010/main" val="3479001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20</a:t>
            </a:fld>
            <a:endParaRPr lang="zh-CN" altLang="en-US"/>
          </a:p>
        </p:txBody>
      </p:sp>
    </p:spTree>
    <p:extLst>
      <p:ext uri="{BB962C8B-B14F-4D97-AF65-F5344CB8AC3E}">
        <p14:creationId xmlns:p14="http://schemas.microsoft.com/office/powerpoint/2010/main" val="205923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21</a:t>
            </a:fld>
            <a:endParaRPr lang="zh-CN" altLang="en-US"/>
          </a:p>
        </p:txBody>
      </p:sp>
    </p:spTree>
    <p:extLst>
      <p:ext uri="{BB962C8B-B14F-4D97-AF65-F5344CB8AC3E}">
        <p14:creationId xmlns:p14="http://schemas.microsoft.com/office/powerpoint/2010/main" val="74850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22</a:t>
            </a:fld>
            <a:endParaRPr lang="zh-CN" altLang="en-US"/>
          </a:p>
        </p:txBody>
      </p:sp>
    </p:spTree>
    <p:extLst>
      <p:ext uri="{BB962C8B-B14F-4D97-AF65-F5344CB8AC3E}">
        <p14:creationId xmlns:p14="http://schemas.microsoft.com/office/powerpoint/2010/main" val="74850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23</a:t>
            </a:fld>
            <a:endParaRPr lang="zh-CN" altLang="en-US"/>
          </a:p>
        </p:txBody>
      </p:sp>
    </p:spTree>
    <p:extLst>
      <p:ext uri="{BB962C8B-B14F-4D97-AF65-F5344CB8AC3E}">
        <p14:creationId xmlns:p14="http://schemas.microsoft.com/office/powerpoint/2010/main" val="74850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24</a:t>
            </a:fld>
            <a:endParaRPr lang="zh-CN" altLang="en-US"/>
          </a:p>
        </p:txBody>
      </p:sp>
    </p:spTree>
    <p:extLst>
      <p:ext uri="{BB962C8B-B14F-4D97-AF65-F5344CB8AC3E}">
        <p14:creationId xmlns:p14="http://schemas.microsoft.com/office/powerpoint/2010/main" val="74850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25</a:t>
            </a:fld>
            <a:endParaRPr lang="zh-CN" altLang="en-US"/>
          </a:p>
        </p:txBody>
      </p:sp>
    </p:spTree>
    <p:extLst>
      <p:ext uri="{BB962C8B-B14F-4D97-AF65-F5344CB8AC3E}">
        <p14:creationId xmlns:p14="http://schemas.microsoft.com/office/powerpoint/2010/main" val="3158338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26</a:t>
            </a:fld>
            <a:endParaRPr lang="zh-CN" altLang="en-US"/>
          </a:p>
        </p:txBody>
      </p:sp>
    </p:spTree>
    <p:extLst>
      <p:ext uri="{BB962C8B-B14F-4D97-AF65-F5344CB8AC3E}">
        <p14:creationId xmlns:p14="http://schemas.microsoft.com/office/powerpoint/2010/main" val="66516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27</a:t>
            </a:fld>
            <a:endParaRPr lang="zh-CN" altLang="en-US"/>
          </a:p>
        </p:txBody>
      </p:sp>
    </p:spTree>
    <p:extLst>
      <p:ext uri="{BB962C8B-B14F-4D97-AF65-F5344CB8AC3E}">
        <p14:creationId xmlns:p14="http://schemas.microsoft.com/office/powerpoint/2010/main" val="66516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28</a:t>
            </a:fld>
            <a:endParaRPr lang="zh-CN" altLang="en-US"/>
          </a:p>
        </p:txBody>
      </p:sp>
    </p:spTree>
    <p:extLst>
      <p:ext uri="{BB962C8B-B14F-4D97-AF65-F5344CB8AC3E}">
        <p14:creationId xmlns:p14="http://schemas.microsoft.com/office/powerpoint/2010/main" val="66516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29</a:t>
            </a:fld>
            <a:endParaRPr lang="zh-CN" altLang="en-US"/>
          </a:p>
        </p:txBody>
      </p:sp>
    </p:spTree>
    <p:extLst>
      <p:ext uri="{BB962C8B-B14F-4D97-AF65-F5344CB8AC3E}">
        <p14:creationId xmlns:p14="http://schemas.microsoft.com/office/powerpoint/2010/main" val="315833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30</a:t>
            </a:fld>
            <a:endParaRPr lang="zh-CN" altLang="en-US"/>
          </a:p>
        </p:txBody>
      </p:sp>
    </p:spTree>
    <p:extLst>
      <p:ext uri="{BB962C8B-B14F-4D97-AF65-F5344CB8AC3E}">
        <p14:creationId xmlns:p14="http://schemas.microsoft.com/office/powerpoint/2010/main" val="66516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31</a:t>
            </a:fld>
            <a:endParaRPr lang="zh-CN" altLang="en-US"/>
          </a:p>
        </p:txBody>
      </p:sp>
    </p:spTree>
    <p:extLst>
      <p:ext uri="{BB962C8B-B14F-4D97-AF65-F5344CB8AC3E}">
        <p14:creationId xmlns:p14="http://schemas.microsoft.com/office/powerpoint/2010/main" val="66516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32</a:t>
            </a:fld>
            <a:endParaRPr lang="zh-CN" altLang="en-US"/>
          </a:p>
        </p:txBody>
      </p:sp>
    </p:spTree>
    <p:extLst>
      <p:ext uri="{BB962C8B-B14F-4D97-AF65-F5344CB8AC3E}">
        <p14:creationId xmlns:p14="http://schemas.microsoft.com/office/powerpoint/2010/main" val="66516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33</a:t>
            </a:fld>
            <a:endParaRPr lang="zh-CN" altLang="en-US"/>
          </a:p>
        </p:txBody>
      </p:sp>
    </p:spTree>
    <p:extLst>
      <p:ext uri="{BB962C8B-B14F-4D97-AF65-F5344CB8AC3E}">
        <p14:creationId xmlns:p14="http://schemas.microsoft.com/office/powerpoint/2010/main" val="665162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34</a:t>
            </a:fld>
            <a:endParaRPr lang="zh-CN" altLang="en-US"/>
          </a:p>
        </p:txBody>
      </p:sp>
    </p:spTree>
    <p:extLst>
      <p:ext uri="{BB962C8B-B14F-4D97-AF65-F5344CB8AC3E}">
        <p14:creationId xmlns:p14="http://schemas.microsoft.com/office/powerpoint/2010/main" val="665162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35</a:t>
            </a:fld>
            <a:endParaRPr lang="zh-CN" altLang="en-US"/>
          </a:p>
        </p:txBody>
      </p:sp>
    </p:spTree>
    <p:extLst>
      <p:ext uri="{BB962C8B-B14F-4D97-AF65-F5344CB8AC3E}">
        <p14:creationId xmlns:p14="http://schemas.microsoft.com/office/powerpoint/2010/main" val="665162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36</a:t>
            </a:fld>
            <a:endParaRPr lang="zh-CN" altLang="en-US"/>
          </a:p>
        </p:txBody>
      </p:sp>
    </p:spTree>
    <p:extLst>
      <p:ext uri="{BB962C8B-B14F-4D97-AF65-F5344CB8AC3E}">
        <p14:creationId xmlns:p14="http://schemas.microsoft.com/office/powerpoint/2010/main" val="1237668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4</a:t>
            </a:fld>
            <a:endParaRPr lang="zh-CN" altLang="en-US"/>
          </a:p>
        </p:txBody>
      </p:sp>
    </p:spTree>
    <p:extLst>
      <p:ext uri="{BB962C8B-B14F-4D97-AF65-F5344CB8AC3E}">
        <p14:creationId xmlns:p14="http://schemas.microsoft.com/office/powerpoint/2010/main" val="3158338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5</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6</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7</a:t>
            </a:fld>
            <a:endParaRPr lang="zh-CN" altLang="en-US"/>
          </a:p>
        </p:txBody>
      </p:sp>
    </p:spTree>
    <p:extLst>
      <p:ext uri="{BB962C8B-B14F-4D97-AF65-F5344CB8AC3E}">
        <p14:creationId xmlns:p14="http://schemas.microsoft.com/office/powerpoint/2010/main" val="211818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8</a:t>
            </a:fld>
            <a:endParaRPr lang="zh-CN" altLang="en-US"/>
          </a:p>
        </p:txBody>
      </p:sp>
    </p:spTree>
    <p:extLst>
      <p:ext uri="{BB962C8B-B14F-4D97-AF65-F5344CB8AC3E}">
        <p14:creationId xmlns:p14="http://schemas.microsoft.com/office/powerpoint/2010/main" val="1180887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9</a:t>
            </a:fld>
            <a:endParaRPr lang="zh-CN" altLang="en-US"/>
          </a:p>
        </p:txBody>
      </p:sp>
    </p:spTree>
    <p:extLst>
      <p:ext uri="{BB962C8B-B14F-4D97-AF65-F5344CB8AC3E}">
        <p14:creationId xmlns:p14="http://schemas.microsoft.com/office/powerpoint/2010/main" val="315833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13" name="矩形 12"/>
          <p:cNvSpPr/>
          <p:nvPr userDrawn="1"/>
        </p:nvSpPr>
        <p:spPr>
          <a:xfrm>
            <a:off x="0" y="0"/>
            <a:ext cx="12224771" cy="6859588"/>
          </a:xfrm>
          <a:prstGeom prst="rect">
            <a:avLst/>
          </a:prstGeom>
          <a:solidFill>
            <a:srgbClr val="FDE6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861" tIns="60930" rIns="121861" bIns="60930" rtlCol="0" anchor="ctr"/>
          <a:lstStyle/>
          <a:p>
            <a:pPr algn="ctr"/>
            <a:endParaRPr lang="zh-CN" altLang="en-US"/>
          </a:p>
        </p:txBody>
      </p:sp>
      <p:pic>
        <p:nvPicPr>
          <p:cNvPr id="14" name="Picture 3" descr="C:\Users\Administrator\Desktop\线稿长城0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35165" y="-4203053"/>
            <a:ext cx="4825199" cy="22199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Administrator\Desktop\线稿长城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713632" y="-3164767"/>
            <a:ext cx="936103" cy="8171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Administrator\Desktop\党政机关\素材\党徽\Nipic_5916570_20120618220329321399.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6568" y="202707"/>
            <a:ext cx="1058518" cy="960574"/>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userDrawn="1"/>
        </p:nvSpPr>
        <p:spPr>
          <a:xfrm>
            <a:off x="-169490" y="-390252"/>
            <a:ext cx="7295861" cy="94823"/>
          </a:xfrm>
          <a:prstGeom prst="rect">
            <a:avLst/>
          </a:pr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lstStyle/>
          <a:p>
            <a:pPr algn="ctr"/>
            <a:endParaRPr lang="zh-CN" altLang="en-US" sz="2700">
              <a:solidFill>
                <a:schemeClr val="accent1"/>
              </a:solidFill>
            </a:endParaRPr>
          </a:p>
        </p:txBody>
      </p:sp>
      <p:pic>
        <p:nvPicPr>
          <p:cNvPr id="21" name="Picture 3" descr="C:\Users\Administrator\Desktop\线稿长城001.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17859" t="55403" r="42797"/>
          <a:stretch/>
        </p:blipFill>
        <p:spPr bwMode="auto">
          <a:xfrm flipH="1">
            <a:off x="11783840" y="-2433389"/>
            <a:ext cx="1694623" cy="1069027"/>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userDrawn="1"/>
        </p:nvSpPr>
        <p:spPr>
          <a:xfrm>
            <a:off x="-1697205" y="-1018925"/>
            <a:ext cx="7396082" cy="157548"/>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a:p>
        </p:txBody>
      </p:sp>
      <p:grpSp>
        <p:nvGrpSpPr>
          <p:cNvPr id="23" name="组合 22"/>
          <p:cNvGrpSpPr/>
          <p:nvPr userDrawn="1"/>
        </p:nvGrpSpPr>
        <p:grpSpPr>
          <a:xfrm>
            <a:off x="7673605" y="-2433391"/>
            <a:ext cx="3261165" cy="1777243"/>
            <a:chOff x="124" y="142257"/>
            <a:chExt cx="9180388" cy="5001243"/>
          </a:xfrm>
        </p:grpSpPr>
        <p:pic>
          <p:nvPicPr>
            <p:cNvPr id="24" name="Picture 5" descr="C:\Users\Administrator\Desktop\党政机关\素材\长城\矢量长城\线稿长城2.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5840"/>
            <a:stretch/>
          </p:blipFill>
          <p:spPr bwMode="auto">
            <a:xfrm>
              <a:off x="124" y="142257"/>
              <a:ext cx="9180388" cy="4805757"/>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124" y="4948014"/>
              <a:ext cx="9180388" cy="19548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6" name="Picture 2" descr="C:\Users\Administrator\Desktop\党政机关\素材\长城\矢量长城\线稿长城222.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126371" y="65729"/>
            <a:ext cx="5098400" cy="12345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istrator\Desktop\Nipic_20180988_20150909113802527000.pn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l="22470" r="-7296" b="12677"/>
          <a:stretch/>
        </p:blipFill>
        <p:spPr bwMode="auto">
          <a:xfrm>
            <a:off x="-4848585" y="0"/>
            <a:ext cx="3281759" cy="362186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组合 27"/>
          <p:cNvGrpSpPr/>
          <p:nvPr userDrawn="1"/>
        </p:nvGrpSpPr>
        <p:grpSpPr>
          <a:xfrm>
            <a:off x="-169488" y="1260900"/>
            <a:ext cx="12398739" cy="234537"/>
            <a:chOff x="46534" y="1260900"/>
            <a:chExt cx="12182715" cy="234538"/>
          </a:xfrm>
        </p:grpSpPr>
        <p:pic>
          <p:nvPicPr>
            <p:cNvPr id="29" name="Picture 5" descr="C:\Users\Administrator\Desktop\党政机关\素材\长城\矢量长城\线稿长城2.pn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l="-1" t="93888" r="2897" b="-606"/>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5" descr="C:\Users\Administrator\Desktop\党政机关\素材\长城\矢量长城\线稿长城2.pn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l="-1" t="93888" r="2897" b="-606"/>
            <a:stretch/>
          </p:blipFill>
          <p:spPr bwMode="auto">
            <a:xfrm flipH="1">
              <a:off x="46534" y="1260900"/>
              <a:ext cx="6095136" cy="234538"/>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4" descr="C:\Users\Administrator\Desktop\素材\Nipic_2174276_20140319144634019323.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flipH="1">
            <a:off x="1381710" y="-1992884"/>
            <a:ext cx="1238249" cy="826763"/>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占位符 10"/>
          <p:cNvSpPr>
            <a:spLocks noGrp="1"/>
          </p:cNvSpPr>
          <p:nvPr>
            <p:ph type="body" sz="quarter" idx="10" hasCustomPrompt="1"/>
          </p:nvPr>
        </p:nvSpPr>
        <p:spPr>
          <a:xfrm>
            <a:off x="1007303" y="390576"/>
            <a:ext cx="6102275" cy="768527"/>
          </a:xfrm>
        </p:spPr>
        <p:txBody>
          <a:bodyPr anchor="ctr" anchorCtr="0">
            <a:noAutofit/>
          </a:bodyPr>
          <a:lstStyle>
            <a:lvl1pPr marL="0" indent="0">
              <a:buNone/>
              <a:defRPr sz="3200" b="1">
                <a:solidFill>
                  <a:srgbClr val="C00000"/>
                </a:solidFill>
              </a:defRPr>
            </a:lvl1pPr>
          </a:lstStyle>
          <a:p>
            <a:pPr lvl="0"/>
            <a:r>
              <a:rPr lang="zh-CN" altLang="en-US" dirty="0"/>
              <a:t>单击此处添加标题</a:t>
            </a:r>
          </a:p>
        </p:txBody>
      </p:sp>
    </p:spTree>
    <p:extLst>
      <p:ext uri="{BB962C8B-B14F-4D97-AF65-F5344CB8AC3E}">
        <p14:creationId xmlns:p14="http://schemas.microsoft.com/office/powerpoint/2010/main" val="103720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7" name="矩形 6"/>
          <p:cNvSpPr/>
          <p:nvPr userDrawn="1"/>
        </p:nvSpPr>
        <p:spPr>
          <a:xfrm>
            <a:off x="0" y="0"/>
            <a:ext cx="12190413" cy="6859588"/>
          </a:xfrm>
          <a:prstGeom prst="rect">
            <a:avLst/>
          </a:prstGeom>
          <a:pattFill prst="smConfetti">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21881" tIns="60940" rIns="121881" bIns="60940" rtlCol="0" anchor="ctr"/>
          <a:lstStyle/>
          <a:p>
            <a:pPr algn="ctr"/>
            <a:endParaRPr lang="zh-CN" altLang="en-US" sz="3200"/>
          </a:p>
        </p:txBody>
      </p:sp>
      <p:sp>
        <p:nvSpPr>
          <p:cNvPr id="24" name="文本占位符 23"/>
          <p:cNvSpPr>
            <a:spLocks noGrp="1"/>
          </p:cNvSpPr>
          <p:nvPr>
            <p:ph type="body" sz="quarter" idx="10" hasCustomPrompt="1"/>
          </p:nvPr>
        </p:nvSpPr>
        <p:spPr>
          <a:xfrm>
            <a:off x="2447211" y="2373433"/>
            <a:ext cx="3456067" cy="1344395"/>
          </a:xfrm>
        </p:spPr>
        <p:txBody>
          <a:bodyPr>
            <a:normAutofit/>
          </a:bodyPr>
          <a:lstStyle>
            <a:lvl1pPr marL="0" indent="0" algn="ctr">
              <a:buNone/>
              <a:defRPr sz="7200" b="1">
                <a:solidFill>
                  <a:schemeClr val="accent1"/>
                </a:solidFill>
              </a:defRPr>
            </a:lvl1pPr>
          </a:lstStyle>
          <a:p>
            <a:pPr lvl="0"/>
            <a:r>
              <a:rPr lang="zh-CN" altLang="en-US" dirty="0"/>
              <a:t>第几章</a:t>
            </a:r>
          </a:p>
        </p:txBody>
      </p:sp>
      <p:sp>
        <p:nvSpPr>
          <p:cNvPr id="25" name="文本占位符 23"/>
          <p:cNvSpPr>
            <a:spLocks noGrp="1"/>
          </p:cNvSpPr>
          <p:nvPr>
            <p:ph type="body" sz="quarter" idx="11" hasCustomPrompt="1"/>
          </p:nvPr>
        </p:nvSpPr>
        <p:spPr>
          <a:xfrm>
            <a:off x="6470138" y="2373433"/>
            <a:ext cx="6536940" cy="1344395"/>
          </a:xfrm>
        </p:spPr>
        <p:txBody>
          <a:bodyPr>
            <a:normAutofit/>
          </a:bodyPr>
          <a:lstStyle>
            <a:lvl1pPr marL="0" indent="0" algn="l">
              <a:buNone/>
              <a:defRPr sz="7200" b="1">
                <a:solidFill>
                  <a:schemeClr val="accent1"/>
                </a:solidFill>
              </a:defRPr>
            </a:lvl1pPr>
          </a:lstStyle>
          <a:p>
            <a:pPr lvl="0"/>
            <a:r>
              <a:rPr lang="zh-CN" altLang="en-US" dirty="0"/>
              <a:t>章节标题</a:t>
            </a:r>
          </a:p>
        </p:txBody>
      </p:sp>
      <p:grpSp>
        <p:nvGrpSpPr>
          <p:cNvPr id="75" name="组合 74"/>
          <p:cNvGrpSpPr/>
          <p:nvPr userDrawn="1"/>
        </p:nvGrpSpPr>
        <p:grpSpPr>
          <a:xfrm>
            <a:off x="8835696" y="452775"/>
            <a:ext cx="2367633" cy="1579956"/>
            <a:chOff x="6935916" y="343637"/>
            <a:chExt cx="1713877" cy="1135367"/>
          </a:xfrm>
        </p:grpSpPr>
        <p:pic>
          <p:nvPicPr>
            <p:cNvPr id="76" name="Picture 4" descr="C:\Users\Administrator\Desktop\线稿长城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C:\Users\Administrator\Desktop\线稿长城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组合 77"/>
          <p:cNvGrpSpPr/>
          <p:nvPr userDrawn="1"/>
        </p:nvGrpSpPr>
        <p:grpSpPr>
          <a:xfrm>
            <a:off x="165" y="189723"/>
            <a:ext cx="12238924" cy="6669868"/>
            <a:chOff x="124" y="142257"/>
            <a:chExt cx="9180388" cy="5001243"/>
          </a:xfrm>
        </p:grpSpPr>
        <p:pic>
          <p:nvPicPr>
            <p:cNvPr id="79" name="Picture 5" descr="C:\Users\Administrator\Desktop\党政机关\素材\长城\矢量长城\线稿长城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840"/>
            <a:stretch/>
          </p:blipFill>
          <p:spPr bwMode="auto">
            <a:xfrm>
              <a:off x="124" y="142257"/>
              <a:ext cx="9180388" cy="4805757"/>
            </a:xfrm>
            <a:prstGeom prst="rect">
              <a:avLst/>
            </a:prstGeom>
            <a:noFill/>
            <a:extLst>
              <a:ext uri="{909E8E84-426E-40DD-AFC4-6F175D3DCCD1}">
                <a14:hiddenFill xmlns:a14="http://schemas.microsoft.com/office/drawing/2010/main">
                  <a:solidFill>
                    <a:srgbClr val="FFFFFF"/>
                  </a:solidFill>
                </a14:hiddenFill>
              </a:ext>
            </a:extLst>
          </p:spPr>
        </p:pic>
        <p:sp>
          <p:nvSpPr>
            <p:cNvPr id="80" name="矩形 79"/>
            <p:cNvSpPr/>
            <p:nvPr/>
          </p:nvSpPr>
          <p:spPr>
            <a:xfrm>
              <a:off x="124" y="4948014"/>
              <a:ext cx="9180388" cy="19548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1" name="Picture 3" descr="C:\Users\Administrator\Desktop\党政机关\素材\党徽\Nipic_5916570_20120618220329321399.png"/>
          <p:cNvPicPr>
            <a:picLocks noChangeAspect="1" noChangeArrowheads="1"/>
          </p:cNvPicPr>
          <p:nvPr userDrawn="1"/>
        </p:nvPicPr>
        <p:blipFill>
          <a:blip r:embed="rId5" cstate="print">
            <a:extLst>
              <a:ext uri="{BEBA8EAE-BF5A-486C-A8C5-ECC9F3942E4B}">
                <a14:imgProps xmlns:a14="http://schemas.microsoft.com/office/drawing/2010/main">
                  <a14:imgLayer>
                    <a14:imgEffect>
                      <a14:brightnessContrast bright="2000" contrast="-37000"/>
                    </a14:imgEffect>
                  </a14:imgLayer>
                </a14:imgProps>
              </a:ext>
              <a:ext uri="{28A0092B-C50C-407E-A947-70E740481C1C}">
                <a14:useLocalDpi xmlns:a14="http://schemas.microsoft.com/office/drawing/2010/main" val="0"/>
              </a:ext>
            </a:extLst>
          </a:blip>
          <a:srcRect/>
          <a:stretch>
            <a:fillRect/>
          </a:stretch>
        </p:blipFill>
        <p:spPr bwMode="auto">
          <a:xfrm>
            <a:off x="415091" y="388264"/>
            <a:ext cx="1329259" cy="1206699"/>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C:\Users\Administrator\Desktop\素材\Nipic_2174276_20140319144634019323.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flipH="1">
            <a:off x="5251114" y="235080"/>
            <a:ext cx="1688186" cy="1127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01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childTnLst>
                                </p:cTn>
                              </p:par>
                            </p:childTnLst>
                          </p:cTn>
                        </p:par>
                        <p:par>
                          <p:cTn id="8" fill="hold">
                            <p:stCondLst>
                              <p:cond delay="1000"/>
                            </p:stCondLst>
                            <p:childTnLst>
                              <p:par>
                                <p:cTn id="9" presetID="2" presetClass="entr" presetSubtype="6"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1500" fill="hold"/>
                                        <p:tgtEl>
                                          <p:spTgt spid="75"/>
                                        </p:tgtEl>
                                        <p:attrNameLst>
                                          <p:attrName>ppt_x</p:attrName>
                                        </p:attrNameLst>
                                      </p:cBhvr>
                                      <p:tavLst>
                                        <p:tav tm="0">
                                          <p:val>
                                            <p:strVal val="1+#ppt_w/2"/>
                                          </p:val>
                                        </p:tav>
                                        <p:tav tm="100000">
                                          <p:val>
                                            <p:strVal val="#ppt_x"/>
                                          </p:val>
                                        </p:tav>
                                      </p:tavLst>
                                    </p:anim>
                                    <p:anim calcmode="lin" valueType="num">
                                      <p:cBhvr additive="base">
                                        <p:cTn id="12" dur="1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11" name="文本占位符 10"/>
          <p:cNvSpPr>
            <a:spLocks noGrp="1"/>
          </p:cNvSpPr>
          <p:nvPr>
            <p:ph type="body" sz="quarter" idx="10" hasCustomPrompt="1"/>
          </p:nvPr>
        </p:nvSpPr>
        <p:spPr>
          <a:xfrm>
            <a:off x="1489341" y="319942"/>
            <a:ext cx="5087903" cy="768527"/>
          </a:xfrm>
        </p:spPr>
        <p:txBody>
          <a:bodyPr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lvl="0"/>
            <a:r>
              <a:rPr lang="zh-CN" altLang="en-US" dirty="0"/>
              <a:t>单击此处添加标题</a:t>
            </a:r>
          </a:p>
        </p:txBody>
      </p:sp>
      <p:grpSp>
        <p:nvGrpSpPr>
          <p:cNvPr id="20" name="组合 19"/>
          <p:cNvGrpSpPr/>
          <p:nvPr userDrawn="1"/>
        </p:nvGrpSpPr>
        <p:grpSpPr>
          <a:xfrm>
            <a:off x="277266" y="418812"/>
            <a:ext cx="1114032" cy="668599"/>
            <a:chOff x="4785785" y="593113"/>
            <a:chExt cx="2508487" cy="1674283"/>
          </a:xfrm>
        </p:grpSpPr>
        <p:pic>
          <p:nvPicPr>
            <p:cNvPr id="21" name="Picture 4" descr="C:\Users\Administrator\Desktop\素材\Nipic_2174276_201403191446340193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5785" y="593113"/>
              <a:ext cx="2508487" cy="1674283"/>
            </a:xfrm>
            <a:prstGeom prst="rect">
              <a:avLst/>
            </a:prstGeom>
            <a:noFill/>
            <a:extLst>
              <a:ext uri="{909E8E84-426E-40DD-AFC4-6F175D3DCCD1}">
                <a14:hiddenFill xmlns:a14="http://schemas.microsoft.com/office/drawing/2010/main">
                  <a:solidFill>
                    <a:srgbClr val="FFFFFF"/>
                  </a:solidFill>
                </a14:hiddenFill>
              </a:ext>
            </a:extLst>
          </p:spPr>
        </p:pic>
        <p:sp>
          <p:nvSpPr>
            <p:cNvPr id="22" name="标题 4"/>
            <p:cNvSpPr txBox="1">
              <a:spLocks/>
            </p:cNvSpPr>
            <p:nvPr/>
          </p:nvSpPr>
          <p:spPr>
            <a:xfrm>
              <a:off x="5248186" y="678164"/>
              <a:ext cx="1613765" cy="13918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solidFill>
                    <a:schemeClr val="bg1"/>
                  </a:solidFill>
                  <a:latin typeface="Impact" pitchFamily="34" charset="0"/>
                  <a:ea typeface="微软雅黑" pitchFamily="34" charset="-122"/>
                </a:rPr>
                <a:t>   01</a:t>
              </a:r>
              <a:endParaRPr lang="zh-CN" altLang="en-US" sz="1500" dirty="0">
                <a:solidFill>
                  <a:schemeClr val="bg1"/>
                </a:solidFill>
                <a:latin typeface="Impact" pitchFamily="34" charset="0"/>
                <a:ea typeface="微软雅黑" pitchFamily="34" charset="-122"/>
              </a:endParaRPr>
            </a:p>
          </p:txBody>
        </p:sp>
      </p:grpSp>
      <p:grpSp>
        <p:nvGrpSpPr>
          <p:cNvPr id="7" name="组合 6"/>
          <p:cNvGrpSpPr/>
          <p:nvPr userDrawn="1"/>
        </p:nvGrpSpPr>
        <p:grpSpPr>
          <a:xfrm>
            <a:off x="2" y="26894"/>
            <a:ext cx="12224770" cy="1322804"/>
            <a:chOff x="187464" y="49285"/>
            <a:chExt cx="8742244" cy="991873"/>
          </a:xfrm>
        </p:grpSpPr>
        <p:grpSp>
          <p:nvGrpSpPr>
            <p:cNvPr id="2" name="组合 1"/>
            <p:cNvGrpSpPr/>
            <p:nvPr userDrawn="1"/>
          </p:nvGrpSpPr>
          <p:grpSpPr>
            <a:xfrm>
              <a:off x="187464" y="945456"/>
              <a:ext cx="8742244" cy="80262"/>
              <a:chOff x="456882" y="945448"/>
              <a:chExt cx="8742244" cy="175865"/>
            </a:xfrm>
          </p:grpSpPr>
          <p:grpSp>
            <p:nvGrpSpPr>
              <p:cNvPr id="15" name="组合 14"/>
              <p:cNvGrpSpPr/>
              <p:nvPr userDrawn="1"/>
            </p:nvGrpSpPr>
            <p:grpSpPr>
              <a:xfrm>
                <a:off x="456882" y="945448"/>
                <a:ext cx="8716249" cy="175865"/>
                <a:chOff x="811554" y="1260894"/>
                <a:chExt cx="11417695" cy="234543"/>
              </a:xfrm>
            </p:grpSpPr>
            <p:pic>
              <p:nvPicPr>
                <p:cNvPr id="16" name="Picture 5" descr="C:\Users\Administrator\Desktop\党政机关\素材\长城\矢量长城\线稿长城2.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 t="93888" r="2897" b="-606"/>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Administrator\Desktop\党政机关\素材\长城\矢量长城\线稿长城2.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 t="93888" r="15085" b="-20"/>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userDrawn="1"/>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userDrawn="1"/>
          </p:nvGrpSpPr>
          <p:grpSpPr>
            <a:xfrm>
              <a:off x="5076056" y="49285"/>
              <a:ext cx="3824298" cy="991873"/>
              <a:chOff x="5076056" y="49285"/>
              <a:chExt cx="3824298" cy="991873"/>
            </a:xfrm>
          </p:grpSpPr>
          <p:pic>
            <p:nvPicPr>
              <p:cNvPr id="14" name="Picture 2" descr="C:\Users\Administrator\Desktop\党政机关\素材\长城\矢量长城\线稿长城222.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76056" y="49285"/>
                <a:ext cx="3824298" cy="92568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19"/>
              <p:cNvSpPr txBox="1"/>
              <p:nvPr userDrawn="1"/>
            </p:nvSpPr>
            <p:spPr>
              <a:xfrm>
                <a:off x="5549970" y="916560"/>
                <a:ext cx="2441910" cy="124598"/>
              </a:xfrm>
              <a:prstGeom prst="rect">
                <a:avLst/>
              </a:prstGeom>
              <a:noFill/>
              <a:effectLst/>
            </p:spPr>
            <p:txBody>
              <a:bodyPr wrap="none" lIns="91411" tIns="45705" rIns="91411" bIns="45705" rtlCol="0">
                <a:spAutoFit/>
              </a:bodyPr>
              <a:lstStyle/>
              <a:p>
                <a:pPr>
                  <a:lnSpc>
                    <a:spcPct val="120000"/>
                  </a:lnSpc>
                </a:pPr>
                <a:r>
                  <a:rPr lang="en-US" altLang="zh-CN" sz="400" b="0" spc="800" dirty="0">
                    <a:solidFill>
                      <a:srgbClr val="FDE9D5"/>
                    </a:solidFill>
                    <a:latin typeface="+mj-ea"/>
                    <a:ea typeface="+mj-ea"/>
                    <a:cs typeface="+mn-ea"/>
                    <a:sym typeface="+mn-lt"/>
                  </a:rPr>
                  <a:t>COMMUNIST PARTY OF CHINA</a:t>
                </a:r>
                <a:endParaRPr lang="zh-CN" altLang="en-US" sz="400" b="0" spc="800" dirty="0">
                  <a:solidFill>
                    <a:srgbClr val="FDE9D5"/>
                  </a:solidFill>
                  <a:latin typeface="+mj-ea"/>
                  <a:ea typeface="+mj-ea"/>
                  <a:cs typeface="+mn-ea"/>
                  <a:sym typeface="+mn-lt"/>
                </a:endParaRPr>
              </a:p>
            </p:txBody>
          </p:sp>
        </p:grpSp>
      </p:grpSp>
    </p:spTree>
    <p:extLst>
      <p:ext uri="{BB962C8B-B14F-4D97-AF65-F5344CB8AC3E}">
        <p14:creationId xmlns:p14="http://schemas.microsoft.com/office/powerpoint/2010/main" val="2651032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11" name="文本占位符 10"/>
          <p:cNvSpPr>
            <a:spLocks noGrp="1"/>
          </p:cNvSpPr>
          <p:nvPr>
            <p:ph type="body" sz="quarter" idx="10" hasCustomPrompt="1"/>
          </p:nvPr>
        </p:nvSpPr>
        <p:spPr>
          <a:xfrm>
            <a:off x="1489341" y="319942"/>
            <a:ext cx="5087903" cy="768527"/>
          </a:xfrm>
        </p:spPr>
        <p:txBody>
          <a:bodyPr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lvl="0"/>
            <a:r>
              <a:rPr lang="zh-CN" altLang="en-US" dirty="0"/>
              <a:t>单击此处添加标题</a:t>
            </a:r>
          </a:p>
        </p:txBody>
      </p:sp>
      <p:grpSp>
        <p:nvGrpSpPr>
          <p:cNvPr id="20" name="组合 19"/>
          <p:cNvGrpSpPr/>
          <p:nvPr userDrawn="1"/>
        </p:nvGrpSpPr>
        <p:grpSpPr>
          <a:xfrm>
            <a:off x="277266" y="418812"/>
            <a:ext cx="1114032" cy="668599"/>
            <a:chOff x="4785785" y="593113"/>
            <a:chExt cx="2508487" cy="1674283"/>
          </a:xfrm>
        </p:grpSpPr>
        <p:pic>
          <p:nvPicPr>
            <p:cNvPr id="21" name="Picture 4" descr="C:\Users\Administrator\Desktop\素材\Nipic_2174276_201403191446340193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5785" y="593113"/>
              <a:ext cx="2508487" cy="1674283"/>
            </a:xfrm>
            <a:prstGeom prst="rect">
              <a:avLst/>
            </a:prstGeom>
            <a:noFill/>
            <a:extLst>
              <a:ext uri="{909E8E84-426E-40DD-AFC4-6F175D3DCCD1}">
                <a14:hiddenFill xmlns:a14="http://schemas.microsoft.com/office/drawing/2010/main">
                  <a:solidFill>
                    <a:srgbClr val="FFFFFF"/>
                  </a:solidFill>
                </a14:hiddenFill>
              </a:ext>
            </a:extLst>
          </p:spPr>
        </p:pic>
        <p:sp>
          <p:nvSpPr>
            <p:cNvPr id="22" name="标题 4"/>
            <p:cNvSpPr txBox="1">
              <a:spLocks/>
            </p:cNvSpPr>
            <p:nvPr/>
          </p:nvSpPr>
          <p:spPr>
            <a:xfrm>
              <a:off x="5248186" y="678164"/>
              <a:ext cx="1613765" cy="13918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algn="l" defTabSz="1218996" rtl="0" eaLnBrk="1" latinLnBrk="0" hangingPunct="1">
                <a:spcBef>
                  <a:spcPct val="0"/>
                </a:spcBef>
                <a:buNone/>
              </a:pPr>
              <a:r>
                <a:rPr lang="en-US" altLang="zh-CN" sz="2400" kern="1200" dirty="0">
                  <a:solidFill>
                    <a:schemeClr val="bg1"/>
                  </a:solidFill>
                  <a:latin typeface="Impact" pitchFamily="34" charset="0"/>
                  <a:ea typeface="微软雅黑" pitchFamily="34" charset="-122"/>
                  <a:cs typeface="+mj-cs"/>
                </a:rPr>
                <a:t>  02</a:t>
              </a:r>
              <a:endParaRPr lang="zh-CN" altLang="en-US" sz="2400" kern="1200" dirty="0">
                <a:solidFill>
                  <a:schemeClr val="bg1"/>
                </a:solidFill>
                <a:latin typeface="Impact" pitchFamily="34" charset="0"/>
                <a:ea typeface="微软雅黑" pitchFamily="34" charset="-122"/>
                <a:cs typeface="+mj-cs"/>
              </a:endParaRPr>
            </a:p>
          </p:txBody>
        </p:sp>
      </p:grpSp>
      <p:grpSp>
        <p:nvGrpSpPr>
          <p:cNvPr id="4" name="组合 3"/>
          <p:cNvGrpSpPr/>
          <p:nvPr userDrawn="1"/>
        </p:nvGrpSpPr>
        <p:grpSpPr>
          <a:xfrm>
            <a:off x="12981472" y="381320"/>
            <a:ext cx="1537500" cy="783892"/>
            <a:chOff x="9737371" y="285922"/>
            <a:chExt cx="1153275" cy="587783"/>
          </a:xfrm>
        </p:grpSpPr>
        <p:grpSp>
          <p:nvGrpSpPr>
            <p:cNvPr id="3" name="组合 2"/>
            <p:cNvGrpSpPr/>
            <p:nvPr userDrawn="1"/>
          </p:nvGrpSpPr>
          <p:grpSpPr>
            <a:xfrm>
              <a:off x="10188624" y="285922"/>
              <a:ext cx="702022" cy="587783"/>
              <a:chOff x="4734074" y="2428530"/>
              <a:chExt cx="2119816" cy="1774860"/>
            </a:xfrm>
          </p:grpSpPr>
          <p:grpSp>
            <p:nvGrpSpPr>
              <p:cNvPr id="26" name="组合 25"/>
              <p:cNvGrpSpPr/>
              <p:nvPr userDrawn="1"/>
            </p:nvGrpSpPr>
            <p:grpSpPr>
              <a:xfrm>
                <a:off x="4734074" y="2428530"/>
                <a:ext cx="2119816" cy="1341646"/>
                <a:chOff x="4716016" y="699542"/>
                <a:chExt cx="2119816" cy="1341646"/>
              </a:xfrm>
            </p:grpSpPr>
            <p:sp>
              <p:nvSpPr>
                <p:cNvPr id="27" name="TextBox 14"/>
                <p:cNvSpPr txBox="1"/>
                <p:nvPr/>
              </p:nvSpPr>
              <p:spPr>
                <a:xfrm>
                  <a:off x="4716016" y="703224"/>
                  <a:ext cx="1111704" cy="1337964"/>
                </a:xfrm>
                <a:prstGeom prst="rect">
                  <a:avLst/>
                </a:prstGeom>
                <a:noFill/>
                <a:ln>
                  <a:noFill/>
                </a:ln>
                <a:effectLst/>
              </p:spPr>
              <p:txBody>
                <a:bodyPr wrap="square" rtlCol="0">
                  <a:spAutoFit/>
                </a:bodyPr>
                <a:lstStyle/>
                <a:p>
                  <a:pPr algn="ctr">
                    <a:lnSpc>
                      <a:spcPct val="120000"/>
                    </a:lnSpc>
                  </a:pPr>
                  <a:r>
                    <a:rPr lang="zh-CN" altLang="en-US" sz="2700" b="0" dirty="0">
                      <a:ln>
                        <a:noFill/>
                      </a:ln>
                      <a:solidFill>
                        <a:srgbClr val="C00000"/>
                      </a:solidFill>
                      <a:latin typeface="方正粗黑宋简体" pitchFamily="2" charset="-122"/>
                      <a:ea typeface="方正粗黑宋简体" pitchFamily="2" charset="-122"/>
                      <a:cs typeface="+mn-ea"/>
                      <a:sym typeface="+mn-lt"/>
                    </a:rPr>
                    <a:t>章</a:t>
                  </a:r>
                </a:p>
              </p:txBody>
            </p:sp>
            <p:sp>
              <p:nvSpPr>
                <p:cNvPr id="28" name="TextBox 14"/>
                <p:cNvSpPr txBox="1"/>
                <p:nvPr/>
              </p:nvSpPr>
              <p:spPr>
                <a:xfrm>
                  <a:off x="5724128" y="699542"/>
                  <a:ext cx="1111704" cy="1337965"/>
                </a:xfrm>
                <a:prstGeom prst="rect">
                  <a:avLst/>
                </a:prstGeom>
                <a:noFill/>
                <a:ln>
                  <a:noFill/>
                </a:ln>
                <a:effectLst>
                  <a:innerShdw blurRad="63500" dist="50800" dir="13500000">
                    <a:prstClr val="black">
                      <a:alpha val="50000"/>
                    </a:prstClr>
                  </a:innerShdw>
                </a:effectLst>
              </p:spPr>
              <p:txBody>
                <a:bodyPr wrap="square" rtlCol="0">
                  <a:spAutoFit/>
                </a:bodyPr>
                <a:lstStyle/>
                <a:p>
                  <a:pPr marL="0" algn="ctr" defTabSz="1218936" rtl="0" eaLnBrk="1" latinLnBrk="0" hangingPunct="1">
                    <a:lnSpc>
                      <a:spcPct val="120000"/>
                    </a:lnSpc>
                  </a:pPr>
                  <a:r>
                    <a:rPr lang="zh-CN" altLang="en-US" sz="2700" b="0" kern="1200" dirty="0">
                      <a:ln>
                        <a:noFill/>
                      </a:ln>
                      <a:solidFill>
                        <a:srgbClr val="C00000"/>
                      </a:solidFill>
                      <a:latin typeface="方正粗黑宋简体" pitchFamily="2" charset="-122"/>
                      <a:ea typeface="方正粗黑宋简体" pitchFamily="2" charset="-122"/>
                      <a:cs typeface="+mn-ea"/>
                      <a:sym typeface="+mn-lt"/>
                    </a:rPr>
                    <a:t>程</a:t>
                  </a:r>
                </a:p>
              </p:txBody>
            </p:sp>
          </p:grpSp>
          <p:pic>
            <p:nvPicPr>
              <p:cNvPr id="29" name="Picture 7" descr="C:\Users\Administrator\Desktop\党政机关\素材\长城\矢量长城\13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17715" y="3504890"/>
                <a:ext cx="1914525" cy="698500"/>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30" name="Picture 3" descr="C:\Users\Administrator\Desktop\党政机关\素材\党徽\Nipic_5916570_20120618220329321399.png"/>
            <p:cNvPicPr>
              <a:picLocks noChangeAspect="1" noChangeArrowheads="1"/>
            </p:cNvPicPr>
            <p:nvPr userDrawn="1"/>
          </p:nvPicPr>
          <p:blipFill>
            <a:blip r:embed="rId4" cstate="print">
              <a:extLst>
                <a:ext uri="{BEBA8EAE-BF5A-486C-A8C5-ECC9F3942E4B}">
                  <a14:imgProps xmlns:a14="http://schemas.microsoft.com/office/drawing/2010/main">
                    <a14:imgLayer>
                      <a14:imgEffect>
                        <a14:brightnessContrast bright="2000" contrast="-37000"/>
                      </a14:imgEffect>
                    </a14:imgLayer>
                  </a14:imgProps>
                </a:ext>
                <a:ext uri="{28A0092B-C50C-407E-A947-70E740481C1C}">
                  <a14:useLocalDpi xmlns:a14="http://schemas.microsoft.com/office/drawing/2010/main" val="0"/>
                </a:ext>
              </a:extLst>
            </a:blip>
            <a:srcRect/>
            <a:stretch>
              <a:fillRect/>
            </a:stretch>
          </p:blipFill>
          <p:spPr bwMode="auto">
            <a:xfrm>
              <a:off x="9737371" y="344259"/>
              <a:ext cx="498537" cy="4524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userDrawn="1"/>
        </p:nvGrpSpPr>
        <p:grpSpPr>
          <a:xfrm>
            <a:off x="2" y="26894"/>
            <a:ext cx="12224770" cy="1322804"/>
            <a:chOff x="187464" y="49285"/>
            <a:chExt cx="8742244" cy="991873"/>
          </a:xfrm>
        </p:grpSpPr>
        <p:grpSp>
          <p:nvGrpSpPr>
            <p:cNvPr id="2" name="组合 1"/>
            <p:cNvGrpSpPr/>
            <p:nvPr userDrawn="1"/>
          </p:nvGrpSpPr>
          <p:grpSpPr>
            <a:xfrm>
              <a:off x="187464" y="945456"/>
              <a:ext cx="8742244" cy="80262"/>
              <a:chOff x="456882" y="945448"/>
              <a:chExt cx="8742244" cy="175865"/>
            </a:xfrm>
          </p:grpSpPr>
          <p:grpSp>
            <p:nvGrpSpPr>
              <p:cNvPr id="15" name="组合 14"/>
              <p:cNvGrpSpPr/>
              <p:nvPr userDrawn="1"/>
            </p:nvGrpSpPr>
            <p:grpSpPr>
              <a:xfrm>
                <a:off x="456882" y="945448"/>
                <a:ext cx="8716249" cy="175865"/>
                <a:chOff x="811554" y="1260894"/>
                <a:chExt cx="11417695" cy="234543"/>
              </a:xfrm>
            </p:grpSpPr>
            <p:pic>
              <p:nvPicPr>
                <p:cNvPr id="16" name="Picture 5" descr="C:\Users\Administrator\Desktop\党政机关\素材\长城\矢量长城\线稿长城2.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1" t="93888" r="2897" b="-606"/>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Administrator\Desktop\党政机关\素材\长城\矢量长城\线稿长城2.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1" t="93888" r="15085" b="-20"/>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userDrawn="1"/>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userDrawn="1"/>
          </p:nvGrpSpPr>
          <p:grpSpPr>
            <a:xfrm>
              <a:off x="5076056" y="49285"/>
              <a:ext cx="3824298" cy="991873"/>
              <a:chOff x="5076056" y="49285"/>
              <a:chExt cx="3824298" cy="991873"/>
            </a:xfrm>
          </p:grpSpPr>
          <p:pic>
            <p:nvPicPr>
              <p:cNvPr id="14" name="Picture 2" descr="C:\Users\Administrator\Desktop\党政机关\素材\长城\矢量长城\线稿长城222.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076056" y="49285"/>
                <a:ext cx="3824298" cy="92568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19"/>
              <p:cNvSpPr txBox="1"/>
              <p:nvPr userDrawn="1"/>
            </p:nvSpPr>
            <p:spPr>
              <a:xfrm>
                <a:off x="5549970" y="916560"/>
                <a:ext cx="2441910" cy="124598"/>
              </a:xfrm>
              <a:prstGeom prst="rect">
                <a:avLst/>
              </a:prstGeom>
              <a:noFill/>
              <a:effectLst/>
            </p:spPr>
            <p:txBody>
              <a:bodyPr wrap="none" lIns="91411" tIns="45705" rIns="91411" bIns="45705" rtlCol="0">
                <a:spAutoFit/>
              </a:bodyPr>
              <a:lstStyle/>
              <a:p>
                <a:pPr>
                  <a:lnSpc>
                    <a:spcPct val="120000"/>
                  </a:lnSpc>
                </a:pPr>
                <a:r>
                  <a:rPr lang="en-US" altLang="zh-CN" sz="400" b="0" spc="800" dirty="0">
                    <a:solidFill>
                      <a:srgbClr val="FDE9D5"/>
                    </a:solidFill>
                    <a:latin typeface="+mj-ea"/>
                    <a:ea typeface="+mj-ea"/>
                    <a:cs typeface="+mn-ea"/>
                    <a:sym typeface="+mn-lt"/>
                  </a:rPr>
                  <a:t>COMMUNIST PARTY OF CHINA</a:t>
                </a:r>
                <a:endParaRPr lang="zh-CN" altLang="en-US" sz="400" b="0" spc="800" dirty="0">
                  <a:solidFill>
                    <a:srgbClr val="FDE9D5"/>
                  </a:solidFill>
                  <a:latin typeface="+mj-ea"/>
                  <a:ea typeface="+mj-ea"/>
                  <a:cs typeface="+mn-ea"/>
                  <a:sym typeface="+mn-lt"/>
                </a:endParaRPr>
              </a:p>
            </p:txBody>
          </p:sp>
        </p:grpSp>
      </p:grpSp>
    </p:spTree>
    <p:extLst>
      <p:ext uri="{BB962C8B-B14F-4D97-AF65-F5344CB8AC3E}">
        <p14:creationId xmlns:p14="http://schemas.microsoft.com/office/powerpoint/2010/main" val="2197965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11" name="文本占位符 10"/>
          <p:cNvSpPr>
            <a:spLocks noGrp="1"/>
          </p:cNvSpPr>
          <p:nvPr>
            <p:ph type="body" sz="quarter" idx="10" hasCustomPrompt="1"/>
          </p:nvPr>
        </p:nvSpPr>
        <p:spPr>
          <a:xfrm>
            <a:off x="1489341" y="319942"/>
            <a:ext cx="5087903" cy="768527"/>
          </a:xfrm>
        </p:spPr>
        <p:txBody>
          <a:bodyPr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lvl="0"/>
            <a:r>
              <a:rPr lang="zh-CN" altLang="en-US" dirty="0"/>
              <a:t>单击此处添加标题</a:t>
            </a:r>
          </a:p>
        </p:txBody>
      </p:sp>
      <p:grpSp>
        <p:nvGrpSpPr>
          <p:cNvPr id="20" name="组合 19"/>
          <p:cNvGrpSpPr/>
          <p:nvPr userDrawn="1"/>
        </p:nvGrpSpPr>
        <p:grpSpPr>
          <a:xfrm>
            <a:off x="277266" y="418812"/>
            <a:ext cx="1114032" cy="668599"/>
            <a:chOff x="4785785" y="593113"/>
            <a:chExt cx="2508487" cy="1674283"/>
          </a:xfrm>
        </p:grpSpPr>
        <p:pic>
          <p:nvPicPr>
            <p:cNvPr id="21" name="Picture 4" descr="C:\Users\Administrator\Desktop\素材\Nipic_2174276_201403191446340193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5785" y="593113"/>
              <a:ext cx="2508487" cy="1674283"/>
            </a:xfrm>
            <a:prstGeom prst="rect">
              <a:avLst/>
            </a:prstGeom>
            <a:noFill/>
            <a:extLst>
              <a:ext uri="{909E8E84-426E-40DD-AFC4-6F175D3DCCD1}">
                <a14:hiddenFill xmlns:a14="http://schemas.microsoft.com/office/drawing/2010/main">
                  <a:solidFill>
                    <a:srgbClr val="FFFFFF"/>
                  </a:solidFill>
                </a14:hiddenFill>
              </a:ext>
            </a:extLst>
          </p:spPr>
        </p:pic>
        <p:sp>
          <p:nvSpPr>
            <p:cNvPr id="22" name="标题 4"/>
            <p:cNvSpPr txBox="1">
              <a:spLocks/>
            </p:cNvSpPr>
            <p:nvPr/>
          </p:nvSpPr>
          <p:spPr>
            <a:xfrm>
              <a:off x="5248186" y="678164"/>
              <a:ext cx="1613765" cy="13918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algn="l" defTabSz="1218996" rtl="0" eaLnBrk="1" latinLnBrk="0" hangingPunct="1">
                <a:spcBef>
                  <a:spcPct val="0"/>
                </a:spcBef>
                <a:buNone/>
              </a:pPr>
              <a:r>
                <a:rPr lang="en-US" altLang="zh-CN" sz="2400" kern="1200" dirty="0">
                  <a:solidFill>
                    <a:schemeClr val="bg1"/>
                  </a:solidFill>
                  <a:latin typeface="Impact" pitchFamily="34" charset="0"/>
                  <a:ea typeface="微软雅黑" pitchFamily="34" charset="-122"/>
                  <a:cs typeface="+mj-cs"/>
                </a:rPr>
                <a:t>  03</a:t>
              </a:r>
              <a:endParaRPr lang="zh-CN" altLang="en-US" sz="2400" kern="1200" dirty="0">
                <a:solidFill>
                  <a:schemeClr val="bg1"/>
                </a:solidFill>
                <a:latin typeface="Impact" pitchFamily="34" charset="0"/>
                <a:ea typeface="微软雅黑" pitchFamily="34" charset="-122"/>
                <a:cs typeface="+mj-cs"/>
              </a:endParaRPr>
            </a:p>
          </p:txBody>
        </p:sp>
      </p:grpSp>
      <p:grpSp>
        <p:nvGrpSpPr>
          <p:cNvPr id="4" name="组合 3"/>
          <p:cNvGrpSpPr/>
          <p:nvPr userDrawn="1"/>
        </p:nvGrpSpPr>
        <p:grpSpPr>
          <a:xfrm>
            <a:off x="12981472" y="381320"/>
            <a:ext cx="1537500" cy="783892"/>
            <a:chOff x="9737371" y="285922"/>
            <a:chExt cx="1153275" cy="587783"/>
          </a:xfrm>
        </p:grpSpPr>
        <p:grpSp>
          <p:nvGrpSpPr>
            <p:cNvPr id="3" name="组合 2"/>
            <p:cNvGrpSpPr/>
            <p:nvPr userDrawn="1"/>
          </p:nvGrpSpPr>
          <p:grpSpPr>
            <a:xfrm>
              <a:off x="10188624" y="285922"/>
              <a:ext cx="702022" cy="587783"/>
              <a:chOff x="4734074" y="2428530"/>
              <a:chExt cx="2119816" cy="1774860"/>
            </a:xfrm>
          </p:grpSpPr>
          <p:grpSp>
            <p:nvGrpSpPr>
              <p:cNvPr id="26" name="组合 25"/>
              <p:cNvGrpSpPr/>
              <p:nvPr userDrawn="1"/>
            </p:nvGrpSpPr>
            <p:grpSpPr>
              <a:xfrm>
                <a:off x="4734074" y="2428530"/>
                <a:ext cx="2119816" cy="1341646"/>
                <a:chOff x="4716016" y="699542"/>
                <a:chExt cx="2119816" cy="1341646"/>
              </a:xfrm>
            </p:grpSpPr>
            <p:sp>
              <p:nvSpPr>
                <p:cNvPr id="27" name="TextBox 14"/>
                <p:cNvSpPr txBox="1"/>
                <p:nvPr/>
              </p:nvSpPr>
              <p:spPr>
                <a:xfrm>
                  <a:off x="4716016" y="703224"/>
                  <a:ext cx="1111704" cy="1337964"/>
                </a:xfrm>
                <a:prstGeom prst="rect">
                  <a:avLst/>
                </a:prstGeom>
                <a:noFill/>
                <a:ln>
                  <a:noFill/>
                </a:ln>
                <a:effectLst/>
              </p:spPr>
              <p:txBody>
                <a:bodyPr wrap="square" rtlCol="0">
                  <a:spAutoFit/>
                </a:bodyPr>
                <a:lstStyle/>
                <a:p>
                  <a:pPr algn="ctr">
                    <a:lnSpc>
                      <a:spcPct val="120000"/>
                    </a:lnSpc>
                  </a:pPr>
                  <a:r>
                    <a:rPr lang="zh-CN" altLang="en-US" sz="2700" b="0" dirty="0">
                      <a:ln>
                        <a:noFill/>
                      </a:ln>
                      <a:solidFill>
                        <a:srgbClr val="C00000"/>
                      </a:solidFill>
                      <a:latin typeface="方正粗黑宋简体" pitchFamily="2" charset="-122"/>
                      <a:ea typeface="方正粗黑宋简体" pitchFamily="2" charset="-122"/>
                      <a:cs typeface="+mn-ea"/>
                      <a:sym typeface="+mn-lt"/>
                    </a:rPr>
                    <a:t>章</a:t>
                  </a:r>
                </a:p>
              </p:txBody>
            </p:sp>
            <p:sp>
              <p:nvSpPr>
                <p:cNvPr id="28" name="TextBox 14"/>
                <p:cNvSpPr txBox="1"/>
                <p:nvPr/>
              </p:nvSpPr>
              <p:spPr>
                <a:xfrm>
                  <a:off x="5724128" y="699542"/>
                  <a:ext cx="1111704" cy="1337965"/>
                </a:xfrm>
                <a:prstGeom prst="rect">
                  <a:avLst/>
                </a:prstGeom>
                <a:noFill/>
                <a:ln>
                  <a:noFill/>
                </a:ln>
                <a:effectLst>
                  <a:innerShdw blurRad="63500" dist="50800" dir="13500000">
                    <a:prstClr val="black">
                      <a:alpha val="50000"/>
                    </a:prstClr>
                  </a:innerShdw>
                </a:effectLst>
              </p:spPr>
              <p:txBody>
                <a:bodyPr wrap="square" rtlCol="0">
                  <a:spAutoFit/>
                </a:bodyPr>
                <a:lstStyle/>
                <a:p>
                  <a:pPr marL="0" algn="ctr" defTabSz="1218936" rtl="0" eaLnBrk="1" latinLnBrk="0" hangingPunct="1">
                    <a:lnSpc>
                      <a:spcPct val="120000"/>
                    </a:lnSpc>
                  </a:pPr>
                  <a:r>
                    <a:rPr lang="zh-CN" altLang="en-US" sz="2700" b="0" kern="1200" dirty="0">
                      <a:ln>
                        <a:noFill/>
                      </a:ln>
                      <a:solidFill>
                        <a:srgbClr val="C00000"/>
                      </a:solidFill>
                      <a:latin typeface="方正粗黑宋简体" pitchFamily="2" charset="-122"/>
                      <a:ea typeface="方正粗黑宋简体" pitchFamily="2" charset="-122"/>
                      <a:cs typeface="+mn-ea"/>
                      <a:sym typeface="+mn-lt"/>
                    </a:rPr>
                    <a:t>程</a:t>
                  </a:r>
                </a:p>
              </p:txBody>
            </p:sp>
          </p:grpSp>
          <p:pic>
            <p:nvPicPr>
              <p:cNvPr id="29" name="Picture 7" descr="C:\Users\Administrator\Desktop\党政机关\素材\长城\矢量长城\13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17715" y="3504890"/>
                <a:ext cx="1914525" cy="698500"/>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30" name="Picture 3" descr="C:\Users\Administrator\Desktop\党政机关\素材\党徽\Nipic_5916570_20120618220329321399.png"/>
            <p:cNvPicPr>
              <a:picLocks noChangeAspect="1" noChangeArrowheads="1"/>
            </p:cNvPicPr>
            <p:nvPr userDrawn="1"/>
          </p:nvPicPr>
          <p:blipFill>
            <a:blip r:embed="rId4" cstate="print">
              <a:extLst>
                <a:ext uri="{BEBA8EAE-BF5A-486C-A8C5-ECC9F3942E4B}">
                  <a14:imgProps xmlns:a14="http://schemas.microsoft.com/office/drawing/2010/main">
                    <a14:imgLayer>
                      <a14:imgEffect>
                        <a14:brightnessContrast bright="2000" contrast="-37000"/>
                      </a14:imgEffect>
                    </a14:imgLayer>
                  </a14:imgProps>
                </a:ext>
                <a:ext uri="{28A0092B-C50C-407E-A947-70E740481C1C}">
                  <a14:useLocalDpi xmlns:a14="http://schemas.microsoft.com/office/drawing/2010/main" val="0"/>
                </a:ext>
              </a:extLst>
            </a:blip>
            <a:srcRect/>
            <a:stretch>
              <a:fillRect/>
            </a:stretch>
          </p:blipFill>
          <p:spPr bwMode="auto">
            <a:xfrm>
              <a:off x="9737371" y="344259"/>
              <a:ext cx="498537" cy="4524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userDrawn="1"/>
        </p:nvGrpSpPr>
        <p:grpSpPr>
          <a:xfrm>
            <a:off x="2" y="26894"/>
            <a:ext cx="12224770" cy="1322804"/>
            <a:chOff x="187464" y="49285"/>
            <a:chExt cx="8742244" cy="991873"/>
          </a:xfrm>
        </p:grpSpPr>
        <p:grpSp>
          <p:nvGrpSpPr>
            <p:cNvPr id="2" name="组合 1"/>
            <p:cNvGrpSpPr/>
            <p:nvPr userDrawn="1"/>
          </p:nvGrpSpPr>
          <p:grpSpPr>
            <a:xfrm>
              <a:off x="187464" y="945456"/>
              <a:ext cx="8742244" cy="80262"/>
              <a:chOff x="456882" y="945448"/>
              <a:chExt cx="8742244" cy="175865"/>
            </a:xfrm>
          </p:grpSpPr>
          <p:grpSp>
            <p:nvGrpSpPr>
              <p:cNvPr id="15" name="组合 14"/>
              <p:cNvGrpSpPr/>
              <p:nvPr userDrawn="1"/>
            </p:nvGrpSpPr>
            <p:grpSpPr>
              <a:xfrm>
                <a:off x="456882" y="945448"/>
                <a:ext cx="8716249" cy="175865"/>
                <a:chOff x="811554" y="1260894"/>
                <a:chExt cx="11417695" cy="234543"/>
              </a:xfrm>
            </p:grpSpPr>
            <p:pic>
              <p:nvPicPr>
                <p:cNvPr id="16" name="Picture 5" descr="C:\Users\Administrator\Desktop\党政机关\素材\长城\矢量长城\线稿长城2.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1" t="93888" r="2897" b="-606"/>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Administrator\Desktop\党政机关\素材\长城\矢量长城\线稿长城2.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1" t="93888" r="15085" b="-20"/>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userDrawn="1"/>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userDrawn="1"/>
          </p:nvGrpSpPr>
          <p:grpSpPr>
            <a:xfrm>
              <a:off x="5076056" y="49285"/>
              <a:ext cx="3824298" cy="991873"/>
              <a:chOff x="5076056" y="49285"/>
              <a:chExt cx="3824298" cy="991873"/>
            </a:xfrm>
          </p:grpSpPr>
          <p:pic>
            <p:nvPicPr>
              <p:cNvPr id="14" name="Picture 2" descr="C:\Users\Administrator\Desktop\党政机关\素材\长城\矢量长城\线稿长城222.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076056" y="49285"/>
                <a:ext cx="3824298" cy="92568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19"/>
              <p:cNvSpPr txBox="1"/>
              <p:nvPr userDrawn="1"/>
            </p:nvSpPr>
            <p:spPr>
              <a:xfrm>
                <a:off x="5549970" y="916560"/>
                <a:ext cx="2441910" cy="124598"/>
              </a:xfrm>
              <a:prstGeom prst="rect">
                <a:avLst/>
              </a:prstGeom>
              <a:noFill/>
              <a:effectLst/>
            </p:spPr>
            <p:txBody>
              <a:bodyPr wrap="none" lIns="91411" tIns="45705" rIns="91411" bIns="45705" rtlCol="0">
                <a:spAutoFit/>
              </a:bodyPr>
              <a:lstStyle/>
              <a:p>
                <a:pPr>
                  <a:lnSpc>
                    <a:spcPct val="120000"/>
                  </a:lnSpc>
                </a:pPr>
                <a:r>
                  <a:rPr lang="en-US" altLang="zh-CN" sz="400" b="0" spc="800" dirty="0">
                    <a:solidFill>
                      <a:srgbClr val="FDE9D5"/>
                    </a:solidFill>
                    <a:latin typeface="+mj-ea"/>
                    <a:ea typeface="+mj-ea"/>
                    <a:cs typeface="+mn-ea"/>
                    <a:sym typeface="+mn-lt"/>
                  </a:rPr>
                  <a:t>COMMUNIST PARTY OF CHINA</a:t>
                </a:r>
                <a:endParaRPr lang="zh-CN" altLang="en-US" sz="400" b="0" spc="800" dirty="0">
                  <a:solidFill>
                    <a:srgbClr val="FDE9D5"/>
                  </a:solidFill>
                  <a:latin typeface="+mj-ea"/>
                  <a:ea typeface="+mj-ea"/>
                  <a:cs typeface="+mn-ea"/>
                  <a:sym typeface="+mn-lt"/>
                </a:endParaRPr>
              </a:p>
            </p:txBody>
          </p:sp>
        </p:grpSp>
      </p:grpSp>
    </p:spTree>
    <p:extLst>
      <p:ext uri="{BB962C8B-B14F-4D97-AF65-F5344CB8AC3E}">
        <p14:creationId xmlns:p14="http://schemas.microsoft.com/office/powerpoint/2010/main" val="1630369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11" name="文本占位符 10"/>
          <p:cNvSpPr>
            <a:spLocks noGrp="1"/>
          </p:cNvSpPr>
          <p:nvPr>
            <p:ph type="body" sz="quarter" idx="10" hasCustomPrompt="1"/>
          </p:nvPr>
        </p:nvSpPr>
        <p:spPr>
          <a:xfrm>
            <a:off x="1489341" y="319942"/>
            <a:ext cx="5087903" cy="768527"/>
          </a:xfrm>
        </p:spPr>
        <p:txBody>
          <a:bodyPr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lvl="0"/>
            <a:r>
              <a:rPr lang="zh-CN" altLang="en-US" dirty="0"/>
              <a:t>单击此处添加标题</a:t>
            </a:r>
          </a:p>
        </p:txBody>
      </p:sp>
      <p:grpSp>
        <p:nvGrpSpPr>
          <p:cNvPr id="20" name="组合 19"/>
          <p:cNvGrpSpPr/>
          <p:nvPr userDrawn="1"/>
        </p:nvGrpSpPr>
        <p:grpSpPr>
          <a:xfrm>
            <a:off x="277266" y="418812"/>
            <a:ext cx="1114032" cy="668599"/>
            <a:chOff x="4785785" y="593113"/>
            <a:chExt cx="2508487" cy="1674283"/>
          </a:xfrm>
        </p:grpSpPr>
        <p:pic>
          <p:nvPicPr>
            <p:cNvPr id="21" name="Picture 4" descr="C:\Users\Administrator\Desktop\素材\Nipic_2174276_201403191446340193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5785" y="593113"/>
              <a:ext cx="2508487" cy="1674283"/>
            </a:xfrm>
            <a:prstGeom prst="rect">
              <a:avLst/>
            </a:prstGeom>
            <a:noFill/>
            <a:extLst>
              <a:ext uri="{909E8E84-426E-40DD-AFC4-6F175D3DCCD1}">
                <a14:hiddenFill xmlns:a14="http://schemas.microsoft.com/office/drawing/2010/main">
                  <a:solidFill>
                    <a:srgbClr val="FFFFFF"/>
                  </a:solidFill>
                </a14:hiddenFill>
              </a:ext>
            </a:extLst>
          </p:spPr>
        </p:pic>
        <p:sp>
          <p:nvSpPr>
            <p:cNvPr id="22" name="标题 4"/>
            <p:cNvSpPr txBox="1">
              <a:spLocks/>
            </p:cNvSpPr>
            <p:nvPr/>
          </p:nvSpPr>
          <p:spPr>
            <a:xfrm>
              <a:off x="5248186" y="678164"/>
              <a:ext cx="1613765" cy="13918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algn="l" defTabSz="1218996" rtl="0" eaLnBrk="1" latinLnBrk="0" hangingPunct="1">
                <a:spcBef>
                  <a:spcPct val="0"/>
                </a:spcBef>
                <a:buNone/>
              </a:pPr>
              <a:r>
                <a:rPr lang="en-US" altLang="zh-CN" sz="2400" kern="1200" dirty="0">
                  <a:solidFill>
                    <a:schemeClr val="bg1"/>
                  </a:solidFill>
                  <a:latin typeface="Impact" pitchFamily="34" charset="0"/>
                  <a:ea typeface="微软雅黑" pitchFamily="34" charset="-122"/>
                  <a:cs typeface="+mj-cs"/>
                </a:rPr>
                <a:t>  04</a:t>
              </a:r>
              <a:endParaRPr lang="zh-CN" altLang="en-US" sz="2400" kern="1200" dirty="0">
                <a:solidFill>
                  <a:schemeClr val="bg1"/>
                </a:solidFill>
                <a:latin typeface="Impact" pitchFamily="34" charset="0"/>
                <a:ea typeface="微软雅黑" pitchFamily="34" charset="-122"/>
                <a:cs typeface="+mj-cs"/>
              </a:endParaRPr>
            </a:p>
          </p:txBody>
        </p:sp>
      </p:grpSp>
      <p:grpSp>
        <p:nvGrpSpPr>
          <p:cNvPr id="4" name="组合 3"/>
          <p:cNvGrpSpPr/>
          <p:nvPr userDrawn="1"/>
        </p:nvGrpSpPr>
        <p:grpSpPr>
          <a:xfrm>
            <a:off x="12981472" y="381320"/>
            <a:ext cx="1537500" cy="783892"/>
            <a:chOff x="9737371" y="285922"/>
            <a:chExt cx="1153275" cy="587783"/>
          </a:xfrm>
        </p:grpSpPr>
        <p:grpSp>
          <p:nvGrpSpPr>
            <p:cNvPr id="3" name="组合 2"/>
            <p:cNvGrpSpPr/>
            <p:nvPr userDrawn="1"/>
          </p:nvGrpSpPr>
          <p:grpSpPr>
            <a:xfrm>
              <a:off x="10188624" y="285922"/>
              <a:ext cx="702022" cy="587783"/>
              <a:chOff x="4734074" y="2428530"/>
              <a:chExt cx="2119816" cy="1774860"/>
            </a:xfrm>
          </p:grpSpPr>
          <p:grpSp>
            <p:nvGrpSpPr>
              <p:cNvPr id="26" name="组合 25"/>
              <p:cNvGrpSpPr/>
              <p:nvPr userDrawn="1"/>
            </p:nvGrpSpPr>
            <p:grpSpPr>
              <a:xfrm>
                <a:off x="4734074" y="2428530"/>
                <a:ext cx="2119816" cy="1341646"/>
                <a:chOff x="4716016" y="699542"/>
                <a:chExt cx="2119816" cy="1341646"/>
              </a:xfrm>
            </p:grpSpPr>
            <p:sp>
              <p:nvSpPr>
                <p:cNvPr id="27" name="TextBox 14"/>
                <p:cNvSpPr txBox="1"/>
                <p:nvPr/>
              </p:nvSpPr>
              <p:spPr>
                <a:xfrm>
                  <a:off x="4716016" y="703224"/>
                  <a:ext cx="1111704" cy="1337964"/>
                </a:xfrm>
                <a:prstGeom prst="rect">
                  <a:avLst/>
                </a:prstGeom>
                <a:noFill/>
                <a:ln>
                  <a:noFill/>
                </a:ln>
                <a:effectLst/>
              </p:spPr>
              <p:txBody>
                <a:bodyPr wrap="square" rtlCol="0">
                  <a:spAutoFit/>
                </a:bodyPr>
                <a:lstStyle/>
                <a:p>
                  <a:pPr algn="ctr">
                    <a:lnSpc>
                      <a:spcPct val="120000"/>
                    </a:lnSpc>
                  </a:pPr>
                  <a:r>
                    <a:rPr lang="zh-CN" altLang="en-US" sz="2700" b="0" dirty="0">
                      <a:ln>
                        <a:noFill/>
                      </a:ln>
                      <a:solidFill>
                        <a:srgbClr val="C00000"/>
                      </a:solidFill>
                      <a:latin typeface="方正粗黑宋简体" pitchFamily="2" charset="-122"/>
                      <a:ea typeface="方正粗黑宋简体" pitchFamily="2" charset="-122"/>
                      <a:cs typeface="+mn-ea"/>
                      <a:sym typeface="+mn-lt"/>
                    </a:rPr>
                    <a:t>章</a:t>
                  </a:r>
                </a:p>
              </p:txBody>
            </p:sp>
            <p:sp>
              <p:nvSpPr>
                <p:cNvPr id="28" name="TextBox 14"/>
                <p:cNvSpPr txBox="1"/>
                <p:nvPr/>
              </p:nvSpPr>
              <p:spPr>
                <a:xfrm>
                  <a:off x="5724128" y="699542"/>
                  <a:ext cx="1111704" cy="1337965"/>
                </a:xfrm>
                <a:prstGeom prst="rect">
                  <a:avLst/>
                </a:prstGeom>
                <a:noFill/>
                <a:ln>
                  <a:noFill/>
                </a:ln>
                <a:effectLst>
                  <a:innerShdw blurRad="63500" dist="50800" dir="13500000">
                    <a:prstClr val="black">
                      <a:alpha val="50000"/>
                    </a:prstClr>
                  </a:innerShdw>
                </a:effectLst>
              </p:spPr>
              <p:txBody>
                <a:bodyPr wrap="square" rtlCol="0">
                  <a:spAutoFit/>
                </a:bodyPr>
                <a:lstStyle/>
                <a:p>
                  <a:pPr marL="0" algn="ctr" defTabSz="1218936" rtl="0" eaLnBrk="1" latinLnBrk="0" hangingPunct="1">
                    <a:lnSpc>
                      <a:spcPct val="120000"/>
                    </a:lnSpc>
                  </a:pPr>
                  <a:r>
                    <a:rPr lang="zh-CN" altLang="en-US" sz="2700" b="0" kern="1200" dirty="0">
                      <a:ln>
                        <a:noFill/>
                      </a:ln>
                      <a:solidFill>
                        <a:srgbClr val="C00000"/>
                      </a:solidFill>
                      <a:latin typeface="方正粗黑宋简体" pitchFamily="2" charset="-122"/>
                      <a:ea typeface="方正粗黑宋简体" pitchFamily="2" charset="-122"/>
                      <a:cs typeface="+mn-ea"/>
                      <a:sym typeface="+mn-lt"/>
                    </a:rPr>
                    <a:t>程</a:t>
                  </a:r>
                </a:p>
              </p:txBody>
            </p:sp>
          </p:grpSp>
          <p:pic>
            <p:nvPicPr>
              <p:cNvPr id="29" name="Picture 7" descr="C:\Users\Administrator\Desktop\党政机关\素材\长城\矢量长城\13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17715" y="3504890"/>
                <a:ext cx="1914525" cy="698500"/>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30" name="Picture 3" descr="C:\Users\Administrator\Desktop\党政机关\素材\党徽\Nipic_5916570_20120618220329321399.png"/>
            <p:cNvPicPr>
              <a:picLocks noChangeAspect="1" noChangeArrowheads="1"/>
            </p:cNvPicPr>
            <p:nvPr userDrawn="1"/>
          </p:nvPicPr>
          <p:blipFill>
            <a:blip r:embed="rId4" cstate="print">
              <a:extLst>
                <a:ext uri="{BEBA8EAE-BF5A-486C-A8C5-ECC9F3942E4B}">
                  <a14:imgProps xmlns:a14="http://schemas.microsoft.com/office/drawing/2010/main">
                    <a14:imgLayer>
                      <a14:imgEffect>
                        <a14:brightnessContrast bright="2000" contrast="-37000"/>
                      </a14:imgEffect>
                    </a14:imgLayer>
                  </a14:imgProps>
                </a:ext>
                <a:ext uri="{28A0092B-C50C-407E-A947-70E740481C1C}">
                  <a14:useLocalDpi xmlns:a14="http://schemas.microsoft.com/office/drawing/2010/main" val="0"/>
                </a:ext>
              </a:extLst>
            </a:blip>
            <a:srcRect/>
            <a:stretch>
              <a:fillRect/>
            </a:stretch>
          </p:blipFill>
          <p:spPr bwMode="auto">
            <a:xfrm>
              <a:off x="9737371" y="344259"/>
              <a:ext cx="498537" cy="4524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userDrawn="1"/>
        </p:nvGrpSpPr>
        <p:grpSpPr>
          <a:xfrm>
            <a:off x="2" y="26894"/>
            <a:ext cx="12224770" cy="1322804"/>
            <a:chOff x="187464" y="49285"/>
            <a:chExt cx="8742244" cy="991873"/>
          </a:xfrm>
        </p:grpSpPr>
        <p:grpSp>
          <p:nvGrpSpPr>
            <p:cNvPr id="2" name="组合 1"/>
            <p:cNvGrpSpPr/>
            <p:nvPr userDrawn="1"/>
          </p:nvGrpSpPr>
          <p:grpSpPr>
            <a:xfrm>
              <a:off x="187464" y="945456"/>
              <a:ext cx="8742244" cy="80262"/>
              <a:chOff x="456882" y="945448"/>
              <a:chExt cx="8742244" cy="175865"/>
            </a:xfrm>
          </p:grpSpPr>
          <p:grpSp>
            <p:nvGrpSpPr>
              <p:cNvPr id="15" name="组合 14"/>
              <p:cNvGrpSpPr/>
              <p:nvPr userDrawn="1"/>
            </p:nvGrpSpPr>
            <p:grpSpPr>
              <a:xfrm>
                <a:off x="456882" y="945448"/>
                <a:ext cx="8716249" cy="175865"/>
                <a:chOff x="811554" y="1260894"/>
                <a:chExt cx="11417695" cy="234543"/>
              </a:xfrm>
            </p:grpSpPr>
            <p:pic>
              <p:nvPicPr>
                <p:cNvPr id="16" name="Picture 5" descr="C:\Users\Administrator\Desktop\党政机关\素材\长城\矢量长城\线稿长城2.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1" t="93888" r="2897" b="-606"/>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Administrator\Desktop\党政机关\素材\长城\矢量长城\线稿长城2.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1" t="93888" r="15085" b="-20"/>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userDrawn="1"/>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userDrawn="1"/>
          </p:nvGrpSpPr>
          <p:grpSpPr>
            <a:xfrm>
              <a:off x="5076056" y="49285"/>
              <a:ext cx="3824298" cy="991873"/>
              <a:chOff x="5076056" y="49285"/>
              <a:chExt cx="3824298" cy="991873"/>
            </a:xfrm>
          </p:grpSpPr>
          <p:pic>
            <p:nvPicPr>
              <p:cNvPr id="14" name="Picture 2" descr="C:\Users\Administrator\Desktop\党政机关\素材\长城\矢量长城\线稿长城222.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076056" y="49285"/>
                <a:ext cx="3824298" cy="92568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19"/>
              <p:cNvSpPr txBox="1"/>
              <p:nvPr userDrawn="1"/>
            </p:nvSpPr>
            <p:spPr>
              <a:xfrm>
                <a:off x="5549970" y="916560"/>
                <a:ext cx="2441910" cy="124598"/>
              </a:xfrm>
              <a:prstGeom prst="rect">
                <a:avLst/>
              </a:prstGeom>
              <a:noFill/>
              <a:effectLst/>
            </p:spPr>
            <p:txBody>
              <a:bodyPr wrap="none" lIns="91411" tIns="45705" rIns="91411" bIns="45705" rtlCol="0">
                <a:spAutoFit/>
              </a:bodyPr>
              <a:lstStyle/>
              <a:p>
                <a:pPr>
                  <a:lnSpc>
                    <a:spcPct val="120000"/>
                  </a:lnSpc>
                </a:pPr>
                <a:r>
                  <a:rPr lang="en-US" altLang="zh-CN" sz="400" b="0" spc="800" dirty="0">
                    <a:solidFill>
                      <a:srgbClr val="FDE9D5"/>
                    </a:solidFill>
                    <a:latin typeface="+mj-ea"/>
                    <a:ea typeface="+mj-ea"/>
                    <a:cs typeface="+mn-ea"/>
                    <a:sym typeface="+mn-lt"/>
                  </a:rPr>
                  <a:t>COMMUNIST PARTY OF CHINA</a:t>
                </a:r>
                <a:endParaRPr lang="zh-CN" altLang="en-US" sz="400" b="0" spc="800" dirty="0">
                  <a:solidFill>
                    <a:srgbClr val="FDE9D5"/>
                  </a:solidFill>
                  <a:latin typeface="+mj-ea"/>
                  <a:ea typeface="+mj-ea"/>
                  <a:cs typeface="+mn-ea"/>
                  <a:sym typeface="+mn-lt"/>
                </a:endParaRPr>
              </a:p>
            </p:txBody>
          </p:sp>
        </p:grpSp>
      </p:grpSp>
    </p:spTree>
    <p:extLst>
      <p:ext uri="{BB962C8B-B14F-4D97-AF65-F5344CB8AC3E}">
        <p14:creationId xmlns:p14="http://schemas.microsoft.com/office/powerpoint/2010/main" val="147278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11" name="文本占位符 10"/>
          <p:cNvSpPr>
            <a:spLocks noGrp="1"/>
          </p:cNvSpPr>
          <p:nvPr>
            <p:ph type="body" sz="quarter" idx="10" hasCustomPrompt="1"/>
          </p:nvPr>
        </p:nvSpPr>
        <p:spPr>
          <a:xfrm>
            <a:off x="1489341" y="319942"/>
            <a:ext cx="5087903" cy="768527"/>
          </a:xfrm>
        </p:spPr>
        <p:txBody>
          <a:bodyPr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lvl="0"/>
            <a:r>
              <a:rPr lang="zh-CN" altLang="en-US" dirty="0"/>
              <a:t>单击此处添加标题</a:t>
            </a:r>
          </a:p>
        </p:txBody>
      </p:sp>
      <p:grpSp>
        <p:nvGrpSpPr>
          <p:cNvPr id="20" name="组合 19"/>
          <p:cNvGrpSpPr/>
          <p:nvPr userDrawn="1"/>
        </p:nvGrpSpPr>
        <p:grpSpPr>
          <a:xfrm>
            <a:off x="277266" y="418812"/>
            <a:ext cx="1114032" cy="668599"/>
            <a:chOff x="4785785" y="593113"/>
            <a:chExt cx="2508487" cy="1674283"/>
          </a:xfrm>
        </p:grpSpPr>
        <p:pic>
          <p:nvPicPr>
            <p:cNvPr id="21" name="Picture 4" descr="C:\Users\Administrator\Desktop\素材\Nipic_2174276_201403191446340193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5785" y="593113"/>
              <a:ext cx="2508487" cy="1674283"/>
            </a:xfrm>
            <a:prstGeom prst="rect">
              <a:avLst/>
            </a:prstGeom>
            <a:noFill/>
            <a:extLst>
              <a:ext uri="{909E8E84-426E-40DD-AFC4-6F175D3DCCD1}">
                <a14:hiddenFill xmlns:a14="http://schemas.microsoft.com/office/drawing/2010/main">
                  <a:solidFill>
                    <a:srgbClr val="FFFFFF"/>
                  </a:solidFill>
                </a14:hiddenFill>
              </a:ext>
            </a:extLst>
          </p:spPr>
        </p:pic>
        <p:sp>
          <p:nvSpPr>
            <p:cNvPr id="22" name="标题 4"/>
            <p:cNvSpPr txBox="1">
              <a:spLocks/>
            </p:cNvSpPr>
            <p:nvPr/>
          </p:nvSpPr>
          <p:spPr>
            <a:xfrm>
              <a:off x="5248186" y="678164"/>
              <a:ext cx="1613765" cy="13918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algn="l" defTabSz="1218996" rtl="0" eaLnBrk="1" latinLnBrk="0" hangingPunct="1">
                <a:spcBef>
                  <a:spcPct val="0"/>
                </a:spcBef>
                <a:buNone/>
              </a:pPr>
              <a:r>
                <a:rPr lang="en-US" altLang="zh-CN" sz="2400" kern="1200" dirty="0">
                  <a:solidFill>
                    <a:schemeClr val="bg1"/>
                  </a:solidFill>
                  <a:latin typeface="Impact" pitchFamily="34" charset="0"/>
                  <a:ea typeface="微软雅黑" pitchFamily="34" charset="-122"/>
                  <a:cs typeface="+mj-cs"/>
                </a:rPr>
                <a:t>  05</a:t>
              </a:r>
              <a:endParaRPr lang="zh-CN" altLang="en-US" sz="2400" kern="1200" dirty="0">
                <a:solidFill>
                  <a:schemeClr val="bg1"/>
                </a:solidFill>
                <a:latin typeface="Impact" pitchFamily="34" charset="0"/>
                <a:ea typeface="微软雅黑" pitchFamily="34" charset="-122"/>
                <a:cs typeface="+mj-cs"/>
              </a:endParaRPr>
            </a:p>
          </p:txBody>
        </p:sp>
      </p:grpSp>
      <p:grpSp>
        <p:nvGrpSpPr>
          <p:cNvPr id="4" name="组合 3"/>
          <p:cNvGrpSpPr/>
          <p:nvPr userDrawn="1"/>
        </p:nvGrpSpPr>
        <p:grpSpPr>
          <a:xfrm>
            <a:off x="12981472" y="381320"/>
            <a:ext cx="1537500" cy="783892"/>
            <a:chOff x="9737371" y="285922"/>
            <a:chExt cx="1153275" cy="587783"/>
          </a:xfrm>
        </p:grpSpPr>
        <p:grpSp>
          <p:nvGrpSpPr>
            <p:cNvPr id="3" name="组合 2"/>
            <p:cNvGrpSpPr/>
            <p:nvPr userDrawn="1"/>
          </p:nvGrpSpPr>
          <p:grpSpPr>
            <a:xfrm>
              <a:off x="10188624" y="285922"/>
              <a:ext cx="702022" cy="587783"/>
              <a:chOff x="4734074" y="2428530"/>
              <a:chExt cx="2119816" cy="1774860"/>
            </a:xfrm>
          </p:grpSpPr>
          <p:grpSp>
            <p:nvGrpSpPr>
              <p:cNvPr id="26" name="组合 25"/>
              <p:cNvGrpSpPr/>
              <p:nvPr userDrawn="1"/>
            </p:nvGrpSpPr>
            <p:grpSpPr>
              <a:xfrm>
                <a:off x="4734074" y="2428530"/>
                <a:ext cx="2119816" cy="1341646"/>
                <a:chOff x="4716016" y="699542"/>
                <a:chExt cx="2119816" cy="1341646"/>
              </a:xfrm>
            </p:grpSpPr>
            <p:sp>
              <p:nvSpPr>
                <p:cNvPr id="27" name="TextBox 14"/>
                <p:cNvSpPr txBox="1"/>
                <p:nvPr/>
              </p:nvSpPr>
              <p:spPr>
                <a:xfrm>
                  <a:off x="4716016" y="703224"/>
                  <a:ext cx="1111704" cy="1337964"/>
                </a:xfrm>
                <a:prstGeom prst="rect">
                  <a:avLst/>
                </a:prstGeom>
                <a:noFill/>
                <a:ln>
                  <a:noFill/>
                </a:ln>
                <a:effectLst/>
              </p:spPr>
              <p:txBody>
                <a:bodyPr wrap="square" rtlCol="0">
                  <a:spAutoFit/>
                </a:bodyPr>
                <a:lstStyle/>
                <a:p>
                  <a:pPr algn="ctr">
                    <a:lnSpc>
                      <a:spcPct val="120000"/>
                    </a:lnSpc>
                  </a:pPr>
                  <a:r>
                    <a:rPr lang="zh-CN" altLang="en-US" sz="2700" b="0" dirty="0">
                      <a:ln>
                        <a:noFill/>
                      </a:ln>
                      <a:solidFill>
                        <a:srgbClr val="C00000"/>
                      </a:solidFill>
                      <a:latin typeface="方正粗黑宋简体" pitchFamily="2" charset="-122"/>
                      <a:ea typeface="方正粗黑宋简体" pitchFamily="2" charset="-122"/>
                      <a:cs typeface="+mn-ea"/>
                      <a:sym typeface="+mn-lt"/>
                    </a:rPr>
                    <a:t>章</a:t>
                  </a:r>
                </a:p>
              </p:txBody>
            </p:sp>
            <p:sp>
              <p:nvSpPr>
                <p:cNvPr id="28" name="TextBox 14"/>
                <p:cNvSpPr txBox="1"/>
                <p:nvPr/>
              </p:nvSpPr>
              <p:spPr>
                <a:xfrm>
                  <a:off x="5724128" y="699542"/>
                  <a:ext cx="1111704" cy="1337965"/>
                </a:xfrm>
                <a:prstGeom prst="rect">
                  <a:avLst/>
                </a:prstGeom>
                <a:noFill/>
                <a:ln>
                  <a:noFill/>
                </a:ln>
                <a:effectLst>
                  <a:innerShdw blurRad="63500" dist="50800" dir="13500000">
                    <a:prstClr val="black">
                      <a:alpha val="50000"/>
                    </a:prstClr>
                  </a:innerShdw>
                </a:effectLst>
              </p:spPr>
              <p:txBody>
                <a:bodyPr wrap="square" rtlCol="0">
                  <a:spAutoFit/>
                </a:bodyPr>
                <a:lstStyle/>
                <a:p>
                  <a:pPr marL="0" algn="ctr" defTabSz="1218936" rtl="0" eaLnBrk="1" latinLnBrk="0" hangingPunct="1">
                    <a:lnSpc>
                      <a:spcPct val="120000"/>
                    </a:lnSpc>
                  </a:pPr>
                  <a:r>
                    <a:rPr lang="zh-CN" altLang="en-US" sz="2700" b="0" kern="1200" dirty="0">
                      <a:ln>
                        <a:noFill/>
                      </a:ln>
                      <a:solidFill>
                        <a:srgbClr val="C00000"/>
                      </a:solidFill>
                      <a:latin typeface="方正粗黑宋简体" pitchFamily="2" charset="-122"/>
                      <a:ea typeface="方正粗黑宋简体" pitchFamily="2" charset="-122"/>
                      <a:cs typeface="+mn-ea"/>
                      <a:sym typeface="+mn-lt"/>
                    </a:rPr>
                    <a:t>程</a:t>
                  </a:r>
                </a:p>
              </p:txBody>
            </p:sp>
          </p:grpSp>
          <p:pic>
            <p:nvPicPr>
              <p:cNvPr id="29" name="Picture 7" descr="C:\Users\Administrator\Desktop\党政机关\素材\长城\矢量长城\13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17715" y="3504890"/>
                <a:ext cx="1914525" cy="698500"/>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30" name="Picture 3" descr="C:\Users\Administrator\Desktop\党政机关\素材\党徽\Nipic_5916570_20120618220329321399.png"/>
            <p:cNvPicPr>
              <a:picLocks noChangeAspect="1" noChangeArrowheads="1"/>
            </p:cNvPicPr>
            <p:nvPr userDrawn="1"/>
          </p:nvPicPr>
          <p:blipFill>
            <a:blip r:embed="rId4" cstate="print">
              <a:extLst>
                <a:ext uri="{BEBA8EAE-BF5A-486C-A8C5-ECC9F3942E4B}">
                  <a14:imgProps xmlns:a14="http://schemas.microsoft.com/office/drawing/2010/main">
                    <a14:imgLayer>
                      <a14:imgEffect>
                        <a14:brightnessContrast bright="2000" contrast="-37000"/>
                      </a14:imgEffect>
                    </a14:imgLayer>
                  </a14:imgProps>
                </a:ext>
                <a:ext uri="{28A0092B-C50C-407E-A947-70E740481C1C}">
                  <a14:useLocalDpi xmlns:a14="http://schemas.microsoft.com/office/drawing/2010/main" val="0"/>
                </a:ext>
              </a:extLst>
            </a:blip>
            <a:srcRect/>
            <a:stretch>
              <a:fillRect/>
            </a:stretch>
          </p:blipFill>
          <p:spPr bwMode="auto">
            <a:xfrm>
              <a:off x="9737371" y="344259"/>
              <a:ext cx="498537" cy="4524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userDrawn="1"/>
        </p:nvGrpSpPr>
        <p:grpSpPr>
          <a:xfrm>
            <a:off x="2" y="26894"/>
            <a:ext cx="12224770" cy="1322804"/>
            <a:chOff x="187464" y="49285"/>
            <a:chExt cx="8742244" cy="991873"/>
          </a:xfrm>
        </p:grpSpPr>
        <p:grpSp>
          <p:nvGrpSpPr>
            <p:cNvPr id="2" name="组合 1"/>
            <p:cNvGrpSpPr/>
            <p:nvPr userDrawn="1"/>
          </p:nvGrpSpPr>
          <p:grpSpPr>
            <a:xfrm>
              <a:off x="187464" y="945456"/>
              <a:ext cx="8742244" cy="80262"/>
              <a:chOff x="456882" y="945448"/>
              <a:chExt cx="8742244" cy="175865"/>
            </a:xfrm>
          </p:grpSpPr>
          <p:grpSp>
            <p:nvGrpSpPr>
              <p:cNvPr id="15" name="组合 14"/>
              <p:cNvGrpSpPr/>
              <p:nvPr userDrawn="1"/>
            </p:nvGrpSpPr>
            <p:grpSpPr>
              <a:xfrm>
                <a:off x="456882" y="945448"/>
                <a:ext cx="8716249" cy="175865"/>
                <a:chOff x="811554" y="1260894"/>
                <a:chExt cx="11417695" cy="234543"/>
              </a:xfrm>
            </p:grpSpPr>
            <p:pic>
              <p:nvPicPr>
                <p:cNvPr id="16" name="Picture 5" descr="C:\Users\Administrator\Desktop\党政机关\素材\长城\矢量长城\线稿长城2.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1" t="93888" r="2897" b="-606"/>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Administrator\Desktop\党政机关\素材\长城\矢量长城\线稿长城2.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1" t="93888" r="15085" b="-20"/>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userDrawn="1"/>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userDrawn="1"/>
          </p:nvGrpSpPr>
          <p:grpSpPr>
            <a:xfrm>
              <a:off x="5076056" y="49285"/>
              <a:ext cx="3824298" cy="991873"/>
              <a:chOff x="5076056" y="49285"/>
              <a:chExt cx="3824298" cy="991873"/>
            </a:xfrm>
          </p:grpSpPr>
          <p:pic>
            <p:nvPicPr>
              <p:cNvPr id="14" name="Picture 2" descr="C:\Users\Administrator\Desktop\党政机关\素材\长城\矢量长城\线稿长城222.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076056" y="49285"/>
                <a:ext cx="3824298" cy="92568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19"/>
              <p:cNvSpPr txBox="1"/>
              <p:nvPr userDrawn="1"/>
            </p:nvSpPr>
            <p:spPr>
              <a:xfrm>
                <a:off x="5549970" y="916560"/>
                <a:ext cx="2441910" cy="124598"/>
              </a:xfrm>
              <a:prstGeom prst="rect">
                <a:avLst/>
              </a:prstGeom>
              <a:noFill/>
              <a:effectLst/>
            </p:spPr>
            <p:txBody>
              <a:bodyPr wrap="none" lIns="91411" tIns="45705" rIns="91411" bIns="45705" rtlCol="0">
                <a:spAutoFit/>
              </a:bodyPr>
              <a:lstStyle/>
              <a:p>
                <a:pPr>
                  <a:lnSpc>
                    <a:spcPct val="120000"/>
                  </a:lnSpc>
                </a:pPr>
                <a:r>
                  <a:rPr lang="en-US" altLang="zh-CN" sz="400" b="0" spc="800" dirty="0">
                    <a:solidFill>
                      <a:srgbClr val="FDE9D5"/>
                    </a:solidFill>
                    <a:latin typeface="+mj-ea"/>
                    <a:ea typeface="+mj-ea"/>
                    <a:cs typeface="+mn-ea"/>
                    <a:sym typeface="+mn-lt"/>
                  </a:rPr>
                  <a:t>COMMUNIST PARTY OF CHINA</a:t>
                </a:r>
                <a:endParaRPr lang="zh-CN" altLang="en-US" sz="400" b="0" spc="800" dirty="0">
                  <a:solidFill>
                    <a:srgbClr val="FDE9D5"/>
                  </a:solidFill>
                  <a:latin typeface="+mj-ea"/>
                  <a:ea typeface="+mj-ea"/>
                  <a:cs typeface="+mn-ea"/>
                  <a:sym typeface="+mn-lt"/>
                </a:endParaRPr>
              </a:p>
            </p:txBody>
          </p:sp>
        </p:grpSp>
      </p:grpSp>
    </p:spTree>
    <p:extLst>
      <p:ext uri="{BB962C8B-B14F-4D97-AF65-F5344CB8AC3E}">
        <p14:creationId xmlns:p14="http://schemas.microsoft.com/office/powerpoint/2010/main" val="97883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3" name="文本占位符 2"/>
          <p:cNvSpPr>
            <a:spLocks noGrp="1"/>
          </p:cNvSpPr>
          <p:nvPr>
            <p:ph type="body" sz="quarter" idx="10" hasCustomPrompt="1"/>
          </p:nvPr>
        </p:nvSpPr>
        <p:spPr>
          <a:xfrm>
            <a:off x="1486694" y="429096"/>
            <a:ext cx="5472608" cy="575867"/>
          </a:xfrm>
        </p:spPr>
        <p:txBody>
          <a:bodyPr>
            <a:normAutofit/>
          </a:bodyPr>
          <a:lstStyle>
            <a:lvl1pPr marL="0" indent="0">
              <a:buNone/>
              <a:defRPr sz="2400" b="1"/>
            </a:lvl1pPr>
          </a:lstStyle>
          <a:p>
            <a:pPr lvl="0"/>
            <a:r>
              <a:rPr lang="zh-CN" altLang="en-US" dirty="0"/>
              <a:t>点击添加标题</a:t>
            </a:r>
          </a:p>
        </p:txBody>
      </p:sp>
      <p:sp>
        <p:nvSpPr>
          <p:cNvPr id="33" name="文本框 32"/>
          <p:cNvSpPr txBox="1"/>
          <p:nvPr userDrawn="1"/>
        </p:nvSpPr>
        <p:spPr>
          <a:xfrm>
            <a:off x="35110" y="7205543"/>
            <a:ext cx="1368401" cy="1108253"/>
          </a:xfrm>
          <a:prstGeom prst="rect">
            <a:avLst/>
          </a:prstGeom>
          <a:noFill/>
        </p:spPr>
        <p:txBody>
          <a:bodyPr wrap="square" lIns="121881" tIns="60940" rIns="121881" bIns="60940" rtlCol="0">
            <a:spAutoFit/>
          </a:bodyPr>
          <a:lstStyle/>
          <a:p>
            <a:r>
              <a:rPr lang="zh-CN" altLang="en-US" sz="3200" dirty="0"/>
              <a:t>延时符</a:t>
            </a:r>
          </a:p>
        </p:txBody>
      </p:sp>
      <p:pic>
        <p:nvPicPr>
          <p:cNvPr id="40" name="Picture 2" descr="C:\Users\Administrator\Desktop\党政机关\素材\长城\矢量长城\线稿长城22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26371" y="65729"/>
            <a:ext cx="5098400" cy="1234530"/>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组合 40"/>
          <p:cNvGrpSpPr/>
          <p:nvPr userDrawn="1"/>
        </p:nvGrpSpPr>
        <p:grpSpPr>
          <a:xfrm>
            <a:off x="-169488" y="1260900"/>
            <a:ext cx="12398739" cy="234537"/>
            <a:chOff x="46534" y="1260900"/>
            <a:chExt cx="12182715" cy="234538"/>
          </a:xfrm>
        </p:grpSpPr>
        <p:pic>
          <p:nvPicPr>
            <p:cNvPr id="42" name="Picture 5" descr="C:\Users\Administrator\Desktop\党政机关\素材\长城\矢量长城\线稿长城2.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 t="93888" r="2897" b="-606"/>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 descr="C:\Users\Administrator\Desktop\党政机关\素材\长城\矢量长城\线稿长城2.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 t="93888" r="2897" b="-606"/>
            <a:stretch/>
          </p:blipFill>
          <p:spPr bwMode="auto">
            <a:xfrm flipH="1">
              <a:off x="46534" y="1260900"/>
              <a:ext cx="6095136" cy="234538"/>
            </a:xfrm>
            <a:prstGeom prst="rect">
              <a:avLst/>
            </a:prstGeom>
            <a:noFill/>
            <a:extLst>
              <a:ext uri="{909E8E84-426E-40DD-AFC4-6F175D3DCCD1}">
                <a14:hiddenFill xmlns:a14="http://schemas.microsoft.com/office/drawing/2010/main">
                  <a:solidFill>
                    <a:srgbClr val="FFFFFF"/>
                  </a:solidFill>
                </a14:hiddenFill>
              </a:ext>
            </a:extLst>
          </p:spPr>
        </p:pic>
      </p:grpSp>
      <p:pic>
        <p:nvPicPr>
          <p:cNvPr id="4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352553" y="152858"/>
            <a:ext cx="951118" cy="882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0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4" name="矩形 3"/>
          <p:cNvSpPr/>
          <p:nvPr userDrawn="1"/>
        </p:nvSpPr>
        <p:spPr>
          <a:xfrm>
            <a:off x="0" y="0"/>
            <a:ext cx="12224771" cy="6859588"/>
          </a:xfrm>
          <a:prstGeom prst="rect">
            <a:avLst/>
          </a:prstGeom>
          <a:solidFill>
            <a:srgbClr val="FDE6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861" tIns="60930" rIns="121861" bIns="60930" rtlCol="0" anchor="ctr"/>
          <a:lstStyle/>
          <a:p>
            <a:pPr algn="ctr"/>
            <a:endParaRPr lang="zh-CN" altLang="en-US"/>
          </a:p>
        </p:txBody>
      </p:sp>
    </p:spTree>
    <p:extLst>
      <p:ext uri="{BB962C8B-B14F-4D97-AF65-F5344CB8AC3E}">
        <p14:creationId xmlns:p14="http://schemas.microsoft.com/office/powerpoint/2010/main" val="1578572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2" y="274702"/>
            <a:ext cx="10971372" cy="1143265"/>
          </a:xfrm>
          <a:prstGeom prst="rect">
            <a:avLst/>
          </a:prstGeom>
        </p:spPr>
        <p:txBody>
          <a:bodyPr vert="horz" lIns="121881" tIns="60940" rIns="121881" bIns="6094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2" y="1600573"/>
            <a:ext cx="10971372" cy="4527011"/>
          </a:xfrm>
          <a:prstGeom prst="rect">
            <a:avLst/>
          </a:prstGeom>
        </p:spPr>
        <p:txBody>
          <a:bodyPr vert="horz" lIns="121881" tIns="60940" rIns="121881" bIns="6094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2" y="6357824"/>
            <a:ext cx="2844430" cy="365210"/>
          </a:xfrm>
          <a:prstGeom prst="rect">
            <a:avLst/>
          </a:prstGeom>
        </p:spPr>
        <p:txBody>
          <a:bodyPr vert="horz" lIns="121881" tIns="60940" rIns="121881" bIns="60940" rtlCol="0" anchor="ctr"/>
          <a:lstStyle>
            <a:lvl1pPr algn="l">
              <a:defRPr sz="1600">
                <a:solidFill>
                  <a:schemeClr val="tx1">
                    <a:tint val="75000"/>
                  </a:schemeClr>
                </a:solidFill>
              </a:defRPr>
            </a:lvl1pPr>
          </a:lstStyle>
          <a:p>
            <a:fld id="{530820CF-B880-4189-942D-D702A7CBA730}" type="datetimeFigureOut">
              <a:rPr lang="zh-CN" altLang="en-US" smtClean="0"/>
              <a:t>2021/1/26</a:t>
            </a:fld>
            <a:endParaRPr lang="zh-CN" altLang="en-US"/>
          </a:p>
        </p:txBody>
      </p:sp>
      <p:sp>
        <p:nvSpPr>
          <p:cNvPr id="5" name="页脚占位符 4"/>
          <p:cNvSpPr>
            <a:spLocks noGrp="1"/>
          </p:cNvSpPr>
          <p:nvPr>
            <p:ph type="ftr" sz="quarter" idx="3"/>
          </p:nvPr>
        </p:nvSpPr>
        <p:spPr>
          <a:xfrm>
            <a:off x="4165059" y="6357824"/>
            <a:ext cx="3860297" cy="365210"/>
          </a:xfrm>
          <a:prstGeom prst="rect">
            <a:avLst/>
          </a:prstGeom>
        </p:spPr>
        <p:txBody>
          <a:bodyPr vert="horz" lIns="121881" tIns="60940" rIns="121881" bIns="6094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4" y="6357824"/>
            <a:ext cx="2844430" cy="365210"/>
          </a:xfrm>
          <a:prstGeom prst="rect">
            <a:avLst/>
          </a:prstGeom>
        </p:spPr>
        <p:txBody>
          <a:bodyPr vert="horz" lIns="121881" tIns="60940" rIns="121881" bIns="60940"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58" r:id="rId3"/>
    <p:sldLayoutId id="2147483664" r:id="rId4"/>
    <p:sldLayoutId id="2147483665" r:id="rId5"/>
    <p:sldLayoutId id="2147483666" r:id="rId6"/>
    <p:sldLayoutId id="2147483667" r:id="rId7"/>
    <p:sldLayoutId id="2147483657" r:id="rId8"/>
    <p:sldLayoutId id="2147483653" r:id="rId9"/>
    <p:sldLayoutId id="2147483663" r:id="rId10"/>
  </p:sldLayoutIdLst>
  <p:txStyles>
    <p:titleStyle>
      <a:lvl1pPr algn="ctr" defTabSz="1218936" rtl="0" eaLnBrk="1" latinLnBrk="0" hangingPunct="1">
        <a:spcBef>
          <a:spcPct val="0"/>
        </a:spcBef>
        <a:buNone/>
        <a:defRPr sz="5900" kern="1200">
          <a:solidFill>
            <a:schemeClr val="tx1"/>
          </a:solidFill>
          <a:latin typeface="+mj-lt"/>
          <a:ea typeface="+mj-ea"/>
          <a:cs typeface="+mj-cs"/>
        </a:defRPr>
      </a:lvl1pPr>
    </p:titleStyle>
    <p:bodyStyle>
      <a:lvl1pPr marL="457102" indent="-457102" algn="l" defTabSz="1218936"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385" indent="-380917" algn="l" defTabSz="1218936"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670" indent="-304732" algn="l" defTabSz="1218936"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136" indent="-304732"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602" indent="-304732"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071" indent="-304732"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538" indent="-304732"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006" indent="-304732"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473" indent="-304732"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936" rtl="0" eaLnBrk="1" latinLnBrk="0" hangingPunct="1">
        <a:defRPr sz="2400" kern="1200">
          <a:solidFill>
            <a:schemeClr val="tx1"/>
          </a:solidFill>
          <a:latin typeface="+mn-lt"/>
          <a:ea typeface="+mn-ea"/>
          <a:cs typeface="+mn-cs"/>
        </a:defRPr>
      </a:lvl1pPr>
      <a:lvl2pPr marL="609469" algn="l" defTabSz="1218936" rtl="0" eaLnBrk="1" latinLnBrk="0" hangingPunct="1">
        <a:defRPr sz="2400" kern="1200">
          <a:solidFill>
            <a:schemeClr val="tx1"/>
          </a:solidFill>
          <a:latin typeface="+mn-lt"/>
          <a:ea typeface="+mn-ea"/>
          <a:cs typeface="+mn-cs"/>
        </a:defRPr>
      </a:lvl2pPr>
      <a:lvl3pPr marL="1218936" algn="l" defTabSz="1218936" rtl="0" eaLnBrk="1" latinLnBrk="0" hangingPunct="1">
        <a:defRPr sz="2400" kern="1200">
          <a:solidFill>
            <a:schemeClr val="tx1"/>
          </a:solidFill>
          <a:latin typeface="+mn-lt"/>
          <a:ea typeface="+mn-ea"/>
          <a:cs typeface="+mn-cs"/>
        </a:defRPr>
      </a:lvl3pPr>
      <a:lvl4pPr marL="1828402" algn="l" defTabSz="1218936" rtl="0" eaLnBrk="1" latinLnBrk="0" hangingPunct="1">
        <a:defRPr sz="2400" kern="1200">
          <a:solidFill>
            <a:schemeClr val="tx1"/>
          </a:solidFill>
          <a:latin typeface="+mn-lt"/>
          <a:ea typeface="+mn-ea"/>
          <a:cs typeface="+mn-cs"/>
        </a:defRPr>
      </a:lvl4pPr>
      <a:lvl5pPr marL="2437870" algn="l" defTabSz="1218936" rtl="0" eaLnBrk="1" latinLnBrk="0" hangingPunct="1">
        <a:defRPr sz="2400" kern="1200">
          <a:solidFill>
            <a:schemeClr val="tx1"/>
          </a:solidFill>
          <a:latin typeface="+mn-lt"/>
          <a:ea typeface="+mn-ea"/>
          <a:cs typeface="+mn-cs"/>
        </a:defRPr>
      </a:lvl5pPr>
      <a:lvl6pPr marL="3047337" algn="l" defTabSz="1218936" rtl="0" eaLnBrk="1" latinLnBrk="0" hangingPunct="1">
        <a:defRPr sz="2400" kern="1200">
          <a:solidFill>
            <a:schemeClr val="tx1"/>
          </a:solidFill>
          <a:latin typeface="+mn-lt"/>
          <a:ea typeface="+mn-ea"/>
          <a:cs typeface="+mn-cs"/>
        </a:defRPr>
      </a:lvl6pPr>
      <a:lvl7pPr marL="3656806" algn="l" defTabSz="1218936" rtl="0" eaLnBrk="1" latinLnBrk="0" hangingPunct="1">
        <a:defRPr sz="2400" kern="1200">
          <a:solidFill>
            <a:schemeClr val="tx1"/>
          </a:solidFill>
          <a:latin typeface="+mn-lt"/>
          <a:ea typeface="+mn-ea"/>
          <a:cs typeface="+mn-cs"/>
        </a:defRPr>
      </a:lvl7pPr>
      <a:lvl8pPr marL="4266271" algn="l" defTabSz="1218936" rtl="0" eaLnBrk="1" latinLnBrk="0" hangingPunct="1">
        <a:defRPr sz="2400" kern="1200">
          <a:solidFill>
            <a:schemeClr val="tx1"/>
          </a:solidFill>
          <a:latin typeface="+mn-lt"/>
          <a:ea typeface="+mn-ea"/>
          <a:cs typeface="+mn-cs"/>
        </a:defRPr>
      </a:lvl8pPr>
      <a:lvl9pPr marL="4875739" algn="l" defTabSz="121893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28.png"/><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C:\Users\Administrator\Desktop\党政机关\素材\长城\矢量长城\线稿长111城2.png"/>
          <p:cNvPicPr>
            <a:picLocks noChangeAspect="1" noChangeArrowheads="1"/>
          </p:cNvPicPr>
          <p:nvPr/>
        </p:nvPicPr>
        <p:blipFill>
          <a:blip r:embed="rId3" cstate="print">
            <a:extLst>
              <a:ext uri="{BEBA8EAE-BF5A-486C-A8C5-ECC9F3942E4B}">
                <a14:imgProps xmlns:a14="http://schemas.microsoft.com/office/drawing/2010/main">
                  <a14:imgLayer>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972126" y="388262"/>
            <a:ext cx="10724149" cy="258462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dministrator\Desktop\党政机关\素材\党徽\Nipic_5916570_20120618220329321399.png"/>
          <p:cNvPicPr>
            <a:picLocks noChangeAspect="1" noChangeArrowheads="1"/>
          </p:cNvPicPr>
          <p:nvPr/>
        </p:nvPicPr>
        <p:blipFill>
          <a:blip r:embed="rId4" cstate="print">
            <a:extLst>
              <a:ext uri="{BEBA8EAE-BF5A-486C-A8C5-ECC9F3942E4B}">
                <a14:imgProps xmlns:a14="http://schemas.microsoft.com/office/drawing/2010/main">
                  <a14:imgLayer>
                    <a14:imgEffect>
                      <a14:brightnessContrast bright="2000" contrast="-37000"/>
                    </a14:imgEffect>
                  </a14:imgLayer>
                </a14:imgProps>
              </a:ext>
              <a:ext uri="{28A0092B-C50C-407E-A947-70E740481C1C}">
                <a14:useLocalDpi xmlns:a14="http://schemas.microsoft.com/office/drawing/2010/main" val="0"/>
              </a:ext>
            </a:extLst>
          </a:blip>
          <a:srcRect/>
          <a:stretch>
            <a:fillRect/>
          </a:stretch>
        </p:blipFill>
        <p:spPr bwMode="auto">
          <a:xfrm>
            <a:off x="415091" y="388264"/>
            <a:ext cx="1329259" cy="120669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p:nvGrpSpPr>
        <p:grpSpPr>
          <a:xfrm>
            <a:off x="1585421" y="-1660595"/>
            <a:ext cx="1486909" cy="1206543"/>
            <a:chOff x="2268540" y="555526"/>
            <a:chExt cx="1115327" cy="904698"/>
          </a:xfrm>
        </p:grpSpPr>
        <p:sp>
          <p:nvSpPr>
            <p:cNvPr id="7" name="五角星 6"/>
            <p:cNvSpPr/>
            <p:nvPr/>
          </p:nvSpPr>
          <p:spPr>
            <a:xfrm>
              <a:off x="3047868" y="555526"/>
              <a:ext cx="335999" cy="353541"/>
            </a:xfrm>
            <a:prstGeom prst="star5">
              <a:avLst/>
            </a:prstGeom>
            <a:solidFill>
              <a:srgbClr val="C0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1" name="五角星 40"/>
            <p:cNvSpPr/>
            <p:nvPr/>
          </p:nvSpPr>
          <p:spPr>
            <a:xfrm>
              <a:off x="2411760" y="905276"/>
              <a:ext cx="189193" cy="199071"/>
            </a:xfrm>
            <a:prstGeom prst="star5">
              <a:avLst/>
            </a:prstGeom>
            <a:solidFill>
              <a:srgbClr val="C0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3" name="五角星 42"/>
            <p:cNvSpPr/>
            <p:nvPr/>
          </p:nvSpPr>
          <p:spPr>
            <a:xfrm>
              <a:off x="2303749" y="1115879"/>
              <a:ext cx="144016" cy="151535"/>
            </a:xfrm>
            <a:prstGeom prst="star5">
              <a:avLst/>
            </a:prstGeom>
            <a:solidFill>
              <a:srgbClr val="C0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4" name="五角星 43"/>
            <p:cNvSpPr/>
            <p:nvPr/>
          </p:nvSpPr>
          <p:spPr>
            <a:xfrm>
              <a:off x="2268540" y="1384457"/>
              <a:ext cx="72008" cy="75767"/>
            </a:xfrm>
            <a:prstGeom prst="star5">
              <a:avLst/>
            </a:prstGeom>
            <a:solidFill>
              <a:srgbClr val="C0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5" name="五角星 44"/>
            <p:cNvSpPr/>
            <p:nvPr/>
          </p:nvSpPr>
          <p:spPr>
            <a:xfrm>
              <a:off x="2695549" y="719609"/>
              <a:ext cx="249277" cy="262292"/>
            </a:xfrm>
            <a:prstGeom prst="star5">
              <a:avLst/>
            </a:prstGeom>
            <a:solidFill>
              <a:srgbClr val="C0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grpSp>
        <p:nvGrpSpPr>
          <p:cNvPr id="19" name="组合 18"/>
          <p:cNvGrpSpPr/>
          <p:nvPr/>
        </p:nvGrpSpPr>
        <p:grpSpPr>
          <a:xfrm>
            <a:off x="165" y="189723"/>
            <a:ext cx="12238924" cy="6669868"/>
            <a:chOff x="124" y="142257"/>
            <a:chExt cx="9180388" cy="5001243"/>
          </a:xfrm>
        </p:grpSpPr>
        <p:pic>
          <p:nvPicPr>
            <p:cNvPr id="1029" name="Picture 5" descr="C:\Users\Administrator\Desktop\党政机关\素材\长城\矢量长城\线稿长城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840"/>
            <a:stretch/>
          </p:blipFill>
          <p:spPr bwMode="auto">
            <a:xfrm>
              <a:off x="124" y="142257"/>
              <a:ext cx="9180388" cy="4805757"/>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124" y="4948014"/>
              <a:ext cx="9180388" cy="19548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19"/>
          <p:cNvSpPr txBox="1"/>
          <p:nvPr/>
        </p:nvSpPr>
        <p:spPr>
          <a:xfrm>
            <a:off x="2230724" y="1928767"/>
            <a:ext cx="3920383" cy="515399"/>
          </a:xfrm>
          <a:prstGeom prst="rect">
            <a:avLst/>
          </a:prstGeom>
          <a:noFill/>
          <a:effectLst/>
        </p:spPr>
        <p:txBody>
          <a:bodyPr wrap="none" lIns="121861" tIns="60930" rIns="121861" bIns="60930" rtlCol="0">
            <a:spAutoFit/>
          </a:bodyPr>
          <a:lstStyle/>
          <a:p>
            <a:pPr>
              <a:lnSpc>
                <a:spcPct val="120000"/>
              </a:lnSpc>
            </a:pPr>
            <a:r>
              <a:rPr lang="en-US" altLang="zh-CN" sz="2100" b="1" dirty="0">
                <a:solidFill>
                  <a:srgbClr val="C00000"/>
                </a:solidFill>
                <a:latin typeface="+mj-ea"/>
                <a:ea typeface="+mj-ea"/>
                <a:cs typeface="+mn-ea"/>
                <a:sym typeface="+mn-lt"/>
              </a:rPr>
              <a:t>Communist Party of China</a:t>
            </a:r>
            <a:endParaRPr lang="zh-CN" altLang="en-US" sz="2100" b="1" dirty="0">
              <a:solidFill>
                <a:srgbClr val="C00000"/>
              </a:solidFill>
              <a:latin typeface="+mj-ea"/>
              <a:ea typeface="+mj-ea"/>
              <a:cs typeface="+mn-ea"/>
              <a:sym typeface="+mn-lt"/>
            </a:endParaRPr>
          </a:p>
        </p:txBody>
      </p:sp>
      <p:sp>
        <p:nvSpPr>
          <p:cNvPr id="11" name="TextBox 20"/>
          <p:cNvSpPr txBox="1"/>
          <p:nvPr/>
        </p:nvSpPr>
        <p:spPr>
          <a:xfrm>
            <a:off x="1846734" y="1164174"/>
            <a:ext cx="4233224" cy="917170"/>
          </a:xfrm>
          <a:prstGeom prst="rect">
            <a:avLst/>
          </a:prstGeom>
          <a:noFill/>
          <a:effectLst/>
        </p:spPr>
        <p:txBody>
          <a:bodyPr wrap="square" lIns="121861" tIns="60930" rIns="121861" bIns="60930" rtlCol="0">
            <a:spAutoFit/>
          </a:bodyPr>
          <a:lstStyle/>
          <a:p>
            <a:pPr algn="r">
              <a:lnSpc>
                <a:spcPct val="120000"/>
              </a:lnSpc>
            </a:pPr>
            <a:r>
              <a:rPr lang="zh-CN" altLang="en-US" sz="4300" b="1" dirty="0">
                <a:solidFill>
                  <a:srgbClr val="C00000"/>
                </a:solidFill>
                <a:cs typeface="+mn-ea"/>
                <a:sym typeface="+mn-lt"/>
              </a:rPr>
              <a:t>中国共产党</a:t>
            </a:r>
            <a:endParaRPr lang="en-US" altLang="zh-CN" sz="4300" b="1" dirty="0">
              <a:solidFill>
                <a:srgbClr val="C00000"/>
              </a:solidFill>
              <a:cs typeface="+mn-ea"/>
              <a:sym typeface="+mn-lt"/>
            </a:endParaRPr>
          </a:p>
        </p:txBody>
      </p:sp>
      <p:pic>
        <p:nvPicPr>
          <p:cNvPr id="1031" name="Picture 7" descr="C:\Users\Administrator\Desktop\党政机关\素材\长城\矢量长城\13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8902" y="2354229"/>
            <a:ext cx="2552368" cy="93154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8700131" y="3394303"/>
            <a:ext cx="1595758" cy="1064873"/>
            <a:chOff x="6935916" y="343637"/>
            <a:chExt cx="1713877" cy="1135367"/>
          </a:xfrm>
        </p:grpSpPr>
        <p:pic>
          <p:nvPicPr>
            <p:cNvPr id="32" name="Picture 4" descr="C:\Users\Administrator\Desktop\线稿长城1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Users\Administrator\Desktop\线稿长城1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4" descr="C:\Users\Administrator\Desktop\素材\Nipic_2174276_2014031914463401932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2140781" y="1213076"/>
            <a:ext cx="1143907" cy="763773"/>
          </a:xfrm>
          <a:prstGeom prst="rect">
            <a:avLst/>
          </a:prstGeom>
          <a:noFill/>
          <a:extLst>
            <a:ext uri="{909E8E84-426E-40DD-AFC4-6F175D3DCCD1}">
              <a14:hiddenFill xmlns:a14="http://schemas.microsoft.com/office/drawing/2010/main">
                <a:solidFill>
                  <a:srgbClr val="FFFFFF"/>
                </a:solidFill>
              </a14:hiddenFill>
            </a:ext>
          </a:extLst>
        </p:spPr>
      </p:pic>
      <p:sp>
        <p:nvSpPr>
          <p:cNvPr id="26" name="圆角矩形 25"/>
          <p:cNvSpPr/>
          <p:nvPr/>
        </p:nvSpPr>
        <p:spPr>
          <a:xfrm>
            <a:off x="6167214" y="2635595"/>
            <a:ext cx="1444560" cy="362111"/>
          </a:xfrm>
          <a:prstGeom prst="roundRect">
            <a:avLst/>
          </a:prstGeom>
          <a:solidFill>
            <a:srgbClr val="C00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  学党章党规   </a:t>
            </a:r>
          </a:p>
        </p:txBody>
      </p:sp>
      <p:sp>
        <p:nvSpPr>
          <p:cNvPr id="30" name="圆角矩形 29"/>
          <p:cNvSpPr/>
          <p:nvPr/>
        </p:nvSpPr>
        <p:spPr>
          <a:xfrm>
            <a:off x="7723591" y="2635595"/>
            <a:ext cx="1444560" cy="362111"/>
          </a:xfrm>
          <a:prstGeom prst="roundRect">
            <a:avLst/>
          </a:prstGeom>
          <a:solidFill>
            <a:srgbClr val="C00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  学系列讲话</a:t>
            </a:r>
          </a:p>
        </p:txBody>
      </p:sp>
      <p:sp>
        <p:nvSpPr>
          <p:cNvPr id="38" name="圆角矩形 37"/>
          <p:cNvSpPr/>
          <p:nvPr/>
        </p:nvSpPr>
        <p:spPr>
          <a:xfrm>
            <a:off x="9253263" y="2635635"/>
            <a:ext cx="1444560" cy="362111"/>
          </a:xfrm>
          <a:prstGeom prst="roundRect">
            <a:avLst/>
          </a:prstGeom>
          <a:solidFill>
            <a:srgbClr val="C00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  做合格党员</a:t>
            </a:r>
          </a:p>
        </p:txBody>
      </p:sp>
      <p:sp>
        <p:nvSpPr>
          <p:cNvPr id="42" name="文本框 8"/>
          <p:cNvSpPr txBox="1"/>
          <p:nvPr/>
        </p:nvSpPr>
        <p:spPr>
          <a:xfrm>
            <a:off x="5807174" y="999385"/>
            <a:ext cx="5260086" cy="1477297"/>
          </a:xfrm>
          <a:prstGeom prst="rect">
            <a:avLst/>
          </a:prstGeom>
          <a:noFill/>
        </p:spPr>
        <p:txBody>
          <a:bodyPr wrap="square" lIns="121891" tIns="60945" rIns="121891" bIns="60945" rtlCol="0">
            <a:spAutoFit/>
          </a:bodyPr>
          <a:lstStyle/>
          <a:p>
            <a:pPr algn="ctr"/>
            <a:r>
              <a:rPr lang="zh-CN" altLang="en-US" sz="8800" dirty="0">
                <a:solidFill>
                  <a:srgbClr val="C00000"/>
                </a:solidFill>
                <a:latin typeface="华康俪金黑W8(P)" pitchFamily="34" charset="-122"/>
                <a:ea typeface="华康俪金黑W8(P)" pitchFamily="34" charset="-122"/>
              </a:rPr>
              <a:t>两学一做</a:t>
            </a:r>
          </a:p>
        </p:txBody>
      </p:sp>
    </p:spTree>
    <p:extLst>
      <p:ext uri="{BB962C8B-B14F-4D97-AF65-F5344CB8AC3E}">
        <p14:creationId xmlns:p14="http://schemas.microsoft.com/office/powerpoint/2010/main" val="20956598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1500"/>
                                        <p:tgtEl>
                                          <p:spTgt spid="36"/>
                                        </p:tgtEl>
                                      </p:cBhvr>
                                    </p:animEffect>
                                  </p:childTnLst>
                                </p:cTn>
                              </p:par>
                            </p:childTnLst>
                          </p:cTn>
                        </p:par>
                        <p:par>
                          <p:cTn id="12" fill="hold">
                            <p:stCondLst>
                              <p:cond delay="2500"/>
                            </p:stCondLst>
                            <p:childTnLst>
                              <p:par>
                                <p:cTn id="13" presetID="2" presetClass="entr" presetSubtype="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500" fill="hold"/>
                                        <p:tgtEl>
                                          <p:spTgt spid="6"/>
                                        </p:tgtEl>
                                        <p:attrNameLst>
                                          <p:attrName>ppt_x</p:attrName>
                                        </p:attrNameLst>
                                      </p:cBhvr>
                                      <p:tavLst>
                                        <p:tav tm="0">
                                          <p:val>
                                            <p:strVal val="1+#ppt_w/2"/>
                                          </p:val>
                                        </p:tav>
                                        <p:tav tm="100000">
                                          <p:val>
                                            <p:strVal val="#ppt_x"/>
                                          </p:val>
                                        </p:tav>
                                      </p:tavLst>
                                    </p:anim>
                                    <p:anim calcmode="lin" valueType="num">
                                      <p:cBhvr additive="base">
                                        <p:cTn id="16" dur="1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1700"/>
                                        <p:tgtEl>
                                          <p:spTgt spid="33"/>
                                        </p:tgtEl>
                                      </p:cBhvr>
                                    </p:animEffect>
                                  </p:childTnLst>
                                </p:cTn>
                              </p:par>
                            </p:childTnLst>
                          </p:cTn>
                        </p:par>
                        <p:par>
                          <p:cTn id="21" fill="hold">
                            <p:stCondLst>
                              <p:cond delay="57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67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3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3000"/>
                                        <p:tgtEl>
                                          <p:spTgt spid="10"/>
                                        </p:tgtEl>
                                      </p:cBhvr>
                                    </p:animEffect>
                                  </p:childTnLst>
                                </p:cTn>
                              </p:par>
                            </p:childTnLst>
                          </p:cTn>
                        </p:par>
                        <p:par>
                          <p:cTn id="34" fill="hold">
                            <p:stCondLst>
                              <p:cond delay="9700"/>
                            </p:stCondLst>
                            <p:childTnLst>
                              <p:par>
                                <p:cTn id="35" presetID="23" presetClass="entr" presetSubtype="32" fill="hold" grpId="0" nodeType="afterEffect">
                                  <p:stCondLst>
                                    <p:cond delay="0"/>
                                  </p:stCondLst>
                                  <p:iterate type="lt">
                                    <p:tmPct val="126667"/>
                                  </p:iterate>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strVal val="4*#ppt_w"/>
                                          </p:val>
                                        </p:tav>
                                        <p:tav tm="100000">
                                          <p:val>
                                            <p:strVal val="#ppt_w"/>
                                          </p:val>
                                        </p:tav>
                                      </p:tavLst>
                                    </p:anim>
                                    <p:anim calcmode="lin" valueType="num">
                                      <p:cBhvr>
                                        <p:cTn id="38" dur="500" fill="hold"/>
                                        <p:tgtEl>
                                          <p:spTgt spid="42"/>
                                        </p:tgtEl>
                                        <p:attrNameLst>
                                          <p:attrName>ppt_h</p:attrName>
                                        </p:attrNameLst>
                                      </p:cBhvr>
                                      <p:tavLst>
                                        <p:tav tm="0">
                                          <p:val>
                                            <p:strVal val="4*#ppt_h"/>
                                          </p:val>
                                        </p:tav>
                                        <p:tav tm="100000">
                                          <p:val>
                                            <p:strVal val="#ppt_h"/>
                                          </p:val>
                                        </p:tav>
                                      </p:tavLst>
                                    </p:anim>
                                  </p:childTnLst>
                                </p:cTn>
                              </p:par>
                            </p:childTnLst>
                          </p:cTn>
                        </p:par>
                        <p:par>
                          <p:cTn id="39" fill="hold">
                            <p:stCondLst>
                              <p:cond delay="12100"/>
                            </p:stCondLst>
                            <p:childTnLst>
                              <p:par>
                                <p:cTn id="40" presetID="42" presetClass="entr" presetSubtype="0" fill="hold" nodeType="afterEffect">
                                  <p:stCondLst>
                                    <p:cond delay="0"/>
                                  </p:stCondLst>
                                  <p:childTnLst>
                                    <p:set>
                                      <p:cBhvr>
                                        <p:cTn id="41" dur="1" fill="hold">
                                          <p:stCondLst>
                                            <p:cond delay="0"/>
                                          </p:stCondLst>
                                        </p:cTn>
                                        <p:tgtEl>
                                          <p:spTgt spid="1031"/>
                                        </p:tgtEl>
                                        <p:attrNameLst>
                                          <p:attrName>style.visibility</p:attrName>
                                        </p:attrNameLst>
                                      </p:cBhvr>
                                      <p:to>
                                        <p:strVal val="visible"/>
                                      </p:to>
                                    </p:set>
                                    <p:animEffect transition="in" filter="fade">
                                      <p:cBhvr>
                                        <p:cTn id="42" dur="2900"/>
                                        <p:tgtEl>
                                          <p:spTgt spid="1031"/>
                                        </p:tgtEl>
                                      </p:cBhvr>
                                    </p:animEffect>
                                    <p:anim calcmode="lin" valueType="num">
                                      <p:cBhvr>
                                        <p:cTn id="43" dur="2900" fill="hold"/>
                                        <p:tgtEl>
                                          <p:spTgt spid="1031"/>
                                        </p:tgtEl>
                                        <p:attrNameLst>
                                          <p:attrName>ppt_x</p:attrName>
                                        </p:attrNameLst>
                                      </p:cBhvr>
                                      <p:tavLst>
                                        <p:tav tm="0">
                                          <p:val>
                                            <p:strVal val="#ppt_x"/>
                                          </p:val>
                                        </p:tav>
                                        <p:tav tm="100000">
                                          <p:val>
                                            <p:strVal val="#ppt_x"/>
                                          </p:val>
                                        </p:tav>
                                      </p:tavLst>
                                    </p:anim>
                                    <p:anim calcmode="lin" valueType="num">
                                      <p:cBhvr>
                                        <p:cTn id="44" dur="2900" fill="hold"/>
                                        <p:tgtEl>
                                          <p:spTgt spid="1031"/>
                                        </p:tgtEl>
                                        <p:attrNameLst>
                                          <p:attrName>ppt_y</p:attrName>
                                        </p:attrNameLst>
                                      </p:cBhvr>
                                      <p:tavLst>
                                        <p:tav tm="0">
                                          <p:val>
                                            <p:strVal val="#ppt_y+.1"/>
                                          </p:val>
                                        </p:tav>
                                        <p:tav tm="100000">
                                          <p:val>
                                            <p:strVal val="#ppt_y"/>
                                          </p:val>
                                        </p:tav>
                                      </p:tavLst>
                                    </p:anim>
                                  </p:childTnLst>
                                </p:cTn>
                              </p:par>
                            </p:childTnLst>
                          </p:cTn>
                        </p:par>
                        <p:par>
                          <p:cTn id="45" fill="hold">
                            <p:stCondLst>
                              <p:cond delay="150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500"/>
                                        <p:tgtEl>
                                          <p:spTgt spid="26"/>
                                        </p:tgtEl>
                                      </p:cBhvr>
                                    </p:animEffect>
                                  </p:childTnLst>
                                </p:cTn>
                              </p:par>
                            </p:childTnLst>
                          </p:cTn>
                        </p:par>
                        <p:par>
                          <p:cTn id="49" fill="hold">
                            <p:stCondLst>
                              <p:cond delay="16500"/>
                            </p:stCondLst>
                            <p:childTnLst>
                              <p:par>
                                <p:cTn id="50" presetID="10"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500"/>
                                        <p:tgtEl>
                                          <p:spTgt spid="30"/>
                                        </p:tgtEl>
                                      </p:cBhvr>
                                    </p:animEffect>
                                  </p:childTnLst>
                                </p:cTn>
                              </p:par>
                            </p:childTnLst>
                          </p:cTn>
                        </p:par>
                        <p:par>
                          <p:cTn id="53" fill="hold">
                            <p:stCondLst>
                              <p:cond delay="18000"/>
                            </p:stCondLst>
                            <p:childTnLst>
                              <p:par>
                                <p:cTn id="54" presetID="10" presetClass="entr" presetSubtype="0"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1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6" grpId="0" animBg="1"/>
      <p:bldP spid="30" grpId="0" animBg="1"/>
      <p:bldP spid="38" grpId="0" animBg="1"/>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marL="0" indent="0">
              <a:buNone/>
            </a:pPr>
            <a:r>
              <a:rPr lang="zh-CN" altLang="en-US" sz="2800" b="1" dirty="0">
                <a:solidFill>
                  <a:schemeClr val="accent1"/>
                </a:solidFill>
                <a:latin typeface="微软雅黑" panose="020B0503020204020204" pitchFamily="34" charset="-122"/>
                <a:ea typeface="微软雅黑" panose="020B0503020204020204" pitchFamily="34" charset="-122"/>
              </a:rPr>
              <a:t>总体要求：基础在学   关键在做</a:t>
            </a:r>
          </a:p>
        </p:txBody>
      </p:sp>
      <p:sp>
        <p:nvSpPr>
          <p:cNvPr id="74" name="矩形 73"/>
          <p:cNvSpPr/>
          <p:nvPr/>
        </p:nvSpPr>
        <p:spPr>
          <a:xfrm>
            <a:off x="5362643" y="2076702"/>
            <a:ext cx="6482235" cy="72809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prstTxWarp prst="textNoShape">
              <a:avLst/>
            </a:prstTxWarp>
            <a:noAutofit/>
          </a:bodyPr>
          <a:lstStyle/>
          <a:p>
            <a:r>
              <a:rPr lang="zh-CN" altLang="en-US" sz="2000" dirty="0">
                <a:solidFill>
                  <a:schemeClr val="accent1"/>
                </a:solidFill>
              </a:rPr>
              <a:t>进一步坚定理想信念，提高党性觉悟</a:t>
            </a:r>
          </a:p>
        </p:txBody>
      </p:sp>
      <p:sp>
        <p:nvSpPr>
          <p:cNvPr id="43" name="矩形 42"/>
          <p:cNvSpPr/>
          <p:nvPr/>
        </p:nvSpPr>
        <p:spPr>
          <a:xfrm>
            <a:off x="5362643" y="3031939"/>
            <a:ext cx="6482235" cy="72809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prstTxWarp prst="textNoShape">
              <a:avLst/>
            </a:prstTxWarp>
            <a:noAutofit/>
          </a:bodyPr>
          <a:lstStyle/>
          <a:p>
            <a:r>
              <a:rPr lang="zh-CN" altLang="en-US" sz="2000" dirty="0">
                <a:solidFill>
                  <a:schemeClr val="accent1"/>
                </a:solidFill>
              </a:rPr>
              <a:t>进一步增强政治意识、大局意识、核心意识、看齐意识，坚定正确政治方向</a:t>
            </a:r>
          </a:p>
        </p:txBody>
      </p:sp>
      <p:sp>
        <p:nvSpPr>
          <p:cNvPr id="50" name="矩形 49"/>
          <p:cNvSpPr/>
          <p:nvPr/>
        </p:nvSpPr>
        <p:spPr>
          <a:xfrm>
            <a:off x="5362643" y="3987176"/>
            <a:ext cx="6482235" cy="72809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prstTxWarp prst="textNoShape">
              <a:avLst/>
            </a:prstTxWarp>
            <a:noAutofit/>
          </a:bodyPr>
          <a:lstStyle/>
          <a:p>
            <a:r>
              <a:rPr lang="zh-CN" altLang="en-US" sz="2000" dirty="0">
                <a:solidFill>
                  <a:schemeClr val="accent1"/>
                </a:solidFill>
              </a:rPr>
              <a:t>进一步树立清风正气，严守政治纪律政治规矩</a:t>
            </a:r>
          </a:p>
        </p:txBody>
      </p:sp>
      <p:sp>
        <p:nvSpPr>
          <p:cNvPr id="57" name="矩形 56"/>
          <p:cNvSpPr/>
          <p:nvPr/>
        </p:nvSpPr>
        <p:spPr>
          <a:xfrm>
            <a:off x="5362643" y="4942412"/>
            <a:ext cx="6482235" cy="72809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prstTxWarp prst="textNoShape">
              <a:avLst/>
            </a:prstTxWarp>
            <a:noAutofit/>
          </a:bodyPr>
          <a:lstStyle/>
          <a:p>
            <a:r>
              <a:rPr lang="zh-CN" altLang="en-US" sz="2000" dirty="0">
                <a:solidFill>
                  <a:schemeClr val="accent1"/>
                </a:solidFill>
              </a:rPr>
              <a:t>进一步坚定理想信念，提高党性觉悟</a:t>
            </a:r>
          </a:p>
        </p:txBody>
      </p:sp>
      <p:sp>
        <p:nvSpPr>
          <p:cNvPr id="31" name="矩形 30"/>
          <p:cNvSpPr/>
          <p:nvPr/>
        </p:nvSpPr>
        <p:spPr>
          <a:xfrm>
            <a:off x="815307" y="4986397"/>
            <a:ext cx="2915023" cy="725098"/>
          </a:xfrm>
          <a:prstGeom prst="rect">
            <a:avLst/>
          </a:prstGeom>
        </p:spPr>
        <p:txBody>
          <a:bodyPr wrap="square" lIns="121891" tIns="60945" rIns="121891" bIns="60945">
            <a:spAutoFit/>
          </a:bodyPr>
          <a:lstStyle/>
          <a:p>
            <a:pPr algn="ctr">
              <a:lnSpc>
                <a:spcPct val="150000"/>
              </a:lnSpc>
            </a:pPr>
            <a:r>
              <a:rPr lang="zh-CN" altLang="en-US" sz="2600" b="1" dirty="0">
                <a:solidFill>
                  <a:schemeClr val="accent1"/>
                </a:solidFill>
                <a:latin typeface="+mj-ea"/>
                <a:ea typeface="+mj-ea"/>
              </a:rPr>
              <a:t>实现四个进一步</a:t>
            </a:r>
          </a:p>
        </p:txBody>
      </p:sp>
      <p:pic>
        <p:nvPicPr>
          <p:cNvPr id="32"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945" y="1809700"/>
            <a:ext cx="2179643" cy="1977963"/>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组合 32"/>
          <p:cNvGrpSpPr/>
          <p:nvPr/>
        </p:nvGrpSpPr>
        <p:grpSpPr>
          <a:xfrm>
            <a:off x="611083" y="3751934"/>
            <a:ext cx="3258693" cy="1169475"/>
            <a:chOff x="386364" y="2643758"/>
            <a:chExt cx="2444338" cy="876903"/>
          </a:xfrm>
        </p:grpSpPr>
        <p:cxnSp>
          <p:nvCxnSpPr>
            <p:cNvPr id="34" name="直接连接符 33"/>
            <p:cNvCxnSpPr/>
            <p:nvPr/>
          </p:nvCxnSpPr>
          <p:spPr>
            <a:xfrm>
              <a:off x="556522" y="3507854"/>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56522" y="2643758"/>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6" name="Picture 4" descr="C:\Users\Administrator\Desktop\党政机关\素材\党徽\131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364" y="2678120"/>
              <a:ext cx="2444338" cy="8425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组合 36"/>
          <p:cNvGrpSpPr/>
          <p:nvPr/>
        </p:nvGrpSpPr>
        <p:grpSpPr>
          <a:xfrm>
            <a:off x="4511030" y="2061642"/>
            <a:ext cx="719907" cy="720167"/>
            <a:chOff x="3635896" y="1427745"/>
            <a:chExt cx="540000" cy="540000"/>
          </a:xfrm>
          <a:solidFill>
            <a:srgbClr val="C00000"/>
          </a:solidFill>
        </p:grpSpPr>
        <p:sp>
          <p:nvSpPr>
            <p:cNvPr id="38" name="矩形 37"/>
            <p:cNvSpPr/>
            <p:nvPr/>
          </p:nvSpPr>
          <p:spPr>
            <a:xfrm>
              <a:off x="3635896" y="1427745"/>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39" name="TextBox 45"/>
            <p:cNvSpPr txBox="1"/>
            <p:nvPr/>
          </p:nvSpPr>
          <p:spPr>
            <a:xfrm>
              <a:off x="3635896" y="1513122"/>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01</a:t>
              </a:r>
              <a:endParaRPr lang="zh-CN" altLang="en-US" sz="2600" dirty="0">
                <a:solidFill>
                  <a:schemeClr val="bg1"/>
                </a:solidFill>
                <a:latin typeface="Impact" panose="020B0806030902050204" pitchFamily="34" charset="0"/>
              </a:endParaRPr>
            </a:p>
          </p:txBody>
        </p:sp>
      </p:grpSp>
      <p:grpSp>
        <p:nvGrpSpPr>
          <p:cNvPr id="40" name="组合 39"/>
          <p:cNvGrpSpPr/>
          <p:nvPr/>
        </p:nvGrpSpPr>
        <p:grpSpPr>
          <a:xfrm>
            <a:off x="4511030" y="2997746"/>
            <a:ext cx="719907" cy="720167"/>
            <a:chOff x="3635896" y="2037782"/>
            <a:chExt cx="540000" cy="540000"/>
          </a:xfrm>
          <a:solidFill>
            <a:srgbClr val="C00000"/>
          </a:solidFill>
        </p:grpSpPr>
        <p:sp>
          <p:nvSpPr>
            <p:cNvPr id="41" name="矩形 40"/>
            <p:cNvSpPr/>
            <p:nvPr/>
          </p:nvSpPr>
          <p:spPr>
            <a:xfrm>
              <a:off x="3635896" y="2037782"/>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48" name="TextBox 45"/>
            <p:cNvSpPr txBox="1"/>
            <p:nvPr/>
          </p:nvSpPr>
          <p:spPr>
            <a:xfrm>
              <a:off x="3635896" y="2123159"/>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02</a:t>
              </a:r>
              <a:endParaRPr lang="zh-CN" altLang="en-US" sz="2600" dirty="0">
                <a:solidFill>
                  <a:schemeClr val="bg1"/>
                </a:solidFill>
                <a:latin typeface="Impact" panose="020B0806030902050204" pitchFamily="34" charset="0"/>
              </a:endParaRPr>
            </a:p>
          </p:txBody>
        </p:sp>
      </p:grpSp>
      <p:grpSp>
        <p:nvGrpSpPr>
          <p:cNvPr id="55" name="组合 54"/>
          <p:cNvGrpSpPr/>
          <p:nvPr/>
        </p:nvGrpSpPr>
        <p:grpSpPr>
          <a:xfrm>
            <a:off x="4511030" y="3933850"/>
            <a:ext cx="719907" cy="720167"/>
            <a:chOff x="3635896" y="2647819"/>
            <a:chExt cx="540000" cy="540000"/>
          </a:xfrm>
          <a:solidFill>
            <a:srgbClr val="C00000"/>
          </a:solidFill>
        </p:grpSpPr>
        <p:sp>
          <p:nvSpPr>
            <p:cNvPr id="60" name="矩形 59"/>
            <p:cNvSpPr/>
            <p:nvPr/>
          </p:nvSpPr>
          <p:spPr>
            <a:xfrm>
              <a:off x="3635896" y="2647819"/>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61" name="TextBox 45"/>
            <p:cNvSpPr txBox="1"/>
            <p:nvPr/>
          </p:nvSpPr>
          <p:spPr>
            <a:xfrm>
              <a:off x="3635896" y="2733196"/>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03</a:t>
              </a:r>
              <a:endParaRPr lang="zh-CN" altLang="en-US" sz="2600" dirty="0">
                <a:solidFill>
                  <a:schemeClr val="bg1"/>
                </a:solidFill>
                <a:latin typeface="Impact" panose="020B0806030902050204" pitchFamily="34" charset="0"/>
              </a:endParaRPr>
            </a:p>
          </p:txBody>
        </p:sp>
      </p:grpSp>
      <p:grpSp>
        <p:nvGrpSpPr>
          <p:cNvPr id="62" name="组合 61"/>
          <p:cNvGrpSpPr/>
          <p:nvPr/>
        </p:nvGrpSpPr>
        <p:grpSpPr>
          <a:xfrm>
            <a:off x="4511030" y="4951120"/>
            <a:ext cx="719907" cy="720167"/>
            <a:chOff x="3635896" y="3257856"/>
            <a:chExt cx="540000" cy="540000"/>
          </a:xfrm>
          <a:solidFill>
            <a:srgbClr val="C00000"/>
          </a:solidFill>
        </p:grpSpPr>
        <p:sp>
          <p:nvSpPr>
            <p:cNvPr id="63" name="矩形 62"/>
            <p:cNvSpPr/>
            <p:nvPr/>
          </p:nvSpPr>
          <p:spPr>
            <a:xfrm>
              <a:off x="3635896" y="3257856"/>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66" name="TextBox 45"/>
            <p:cNvSpPr txBox="1"/>
            <p:nvPr/>
          </p:nvSpPr>
          <p:spPr>
            <a:xfrm>
              <a:off x="3635896" y="3343233"/>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04</a:t>
              </a:r>
              <a:endParaRPr lang="zh-CN" altLang="en-US" sz="2600" dirty="0">
                <a:solidFill>
                  <a:schemeClr val="bg1"/>
                </a:solidFill>
                <a:latin typeface="Impact" panose="020B0806030902050204" pitchFamily="34" charset="0"/>
              </a:endParaRPr>
            </a:p>
          </p:txBody>
        </p:sp>
      </p:grpSp>
    </p:spTree>
    <p:extLst>
      <p:ext uri="{BB962C8B-B14F-4D97-AF65-F5344CB8AC3E}">
        <p14:creationId xmlns:p14="http://schemas.microsoft.com/office/powerpoint/2010/main" val="1060392391"/>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500" fill="hold"/>
                                            <p:tgtEl>
                                              <p:spTgt spid="33"/>
                                            </p:tgtEl>
                                            <p:attrNameLst>
                                              <p:attrName>ppt_x</p:attrName>
                                            </p:attrNameLst>
                                          </p:cBhvr>
                                          <p:tavLst>
                                            <p:tav tm="0">
                                              <p:val>
                                                <p:strVal val="#ppt_x"/>
                                              </p:val>
                                            </p:tav>
                                            <p:tav tm="100000">
                                              <p:val>
                                                <p:strVal val="#ppt_x"/>
                                              </p:val>
                                            </p:tav>
                                          </p:tavLst>
                                        </p:anim>
                                        <p:anim calcmode="lin" valueType="num">
                                          <p:cBhvr additive="base">
                                            <p:cTn id="11" dur="500" fill="hold"/>
                                            <p:tgtEl>
                                              <p:spTgt spid="3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4" presetClass="entr" presetSubtype="1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1500"/>
                                            <p:tgtEl>
                                              <p:spTgt spid="31"/>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500"/>
                                </p:stCondLst>
                                <p:childTnLst>
                                  <p:par>
                                    <p:cTn id="21" presetID="2" presetClass="entr" presetSubtype="2" fill="hold" grpId="0" nodeType="afterEffect" p14:presetBounceEnd="33333">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14:bounceEnd="33333">
                                          <p:cBhvr additive="base">
                                            <p:cTn id="23" dur="1500" fill="hold"/>
                                            <p:tgtEl>
                                              <p:spTgt spid="74"/>
                                            </p:tgtEl>
                                            <p:attrNameLst>
                                              <p:attrName>ppt_x</p:attrName>
                                            </p:attrNameLst>
                                          </p:cBhvr>
                                          <p:tavLst>
                                            <p:tav tm="0">
                                              <p:val>
                                                <p:strVal val="1+#ppt_w/2"/>
                                              </p:val>
                                            </p:tav>
                                            <p:tav tm="100000">
                                              <p:val>
                                                <p:strVal val="#ppt_x"/>
                                              </p:val>
                                            </p:tav>
                                          </p:tavLst>
                                        </p:anim>
                                        <p:anim calcmode="lin" valueType="num" p14:bounceEnd="33333">
                                          <p:cBhvr additive="base">
                                            <p:cTn id="24" dur="1500" fill="hold"/>
                                            <p:tgtEl>
                                              <p:spTgt spid="74"/>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p:stCondLst>
                                  <p:cond delay="4500"/>
                                </p:stCondLst>
                                <p:childTnLst>
                                  <p:par>
                                    <p:cTn id="30" presetID="2" presetClass="entr" presetSubtype="2" fill="hold" grpId="0" nodeType="afterEffect" p14:presetBounceEnd="33333">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14:bounceEnd="33333">
                                          <p:cBhvr additive="base">
                                            <p:cTn id="32" dur="1500" fill="hold"/>
                                            <p:tgtEl>
                                              <p:spTgt spid="43"/>
                                            </p:tgtEl>
                                            <p:attrNameLst>
                                              <p:attrName>ppt_x</p:attrName>
                                            </p:attrNameLst>
                                          </p:cBhvr>
                                          <p:tavLst>
                                            <p:tav tm="0">
                                              <p:val>
                                                <p:strVal val="1+#ppt_w/2"/>
                                              </p:val>
                                            </p:tav>
                                            <p:tav tm="100000">
                                              <p:val>
                                                <p:strVal val="#ppt_x"/>
                                              </p:val>
                                            </p:tav>
                                          </p:tavLst>
                                        </p:anim>
                                        <p:anim calcmode="lin" valueType="num" p14:bounceEnd="33333">
                                          <p:cBhvr additive="base">
                                            <p:cTn id="33" dur="1500" fill="hold"/>
                                            <p:tgtEl>
                                              <p:spTgt spid="43"/>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10" presetClass="entr" presetSubtype="0" fill="hold"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par>
                              <p:cTn id="38" fill="hold">
                                <p:stCondLst>
                                  <p:cond delay="6500"/>
                                </p:stCondLst>
                                <p:childTnLst>
                                  <p:par>
                                    <p:cTn id="39" presetID="2" presetClass="entr" presetSubtype="2" fill="hold" grpId="0" nodeType="afterEffect" p14:presetBounceEnd="33333">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14:bounceEnd="33333">
                                          <p:cBhvr additive="base">
                                            <p:cTn id="41" dur="1500" fill="hold"/>
                                            <p:tgtEl>
                                              <p:spTgt spid="50"/>
                                            </p:tgtEl>
                                            <p:attrNameLst>
                                              <p:attrName>ppt_x</p:attrName>
                                            </p:attrNameLst>
                                          </p:cBhvr>
                                          <p:tavLst>
                                            <p:tav tm="0">
                                              <p:val>
                                                <p:strVal val="1+#ppt_w/2"/>
                                              </p:val>
                                            </p:tav>
                                            <p:tav tm="100000">
                                              <p:val>
                                                <p:strVal val="#ppt_x"/>
                                              </p:val>
                                            </p:tav>
                                          </p:tavLst>
                                        </p:anim>
                                        <p:anim calcmode="lin" valueType="num" p14:bounceEnd="33333">
                                          <p:cBhvr additive="base">
                                            <p:cTn id="42" dur="1500" fill="hold"/>
                                            <p:tgtEl>
                                              <p:spTgt spid="50"/>
                                            </p:tgtEl>
                                            <p:attrNameLst>
                                              <p:attrName>ppt_y</p:attrName>
                                            </p:attrNameLst>
                                          </p:cBhvr>
                                          <p:tavLst>
                                            <p:tav tm="0">
                                              <p:val>
                                                <p:strVal val="#ppt_y"/>
                                              </p:val>
                                            </p:tav>
                                            <p:tav tm="100000">
                                              <p:val>
                                                <p:strVal val="#ppt_y"/>
                                              </p:val>
                                            </p:tav>
                                          </p:tavLst>
                                        </p:anim>
                                      </p:childTnLst>
                                    </p:cTn>
                                  </p:par>
                                </p:childTnLst>
                              </p:cTn>
                            </p:par>
                            <p:par>
                              <p:cTn id="43" fill="hold">
                                <p:stCondLst>
                                  <p:cond delay="8000"/>
                                </p:stCondLst>
                                <p:childTnLst>
                                  <p:par>
                                    <p:cTn id="44" presetID="10" presetClass="entr" presetSubtype="0" fill="hold" nodeType="after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500"/>
                                            <p:tgtEl>
                                              <p:spTgt spid="62"/>
                                            </p:tgtEl>
                                          </p:cBhvr>
                                        </p:animEffect>
                                      </p:childTnLst>
                                    </p:cTn>
                                  </p:par>
                                </p:childTnLst>
                              </p:cTn>
                            </p:par>
                            <p:par>
                              <p:cTn id="47" fill="hold">
                                <p:stCondLst>
                                  <p:cond delay="8500"/>
                                </p:stCondLst>
                                <p:childTnLst>
                                  <p:par>
                                    <p:cTn id="48" presetID="2" presetClass="entr" presetSubtype="2" fill="hold" grpId="0" nodeType="afterEffect" p14:presetBounceEnd="33333">
                                      <p:stCondLst>
                                        <p:cond delay="0"/>
                                      </p:stCondLst>
                                      <p:childTnLst>
                                        <p:set>
                                          <p:cBhvr>
                                            <p:cTn id="49" dur="1" fill="hold">
                                              <p:stCondLst>
                                                <p:cond delay="0"/>
                                              </p:stCondLst>
                                            </p:cTn>
                                            <p:tgtEl>
                                              <p:spTgt spid="57"/>
                                            </p:tgtEl>
                                            <p:attrNameLst>
                                              <p:attrName>style.visibility</p:attrName>
                                            </p:attrNameLst>
                                          </p:cBhvr>
                                          <p:to>
                                            <p:strVal val="visible"/>
                                          </p:to>
                                        </p:set>
                                        <p:anim calcmode="lin" valueType="num" p14:bounceEnd="33333">
                                          <p:cBhvr additive="base">
                                            <p:cTn id="50" dur="1500" fill="hold"/>
                                            <p:tgtEl>
                                              <p:spTgt spid="57"/>
                                            </p:tgtEl>
                                            <p:attrNameLst>
                                              <p:attrName>ppt_x</p:attrName>
                                            </p:attrNameLst>
                                          </p:cBhvr>
                                          <p:tavLst>
                                            <p:tav tm="0">
                                              <p:val>
                                                <p:strVal val="1+#ppt_w/2"/>
                                              </p:val>
                                            </p:tav>
                                            <p:tav tm="100000">
                                              <p:val>
                                                <p:strVal val="#ppt_x"/>
                                              </p:val>
                                            </p:tav>
                                          </p:tavLst>
                                        </p:anim>
                                        <p:anim calcmode="lin" valueType="num" p14:bounceEnd="33333">
                                          <p:cBhvr additive="base">
                                            <p:cTn id="51" dur="1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43" grpId="0" animBg="1"/>
          <p:bldP spid="50" grpId="0" animBg="1"/>
          <p:bldP spid="57" grpId="0" animBg="1"/>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500" fill="hold"/>
                                            <p:tgtEl>
                                              <p:spTgt spid="33"/>
                                            </p:tgtEl>
                                            <p:attrNameLst>
                                              <p:attrName>ppt_x</p:attrName>
                                            </p:attrNameLst>
                                          </p:cBhvr>
                                          <p:tavLst>
                                            <p:tav tm="0">
                                              <p:val>
                                                <p:strVal val="#ppt_x"/>
                                              </p:val>
                                            </p:tav>
                                            <p:tav tm="100000">
                                              <p:val>
                                                <p:strVal val="#ppt_x"/>
                                              </p:val>
                                            </p:tav>
                                          </p:tavLst>
                                        </p:anim>
                                        <p:anim calcmode="lin" valueType="num">
                                          <p:cBhvr additive="base">
                                            <p:cTn id="11" dur="500" fill="hold"/>
                                            <p:tgtEl>
                                              <p:spTgt spid="3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4" presetClass="entr" presetSubtype="1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1500"/>
                                            <p:tgtEl>
                                              <p:spTgt spid="31"/>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500"/>
                                </p:stCondLst>
                                <p:childTnLst>
                                  <p:par>
                                    <p:cTn id="21" presetID="2" presetClass="entr" presetSubtype="2"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additive="base">
                                            <p:cTn id="23" dur="1500" fill="hold"/>
                                            <p:tgtEl>
                                              <p:spTgt spid="74"/>
                                            </p:tgtEl>
                                            <p:attrNameLst>
                                              <p:attrName>ppt_x</p:attrName>
                                            </p:attrNameLst>
                                          </p:cBhvr>
                                          <p:tavLst>
                                            <p:tav tm="0">
                                              <p:val>
                                                <p:strVal val="1+#ppt_w/2"/>
                                              </p:val>
                                            </p:tav>
                                            <p:tav tm="100000">
                                              <p:val>
                                                <p:strVal val="#ppt_x"/>
                                              </p:val>
                                            </p:tav>
                                          </p:tavLst>
                                        </p:anim>
                                        <p:anim calcmode="lin" valueType="num">
                                          <p:cBhvr additive="base">
                                            <p:cTn id="24" dur="1500" fill="hold"/>
                                            <p:tgtEl>
                                              <p:spTgt spid="74"/>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p:stCondLst>
                                  <p:cond delay="4500"/>
                                </p:stCondLst>
                                <p:childTnLst>
                                  <p:par>
                                    <p:cTn id="30" presetID="2" presetClass="entr" presetSubtype="2"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500" fill="hold"/>
                                            <p:tgtEl>
                                              <p:spTgt spid="43"/>
                                            </p:tgtEl>
                                            <p:attrNameLst>
                                              <p:attrName>ppt_x</p:attrName>
                                            </p:attrNameLst>
                                          </p:cBhvr>
                                          <p:tavLst>
                                            <p:tav tm="0">
                                              <p:val>
                                                <p:strVal val="1+#ppt_w/2"/>
                                              </p:val>
                                            </p:tav>
                                            <p:tav tm="100000">
                                              <p:val>
                                                <p:strVal val="#ppt_x"/>
                                              </p:val>
                                            </p:tav>
                                          </p:tavLst>
                                        </p:anim>
                                        <p:anim calcmode="lin" valueType="num">
                                          <p:cBhvr additive="base">
                                            <p:cTn id="33" dur="1500" fill="hold"/>
                                            <p:tgtEl>
                                              <p:spTgt spid="43"/>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10" presetClass="entr" presetSubtype="0" fill="hold"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par>
                              <p:cTn id="38" fill="hold">
                                <p:stCondLst>
                                  <p:cond delay="6500"/>
                                </p:stCondLst>
                                <p:childTnLst>
                                  <p:par>
                                    <p:cTn id="39" presetID="2" presetClass="entr" presetSubtype="2"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1500" fill="hold"/>
                                            <p:tgtEl>
                                              <p:spTgt spid="50"/>
                                            </p:tgtEl>
                                            <p:attrNameLst>
                                              <p:attrName>ppt_x</p:attrName>
                                            </p:attrNameLst>
                                          </p:cBhvr>
                                          <p:tavLst>
                                            <p:tav tm="0">
                                              <p:val>
                                                <p:strVal val="1+#ppt_w/2"/>
                                              </p:val>
                                            </p:tav>
                                            <p:tav tm="100000">
                                              <p:val>
                                                <p:strVal val="#ppt_x"/>
                                              </p:val>
                                            </p:tav>
                                          </p:tavLst>
                                        </p:anim>
                                        <p:anim calcmode="lin" valueType="num">
                                          <p:cBhvr additive="base">
                                            <p:cTn id="42" dur="1500" fill="hold"/>
                                            <p:tgtEl>
                                              <p:spTgt spid="50"/>
                                            </p:tgtEl>
                                            <p:attrNameLst>
                                              <p:attrName>ppt_y</p:attrName>
                                            </p:attrNameLst>
                                          </p:cBhvr>
                                          <p:tavLst>
                                            <p:tav tm="0">
                                              <p:val>
                                                <p:strVal val="#ppt_y"/>
                                              </p:val>
                                            </p:tav>
                                            <p:tav tm="100000">
                                              <p:val>
                                                <p:strVal val="#ppt_y"/>
                                              </p:val>
                                            </p:tav>
                                          </p:tavLst>
                                        </p:anim>
                                      </p:childTnLst>
                                    </p:cTn>
                                  </p:par>
                                </p:childTnLst>
                              </p:cTn>
                            </p:par>
                            <p:par>
                              <p:cTn id="43" fill="hold">
                                <p:stCondLst>
                                  <p:cond delay="8000"/>
                                </p:stCondLst>
                                <p:childTnLst>
                                  <p:par>
                                    <p:cTn id="44" presetID="10" presetClass="entr" presetSubtype="0" fill="hold" nodeType="after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500"/>
                                            <p:tgtEl>
                                              <p:spTgt spid="62"/>
                                            </p:tgtEl>
                                          </p:cBhvr>
                                        </p:animEffect>
                                      </p:childTnLst>
                                    </p:cTn>
                                  </p:par>
                                </p:childTnLst>
                              </p:cTn>
                            </p:par>
                            <p:par>
                              <p:cTn id="47" fill="hold">
                                <p:stCondLst>
                                  <p:cond delay="8500"/>
                                </p:stCondLst>
                                <p:childTnLst>
                                  <p:par>
                                    <p:cTn id="48" presetID="2" presetClass="entr" presetSubtype="2"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 calcmode="lin" valueType="num">
                                          <p:cBhvr additive="base">
                                            <p:cTn id="50" dur="1500" fill="hold"/>
                                            <p:tgtEl>
                                              <p:spTgt spid="57"/>
                                            </p:tgtEl>
                                            <p:attrNameLst>
                                              <p:attrName>ppt_x</p:attrName>
                                            </p:attrNameLst>
                                          </p:cBhvr>
                                          <p:tavLst>
                                            <p:tav tm="0">
                                              <p:val>
                                                <p:strVal val="1+#ppt_w/2"/>
                                              </p:val>
                                            </p:tav>
                                            <p:tav tm="100000">
                                              <p:val>
                                                <p:strVal val="#ppt_x"/>
                                              </p:val>
                                            </p:tav>
                                          </p:tavLst>
                                        </p:anim>
                                        <p:anim calcmode="lin" valueType="num">
                                          <p:cBhvr additive="base">
                                            <p:cTn id="51" dur="1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43" grpId="0" animBg="1"/>
          <p:bldP spid="50" grpId="0" animBg="1"/>
          <p:bldP spid="57" grpId="0" animBg="1"/>
          <p:bldP spid="31"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1411721" y="405458"/>
            <a:ext cx="5823159" cy="575867"/>
          </a:xfrm>
        </p:spPr>
        <p:txBody>
          <a:bodyPr>
            <a:noAutofit/>
          </a:bodyPr>
          <a:lstStyle/>
          <a:p>
            <a:pPr marL="0" indent="0">
              <a:buNone/>
            </a:pPr>
            <a:r>
              <a:rPr lang="zh-CN" altLang="en-US" sz="2600" b="1" dirty="0">
                <a:solidFill>
                  <a:schemeClr val="accent1"/>
                </a:solidFill>
                <a:latin typeface="微软雅黑" panose="020B0503020204020204" pitchFamily="34" charset="-122"/>
                <a:ea typeface="微软雅黑" panose="020B0503020204020204" pitchFamily="34" charset="-122"/>
              </a:rPr>
              <a:t>总体要求：带着问题学   针对问题改</a:t>
            </a:r>
          </a:p>
        </p:txBody>
      </p:sp>
      <p:sp>
        <p:nvSpPr>
          <p:cNvPr id="64" name="矩形 63"/>
          <p:cNvSpPr/>
          <p:nvPr/>
        </p:nvSpPr>
        <p:spPr>
          <a:xfrm>
            <a:off x="363172" y="1919503"/>
            <a:ext cx="4680036" cy="63312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r>
              <a:rPr lang="zh-CN" altLang="en-US" sz="3200" b="1" dirty="0">
                <a:solidFill>
                  <a:schemeClr val="accent1"/>
                </a:solidFill>
              </a:rPr>
              <a:t>着力解决：</a:t>
            </a:r>
            <a:r>
              <a:rPr lang="zh-CN" altLang="en-US" b="1" dirty="0">
                <a:solidFill>
                  <a:schemeClr val="accent1"/>
                </a:solidFill>
              </a:rPr>
              <a:t>一些党员</a:t>
            </a:r>
          </a:p>
        </p:txBody>
      </p:sp>
      <p:sp>
        <p:nvSpPr>
          <p:cNvPr id="70" name="矩形 69"/>
          <p:cNvSpPr/>
          <p:nvPr/>
        </p:nvSpPr>
        <p:spPr>
          <a:xfrm>
            <a:off x="1325838" y="2856091"/>
            <a:ext cx="2753407" cy="72809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prstTxWarp prst="textNoShape">
              <a:avLst/>
            </a:prstTxWarp>
            <a:noAutofit/>
          </a:bodyPr>
          <a:lstStyle/>
          <a:p>
            <a:r>
              <a:rPr lang="zh-CN" altLang="en-US" sz="1900" dirty="0">
                <a:solidFill>
                  <a:schemeClr val="accent1"/>
                </a:solidFill>
              </a:rPr>
              <a:t>理想信念模糊动摇问题</a:t>
            </a:r>
          </a:p>
        </p:txBody>
      </p:sp>
      <p:sp>
        <p:nvSpPr>
          <p:cNvPr id="129" name="矩形 128"/>
          <p:cNvSpPr/>
          <p:nvPr/>
        </p:nvSpPr>
        <p:spPr>
          <a:xfrm>
            <a:off x="5165765" y="2856091"/>
            <a:ext cx="2753407" cy="72809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prstTxWarp prst="textNoShape">
              <a:avLst/>
            </a:prstTxWarp>
            <a:noAutofit/>
          </a:bodyPr>
          <a:lstStyle/>
          <a:p>
            <a:r>
              <a:rPr lang="zh-CN" altLang="en-US" sz="2200" dirty="0">
                <a:solidFill>
                  <a:schemeClr val="accent1"/>
                </a:solidFill>
              </a:rPr>
              <a:t>党的意识淡化问题</a:t>
            </a:r>
          </a:p>
        </p:txBody>
      </p:sp>
      <p:sp>
        <p:nvSpPr>
          <p:cNvPr id="136" name="矩形 135"/>
          <p:cNvSpPr/>
          <p:nvPr/>
        </p:nvSpPr>
        <p:spPr>
          <a:xfrm>
            <a:off x="1325838" y="3736963"/>
            <a:ext cx="2753407" cy="72809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prstTxWarp prst="textNoShape">
              <a:avLst/>
            </a:prstTxWarp>
            <a:noAutofit/>
          </a:bodyPr>
          <a:lstStyle/>
          <a:p>
            <a:r>
              <a:rPr lang="zh-CN" altLang="en-US" sz="2200" dirty="0">
                <a:solidFill>
                  <a:schemeClr val="accent1"/>
                </a:solidFill>
              </a:rPr>
              <a:t>宗旨观念淡薄问题</a:t>
            </a:r>
          </a:p>
        </p:txBody>
      </p:sp>
      <p:sp>
        <p:nvSpPr>
          <p:cNvPr id="142" name="矩形 141"/>
          <p:cNvSpPr/>
          <p:nvPr/>
        </p:nvSpPr>
        <p:spPr>
          <a:xfrm>
            <a:off x="5165765" y="3736963"/>
            <a:ext cx="2753407" cy="72809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prstTxWarp prst="textNoShape">
              <a:avLst/>
            </a:prstTxWarp>
            <a:noAutofit/>
          </a:bodyPr>
          <a:lstStyle/>
          <a:p>
            <a:r>
              <a:rPr lang="zh-CN" altLang="en-US" sz="2200" dirty="0">
                <a:solidFill>
                  <a:schemeClr val="accent1"/>
                </a:solidFill>
              </a:rPr>
              <a:t>精神不振问题</a:t>
            </a:r>
          </a:p>
        </p:txBody>
      </p:sp>
      <p:sp>
        <p:nvSpPr>
          <p:cNvPr id="149" name="矩形 148"/>
          <p:cNvSpPr/>
          <p:nvPr/>
        </p:nvSpPr>
        <p:spPr>
          <a:xfrm>
            <a:off x="1325838" y="4617835"/>
            <a:ext cx="2753407" cy="72809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prstTxWarp prst="textNoShape">
              <a:avLst/>
            </a:prstTxWarp>
            <a:noAutofit/>
          </a:bodyPr>
          <a:lstStyle/>
          <a:p>
            <a:r>
              <a:rPr lang="zh-CN" altLang="en-US" sz="2200" dirty="0">
                <a:solidFill>
                  <a:schemeClr val="accent1"/>
                </a:solidFill>
              </a:rPr>
              <a:t>道德不端问题</a:t>
            </a:r>
          </a:p>
        </p:txBody>
      </p:sp>
      <p:sp>
        <p:nvSpPr>
          <p:cNvPr id="179" name="矩形 178"/>
          <p:cNvSpPr/>
          <p:nvPr/>
        </p:nvSpPr>
        <p:spPr>
          <a:xfrm>
            <a:off x="4293601" y="4673393"/>
            <a:ext cx="3625572" cy="728098"/>
          </a:xfrm>
          <a:prstGeom prst="rect">
            <a:avLst/>
          </a:prstGeom>
          <a:pattFill prst="dkUpDiag">
            <a:fgClr>
              <a:schemeClr val="accent1"/>
            </a:fgClr>
            <a:bgClr>
              <a:schemeClr val="bg1"/>
            </a:bgClr>
          </a:patt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prstTxWarp prst="textNoShape">
              <a:avLst/>
            </a:prstTxWarp>
            <a:noAutofit/>
          </a:bodyPr>
          <a:lstStyle/>
          <a:p>
            <a:endParaRPr lang="zh-CN" altLang="en-US" sz="2200" dirty="0">
              <a:solidFill>
                <a:schemeClr val="tx1"/>
              </a:solidFill>
            </a:endParaRPr>
          </a:p>
        </p:txBody>
      </p:sp>
      <p:sp>
        <p:nvSpPr>
          <p:cNvPr id="39" name="矩形 38"/>
          <p:cNvSpPr/>
          <p:nvPr/>
        </p:nvSpPr>
        <p:spPr>
          <a:xfrm>
            <a:off x="8418520" y="4793602"/>
            <a:ext cx="2915023" cy="725098"/>
          </a:xfrm>
          <a:prstGeom prst="rect">
            <a:avLst/>
          </a:prstGeom>
        </p:spPr>
        <p:txBody>
          <a:bodyPr wrap="square" lIns="121891" tIns="60945" rIns="121891" bIns="60945">
            <a:spAutoFit/>
          </a:bodyPr>
          <a:lstStyle/>
          <a:p>
            <a:pPr algn="ctr">
              <a:lnSpc>
                <a:spcPct val="150000"/>
              </a:lnSpc>
            </a:pPr>
            <a:r>
              <a:rPr lang="zh-CN" altLang="en-US" sz="2600" b="1" dirty="0">
                <a:solidFill>
                  <a:schemeClr val="accent1"/>
                </a:solidFill>
                <a:latin typeface="+mj-ea"/>
                <a:ea typeface="+mj-ea"/>
              </a:rPr>
              <a:t>解决五个问题</a:t>
            </a:r>
          </a:p>
        </p:txBody>
      </p:sp>
      <p:pic>
        <p:nvPicPr>
          <p:cNvPr id="40"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7158" y="1616905"/>
            <a:ext cx="2179643" cy="1977963"/>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组合 40"/>
          <p:cNvGrpSpPr/>
          <p:nvPr/>
        </p:nvGrpSpPr>
        <p:grpSpPr>
          <a:xfrm>
            <a:off x="8214296" y="3559139"/>
            <a:ext cx="3258693" cy="1169475"/>
            <a:chOff x="386364" y="2643758"/>
            <a:chExt cx="2444338" cy="876903"/>
          </a:xfrm>
        </p:grpSpPr>
        <p:cxnSp>
          <p:nvCxnSpPr>
            <p:cNvPr id="42" name="直接连接符 41"/>
            <p:cNvCxnSpPr/>
            <p:nvPr/>
          </p:nvCxnSpPr>
          <p:spPr>
            <a:xfrm>
              <a:off x="556522" y="3507854"/>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556522" y="2643758"/>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4" name="Picture 4" descr="C:\Users\Administrator\Desktop\党政机关\素材\党徽\131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364" y="2678120"/>
              <a:ext cx="2444338" cy="8425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组合 44"/>
          <p:cNvGrpSpPr/>
          <p:nvPr/>
        </p:nvGrpSpPr>
        <p:grpSpPr>
          <a:xfrm>
            <a:off x="444057" y="2851571"/>
            <a:ext cx="719907" cy="720167"/>
            <a:chOff x="3635896" y="1427745"/>
            <a:chExt cx="540000" cy="540000"/>
          </a:xfrm>
          <a:solidFill>
            <a:srgbClr val="C00000"/>
          </a:solidFill>
        </p:grpSpPr>
        <p:sp>
          <p:nvSpPr>
            <p:cNvPr id="46" name="矩形 45"/>
            <p:cNvSpPr/>
            <p:nvPr/>
          </p:nvSpPr>
          <p:spPr>
            <a:xfrm>
              <a:off x="3635896" y="1427745"/>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47" name="TextBox 45"/>
            <p:cNvSpPr txBox="1"/>
            <p:nvPr/>
          </p:nvSpPr>
          <p:spPr>
            <a:xfrm>
              <a:off x="3635896" y="1513122"/>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01</a:t>
              </a:r>
              <a:endParaRPr lang="zh-CN" altLang="en-US" sz="2600" dirty="0">
                <a:solidFill>
                  <a:schemeClr val="bg1"/>
                </a:solidFill>
                <a:latin typeface="Impact" panose="020B0806030902050204" pitchFamily="34" charset="0"/>
              </a:endParaRPr>
            </a:p>
          </p:txBody>
        </p:sp>
      </p:grpSp>
      <p:grpSp>
        <p:nvGrpSpPr>
          <p:cNvPr id="48" name="组合 47"/>
          <p:cNvGrpSpPr/>
          <p:nvPr/>
        </p:nvGrpSpPr>
        <p:grpSpPr>
          <a:xfrm>
            <a:off x="4323301" y="2838972"/>
            <a:ext cx="719907" cy="720167"/>
            <a:chOff x="3635896" y="2037782"/>
            <a:chExt cx="540000" cy="540000"/>
          </a:xfrm>
          <a:solidFill>
            <a:srgbClr val="C00000"/>
          </a:solidFill>
        </p:grpSpPr>
        <p:sp>
          <p:nvSpPr>
            <p:cNvPr id="49" name="矩形 48"/>
            <p:cNvSpPr/>
            <p:nvPr/>
          </p:nvSpPr>
          <p:spPr>
            <a:xfrm>
              <a:off x="3635896" y="2037782"/>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50" name="TextBox 45"/>
            <p:cNvSpPr txBox="1"/>
            <p:nvPr/>
          </p:nvSpPr>
          <p:spPr>
            <a:xfrm>
              <a:off x="3635896" y="2123159"/>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02</a:t>
              </a:r>
              <a:endParaRPr lang="zh-CN" altLang="en-US" sz="2600" dirty="0">
                <a:solidFill>
                  <a:schemeClr val="bg1"/>
                </a:solidFill>
                <a:latin typeface="Impact" panose="020B0806030902050204" pitchFamily="34" charset="0"/>
              </a:endParaRPr>
            </a:p>
          </p:txBody>
        </p:sp>
      </p:grpSp>
      <p:grpSp>
        <p:nvGrpSpPr>
          <p:cNvPr id="51" name="组合 50"/>
          <p:cNvGrpSpPr/>
          <p:nvPr/>
        </p:nvGrpSpPr>
        <p:grpSpPr>
          <a:xfrm>
            <a:off x="444056" y="3693669"/>
            <a:ext cx="719907" cy="720167"/>
            <a:chOff x="3635896" y="2647819"/>
            <a:chExt cx="540000" cy="540000"/>
          </a:xfrm>
          <a:solidFill>
            <a:srgbClr val="C00000"/>
          </a:solidFill>
        </p:grpSpPr>
        <p:sp>
          <p:nvSpPr>
            <p:cNvPr id="52" name="矩形 51"/>
            <p:cNvSpPr/>
            <p:nvPr/>
          </p:nvSpPr>
          <p:spPr>
            <a:xfrm>
              <a:off x="3635896" y="2647819"/>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53" name="TextBox 45"/>
            <p:cNvSpPr txBox="1"/>
            <p:nvPr/>
          </p:nvSpPr>
          <p:spPr>
            <a:xfrm>
              <a:off x="3635896" y="2733196"/>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03</a:t>
              </a:r>
              <a:endParaRPr lang="zh-CN" altLang="en-US" sz="2600" dirty="0">
                <a:solidFill>
                  <a:schemeClr val="bg1"/>
                </a:solidFill>
                <a:latin typeface="Impact" panose="020B0806030902050204" pitchFamily="34" charset="0"/>
              </a:endParaRPr>
            </a:p>
          </p:txBody>
        </p:sp>
      </p:grpSp>
      <p:grpSp>
        <p:nvGrpSpPr>
          <p:cNvPr id="54" name="组合 53"/>
          <p:cNvGrpSpPr/>
          <p:nvPr/>
        </p:nvGrpSpPr>
        <p:grpSpPr>
          <a:xfrm>
            <a:off x="4323301" y="3740928"/>
            <a:ext cx="719907" cy="720167"/>
            <a:chOff x="3635896" y="3257856"/>
            <a:chExt cx="540000" cy="540000"/>
          </a:xfrm>
          <a:solidFill>
            <a:srgbClr val="C00000"/>
          </a:solidFill>
        </p:grpSpPr>
        <p:sp>
          <p:nvSpPr>
            <p:cNvPr id="55" name="矩形 54"/>
            <p:cNvSpPr/>
            <p:nvPr/>
          </p:nvSpPr>
          <p:spPr>
            <a:xfrm>
              <a:off x="3635896" y="3257856"/>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56" name="TextBox 45"/>
            <p:cNvSpPr txBox="1"/>
            <p:nvPr/>
          </p:nvSpPr>
          <p:spPr>
            <a:xfrm>
              <a:off x="3635896" y="3343233"/>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04</a:t>
              </a:r>
              <a:endParaRPr lang="zh-CN" altLang="en-US" sz="2600" dirty="0">
                <a:solidFill>
                  <a:schemeClr val="bg1"/>
                </a:solidFill>
                <a:latin typeface="Impact" panose="020B0806030902050204" pitchFamily="34" charset="0"/>
              </a:endParaRPr>
            </a:p>
          </p:txBody>
        </p:sp>
      </p:grpSp>
      <p:grpSp>
        <p:nvGrpSpPr>
          <p:cNvPr id="57" name="组合 56"/>
          <p:cNvGrpSpPr/>
          <p:nvPr/>
        </p:nvGrpSpPr>
        <p:grpSpPr>
          <a:xfrm>
            <a:off x="425007" y="4556443"/>
            <a:ext cx="719907" cy="720167"/>
            <a:chOff x="3635896" y="3257856"/>
            <a:chExt cx="540000" cy="540000"/>
          </a:xfrm>
          <a:solidFill>
            <a:srgbClr val="C00000"/>
          </a:solidFill>
        </p:grpSpPr>
        <p:sp>
          <p:nvSpPr>
            <p:cNvPr id="58" name="矩形 57"/>
            <p:cNvSpPr/>
            <p:nvPr/>
          </p:nvSpPr>
          <p:spPr>
            <a:xfrm>
              <a:off x="3635896" y="3257856"/>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59" name="TextBox 45"/>
            <p:cNvSpPr txBox="1"/>
            <p:nvPr/>
          </p:nvSpPr>
          <p:spPr>
            <a:xfrm>
              <a:off x="3635896" y="3343233"/>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05</a:t>
              </a:r>
              <a:endParaRPr lang="zh-CN" altLang="en-US" sz="2600" dirty="0">
                <a:solidFill>
                  <a:schemeClr val="bg1"/>
                </a:solidFill>
                <a:latin typeface="Impact" panose="020B0806030902050204" pitchFamily="34" charset="0"/>
              </a:endParaRPr>
            </a:p>
          </p:txBody>
        </p:sp>
      </p:grpSp>
    </p:spTree>
    <p:extLst>
      <p:ext uri="{BB962C8B-B14F-4D97-AF65-F5344CB8AC3E}">
        <p14:creationId xmlns:p14="http://schemas.microsoft.com/office/powerpoint/2010/main" val="2593607189"/>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2" presetClass="entr" presetSubtype="4"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 calcmode="lin" valueType="num">
                                      <p:cBhvr additive="base">
                                        <p:cTn id="10" dur="500" fill="hold"/>
                                        <p:tgtEl>
                                          <p:spTgt spid="41"/>
                                        </p:tgtEl>
                                        <p:attrNameLst>
                                          <p:attrName>ppt_x</p:attrName>
                                        </p:attrNameLst>
                                      </p:cBhvr>
                                      <p:tavLst>
                                        <p:tav tm="0">
                                          <p:val>
                                            <p:strVal val="#ppt_x"/>
                                          </p:val>
                                        </p:tav>
                                        <p:tav tm="100000">
                                          <p:val>
                                            <p:strVal val="#ppt_x"/>
                                          </p:val>
                                        </p:tav>
                                      </p:tavLst>
                                    </p:anim>
                                    <p:anim calcmode="lin" valueType="num">
                                      <p:cBhvr additive="base">
                                        <p:cTn id="11" dur="500" fill="hold"/>
                                        <p:tgtEl>
                                          <p:spTgt spid="41"/>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4" presetClass="entr" presetSubtype="1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randombar(horizontal)">
                                      <p:cBhvr>
                                        <p:cTn id="15" dur="1500"/>
                                        <p:tgtEl>
                                          <p:spTgt spid="39"/>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left)">
                                      <p:cBhvr>
                                        <p:cTn id="19" dur="1500"/>
                                        <p:tgtEl>
                                          <p:spTgt spid="64"/>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1250"/>
                                        <p:tgtEl>
                                          <p:spTgt spid="70"/>
                                        </p:tgtEl>
                                      </p:cBhvr>
                                    </p:animEffect>
                                    <p:anim calcmode="lin" valueType="num">
                                      <p:cBhvr>
                                        <p:cTn id="28" dur="1250" fill="hold"/>
                                        <p:tgtEl>
                                          <p:spTgt spid="70"/>
                                        </p:tgtEl>
                                        <p:attrNameLst>
                                          <p:attrName>ppt_x</p:attrName>
                                        </p:attrNameLst>
                                      </p:cBhvr>
                                      <p:tavLst>
                                        <p:tav tm="0">
                                          <p:val>
                                            <p:strVal val="#ppt_x"/>
                                          </p:val>
                                        </p:tav>
                                        <p:tav tm="100000">
                                          <p:val>
                                            <p:strVal val="#ppt_x"/>
                                          </p:val>
                                        </p:tav>
                                      </p:tavLst>
                                    </p:anim>
                                    <p:anim calcmode="lin" valueType="num">
                                      <p:cBhvr>
                                        <p:cTn id="29" dur="1250" fill="hold"/>
                                        <p:tgtEl>
                                          <p:spTgt spid="70"/>
                                        </p:tgtEl>
                                        <p:attrNameLst>
                                          <p:attrName>ppt_y</p:attrName>
                                        </p:attrNameLst>
                                      </p:cBhvr>
                                      <p:tavLst>
                                        <p:tav tm="0">
                                          <p:val>
                                            <p:strVal val="#ppt_y+.1"/>
                                          </p:val>
                                        </p:tav>
                                        <p:tav tm="100000">
                                          <p:val>
                                            <p:strVal val="#ppt_y"/>
                                          </p:val>
                                        </p:tav>
                                      </p:tavLst>
                                    </p:anim>
                                  </p:childTnLst>
                                </p:cTn>
                              </p:par>
                            </p:childTnLst>
                          </p:cTn>
                        </p:par>
                        <p:par>
                          <p:cTn id="30" fill="hold">
                            <p:stCondLst>
                              <p:cond delay="5250"/>
                            </p:stCondLst>
                            <p:childTnLst>
                              <p:par>
                                <p:cTn id="31" presetID="10"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childTnLst>
                          </p:cTn>
                        </p:par>
                        <p:par>
                          <p:cTn id="34" fill="hold">
                            <p:stCondLst>
                              <p:cond delay="5750"/>
                            </p:stCondLst>
                            <p:childTnLst>
                              <p:par>
                                <p:cTn id="35" presetID="42" presetClass="entr" presetSubtype="0" fill="hold" grpId="0" nodeType="after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1250"/>
                                        <p:tgtEl>
                                          <p:spTgt spid="129"/>
                                        </p:tgtEl>
                                      </p:cBhvr>
                                    </p:animEffect>
                                    <p:anim calcmode="lin" valueType="num">
                                      <p:cBhvr>
                                        <p:cTn id="38" dur="1250" fill="hold"/>
                                        <p:tgtEl>
                                          <p:spTgt spid="129"/>
                                        </p:tgtEl>
                                        <p:attrNameLst>
                                          <p:attrName>ppt_x</p:attrName>
                                        </p:attrNameLst>
                                      </p:cBhvr>
                                      <p:tavLst>
                                        <p:tav tm="0">
                                          <p:val>
                                            <p:strVal val="#ppt_x"/>
                                          </p:val>
                                        </p:tav>
                                        <p:tav tm="100000">
                                          <p:val>
                                            <p:strVal val="#ppt_x"/>
                                          </p:val>
                                        </p:tav>
                                      </p:tavLst>
                                    </p:anim>
                                    <p:anim calcmode="lin" valueType="num">
                                      <p:cBhvr>
                                        <p:cTn id="39" dur="1250" fill="hold"/>
                                        <p:tgtEl>
                                          <p:spTgt spid="129"/>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10" presetClass="entr" presetSubtype="0"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7500"/>
                            </p:stCondLst>
                            <p:childTnLst>
                              <p:par>
                                <p:cTn id="45" presetID="42" presetClass="entr" presetSubtype="0" fill="hold" grpId="0" nodeType="afterEffect">
                                  <p:stCondLst>
                                    <p:cond delay="0"/>
                                  </p:stCondLst>
                                  <p:childTnLst>
                                    <p:set>
                                      <p:cBhvr>
                                        <p:cTn id="46" dur="1" fill="hold">
                                          <p:stCondLst>
                                            <p:cond delay="0"/>
                                          </p:stCondLst>
                                        </p:cTn>
                                        <p:tgtEl>
                                          <p:spTgt spid="136"/>
                                        </p:tgtEl>
                                        <p:attrNameLst>
                                          <p:attrName>style.visibility</p:attrName>
                                        </p:attrNameLst>
                                      </p:cBhvr>
                                      <p:to>
                                        <p:strVal val="visible"/>
                                      </p:to>
                                    </p:set>
                                    <p:animEffect transition="in" filter="fade">
                                      <p:cBhvr>
                                        <p:cTn id="47" dur="1250"/>
                                        <p:tgtEl>
                                          <p:spTgt spid="136"/>
                                        </p:tgtEl>
                                      </p:cBhvr>
                                    </p:animEffect>
                                    <p:anim calcmode="lin" valueType="num">
                                      <p:cBhvr>
                                        <p:cTn id="48" dur="1250" fill="hold"/>
                                        <p:tgtEl>
                                          <p:spTgt spid="136"/>
                                        </p:tgtEl>
                                        <p:attrNameLst>
                                          <p:attrName>ppt_x</p:attrName>
                                        </p:attrNameLst>
                                      </p:cBhvr>
                                      <p:tavLst>
                                        <p:tav tm="0">
                                          <p:val>
                                            <p:strVal val="#ppt_x"/>
                                          </p:val>
                                        </p:tav>
                                        <p:tav tm="100000">
                                          <p:val>
                                            <p:strVal val="#ppt_x"/>
                                          </p:val>
                                        </p:tav>
                                      </p:tavLst>
                                    </p:anim>
                                    <p:anim calcmode="lin" valueType="num">
                                      <p:cBhvr>
                                        <p:cTn id="49" dur="1250" fill="hold"/>
                                        <p:tgtEl>
                                          <p:spTgt spid="136"/>
                                        </p:tgtEl>
                                        <p:attrNameLst>
                                          <p:attrName>ppt_y</p:attrName>
                                        </p:attrNameLst>
                                      </p:cBhvr>
                                      <p:tavLst>
                                        <p:tav tm="0">
                                          <p:val>
                                            <p:strVal val="#ppt_y+.1"/>
                                          </p:val>
                                        </p:tav>
                                        <p:tav tm="100000">
                                          <p:val>
                                            <p:strVal val="#ppt_y"/>
                                          </p:val>
                                        </p:tav>
                                      </p:tavLst>
                                    </p:anim>
                                  </p:childTnLst>
                                </p:cTn>
                              </p:par>
                            </p:childTnLst>
                          </p:cTn>
                        </p:par>
                        <p:par>
                          <p:cTn id="50" fill="hold">
                            <p:stCondLst>
                              <p:cond delay="8750"/>
                            </p:stCondLst>
                            <p:childTnLst>
                              <p:par>
                                <p:cTn id="51" presetID="10"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childTnLst>
                                </p:cTn>
                              </p:par>
                            </p:childTnLst>
                          </p:cTn>
                        </p:par>
                        <p:par>
                          <p:cTn id="54" fill="hold">
                            <p:stCondLst>
                              <p:cond delay="9250"/>
                            </p:stCondLst>
                            <p:childTnLst>
                              <p:par>
                                <p:cTn id="55" presetID="42" presetClass="entr" presetSubtype="0" fill="hold" grpId="0" nodeType="afterEffect">
                                  <p:stCondLst>
                                    <p:cond delay="0"/>
                                  </p:stCondLst>
                                  <p:childTnLst>
                                    <p:set>
                                      <p:cBhvr>
                                        <p:cTn id="56" dur="1" fill="hold">
                                          <p:stCondLst>
                                            <p:cond delay="0"/>
                                          </p:stCondLst>
                                        </p:cTn>
                                        <p:tgtEl>
                                          <p:spTgt spid="142"/>
                                        </p:tgtEl>
                                        <p:attrNameLst>
                                          <p:attrName>style.visibility</p:attrName>
                                        </p:attrNameLst>
                                      </p:cBhvr>
                                      <p:to>
                                        <p:strVal val="visible"/>
                                      </p:to>
                                    </p:set>
                                    <p:animEffect transition="in" filter="fade">
                                      <p:cBhvr>
                                        <p:cTn id="57" dur="1250"/>
                                        <p:tgtEl>
                                          <p:spTgt spid="142"/>
                                        </p:tgtEl>
                                      </p:cBhvr>
                                    </p:animEffect>
                                    <p:anim calcmode="lin" valueType="num">
                                      <p:cBhvr>
                                        <p:cTn id="58" dur="1250" fill="hold"/>
                                        <p:tgtEl>
                                          <p:spTgt spid="142"/>
                                        </p:tgtEl>
                                        <p:attrNameLst>
                                          <p:attrName>ppt_x</p:attrName>
                                        </p:attrNameLst>
                                      </p:cBhvr>
                                      <p:tavLst>
                                        <p:tav tm="0">
                                          <p:val>
                                            <p:strVal val="#ppt_x"/>
                                          </p:val>
                                        </p:tav>
                                        <p:tav tm="100000">
                                          <p:val>
                                            <p:strVal val="#ppt_x"/>
                                          </p:val>
                                        </p:tav>
                                      </p:tavLst>
                                    </p:anim>
                                    <p:anim calcmode="lin" valueType="num">
                                      <p:cBhvr>
                                        <p:cTn id="59" dur="1250" fill="hold"/>
                                        <p:tgtEl>
                                          <p:spTgt spid="142"/>
                                        </p:tgtEl>
                                        <p:attrNameLst>
                                          <p:attrName>ppt_y</p:attrName>
                                        </p:attrNameLst>
                                      </p:cBhvr>
                                      <p:tavLst>
                                        <p:tav tm="0">
                                          <p:val>
                                            <p:strVal val="#ppt_y+.1"/>
                                          </p:val>
                                        </p:tav>
                                        <p:tav tm="100000">
                                          <p:val>
                                            <p:strVal val="#ppt_y"/>
                                          </p:val>
                                        </p:tav>
                                      </p:tavLst>
                                    </p:anim>
                                  </p:childTnLst>
                                </p:cTn>
                              </p:par>
                            </p:childTnLst>
                          </p:cTn>
                        </p:par>
                        <p:par>
                          <p:cTn id="60" fill="hold">
                            <p:stCondLst>
                              <p:cond delay="10500"/>
                            </p:stCondLst>
                            <p:childTnLst>
                              <p:par>
                                <p:cTn id="61" presetID="10" presetClass="entr" presetSubtype="0" fill="hold"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500"/>
                                        <p:tgtEl>
                                          <p:spTgt spid="57"/>
                                        </p:tgtEl>
                                      </p:cBhvr>
                                    </p:animEffect>
                                  </p:childTnLst>
                                </p:cTn>
                              </p:par>
                            </p:childTnLst>
                          </p:cTn>
                        </p:par>
                        <p:par>
                          <p:cTn id="64" fill="hold">
                            <p:stCondLst>
                              <p:cond delay="11000"/>
                            </p:stCondLst>
                            <p:childTnLst>
                              <p:par>
                                <p:cTn id="65" presetID="42" presetClass="entr" presetSubtype="0" fill="hold" grpId="0" nodeType="afterEffect">
                                  <p:stCondLst>
                                    <p:cond delay="0"/>
                                  </p:stCondLst>
                                  <p:childTnLst>
                                    <p:set>
                                      <p:cBhvr>
                                        <p:cTn id="66" dur="1" fill="hold">
                                          <p:stCondLst>
                                            <p:cond delay="0"/>
                                          </p:stCondLst>
                                        </p:cTn>
                                        <p:tgtEl>
                                          <p:spTgt spid="149"/>
                                        </p:tgtEl>
                                        <p:attrNameLst>
                                          <p:attrName>style.visibility</p:attrName>
                                        </p:attrNameLst>
                                      </p:cBhvr>
                                      <p:to>
                                        <p:strVal val="visible"/>
                                      </p:to>
                                    </p:set>
                                    <p:animEffect transition="in" filter="fade">
                                      <p:cBhvr>
                                        <p:cTn id="67" dur="1250"/>
                                        <p:tgtEl>
                                          <p:spTgt spid="149"/>
                                        </p:tgtEl>
                                      </p:cBhvr>
                                    </p:animEffect>
                                    <p:anim calcmode="lin" valueType="num">
                                      <p:cBhvr>
                                        <p:cTn id="68" dur="1250" fill="hold"/>
                                        <p:tgtEl>
                                          <p:spTgt spid="149"/>
                                        </p:tgtEl>
                                        <p:attrNameLst>
                                          <p:attrName>ppt_x</p:attrName>
                                        </p:attrNameLst>
                                      </p:cBhvr>
                                      <p:tavLst>
                                        <p:tav tm="0">
                                          <p:val>
                                            <p:strVal val="#ppt_x"/>
                                          </p:val>
                                        </p:tav>
                                        <p:tav tm="100000">
                                          <p:val>
                                            <p:strVal val="#ppt_x"/>
                                          </p:val>
                                        </p:tav>
                                      </p:tavLst>
                                    </p:anim>
                                    <p:anim calcmode="lin" valueType="num">
                                      <p:cBhvr>
                                        <p:cTn id="69" dur="1250" fill="hold"/>
                                        <p:tgtEl>
                                          <p:spTgt spid="149"/>
                                        </p:tgtEl>
                                        <p:attrNameLst>
                                          <p:attrName>ppt_y</p:attrName>
                                        </p:attrNameLst>
                                      </p:cBhvr>
                                      <p:tavLst>
                                        <p:tav tm="0">
                                          <p:val>
                                            <p:strVal val="#ppt_y+.1"/>
                                          </p:val>
                                        </p:tav>
                                        <p:tav tm="100000">
                                          <p:val>
                                            <p:strVal val="#ppt_y"/>
                                          </p:val>
                                        </p:tav>
                                      </p:tavLst>
                                    </p:anim>
                                  </p:childTnLst>
                                </p:cTn>
                              </p:par>
                            </p:childTnLst>
                          </p:cTn>
                        </p:par>
                        <p:par>
                          <p:cTn id="70" fill="hold">
                            <p:stCondLst>
                              <p:cond delay="12250"/>
                            </p:stCondLst>
                            <p:childTnLst>
                              <p:par>
                                <p:cTn id="71" presetID="6" presetClass="entr" presetSubtype="16" fill="hold" grpId="0" nodeType="afterEffect">
                                  <p:stCondLst>
                                    <p:cond delay="0"/>
                                  </p:stCondLst>
                                  <p:childTnLst>
                                    <p:set>
                                      <p:cBhvr>
                                        <p:cTn id="72" dur="1" fill="hold">
                                          <p:stCondLst>
                                            <p:cond delay="0"/>
                                          </p:stCondLst>
                                        </p:cTn>
                                        <p:tgtEl>
                                          <p:spTgt spid="179"/>
                                        </p:tgtEl>
                                        <p:attrNameLst>
                                          <p:attrName>style.visibility</p:attrName>
                                        </p:attrNameLst>
                                      </p:cBhvr>
                                      <p:to>
                                        <p:strVal val="visible"/>
                                      </p:to>
                                    </p:set>
                                    <p:animEffect transition="in" filter="circle(in)">
                                      <p:cBhvr>
                                        <p:cTn id="73" dur="2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0" grpId="0" animBg="1"/>
      <p:bldP spid="129" grpId="0" animBg="1"/>
      <p:bldP spid="136" grpId="0" animBg="1"/>
      <p:bldP spid="142" grpId="0" animBg="1"/>
      <p:bldP spid="149" grpId="0" animBg="1"/>
      <p:bldP spid="179" grpId="0" animBg="1"/>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marL="0" indent="0">
              <a:buNone/>
            </a:pPr>
            <a:r>
              <a:rPr lang="zh-CN" altLang="en-US" sz="3200" b="1" dirty="0">
                <a:solidFill>
                  <a:schemeClr val="accent1"/>
                </a:solidFill>
                <a:latin typeface="微软雅黑" panose="020B0503020204020204" pitchFamily="34" charset="-122"/>
                <a:ea typeface="微软雅黑" panose="020B0503020204020204" pitchFamily="34" charset="-122"/>
              </a:rPr>
              <a:t>总体要求：做到五个坚持</a:t>
            </a:r>
          </a:p>
        </p:txBody>
      </p:sp>
      <p:sp>
        <p:nvSpPr>
          <p:cNvPr id="63" name="矩形 62"/>
          <p:cNvSpPr/>
          <p:nvPr/>
        </p:nvSpPr>
        <p:spPr>
          <a:xfrm>
            <a:off x="827535" y="5003805"/>
            <a:ext cx="2915023" cy="725098"/>
          </a:xfrm>
          <a:prstGeom prst="rect">
            <a:avLst/>
          </a:prstGeom>
        </p:spPr>
        <p:txBody>
          <a:bodyPr wrap="square" lIns="121891" tIns="60945" rIns="121891" bIns="60945">
            <a:spAutoFit/>
          </a:bodyPr>
          <a:lstStyle/>
          <a:p>
            <a:pPr algn="ctr">
              <a:lnSpc>
                <a:spcPct val="150000"/>
              </a:lnSpc>
            </a:pPr>
            <a:r>
              <a:rPr lang="zh-CN" altLang="en-US" sz="2600" b="1" dirty="0">
                <a:solidFill>
                  <a:schemeClr val="accent1"/>
                </a:solidFill>
                <a:latin typeface="+mj-ea"/>
                <a:ea typeface="+mj-ea"/>
              </a:rPr>
              <a:t>五个坚持</a:t>
            </a:r>
          </a:p>
        </p:txBody>
      </p:sp>
      <p:pic>
        <p:nvPicPr>
          <p:cNvPr id="64"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6173" y="1827108"/>
            <a:ext cx="2179643" cy="1977963"/>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组合 64"/>
          <p:cNvGrpSpPr/>
          <p:nvPr/>
        </p:nvGrpSpPr>
        <p:grpSpPr>
          <a:xfrm>
            <a:off x="623311" y="3769342"/>
            <a:ext cx="3258693" cy="1169475"/>
            <a:chOff x="386364" y="2643758"/>
            <a:chExt cx="2444338" cy="876903"/>
          </a:xfrm>
        </p:grpSpPr>
        <p:cxnSp>
          <p:nvCxnSpPr>
            <p:cNvPr id="66" name="直接连接符 65"/>
            <p:cNvCxnSpPr/>
            <p:nvPr/>
          </p:nvCxnSpPr>
          <p:spPr>
            <a:xfrm>
              <a:off x="556522" y="3507854"/>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556522" y="2643758"/>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8" name="Picture 4" descr="C:\Users\Administrator\Desktop\党政机关\素材\党徽\131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364" y="2678120"/>
              <a:ext cx="2444338" cy="8425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组合 2"/>
          <p:cNvGrpSpPr/>
          <p:nvPr/>
        </p:nvGrpSpPr>
        <p:grpSpPr>
          <a:xfrm>
            <a:off x="5015086" y="1845618"/>
            <a:ext cx="5880029" cy="770618"/>
            <a:chOff x="5015086" y="1845618"/>
            <a:chExt cx="5880029" cy="770618"/>
          </a:xfrm>
        </p:grpSpPr>
        <p:sp>
          <p:nvSpPr>
            <p:cNvPr id="97" name="矩形 96"/>
            <p:cNvSpPr/>
            <p:nvPr/>
          </p:nvSpPr>
          <p:spPr>
            <a:xfrm>
              <a:off x="5924733" y="1888138"/>
              <a:ext cx="4970382" cy="72809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2000" dirty="0">
                  <a:solidFill>
                    <a:schemeClr val="accent1"/>
                  </a:solidFill>
                </a:rPr>
                <a:t>坚持正面教育为主，用科学理论武装头脑</a:t>
              </a:r>
            </a:p>
          </p:txBody>
        </p:sp>
        <p:grpSp>
          <p:nvGrpSpPr>
            <p:cNvPr id="44" name="组合 43"/>
            <p:cNvGrpSpPr/>
            <p:nvPr/>
          </p:nvGrpSpPr>
          <p:grpSpPr>
            <a:xfrm>
              <a:off x="5015086" y="1845618"/>
              <a:ext cx="719907" cy="720167"/>
              <a:chOff x="3635896" y="1427745"/>
              <a:chExt cx="540000" cy="540000"/>
            </a:xfrm>
            <a:solidFill>
              <a:srgbClr val="C00000"/>
            </a:solidFill>
          </p:grpSpPr>
          <p:sp>
            <p:nvSpPr>
              <p:cNvPr id="45" name="矩形 44"/>
              <p:cNvSpPr/>
              <p:nvPr/>
            </p:nvSpPr>
            <p:spPr>
              <a:xfrm>
                <a:off x="3635896" y="1427745"/>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51" name="TextBox 45"/>
              <p:cNvSpPr txBox="1"/>
              <p:nvPr/>
            </p:nvSpPr>
            <p:spPr>
              <a:xfrm>
                <a:off x="3635896" y="1513122"/>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01</a:t>
                </a:r>
                <a:endParaRPr lang="zh-CN" altLang="en-US" sz="2600" dirty="0">
                  <a:solidFill>
                    <a:schemeClr val="bg1"/>
                  </a:solidFill>
                  <a:latin typeface="Impact" panose="020B0806030902050204" pitchFamily="34" charset="0"/>
                </a:endParaRPr>
              </a:p>
            </p:txBody>
          </p:sp>
        </p:grpSp>
      </p:grpSp>
      <p:grpSp>
        <p:nvGrpSpPr>
          <p:cNvPr id="4" name="组合 3"/>
          <p:cNvGrpSpPr/>
          <p:nvPr/>
        </p:nvGrpSpPr>
        <p:grpSpPr>
          <a:xfrm>
            <a:off x="5015086" y="2739168"/>
            <a:ext cx="5880029" cy="748555"/>
            <a:chOff x="5015086" y="2739168"/>
            <a:chExt cx="5880029" cy="748555"/>
          </a:xfrm>
        </p:grpSpPr>
        <p:sp>
          <p:nvSpPr>
            <p:cNvPr id="98" name="矩形 97"/>
            <p:cNvSpPr/>
            <p:nvPr/>
          </p:nvSpPr>
          <p:spPr>
            <a:xfrm>
              <a:off x="5924733" y="2759625"/>
              <a:ext cx="4970382" cy="72809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000" spc="-200" dirty="0">
                  <a:solidFill>
                    <a:schemeClr val="accent1"/>
                  </a:solidFill>
                </a:rPr>
                <a:t>坚持学用结合，知行合一</a:t>
              </a:r>
            </a:p>
          </p:txBody>
        </p:sp>
        <p:grpSp>
          <p:nvGrpSpPr>
            <p:cNvPr id="52" name="组合 51"/>
            <p:cNvGrpSpPr/>
            <p:nvPr/>
          </p:nvGrpSpPr>
          <p:grpSpPr>
            <a:xfrm>
              <a:off x="5015086" y="2739168"/>
              <a:ext cx="719907" cy="720167"/>
              <a:chOff x="3635896" y="2037782"/>
              <a:chExt cx="540000" cy="540000"/>
            </a:xfrm>
            <a:solidFill>
              <a:srgbClr val="C00000"/>
            </a:solidFill>
          </p:grpSpPr>
          <p:sp>
            <p:nvSpPr>
              <p:cNvPr id="53" name="矩形 52"/>
              <p:cNvSpPr/>
              <p:nvPr/>
            </p:nvSpPr>
            <p:spPr>
              <a:xfrm>
                <a:off x="3635896" y="2037782"/>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54" name="TextBox 45"/>
              <p:cNvSpPr txBox="1"/>
              <p:nvPr/>
            </p:nvSpPr>
            <p:spPr>
              <a:xfrm>
                <a:off x="3635896" y="2123159"/>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02</a:t>
                </a:r>
                <a:endParaRPr lang="zh-CN" altLang="en-US" sz="2600" dirty="0">
                  <a:solidFill>
                    <a:schemeClr val="bg1"/>
                  </a:solidFill>
                  <a:latin typeface="Impact" panose="020B0806030902050204" pitchFamily="34" charset="0"/>
                </a:endParaRPr>
              </a:p>
            </p:txBody>
          </p:sp>
        </p:grpSp>
      </p:grpSp>
      <p:grpSp>
        <p:nvGrpSpPr>
          <p:cNvPr id="5" name="组合 4"/>
          <p:cNvGrpSpPr/>
          <p:nvPr/>
        </p:nvGrpSpPr>
        <p:grpSpPr>
          <a:xfrm>
            <a:off x="5015086" y="3581932"/>
            <a:ext cx="5880029" cy="772148"/>
            <a:chOff x="5015086" y="3581932"/>
            <a:chExt cx="5880029" cy="772148"/>
          </a:xfrm>
        </p:grpSpPr>
        <p:sp>
          <p:nvSpPr>
            <p:cNvPr id="99" name="矩形 98"/>
            <p:cNvSpPr/>
            <p:nvPr/>
          </p:nvSpPr>
          <p:spPr>
            <a:xfrm>
              <a:off x="5924733" y="3625982"/>
              <a:ext cx="4970382" cy="72809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000" spc="-200" dirty="0">
                  <a:solidFill>
                    <a:schemeClr val="accent1"/>
                  </a:solidFill>
                </a:rPr>
                <a:t>坚持问题导向，注重实效</a:t>
              </a:r>
            </a:p>
          </p:txBody>
        </p:sp>
        <p:grpSp>
          <p:nvGrpSpPr>
            <p:cNvPr id="55" name="组合 54"/>
            <p:cNvGrpSpPr/>
            <p:nvPr/>
          </p:nvGrpSpPr>
          <p:grpSpPr>
            <a:xfrm>
              <a:off x="5015086" y="3581932"/>
              <a:ext cx="719907" cy="720167"/>
              <a:chOff x="3635896" y="2647819"/>
              <a:chExt cx="540000" cy="540000"/>
            </a:xfrm>
            <a:solidFill>
              <a:srgbClr val="C00000"/>
            </a:solidFill>
          </p:grpSpPr>
          <p:sp>
            <p:nvSpPr>
              <p:cNvPr id="56" name="矩形 55"/>
              <p:cNvSpPr/>
              <p:nvPr/>
            </p:nvSpPr>
            <p:spPr>
              <a:xfrm>
                <a:off x="3635896" y="2647819"/>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57" name="TextBox 45"/>
              <p:cNvSpPr txBox="1"/>
              <p:nvPr/>
            </p:nvSpPr>
            <p:spPr>
              <a:xfrm>
                <a:off x="3635896" y="2733196"/>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03</a:t>
                </a:r>
                <a:endParaRPr lang="zh-CN" altLang="en-US" sz="2600" dirty="0">
                  <a:solidFill>
                    <a:schemeClr val="bg1"/>
                  </a:solidFill>
                  <a:latin typeface="Impact" panose="020B0806030902050204" pitchFamily="34" charset="0"/>
                </a:endParaRPr>
              </a:p>
            </p:txBody>
          </p:sp>
        </p:grpSp>
      </p:grpSp>
      <p:grpSp>
        <p:nvGrpSpPr>
          <p:cNvPr id="6" name="组合 5"/>
          <p:cNvGrpSpPr/>
          <p:nvPr/>
        </p:nvGrpSpPr>
        <p:grpSpPr>
          <a:xfrm>
            <a:off x="5015086" y="4480171"/>
            <a:ext cx="5880029" cy="745585"/>
            <a:chOff x="5015086" y="4480171"/>
            <a:chExt cx="5880029" cy="745585"/>
          </a:xfrm>
        </p:grpSpPr>
        <p:sp>
          <p:nvSpPr>
            <p:cNvPr id="100" name="矩形 99"/>
            <p:cNvSpPr/>
            <p:nvPr/>
          </p:nvSpPr>
          <p:spPr>
            <a:xfrm>
              <a:off x="5924733" y="4497658"/>
              <a:ext cx="4970382" cy="72809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000" spc="-200" dirty="0">
                  <a:solidFill>
                    <a:schemeClr val="accent1"/>
                  </a:solidFill>
                </a:rPr>
                <a:t>坚持领导带头，以上率下</a:t>
              </a:r>
            </a:p>
          </p:txBody>
        </p:sp>
        <p:grpSp>
          <p:nvGrpSpPr>
            <p:cNvPr id="58" name="组合 57"/>
            <p:cNvGrpSpPr/>
            <p:nvPr/>
          </p:nvGrpSpPr>
          <p:grpSpPr>
            <a:xfrm>
              <a:off x="5015086" y="4480171"/>
              <a:ext cx="719907" cy="720167"/>
              <a:chOff x="3635896" y="3257856"/>
              <a:chExt cx="540000" cy="540000"/>
            </a:xfrm>
            <a:solidFill>
              <a:srgbClr val="C00000"/>
            </a:solidFill>
          </p:grpSpPr>
          <p:sp>
            <p:nvSpPr>
              <p:cNvPr id="59" name="矩形 58"/>
              <p:cNvSpPr/>
              <p:nvPr/>
            </p:nvSpPr>
            <p:spPr>
              <a:xfrm>
                <a:off x="3635896" y="3257856"/>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60" name="TextBox 45"/>
              <p:cNvSpPr txBox="1"/>
              <p:nvPr/>
            </p:nvSpPr>
            <p:spPr>
              <a:xfrm>
                <a:off x="3635896" y="3343233"/>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04</a:t>
                </a:r>
                <a:endParaRPr lang="zh-CN" altLang="en-US" sz="2600" dirty="0">
                  <a:solidFill>
                    <a:schemeClr val="bg1"/>
                  </a:solidFill>
                  <a:latin typeface="Impact" panose="020B0806030902050204" pitchFamily="34" charset="0"/>
                </a:endParaRPr>
              </a:p>
            </p:txBody>
          </p:sp>
        </p:grpSp>
      </p:grpSp>
      <p:grpSp>
        <p:nvGrpSpPr>
          <p:cNvPr id="7" name="组合 6"/>
          <p:cNvGrpSpPr/>
          <p:nvPr/>
        </p:nvGrpSpPr>
        <p:grpSpPr>
          <a:xfrm>
            <a:off x="5015086" y="5368751"/>
            <a:ext cx="5880029" cy="791974"/>
            <a:chOff x="5015086" y="5368751"/>
            <a:chExt cx="5880029" cy="791974"/>
          </a:xfrm>
        </p:grpSpPr>
        <p:sp>
          <p:nvSpPr>
            <p:cNvPr id="101" name="矩形 100"/>
            <p:cNvSpPr/>
            <p:nvPr/>
          </p:nvSpPr>
          <p:spPr>
            <a:xfrm>
              <a:off x="5924733" y="5368751"/>
              <a:ext cx="4970382" cy="72809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000" spc="-200" dirty="0">
                  <a:solidFill>
                    <a:schemeClr val="accent1"/>
                  </a:solidFill>
                </a:rPr>
                <a:t>坚持从实际出发，分类指导</a:t>
              </a:r>
            </a:p>
          </p:txBody>
        </p:sp>
        <p:grpSp>
          <p:nvGrpSpPr>
            <p:cNvPr id="61" name="组合 60"/>
            <p:cNvGrpSpPr/>
            <p:nvPr/>
          </p:nvGrpSpPr>
          <p:grpSpPr>
            <a:xfrm>
              <a:off x="5015086" y="5440558"/>
              <a:ext cx="719907" cy="720167"/>
              <a:chOff x="3635896" y="3867894"/>
              <a:chExt cx="540000" cy="540000"/>
            </a:xfrm>
            <a:solidFill>
              <a:srgbClr val="C00000"/>
            </a:solidFill>
          </p:grpSpPr>
          <p:sp>
            <p:nvSpPr>
              <p:cNvPr id="62" name="矩形 61"/>
              <p:cNvSpPr/>
              <p:nvPr/>
            </p:nvSpPr>
            <p:spPr>
              <a:xfrm>
                <a:off x="3635896" y="3867894"/>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69" name="TextBox 45"/>
              <p:cNvSpPr txBox="1"/>
              <p:nvPr/>
            </p:nvSpPr>
            <p:spPr>
              <a:xfrm>
                <a:off x="3635896" y="3953271"/>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05</a:t>
                </a:r>
                <a:endParaRPr lang="zh-CN" altLang="en-US" sz="2600" dirty="0">
                  <a:solidFill>
                    <a:schemeClr val="bg1"/>
                  </a:solidFill>
                  <a:latin typeface="Impact" panose="020B0806030902050204" pitchFamily="34" charset="0"/>
                </a:endParaRPr>
              </a:p>
            </p:txBody>
          </p:sp>
        </p:grpSp>
      </p:grpSp>
    </p:spTree>
    <p:extLst>
      <p:ext uri="{BB962C8B-B14F-4D97-AF65-F5344CB8AC3E}">
        <p14:creationId xmlns:p14="http://schemas.microsoft.com/office/powerpoint/2010/main" val="1072717017"/>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2" presetClass="entr" presetSubtype="4"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500" fill="hold"/>
                                        <p:tgtEl>
                                          <p:spTgt spid="65"/>
                                        </p:tgtEl>
                                        <p:attrNameLst>
                                          <p:attrName>ppt_x</p:attrName>
                                        </p:attrNameLst>
                                      </p:cBhvr>
                                      <p:tavLst>
                                        <p:tav tm="0">
                                          <p:val>
                                            <p:strVal val="#ppt_x"/>
                                          </p:val>
                                        </p:tav>
                                        <p:tav tm="100000">
                                          <p:val>
                                            <p:strVal val="#ppt_x"/>
                                          </p:val>
                                        </p:tav>
                                      </p:tavLst>
                                    </p:anim>
                                    <p:anim calcmode="lin" valueType="num">
                                      <p:cBhvr additive="base">
                                        <p:cTn id="11" dur="500" fill="hold"/>
                                        <p:tgtEl>
                                          <p:spTgt spid="65"/>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4" presetClass="entr" presetSubtype="1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randombar(horizontal)">
                                      <p:cBhvr>
                                        <p:cTn id="15" dur="1500"/>
                                        <p:tgtEl>
                                          <p:spTgt spid="6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16830" y="0"/>
            <a:ext cx="5290914" cy="6859588"/>
            <a:chOff x="-416830" y="0"/>
            <a:chExt cx="5290914" cy="6859588"/>
          </a:xfrm>
        </p:grpSpPr>
        <p:sp>
          <p:nvSpPr>
            <p:cNvPr id="23" name="矩形 22"/>
            <p:cNvSpPr/>
            <p:nvPr/>
          </p:nvSpPr>
          <p:spPr>
            <a:xfrm>
              <a:off x="165" y="0"/>
              <a:ext cx="4456924" cy="6859588"/>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861" tIns="60930" rIns="121861" bIns="60930" rtlCol="0" anchor="ctr"/>
            <a:lstStyle/>
            <a:p>
              <a:pPr algn="ctr"/>
              <a:endParaRPr lang="zh-CN" altLang="en-US"/>
            </a:p>
          </p:txBody>
        </p:sp>
        <p:pic>
          <p:nvPicPr>
            <p:cNvPr id="24" name="Picture 2" descr="C:\Users\Administrator\Desktop\Nipic_20180988_20150909113802527000.png"/>
            <p:cNvPicPr>
              <a:picLocks noChangeAspect="1" noChangeArrowheads="1"/>
            </p:cNvPicPr>
            <p:nvPr/>
          </p:nvPicPr>
          <p:blipFill rotWithShape="1">
            <a:blip r:embed="rId3" cstate="print">
              <a:extLst>
                <a:ext uri="{BEBA8EAE-BF5A-486C-A8C5-ECC9F3942E4B}">
                  <a14:imgProps xmlns:a14="http://schemas.microsoft.com/office/drawing/2010/main">
                    <a14:imgLayer>
                      <a14:imgEffect>
                        <a14:saturation sat="285000"/>
                      </a14:imgEffect>
                      <a14:imgEffect>
                        <a14:brightnessContrast bright="3000"/>
                      </a14:imgEffect>
                    </a14:imgLayer>
                  </a14:imgProps>
                </a:ext>
                <a:ext uri="{28A0092B-C50C-407E-A947-70E740481C1C}">
                  <a14:useLocalDpi xmlns:a14="http://schemas.microsoft.com/office/drawing/2010/main" val="0"/>
                </a:ext>
              </a:extLst>
            </a:blip>
            <a:srcRect l="22470" r="-7296" b="12677"/>
            <a:stretch/>
          </p:blipFill>
          <p:spPr bwMode="auto">
            <a:xfrm rot="10800000" flipH="1" flipV="1">
              <a:off x="-416830" y="988137"/>
              <a:ext cx="5290914" cy="58392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组合 73"/>
          <p:cNvGrpSpPr/>
          <p:nvPr/>
        </p:nvGrpSpPr>
        <p:grpSpPr>
          <a:xfrm>
            <a:off x="4311335" y="2539185"/>
            <a:ext cx="7927756" cy="4320403"/>
            <a:chOff x="124" y="142257"/>
            <a:chExt cx="9180388" cy="5001243"/>
          </a:xfrm>
        </p:grpSpPr>
        <p:pic>
          <p:nvPicPr>
            <p:cNvPr id="75" name="Picture 5" descr="C:\Users\Administrator\Desktop\党政机关\素材\长城\矢量长城\线稿长城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840"/>
            <a:stretch/>
          </p:blipFill>
          <p:spPr bwMode="auto">
            <a:xfrm>
              <a:off x="124" y="142257"/>
              <a:ext cx="9180388" cy="4805757"/>
            </a:xfrm>
            <a:prstGeom prst="rect">
              <a:avLst/>
            </a:prstGeom>
            <a:noFill/>
            <a:extLst>
              <a:ext uri="{909E8E84-426E-40DD-AFC4-6F175D3DCCD1}">
                <a14:hiddenFill xmlns:a14="http://schemas.microsoft.com/office/drawing/2010/main">
                  <a:solidFill>
                    <a:srgbClr val="FFFFFF"/>
                  </a:solidFill>
                </a14:hiddenFill>
              </a:ext>
            </a:extLst>
          </p:spPr>
        </p:pic>
        <p:sp>
          <p:nvSpPr>
            <p:cNvPr id="76" name="矩形 75"/>
            <p:cNvSpPr/>
            <p:nvPr/>
          </p:nvSpPr>
          <p:spPr>
            <a:xfrm>
              <a:off x="124" y="4948014"/>
              <a:ext cx="9180388" cy="19548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标题 4"/>
          <p:cNvSpPr txBox="1">
            <a:spLocks/>
          </p:cNvSpPr>
          <p:nvPr/>
        </p:nvSpPr>
        <p:spPr>
          <a:xfrm>
            <a:off x="5691981" y="3083198"/>
            <a:ext cx="5166465" cy="680600"/>
          </a:xfrm>
          <a:prstGeom prst="rect">
            <a:avLst/>
          </a:prstGeom>
        </p:spPr>
        <p:txBody>
          <a:bodyPr vert="horz" lIns="162441" tIns="81221" rIns="162441" bIns="8122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b="1" dirty="0">
                <a:solidFill>
                  <a:schemeClr val="accent1"/>
                </a:solidFill>
                <a:cs typeface="+mn-ea"/>
                <a:sym typeface="+mn-lt"/>
              </a:rPr>
              <a:t>“两学一做”的主要内容</a:t>
            </a:r>
          </a:p>
        </p:txBody>
      </p:sp>
      <p:grpSp>
        <p:nvGrpSpPr>
          <p:cNvPr id="7" name="组合 6"/>
          <p:cNvGrpSpPr/>
          <p:nvPr/>
        </p:nvGrpSpPr>
        <p:grpSpPr>
          <a:xfrm>
            <a:off x="6380218" y="740878"/>
            <a:ext cx="3344214" cy="2232894"/>
            <a:chOff x="4785785" y="593113"/>
            <a:chExt cx="2508487" cy="1674283"/>
          </a:xfrm>
        </p:grpSpPr>
        <p:pic>
          <p:nvPicPr>
            <p:cNvPr id="133" name="Picture 4" descr="C:\Users\Administrator\Desktop\素材\Nipic_2174276_2014031914463401932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5785" y="593113"/>
              <a:ext cx="2508487" cy="1674283"/>
            </a:xfrm>
            <a:prstGeom prst="rect">
              <a:avLst/>
            </a:prstGeom>
            <a:noFill/>
            <a:extLst>
              <a:ext uri="{909E8E84-426E-40DD-AFC4-6F175D3DCCD1}">
                <a14:hiddenFill xmlns:a14="http://schemas.microsoft.com/office/drawing/2010/main">
                  <a:solidFill>
                    <a:srgbClr val="FFFFFF"/>
                  </a:solidFill>
                </a14:hiddenFill>
              </a:ext>
            </a:extLst>
          </p:spPr>
        </p:pic>
        <p:sp>
          <p:nvSpPr>
            <p:cNvPr id="100" name="标题 4"/>
            <p:cNvSpPr txBox="1">
              <a:spLocks/>
            </p:cNvSpPr>
            <p:nvPr/>
          </p:nvSpPr>
          <p:spPr>
            <a:xfrm>
              <a:off x="5364088" y="675845"/>
              <a:ext cx="1613764" cy="13918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6400" dirty="0">
                  <a:solidFill>
                    <a:schemeClr val="bg1"/>
                  </a:solidFill>
                  <a:latin typeface="Impact" pitchFamily="34" charset="0"/>
                  <a:ea typeface="微软雅黑" pitchFamily="34" charset="-122"/>
                </a:rPr>
                <a:t>    03</a:t>
              </a:r>
              <a:endParaRPr lang="zh-CN" altLang="en-US" sz="3700" dirty="0">
                <a:solidFill>
                  <a:schemeClr val="bg1"/>
                </a:solidFill>
                <a:latin typeface="Impact" pitchFamily="34" charset="0"/>
                <a:ea typeface="微软雅黑" pitchFamily="34" charset="-122"/>
              </a:endParaRPr>
            </a:p>
          </p:txBody>
        </p:sp>
      </p:grpSp>
      <p:grpSp>
        <p:nvGrpSpPr>
          <p:cNvPr id="135" name="组合 134"/>
          <p:cNvGrpSpPr/>
          <p:nvPr/>
        </p:nvGrpSpPr>
        <p:grpSpPr>
          <a:xfrm>
            <a:off x="9572195" y="3907746"/>
            <a:ext cx="1640802" cy="1191306"/>
            <a:chOff x="6935916" y="343637"/>
            <a:chExt cx="1713877" cy="1135367"/>
          </a:xfrm>
        </p:grpSpPr>
        <p:pic>
          <p:nvPicPr>
            <p:cNvPr id="136" name="Picture 4" descr="C:\Users\Administrator\Desktop\线稿长城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4" descr="C:\Users\Administrator\Desktop\线稿长城1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组合 2"/>
          <p:cNvGrpSpPr/>
          <p:nvPr/>
        </p:nvGrpSpPr>
        <p:grpSpPr>
          <a:xfrm>
            <a:off x="690439" y="1063965"/>
            <a:ext cx="3278108" cy="4958117"/>
            <a:chOff x="690439" y="1063965"/>
            <a:chExt cx="3278108" cy="4958117"/>
          </a:xfrm>
        </p:grpSpPr>
        <p:pic>
          <p:nvPicPr>
            <p:cNvPr id="122" name="Picture 7" descr="C:\Users\Administrator\Desktop\党政机关\素材\长城\矢量长城\132.png"/>
            <p:cNvPicPr>
              <a:picLocks noChangeAspect="1" noChangeArrowheads="1"/>
            </p:cNvPicPr>
            <p:nvPr/>
          </p:nvPicPr>
          <p:blipFill>
            <a:blip r:embed="rId8" cstate="print">
              <a:extLst>
                <a:ext uri="{BEBA8EAE-BF5A-486C-A8C5-ECC9F3942E4B}">
                  <a14:imgProps xmlns:a14="http://schemas.microsoft.com/office/drawing/2010/main">
                    <a14:imgLayer>
                      <a14:imgEffect>
                        <a14:colorTemperature colorTemp="10125"/>
                      </a14:imgEffect>
                      <a14:imgEffect>
                        <a14:brightnessContrast bright="100000" contrast="72000"/>
                      </a14:imgEffect>
                    </a14:imgLayer>
                  </a14:imgProps>
                </a:ext>
                <a:ext uri="{28A0092B-C50C-407E-A947-70E740481C1C}">
                  <a14:useLocalDpi xmlns:a14="http://schemas.microsoft.com/office/drawing/2010/main" val="0"/>
                </a:ext>
              </a:extLst>
            </a:blip>
            <a:srcRect/>
            <a:stretch>
              <a:fillRect/>
            </a:stretch>
          </p:blipFill>
          <p:spPr bwMode="auto">
            <a:xfrm>
              <a:off x="1504358" y="5414104"/>
              <a:ext cx="1665810" cy="60797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690439" y="1063965"/>
              <a:ext cx="3278108" cy="2500883"/>
              <a:chOff x="690439" y="1063965"/>
              <a:chExt cx="3278108" cy="2500883"/>
            </a:xfrm>
          </p:grpSpPr>
          <p:grpSp>
            <p:nvGrpSpPr>
              <p:cNvPr id="78" name="组合 77"/>
              <p:cNvGrpSpPr/>
              <p:nvPr/>
            </p:nvGrpSpPr>
            <p:grpSpPr>
              <a:xfrm>
                <a:off x="924883" y="2116455"/>
                <a:ext cx="2809220" cy="672596"/>
                <a:chOff x="763823" y="350767"/>
                <a:chExt cx="3175331" cy="504330"/>
              </a:xfrm>
            </p:grpSpPr>
            <p:sp>
              <p:nvSpPr>
                <p:cNvPr id="89" name="TextBox 19"/>
                <p:cNvSpPr txBox="1"/>
                <p:nvPr/>
              </p:nvSpPr>
              <p:spPr>
                <a:xfrm>
                  <a:off x="1106536" y="619703"/>
                  <a:ext cx="2507472" cy="235394"/>
                </a:xfrm>
                <a:prstGeom prst="rect">
                  <a:avLst/>
                </a:prstGeom>
                <a:noFill/>
                <a:ln>
                  <a:noFill/>
                </a:ln>
                <a:effectLst/>
              </p:spPr>
              <p:txBody>
                <a:bodyPr wrap="none" rtlCol="0">
                  <a:spAutoFit/>
                </a:bodyPr>
                <a:lstStyle/>
                <a:p>
                  <a:pPr algn="ctr">
                    <a:lnSpc>
                      <a:spcPct val="120000"/>
                    </a:lnSpc>
                  </a:pPr>
                  <a:r>
                    <a:rPr lang="en-US" altLang="zh-CN" sz="1200" b="1" dirty="0">
                      <a:solidFill>
                        <a:srgbClr val="FDE6D3"/>
                      </a:solidFill>
                      <a:latin typeface="+mj-ea"/>
                      <a:ea typeface="+mj-ea"/>
                      <a:cs typeface="+mn-ea"/>
                      <a:sym typeface="+mn-lt"/>
                    </a:rPr>
                    <a:t>Communist Party of China</a:t>
                  </a:r>
                  <a:endParaRPr lang="zh-CN" altLang="en-US" sz="1200" b="1" dirty="0">
                    <a:solidFill>
                      <a:srgbClr val="FDE6D3"/>
                    </a:solidFill>
                    <a:latin typeface="+mj-ea"/>
                    <a:ea typeface="+mj-ea"/>
                    <a:cs typeface="+mn-ea"/>
                    <a:sym typeface="+mn-lt"/>
                  </a:endParaRPr>
                </a:p>
              </p:txBody>
            </p:sp>
            <p:sp>
              <p:nvSpPr>
                <p:cNvPr id="90" name="TextBox 20"/>
                <p:cNvSpPr txBox="1"/>
                <p:nvPr/>
              </p:nvSpPr>
              <p:spPr>
                <a:xfrm>
                  <a:off x="763823" y="350767"/>
                  <a:ext cx="3175331" cy="332321"/>
                </a:xfrm>
                <a:prstGeom prst="rect">
                  <a:avLst/>
                </a:prstGeom>
                <a:noFill/>
                <a:effectLst/>
              </p:spPr>
              <p:txBody>
                <a:bodyPr wrap="square" rtlCol="0">
                  <a:spAutoFit/>
                </a:bodyPr>
                <a:lstStyle/>
                <a:p>
                  <a:pPr algn="ctr">
                    <a:lnSpc>
                      <a:spcPct val="120000"/>
                    </a:lnSpc>
                  </a:pPr>
                  <a:r>
                    <a:rPr lang="zh-CN" altLang="en-US" sz="1900" b="1" dirty="0">
                      <a:solidFill>
                        <a:srgbClr val="FDE6D3"/>
                      </a:solidFill>
                      <a:cs typeface="+mn-ea"/>
                      <a:sym typeface="+mn-lt"/>
                    </a:rPr>
                    <a:t>中国共产党</a:t>
                  </a:r>
                  <a:endParaRPr lang="en-US" altLang="zh-CN" sz="1900" b="1" dirty="0">
                    <a:solidFill>
                      <a:srgbClr val="FDE6D3"/>
                    </a:solidFill>
                    <a:cs typeface="+mn-ea"/>
                    <a:sym typeface="+mn-lt"/>
                  </a:endParaRPr>
                </a:p>
              </p:txBody>
            </p:sp>
          </p:grpSp>
          <p:pic>
            <p:nvPicPr>
              <p:cNvPr id="123" name="Picture 3" descr="C:\Users\xb\Desktop\53bf653e36a0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02436" y="1063965"/>
                <a:ext cx="953365" cy="845593"/>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8"/>
              <p:cNvSpPr txBox="1"/>
              <p:nvPr/>
            </p:nvSpPr>
            <p:spPr>
              <a:xfrm>
                <a:off x="690439" y="2826215"/>
                <a:ext cx="3278108" cy="738633"/>
              </a:xfrm>
              <a:prstGeom prst="rect">
                <a:avLst/>
              </a:prstGeom>
              <a:noFill/>
            </p:spPr>
            <p:txBody>
              <a:bodyPr wrap="square" lIns="121891" tIns="60945" rIns="121891" bIns="60945" rtlCol="0">
                <a:spAutoFit/>
              </a:bodyPr>
              <a:lstStyle/>
              <a:p>
                <a:pPr algn="ctr"/>
                <a:r>
                  <a:rPr lang="zh-CN" altLang="en-US" sz="4000" dirty="0">
                    <a:solidFill>
                      <a:srgbClr val="FDE9D5"/>
                    </a:solidFill>
                    <a:latin typeface="华康俪金黑W8(P)" pitchFamily="34" charset="-122"/>
                    <a:ea typeface="华康俪金黑W8(P)" pitchFamily="34" charset="-122"/>
                  </a:rPr>
                  <a:t>两学一做</a:t>
                </a:r>
              </a:p>
            </p:txBody>
          </p:sp>
        </p:grpSp>
      </p:grpSp>
    </p:spTree>
    <p:extLst>
      <p:ext uri="{BB962C8B-B14F-4D97-AF65-F5344CB8AC3E}">
        <p14:creationId xmlns:p14="http://schemas.microsoft.com/office/powerpoint/2010/main" val="1209912683"/>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ppt_x"/>
                                          </p:val>
                                        </p:tav>
                                        <p:tav tm="100000">
                                          <p:val>
                                            <p:strVal val="#ppt_x"/>
                                          </p:val>
                                        </p:tav>
                                      </p:tavLst>
                                    </p:anim>
                                    <p:anim calcmode="lin" valueType="num">
                                      <p:cBhvr additive="base">
                                        <p:cTn id="12" dur="1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1000"/>
                                        <p:tgtEl>
                                          <p:spTgt spid="74"/>
                                        </p:tgtEl>
                                      </p:cBhvr>
                                    </p:animEffect>
                                  </p:childTnLst>
                                </p:cTn>
                              </p:par>
                            </p:childTnLst>
                          </p:cTn>
                        </p:par>
                        <p:par>
                          <p:cTn id="17" fill="hold">
                            <p:stCondLst>
                              <p:cond delay="3000"/>
                            </p:stCondLst>
                            <p:childTnLst>
                              <p:par>
                                <p:cTn id="18" presetID="2" presetClass="entr" presetSubtype="6" fill="hold" nodeType="afterEffect">
                                  <p:stCondLst>
                                    <p:cond delay="0"/>
                                  </p:stCondLst>
                                  <p:childTnLst>
                                    <p:set>
                                      <p:cBhvr>
                                        <p:cTn id="19" dur="1" fill="hold">
                                          <p:stCondLst>
                                            <p:cond delay="0"/>
                                          </p:stCondLst>
                                        </p:cTn>
                                        <p:tgtEl>
                                          <p:spTgt spid="135"/>
                                        </p:tgtEl>
                                        <p:attrNameLst>
                                          <p:attrName>style.visibility</p:attrName>
                                        </p:attrNameLst>
                                      </p:cBhvr>
                                      <p:to>
                                        <p:strVal val="visible"/>
                                      </p:to>
                                    </p:set>
                                    <p:anim calcmode="lin" valueType="num">
                                      <p:cBhvr additive="base">
                                        <p:cTn id="20" dur="1500" fill="hold"/>
                                        <p:tgtEl>
                                          <p:spTgt spid="135"/>
                                        </p:tgtEl>
                                        <p:attrNameLst>
                                          <p:attrName>ppt_x</p:attrName>
                                        </p:attrNameLst>
                                      </p:cBhvr>
                                      <p:tavLst>
                                        <p:tav tm="0">
                                          <p:val>
                                            <p:strVal val="1+#ppt_w/2"/>
                                          </p:val>
                                        </p:tav>
                                        <p:tav tm="100000">
                                          <p:val>
                                            <p:strVal val="#ppt_x"/>
                                          </p:val>
                                        </p:tav>
                                      </p:tavLst>
                                    </p:anim>
                                    <p:anim calcmode="lin" valueType="num">
                                      <p:cBhvr additive="base">
                                        <p:cTn id="21" dur="1500" fill="hold"/>
                                        <p:tgtEl>
                                          <p:spTgt spid="135"/>
                                        </p:tgtEl>
                                        <p:attrNameLst>
                                          <p:attrName>ppt_y</p:attrName>
                                        </p:attrNameLst>
                                      </p:cBhvr>
                                      <p:tavLst>
                                        <p:tav tm="0">
                                          <p:val>
                                            <p:strVal val="1+#ppt_h/2"/>
                                          </p:val>
                                        </p:tav>
                                        <p:tav tm="100000">
                                          <p:val>
                                            <p:strVal val="#ppt_y"/>
                                          </p:val>
                                        </p:tav>
                                      </p:tavLst>
                                    </p:anim>
                                  </p:childTnLst>
                                </p:cTn>
                              </p:par>
                            </p:childTnLst>
                          </p:cTn>
                        </p:par>
                        <p:par>
                          <p:cTn id="22" fill="hold">
                            <p:stCondLst>
                              <p:cond delay="45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2" presetClass="entr" presetSubtype="0"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1000"/>
                                        <p:tgtEl>
                                          <p:spTgt spid="84"/>
                                        </p:tgtEl>
                                      </p:cBhvr>
                                    </p:animEffect>
                                    <p:anim calcmode="lin" valueType="num">
                                      <p:cBhvr>
                                        <p:cTn id="32" dur="1000" fill="hold"/>
                                        <p:tgtEl>
                                          <p:spTgt spid="84"/>
                                        </p:tgtEl>
                                        <p:attrNameLst>
                                          <p:attrName>ppt_x</p:attrName>
                                        </p:attrNameLst>
                                      </p:cBhvr>
                                      <p:tavLst>
                                        <p:tav tm="0">
                                          <p:val>
                                            <p:strVal val="#ppt_x"/>
                                          </p:val>
                                        </p:tav>
                                        <p:tav tm="100000">
                                          <p:val>
                                            <p:strVal val="#ppt_x"/>
                                          </p:val>
                                        </p:tav>
                                      </p:tavLst>
                                    </p:anim>
                                    <p:anim calcmode="lin" valueType="num">
                                      <p:cBhvr>
                                        <p:cTn id="33"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marL="0" indent="0">
              <a:buNone/>
            </a:pPr>
            <a:r>
              <a:rPr lang="zh-CN" altLang="en-US" sz="3200" b="1" dirty="0">
                <a:solidFill>
                  <a:schemeClr val="accent1"/>
                </a:solidFill>
                <a:latin typeface="微软雅黑" panose="020B0503020204020204" pitchFamily="34" charset="-122"/>
                <a:ea typeface="微软雅黑" panose="020B0503020204020204" pitchFamily="34" charset="-122"/>
              </a:rPr>
              <a:t>主要内容：学党章党规</a:t>
            </a:r>
          </a:p>
        </p:txBody>
      </p:sp>
      <p:sp>
        <p:nvSpPr>
          <p:cNvPr id="160" name="矩形 159"/>
          <p:cNvSpPr/>
          <p:nvPr/>
        </p:nvSpPr>
        <p:spPr>
          <a:xfrm>
            <a:off x="5316264" y="2081321"/>
            <a:ext cx="5787505" cy="72016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r>
              <a:rPr lang="zh-CN" altLang="en-US" sz="1800" dirty="0">
                <a:solidFill>
                  <a:schemeClr val="accent1"/>
                </a:solidFill>
              </a:rPr>
              <a:t>明确基本标准、树立行为规范，逐条逐句通读党章</a:t>
            </a:r>
          </a:p>
        </p:txBody>
      </p:sp>
      <p:sp>
        <p:nvSpPr>
          <p:cNvPr id="163" name="矩形 162"/>
          <p:cNvSpPr/>
          <p:nvPr/>
        </p:nvSpPr>
        <p:spPr>
          <a:xfrm>
            <a:off x="5316264" y="3027417"/>
            <a:ext cx="5787506" cy="72016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r>
              <a:rPr lang="zh-CN" altLang="en-US" sz="1800" dirty="0">
                <a:solidFill>
                  <a:schemeClr val="accent1"/>
                </a:solidFill>
              </a:rPr>
              <a:t>认真学习</a:t>
            </a:r>
            <a:r>
              <a:rPr lang="en-US" altLang="zh-CN" sz="1800" dirty="0">
                <a:solidFill>
                  <a:schemeClr val="accent1"/>
                </a:solidFill>
              </a:rPr>
              <a:t>《</a:t>
            </a:r>
            <a:r>
              <a:rPr lang="zh-CN" altLang="en-US" sz="1800" dirty="0">
                <a:solidFill>
                  <a:schemeClr val="accent1"/>
                </a:solidFill>
              </a:rPr>
              <a:t>中国共产党廉洁自律准则</a:t>
            </a:r>
            <a:r>
              <a:rPr lang="en-US" altLang="zh-CN" sz="1800" dirty="0">
                <a:solidFill>
                  <a:schemeClr val="accent1"/>
                </a:solidFill>
              </a:rPr>
              <a:t>》</a:t>
            </a:r>
            <a:r>
              <a:rPr lang="zh-CN" altLang="en-US" sz="1800" dirty="0">
                <a:solidFill>
                  <a:schemeClr val="accent1"/>
                </a:solidFill>
              </a:rPr>
              <a:t>、</a:t>
            </a:r>
            <a:r>
              <a:rPr lang="en-US" altLang="zh-CN" sz="1800" dirty="0">
                <a:solidFill>
                  <a:schemeClr val="accent1"/>
                </a:solidFill>
              </a:rPr>
              <a:t>《</a:t>
            </a:r>
            <a:r>
              <a:rPr lang="zh-CN" altLang="en-US" sz="1800" dirty="0">
                <a:solidFill>
                  <a:schemeClr val="accent1"/>
                </a:solidFill>
              </a:rPr>
              <a:t>中国共产党纪律处分条例</a:t>
            </a:r>
            <a:r>
              <a:rPr lang="en-US" altLang="zh-CN" sz="1800" dirty="0">
                <a:solidFill>
                  <a:schemeClr val="accent1"/>
                </a:solidFill>
              </a:rPr>
              <a:t>》</a:t>
            </a:r>
            <a:r>
              <a:rPr lang="zh-CN" altLang="en-US" sz="1800" dirty="0">
                <a:solidFill>
                  <a:schemeClr val="accent1"/>
                </a:solidFill>
              </a:rPr>
              <a:t>等党内法规</a:t>
            </a:r>
          </a:p>
        </p:txBody>
      </p:sp>
      <p:sp>
        <p:nvSpPr>
          <p:cNvPr id="171" name="矩形 170"/>
          <p:cNvSpPr/>
          <p:nvPr/>
        </p:nvSpPr>
        <p:spPr>
          <a:xfrm>
            <a:off x="5316266" y="3982654"/>
            <a:ext cx="4679380" cy="72016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r>
              <a:rPr lang="zh-CN" altLang="en-US" sz="1800" dirty="0">
                <a:solidFill>
                  <a:schemeClr val="accent1"/>
                </a:solidFill>
              </a:rPr>
              <a:t>学习党的历史，学习革命先辈和先进典型</a:t>
            </a:r>
          </a:p>
        </p:txBody>
      </p:sp>
      <p:sp>
        <p:nvSpPr>
          <p:cNvPr id="179" name="矩形 178"/>
          <p:cNvSpPr/>
          <p:nvPr/>
        </p:nvSpPr>
        <p:spPr>
          <a:xfrm>
            <a:off x="5316265" y="4937891"/>
            <a:ext cx="5787506" cy="72016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r>
              <a:rPr lang="zh-CN" altLang="en-US" sz="1800" dirty="0">
                <a:solidFill>
                  <a:schemeClr val="accent1"/>
                </a:solidFill>
              </a:rPr>
              <a:t>从周永康、薄熙来、徐才厚、郭伯雄、令计划等违纪违法案件中汲取教训</a:t>
            </a:r>
          </a:p>
        </p:txBody>
      </p:sp>
      <p:sp>
        <p:nvSpPr>
          <p:cNvPr id="95" name="矩形 94"/>
          <p:cNvSpPr/>
          <p:nvPr/>
        </p:nvSpPr>
        <p:spPr>
          <a:xfrm>
            <a:off x="10095901" y="3982654"/>
            <a:ext cx="1007869" cy="720167"/>
          </a:xfrm>
          <a:prstGeom prst="rect">
            <a:avLst/>
          </a:prstGeom>
          <a:pattFill prst="dkUpDiag">
            <a:fgClr>
              <a:schemeClr val="accent1"/>
            </a:fgClr>
            <a:bgClr>
              <a:schemeClr val="bg1"/>
            </a:bgClr>
          </a:patt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endParaRPr lang="zh-CN" altLang="en-US" sz="1800" dirty="0">
              <a:solidFill>
                <a:schemeClr val="accent1"/>
              </a:solidFill>
            </a:endParaRPr>
          </a:p>
        </p:txBody>
      </p:sp>
      <p:sp>
        <p:nvSpPr>
          <p:cNvPr id="36" name="文本框 11"/>
          <p:cNvSpPr txBox="1"/>
          <p:nvPr/>
        </p:nvSpPr>
        <p:spPr>
          <a:xfrm>
            <a:off x="1139112" y="5049961"/>
            <a:ext cx="1921521" cy="492557"/>
          </a:xfrm>
          <a:prstGeom prst="rect">
            <a:avLst/>
          </a:prstGeom>
          <a:noFill/>
        </p:spPr>
        <p:txBody>
          <a:bodyPr wrap="square" lIns="121891" tIns="60945" rIns="121891" bIns="60945" rtlCol="0">
            <a:spAutoFit/>
          </a:bodyPr>
          <a:lstStyle/>
          <a:p>
            <a:pPr algn="ctr"/>
            <a:r>
              <a:rPr lang="zh-CN" altLang="en-US" b="1" dirty="0">
                <a:solidFill>
                  <a:schemeClr val="accent1"/>
                </a:solidFill>
              </a:rPr>
              <a:t>学 </a:t>
            </a:r>
            <a:r>
              <a:rPr lang="zh-CN" altLang="en-US" b="1" dirty="0">
                <a:solidFill>
                  <a:schemeClr val="tx1">
                    <a:lumMod val="65000"/>
                    <a:lumOff val="35000"/>
                  </a:schemeClr>
                </a:solidFill>
              </a:rPr>
              <a:t>党章党规</a:t>
            </a:r>
          </a:p>
        </p:txBody>
      </p:sp>
      <p:pic>
        <p:nvPicPr>
          <p:cNvPr id="42"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6916" y="2023836"/>
            <a:ext cx="1105912" cy="1003583"/>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组合 34"/>
          <p:cNvGrpSpPr/>
          <p:nvPr/>
        </p:nvGrpSpPr>
        <p:grpSpPr>
          <a:xfrm>
            <a:off x="1370304" y="3092073"/>
            <a:ext cx="1660613" cy="1661214"/>
            <a:chOff x="3686418" y="1491630"/>
            <a:chExt cx="1245622" cy="1245622"/>
          </a:xfrm>
        </p:grpSpPr>
        <p:grpSp>
          <p:nvGrpSpPr>
            <p:cNvPr id="43" name="组合 42"/>
            <p:cNvGrpSpPr/>
            <p:nvPr/>
          </p:nvGrpSpPr>
          <p:grpSpPr>
            <a:xfrm>
              <a:off x="3686418" y="1491630"/>
              <a:ext cx="1245622" cy="1245622"/>
              <a:chOff x="3597091" y="1563638"/>
              <a:chExt cx="1245622" cy="1245622"/>
            </a:xfrm>
          </p:grpSpPr>
          <p:sp>
            <p:nvSpPr>
              <p:cNvPr id="45" name="椭圆 44"/>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900">
                  <a:solidFill>
                    <a:schemeClr val="accent1"/>
                  </a:solidFill>
                </a:endParaRPr>
              </a:p>
            </p:txBody>
          </p:sp>
          <p:sp>
            <p:nvSpPr>
              <p:cNvPr id="46" name="椭圆 45"/>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1100" kern="0">
                  <a:solidFill>
                    <a:srgbClr val="4D4D4D"/>
                  </a:solidFill>
                  <a:latin typeface="微软雅黑" pitchFamily="34" charset="-122"/>
                  <a:ea typeface="微软雅黑" pitchFamily="34" charset="-122"/>
                </a:endParaRPr>
              </a:p>
            </p:txBody>
          </p:sp>
        </p:grpSp>
        <p:sp>
          <p:nvSpPr>
            <p:cNvPr id="44" name="标题 4"/>
            <p:cNvSpPr txBox="1">
              <a:spLocks/>
            </p:cNvSpPr>
            <p:nvPr/>
          </p:nvSpPr>
          <p:spPr>
            <a:xfrm>
              <a:off x="3923843" y="1725875"/>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7200" dirty="0">
                  <a:solidFill>
                    <a:schemeClr val="bg1"/>
                  </a:solidFill>
                  <a:latin typeface="华康俪金黑W8(P)" pitchFamily="34" charset="-122"/>
                  <a:ea typeface="华康俪金黑W8(P)" pitchFamily="34" charset="-122"/>
                  <a:cs typeface="+mn-cs"/>
                </a:rPr>
                <a:t>学</a:t>
              </a:r>
            </a:p>
          </p:txBody>
        </p:sp>
      </p:grpSp>
      <p:grpSp>
        <p:nvGrpSpPr>
          <p:cNvPr id="47" name="组合 46"/>
          <p:cNvGrpSpPr/>
          <p:nvPr/>
        </p:nvGrpSpPr>
        <p:grpSpPr>
          <a:xfrm>
            <a:off x="4439022" y="2061642"/>
            <a:ext cx="719907" cy="720167"/>
            <a:chOff x="3635896" y="1427745"/>
            <a:chExt cx="540000" cy="540000"/>
          </a:xfrm>
          <a:solidFill>
            <a:srgbClr val="C00000"/>
          </a:solidFill>
        </p:grpSpPr>
        <p:sp>
          <p:nvSpPr>
            <p:cNvPr id="48" name="矩形 47"/>
            <p:cNvSpPr/>
            <p:nvPr/>
          </p:nvSpPr>
          <p:spPr>
            <a:xfrm>
              <a:off x="3635896" y="1427745"/>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49" name="TextBox 45"/>
            <p:cNvSpPr txBox="1"/>
            <p:nvPr/>
          </p:nvSpPr>
          <p:spPr>
            <a:xfrm>
              <a:off x="3635896" y="1513122"/>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01</a:t>
              </a:r>
              <a:endParaRPr lang="zh-CN" altLang="en-US" sz="2600" dirty="0">
                <a:solidFill>
                  <a:schemeClr val="bg1"/>
                </a:solidFill>
                <a:latin typeface="Impact" panose="020B0806030902050204" pitchFamily="34" charset="0"/>
              </a:endParaRPr>
            </a:p>
          </p:txBody>
        </p:sp>
      </p:grpSp>
      <p:grpSp>
        <p:nvGrpSpPr>
          <p:cNvPr id="50" name="组合 49"/>
          <p:cNvGrpSpPr/>
          <p:nvPr/>
        </p:nvGrpSpPr>
        <p:grpSpPr>
          <a:xfrm>
            <a:off x="4439022" y="2997746"/>
            <a:ext cx="719907" cy="720167"/>
            <a:chOff x="3635896" y="2037782"/>
            <a:chExt cx="540000" cy="540000"/>
          </a:xfrm>
          <a:solidFill>
            <a:srgbClr val="C00000"/>
          </a:solidFill>
        </p:grpSpPr>
        <p:sp>
          <p:nvSpPr>
            <p:cNvPr id="51" name="矩形 50"/>
            <p:cNvSpPr/>
            <p:nvPr/>
          </p:nvSpPr>
          <p:spPr>
            <a:xfrm>
              <a:off x="3635896" y="2037782"/>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52" name="TextBox 45"/>
            <p:cNvSpPr txBox="1"/>
            <p:nvPr/>
          </p:nvSpPr>
          <p:spPr>
            <a:xfrm>
              <a:off x="3635896" y="2123159"/>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02</a:t>
              </a:r>
              <a:endParaRPr lang="zh-CN" altLang="en-US" sz="2600" dirty="0">
                <a:solidFill>
                  <a:schemeClr val="bg1"/>
                </a:solidFill>
                <a:latin typeface="Impact" panose="020B0806030902050204" pitchFamily="34" charset="0"/>
              </a:endParaRPr>
            </a:p>
          </p:txBody>
        </p:sp>
      </p:grpSp>
      <p:grpSp>
        <p:nvGrpSpPr>
          <p:cNvPr id="53" name="组合 52"/>
          <p:cNvGrpSpPr/>
          <p:nvPr/>
        </p:nvGrpSpPr>
        <p:grpSpPr>
          <a:xfrm>
            <a:off x="4439022" y="3933850"/>
            <a:ext cx="719907" cy="720167"/>
            <a:chOff x="3635896" y="2647819"/>
            <a:chExt cx="540000" cy="540000"/>
          </a:xfrm>
          <a:solidFill>
            <a:srgbClr val="C00000"/>
          </a:solidFill>
        </p:grpSpPr>
        <p:sp>
          <p:nvSpPr>
            <p:cNvPr id="54" name="矩形 53"/>
            <p:cNvSpPr/>
            <p:nvPr/>
          </p:nvSpPr>
          <p:spPr>
            <a:xfrm>
              <a:off x="3635896" y="2647819"/>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55" name="TextBox 45"/>
            <p:cNvSpPr txBox="1"/>
            <p:nvPr/>
          </p:nvSpPr>
          <p:spPr>
            <a:xfrm>
              <a:off x="3635896" y="2733196"/>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03</a:t>
              </a:r>
              <a:endParaRPr lang="zh-CN" altLang="en-US" sz="2600" dirty="0">
                <a:solidFill>
                  <a:schemeClr val="bg1"/>
                </a:solidFill>
                <a:latin typeface="Impact" panose="020B0806030902050204" pitchFamily="34" charset="0"/>
              </a:endParaRPr>
            </a:p>
          </p:txBody>
        </p:sp>
      </p:grpSp>
      <p:grpSp>
        <p:nvGrpSpPr>
          <p:cNvPr id="56" name="组合 55"/>
          <p:cNvGrpSpPr/>
          <p:nvPr/>
        </p:nvGrpSpPr>
        <p:grpSpPr>
          <a:xfrm>
            <a:off x="4439022" y="4951120"/>
            <a:ext cx="719907" cy="720167"/>
            <a:chOff x="3635896" y="3257856"/>
            <a:chExt cx="540000" cy="540000"/>
          </a:xfrm>
          <a:solidFill>
            <a:srgbClr val="C00000"/>
          </a:solidFill>
        </p:grpSpPr>
        <p:sp>
          <p:nvSpPr>
            <p:cNvPr id="57" name="矩形 56"/>
            <p:cNvSpPr/>
            <p:nvPr/>
          </p:nvSpPr>
          <p:spPr>
            <a:xfrm>
              <a:off x="3635896" y="3257856"/>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58" name="TextBox 45"/>
            <p:cNvSpPr txBox="1"/>
            <p:nvPr/>
          </p:nvSpPr>
          <p:spPr>
            <a:xfrm>
              <a:off x="3635896" y="3343233"/>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04</a:t>
              </a:r>
              <a:endParaRPr lang="zh-CN" altLang="en-US" sz="2600" dirty="0">
                <a:solidFill>
                  <a:schemeClr val="bg1"/>
                </a:solidFill>
                <a:latin typeface="Impact" panose="020B0806030902050204" pitchFamily="34" charset="0"/>
              </a:endParaRPr>
            </a:p>
          </p:txBody>
        </p:sp>
      </p:grpSp>
    </p:spTree>
    <p:extLst>
      <p:ext uri="{BB962C8B-B14F-4D97-AF65-F5344CB8AC3E}">
        <p14:creationId xmlns:p14="http://schemas.microsoft.com/office/powerpoint/2010/main" val="429683319"/>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23" presetClass="entr" presetSubtype="28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strVal val="4/3*#ppt_w"/>
                                              </p:val>
                                            </p:tav>
                                            <p:tav tm="100000">
                                              <p:val>
                                                <p:strVal val="#ppt_w"/>
                                              </p:val>
                                            </p:tav>
                                          </p:tavLst>
                                        </p:anim>
                                        <p:anim calcmode="lin" valueType="num">
                                          <p:cBhvr>
                                            <p:cTn id="12" dur="500" fill="hold"/>
                                            <p:tgtEl>
                                              <p:spTgt spid="35"/>
                                            </p:tgtEl>
                                            <p:attrNameLst>
                                              <p:attrName>ppt_h</p:attrName>
                                            </p:attrNameLst>
                                          </p:cBhvr>
                                          <p:tavLst>
                                            <p:tav tm="0">
                                              <p:val>
                                                <p:strVal val="4/3*#ppt_h"/>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400"/>
                                            <p:tgtEl>
                                              <p:spTgt spid="36"/>
                                            </p:tgtEl>
                                          </p:cBhvr>
                                        </p:animEffect>
                                        <p:anim calcmode="lin" valueType="num">
                                          <p:cBhvr>
                                            <p:cTn id="17" dur="1400" fill="hold"/>
                                            <p:tgtEl>
                                              <p:spTgt spid="36"/>
                                            </p:tgtEl>
                                            <p:attrNameLst>
                                              <p:attrName>ppt_x</p:attrName>
                                            </p:attrNameLst>
                                          </p:cBhvr>
                                          <p:tavLst>
                                            <p:tav tm="0">
                                              <p:val>
                                                <p:strVal val="#ppt_x"/>
                                              </p:val>
                                            </p:tav>
                                            <p:tav tm="100000">
                                              <p:val>
                                                <p:strVal val="#ppt_x"/>
                                              </p:val>
                                            </p:tav>
                                          </p:tavLst>
                                        </p:anim>
                                        <p:anim calcmode="lin" valueType="num">
                                          <p:cBhvr>
                                            <p:cTn id="18" dur="1400" fill="hold"/>
                                            <p:tgtEl>
                                              <p:spTgt spid="36"/>
                                            </p:tgtEl>
                                            <p:attrNameLst>
                                              <p:attrName>ppt_y</p:attrName>
                                            </p:attrNameLst>
                                          </p:cBhvr>
                                          <p:tavLst>
                                            <p:tav tm="0">
                                              <p:val>
                                                <p:strVal val="#ppt_y+.1"/>
                                              </p:val>
                                            </p:tav>
                                            <p:tav tm="100000">
                                              <p:val>
                                                <p:strVal val="#ppt_y"/>
                                              </p:val>
                                            </p:tav>
                                          </p:tavLst>
                                        </p:anim>
                                      </p:childTnLst>
                                    </p:cTn>
                                  </p:par>
                                </p:childTnLst>
                              </p:cTn>
                            </p:par>
                            <p:par>
                              <p:cTn id="19" fill="hold">
                                <p:stCondLst>
                                  <p:cond delay="2400"/>
                                </p:stCondLst>
                                <p:childTnLst>
                                  <p:par>
                                    <p:cTn id="20" presetID="10"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par>
                              <p:cTn id="23" fill="hold">
                                <p:stCondLst>
                                  <p:cond delay="2900"/>
                                </p:stCondLst>
                                <p:childTnLst>
                                  <p:par>
                                    <p:cTn id="24" presetID="2" presetClass="entr" presetSubtype="2" fill="hold" grpId="0" nodeType="afterEffect" p14:presetBounceEnd="33333">
                                      <p:stCondLst>
                                        <p:cond delay="0"/>
                                      </p:stCondLst>
                                      <p:childTnLst>
                                        <p:set>
                                          <p:cBhvr>
                                            <p:cTn id="25" dur="1" fill="hold">
                                              <p:stCondLst>
                                                <p:cond delay="0"/>
                                              </p:stCondLst>
                                            </p:cTn>
                                            <p:tgtEl>
                                              <p:spTgt spid="160"/>
                                            </p:tgtEl>
                                            <p:attrNameLst>
                                              <p:attrName>style.visibility</p:attrName>
                                            </p:attrNameLst>
                                          </p:cBhvr>
                                          <p:to>
                                            <p:strVal val="visible"/>
                                          </p:to>
                                        </p:set>
                                        <p:anim calcmode="lin" valueType="num" p14:bounceEnd="33333">
                                          <p:cBhvr additive="base">
                                            <p:cTn id="26" dur="1500" fill="hold"/>
                                            <p:tgtEl>
                                              <p:spTgt spid="160"/>
                                            </p:tgtEl>
                                            <p:attrNameLst>
                                              <p:attrName>ppt_x</p:attrName>
                                            </p:attrNameLst>
                                          </p:cBhvr>
                                          <p:tavLst>
                                            <p:tav tm="0">
                                              <p:val>
                                                <p:strVal val="1+#ppt_w/2"/>
                                              </p:val>
                                            </p:tav>
                                            <p:tav tm="100000">
                                              <p:val>
                                                <p:strVal val="#ppt_x"/>
                                              </p:val>
                                            </p:tav>
                                          </p:tavLst>
                                        </p:anim>
                                        <p:anim calcmode="lin" valueType="num" p14:bounceEnd="33333">
                                          <p:cBhvr additive="base">
                                            <p:cTn id="27" dur="1500" fill="hold"/>
                                            <p:tgtEl>
                                              <p:spTgt spid="160"/>
                                            </p:tgtEl>
                                            <p:attrNameLst>
                                              <p:attrName>ppt_y</p:attrName>
                                            </p:attrNameLst>
                                          </p:cBhvr>
                                          <p:tavLst>
                                            <p:tav tm="0">
                                              <p:val>
                                                <p:strVal val="#ppt_y"/>
                                              </p:val>
                                            </p:tav>
                                            <p:tav tm="100000">
                                              <p:val>
                                                <p:strVal val="#ppt_y"/>
                                              </p:val>
                                            </p:tav>
                                          </p:tavLst>
                                        </p:anim>
                                      </p:childTnLst>
                                    </p:cTn>
                                  </p:par>
                                </p:childTnLst>
                              </p:cTn>
                            </p:par>
                            <p:par>
                              <p:cTn id="28" fill="hold">
                                <p:stCondLst>
                                  <p:cond delay="4400"/>
                                </p:stCondLst>
                                <p:childTnLst>
                                  <p:par>
                                    <p:cTn id="29" presetID="10" presetClass="entr" presetSubtype="0"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par>
                              <p:cTn id="32" fill="hold">
                                <p:stCondLst>
                                  <p:cond delay="4900"/>
                                </p:stCondLst>
                                <p:childTnLst>
                                  <p:par>
                                    <p:cTn id="33" presetID="2" presetClass="entr" presetSubtype="2" fill="hold" grpId="0" nodeType="afterEffect" p14:presetBounceEnd="33333">
                                      <p:stCondLst>
                                        <p:cond delay="0"/>
                                      </p:stCondLst>
                                      <p:childTnLst>
                                        <p:set>
                                          <p:cBhvr>
                                            <p:cTn id="34" dur="1" fill="hold">
                                              <p:stCondLst>
                                                <p:cond delay="0"/>
                                              </p:stCondLst>
                                            </p:cTn>
                                            <p:tgtEl>
                                              <p:spTgt spid="163"/>
                                            </p:tgtEl>
                                            <p:attrNameLst>
                                              <p:attrName>style.visibility</p:attrName>
                                            </p:attrNameLst>
                                          </p:cBhvr>
                                          <p:to>
                                            <p:strVal val="visible"/>
                                          </p:to>
                                        </p:set>
                                        <p:anim calcmode="lin" valueType="num" p14:bounceEnd="33333">
                                          <p:cBhvr additive="base">
                                            <p:cTn id="35" dur="1500" fill="hold"/>
                                            <p:tgtEl>
                                              <p:spTgt spid="163"/>
                                            </p:tgtEl>
                                            <p:attrNameLst>
                                              <p:attrName>ppt_x</p:attrName>
                                            </p:attrNameLst>
                                          </p:cBhvr>
                                          <p:tavLst>
                                            <p:tav tm="0">
                                              <p:val>
                                                <p:strVal val="1+#ppt_w/2"/>
                                              </p:val>
                                            </p:tav>
                                            <p:tav tm="100000">
                                              <p:val>
                                                <p:strVal val="#ppt_x"/>
                                              </p:val>
                                            </p:tav>
                                          </p:tavLst>
                                        </p:anim>
                                        <p:anim calcmode="lin" valueType="num" p14:bounceEnd="33333">
                                          <p:cBhvr additive="base">
                                            <p:cTn id="36" dur="1500" fill="hold"/>
                                            <p:tgtEl>
                                              <p:spTgt spid="163"/>
                                            </p:tgtEl>
                                            <p:attrNameLst>
                                              <p:attrName>ppt_y</p:attrName>
                                            </p:attrNameLst>
                                          </p:cBhvr>
                                          <p:tavLst>
                                            <p:tav tm="0">
                                              <p:val>
                                                <p:strVal val="#ppt_y"/>
                                              </p:val>
                                            </p:tav>
                                            <p:tav tm="100000">
                                              <p:val>
                                                <p:strVal val="#ppt_y"/>
                                              </p:val>
                                            </p:tav>
                                          </p:tavLst>
                                        </p:anim>
                                      </p:childTnLst>
                                    </p:cTn>
                                  </p:par>
                                </p:childTnLst>
                              </p:cTn>
                            </p:par>
                            <p:par>
                              <p:cTn id="37" fill="hold">
                                <p:stCondLst>
                                  <p:cond delay="6400"/>
                                </p:stCondLst>
                                <p:childTnLst>
                                  <p:par>
                                    <p:cTn id="38" presetID="10" presetClass="entr" presetSubtype="0"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par>
                              <p:cTn id="41" fill="hold">
                                <p:stCondLst>
                                  <p:cond delay="6900"/>
                                </p:stCondLst>
                                <p:childTnLst>
                                  <p:par>
                                    <p:cTn id="42" presetID="2" presetClass="entr" presetSubtype="2" fill="hold" grpId="0" nodeType="afterEffect" p14:presetBounceEnd="33333">
                                      <p:stCondLst>
                                        <p:cond delay="0"/>
                                      </p:stCondLst>
                                      <p:childTnLst>
                                        <p:set>
                                          <p:cBhvr>
                                            <p:cTn id="43" dur="1" fill="hold">
                                              <p:stCondLst>
                                                <p:cond delay="0"/>
                                              </p:stCondLst>
                                            </p:cTn>
                                            <p:tgtEl>
                                              <p:spTgt spid="171"/>
                                            </p:tgtEl>
                                            <p:attrNameLst>
                                              <p:attrName>style.visibility</p:attrName>
                                            </p:attrNameLst>
                                          </p:cBhvr>
                                          <p:to>
                                            <p:strVal val="visible"/>
                                          </p:to>
                                        </p:set>
                                        <p:anim calcmode="lin" valueType="num" p14:bounceEnd="33333">
                                          <p:cBhvr additive="base">
                                            <p:cTn id="44" dur="1500" fill="hold"/>
                                            <p:tgtEl>
                                              <p:spTgt spid="171"/>
                                            </p:tgtEl>
                                            <p:attrNameLst>
                                              <p:attrName>ppt_x</p:attrName>
                                            </p:attrNameLst>
                                          </p:cBhvr>
                                          <p:tavLst>
                                            <p:tav tm="0">
                                              <p:val>
                                                <p:strVal val="1+#ppt_w/2"/>
                                              </p:val>
                                            </p:tav>
                                            <p:tav tm="100000">
                                              <p:val>
                                                <p:strVal val="#ppt_x"/>
                                              </p:val>
                                            </p:tav>
                                          </p:tavLst>
                                        </p:anim>
                                        <p:anim calcmode="lin" valueType="num" p14:bounceEnd="33333">
                                          <p:cBhvr additive="base">
                                            <p:cTn id="45" dur="1500" fill="hold"/>
                                            <p:tgtEl>
                                              <p:spTgt spid="171"/>
                                            </p:tgtEl>
                                            <p:attrNameLst>
                                              <p:attrName>ppt_y</p:attrName>
                                            </p:attrNameLst>
                                          </p:cBhvr>
                                          <p:tavLst>
                                            <p:tav tm="0">
                                              <p:val>
                                                <p:strVal val="#ppt_y"/>
                                              </p:val>
                                            </p:tav>
                                            <p:tav tm="100000">
                                              <p:val>
                                                <p:strVal val="#ppt_y"/>
                                              </p:val>
                                            </p:tav>
                                          </p:tavLst>
                                        </p:anim>
                                      </p:childTnLst>
                                    </p:cTn>
                                  </p:par>
                                </p:childTnLst>
                              </p:cTn>
                            </p:par>
                            <p:par>
                              <p:cTn id="46" fill="hold">
                                <p:stCondLst>
                                  <p:cond delay="8400"/>
                                </p:stCondLst>
                                <p:childTnLst>
                                  <p:par>
                                    <p:cTn id="47" presetID="42" presetClass="entr" presetSubtype="0"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Effect transition="in" filter="fade">
                                          <p:cBhvr>
                                            <p:cTn id="49" dur="1250"/>
                                            <p:tgtEl>
                                              <p:spTgt spid="95"/>
                                            </p:tgtEl>
                                          </p:cBhvr>
                                        </p:animEffect>
                                        <p:anim calcmode="lin" valueType="num">
                                          <p:cBhvr>
                                            <p:cTn id="50" dur="1250" fill="hold"/>
                                            <p:tgtEl>
                                              <p:spTgt spid="95"/>
                                            </p:tgtEl>
                                            <p:attrNameLst>
                                              <p:attrName>ppt_x</p:attrName>
                                            </p:attrNameLst>
                                          </p:cBhvr>
                                          <p:tavLst>
                                            <p:tav tm="0">
                                              <p:val>
                                                <p:strVal val="#ppt_x"/>
                                              </p:val>
                                            </p:tav>
                                            <p:tav tm="100000">
                                              <p:val>
                                                <p:strVal val="#ppt_x"/>
                                              </p:val>
                                            </p:tav>
                                          </p:tavLst>
                                        </p:anim>
                                        <p:anim calcmode="lin" valueType="num">
                                          <p:cBhvr>
                                            <p:cTn id="51" dur="1250" fill="hold"/>
                                            <p:tgtEl>
                                              <p:spTgt spid="95"/>
                                            </p:tgtEl>
                                            <p:attrNameLst>
                                              <p:attrName>ppt_y</p:attrName>
                                            </p:attrNameLst>
                                          </p:cBhvr>
                                          <p:tavLst>
                                            <p:tav tm="0">
                                              <p:val>
                                                <p:strVal val="#ppt_y+.1"/>
                                              </p:val>
                                            </p:tav>
                                            <p:tav tm="100000">
                                              <p:val>
                                                <p:strVal val="#ppt_y"/>
                                              </p:val>
                                            </p:tav>
                                          </p:tavLst>
                                        </p:anim>
                                      </p:childTnLst>
                                    </p:cTn>
                                  </p:par>
                                </p:childTnLst>
                              </p:cTn>
                            </p:par>
                            <p:par>
                              <p:cTn id="52" fill="hold">
                                <p:stCondLst>
                                  <p:cond delay="9650"/>
                                </p:stCondLst>
                                <p:childTnLst>
                                  <p:par>
                                    <p:cTn id="53" presetID="10"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10150"/>
                                </p:stCondLst>
                                <p:childTnLst>
                                  <p:par>
                                    <p:cTn id="57" presetID="2" presetClass="entr" presetSubtype="2" fill="hold" grpId="0" nodeType="afterEffect" p14:presetBounceEnd="33333">
                                      <p:stCondLst>
                                        <p:cond delay="0"/>
                                      </p:stCondLst>
                                      <p:childTnLst>
                                        <p:set>
                                          <p:cBhvr>
                                            <p:cTn id="58" dur="1" fill="hold">
                                              <p:stCondLst>
                                                <p:cond delay="0"/>
                                              </p:stCondLst>
                                            </p:cTn>
                                            <p:tgtEl>
                                              <p:spTgt spid="179"/>
                                            </p:tgtEl>
                                            <p:attrNameLst>
                                              <p:attrName>style.visibility</p:attrName>
                                            </p:attrNameLst>
                                          </p:cBhvr>
                                          <p:to>
                                            <p:strVal val="visible"/>
                                          </p:to>
                                        </p:set>
                                        <p:anim calcmode="lin" valueType="num" p14:bounceEnd="33333">
                                          <p:cBhvr additive="base">
                                            <p:cTn id="59" dur="1500" fill="hold"/>
                                            <p:tgtEl>
                                              <p:spTgt spid="179"/>
                                            </p:tgtEl>
                                            <p:attrNameLst>
                                              <p:attrName>ppt_x</p:attrName>
                                            </p:attrNameLst>
                                          </p:cBhvr>
                                          <p:tavLst>
                                            <p:tav tm="0">
                                              <p:val>
                                                <p:strVal val="1+#ppt_w/2"/>
                                              </p:val>
                                            </p:tav>
                                            <p:tav tm="100000">
                                              <p:val>
                                                <p:strVal val="#ppt_x"/>
                                              </p:val>
                                            </p:tav>
                                          </p:tavLst>
                                        </p:anim>
                                        <p:anim calcmode="lin" valueType="num" p14:bounceEnd="33333">
                                          <p:cBhvr additive="base">
                                            <p:cTn id="60" dur="1500" fill="hold"/>
                                            <p:tgtEl>
                                              <p:spTgt spid="1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3" grpId="0" animBg="1"/>
          <p:bldP spid="171" grpId="0" animBg="1"/>
          <p:bldP spid="179" grpId="0" animBg="1"/>
          <p:bldP spid="95" grpId="0" animBg="1"/>
          <p:bldP spid="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23" presetClass="entr" presetSubtype="28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strVal val="4/3*#ppt_w"/>
                                              </p:val>
                                            </p:tav>
                                            <p:tav tm="100000">
                                              <p:val>
                                                <p:strVal val="#ppt_w"/>
                                              </p:val>
                                            </p:tav>
                                          </p:tavLst>
                                        </p:anim>
                                        <p:anim calcmode="lin" valueType="num">
                                          <p:cBhvr>
                                            <p:cTn id="12" dur="500" fill="hold"/>
                                            <p:tgtEl>
                                              <p:spTgt spid="35"/>
                                            </p:tgtEl>
                                            <p:attrNameLst>
                                              <p:attrName>ppt_h</p:attrName>
                                            </p:attrNameLst>
                                          </p:cBhvr>
                                          <p:tavLst>
                                            <p:tav tm="0">
                                              <p:val>
                                                <p:strVal val="4/3*#ppt_h"/>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400"/>
                                            <p:tgtEl>
                                              <p:spTgt spid="36"/>
                                            </p:tgtEl>
                                          </p:cBhvr>
                                        </p:animEffect>
                                        <p:anim calcmode="lin" valueType="num">
                                          <p:cBhvr>
                                            <p:cTn id="17" dur="1400" fill="hold"/>
                                            <p:tgtEl>
                                              <p:spTgt spid="36"/>
                                            </p:tgtEl>
                                            <p:attrNameLst>
                                              <p:attrName>ppt_x</p:attrName>
                                            </p:attrNameLst>
                                          </p:cBhvr>
                                          <p:tavLst>
                                            <p:tav tm="0">
                                              <p:val>
                                                <p:strVal val="#ppt_x"/>
                                              </p:val>
                                            </p:tav>
                                            <p:tav tm="100000">
                                              <p:val>
                                                <p:strVal val="#ppt_x"/>
                                              </p:val>
                                            </p:tav>
                                          </p:tavLst>
                                        </p:anim>
                                        <p:anim calcmode="lin" valueType="num">
                                          <p:cBhvr>
                                            <p:cTn id="18" dur="1400" fill="hold"/>
                                            <p:tgtEl>
                                              <p:spTgt spid="36"/>
                                            </p:tgtEl>
                                            <p:attrNameLst>
                                              <p:attrName>ppt_y</p:attrName>
                                            </p:attrNameLst>
                                          </p:cBhvr>
                                          <p:tavLst>
                                            <p:tav tm="0">
                                              <p:val>
                                                <p:strVal val="#ppt_y+.1"/>
                                              </p:val>
                                            </p:tav>
                                            <p:tav tm="100000">
                                              <p:val>
                                                <p:strVal val="#ppt_y"/>
                                              </p:val>
                                            </p:tav>
                                          </p:tavLst>
                                        </p:anim>
                                      </p:childTnLst>
                                    </p:cTn>
                                  </p:par>
                                </p:childTnLst>
                              </p:cTn>
                            </p:par>
                            <p:par>
                              <p:cTn id="19" fill="hold">
                                <p:stCondLst>
                                  <p:cond delay="2400"/>
                                </p:stCondLst>
                                <p:childTnLst>
                                  <p:par>
                                    <p:cTn id="20" presetID="10"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par>
                              <p:cTn id="23" fill="hold">
                                <p:stCondLst>
                                  <p:cond delay="2900"/>
                                </p:stCondLst>
                                <p:childTnLst>
                                  <p:par>
                                    <p:cTn id="24" presetID="2" presetClass="entr" presetSubtype="2" fill="hold" grpId="0" nodeType="afterEffect">
                                      <p:stCondLst>
                                        <p:cond delay="0"/>
                                      </p:stCondLst>
                                      <p:childTnLst>
                                        <p:set>
                                          <p:cBhvr>
                                            <p:cTn id="25" dur="1" fill="hold">
                                              <p:stCondLst>
                                                <p:cond delay="0"/>
                                              </p:stCondLst>
                                            </p:cTn>
                                            <p:tgtEl>
                                              <p:spTgt spid="160"/>
                                            </p:tgtEl>
                                            <p:attrNameLst>
                                              <p:attrName>style.visibility</p:attrName>
                                            </p:attrNameLst>
                                          </p:cBhvr>
                                          <p:to>
                                            <p:strVal val="visible"/>
                                          </p:to>
                                        </p:set>
                                        <p:anim calcmode="lin" valueType="num">
                                          <p:cBhvr additive="base">
                                            <p:cTn id="26" dur="1500" fill="hold"/>
                                            <p:tgtEl>
                                              <p:spTgt spid="160"/>
                                            </p:tgtEl>
                                            <p:attrNameLst>
                                              <p:attrName>ppt_x</p:attrName>
                                            </p:attrNameLst>
                                          </p:cBhvr>
                                          <p:tavLst>
                                            <p:tav tm="0">
                                              <p:val>
                                                <p:strVal val="1+#ppt_w/2"/>
                                              </p:val>
                                            </p:tav>
                                            <p:tav tm="100000">
                                              <p:val>
                                                <p:strVal val="#ppt_x"/>
                                              </p:val>
                                            </p:tav>
                                          </p:tavLst>
                                        </p:anim>
                                        <p:anim calcmode="lin" valueType="num">
                                          <p:cBhvr additive="base">
                                            <p:cTn id="27" dur="1500" fill="hold"/>
                                            <p:tgtEl>
                                              <p:spTgt spid="160"/>
                                            </p:tgtEl>
                                            <p:attrNameLst>
                                              <p:attrName>ppt_y</p:attrName>
                                            </p:attrNameLst>
                                          </p:cBhvr>
                                          <p:tavLst>
                                            <p:tav tm="0">
                                              <p:val>
                                                <p:strVal val="#ppt_y"/>
                                              </p:val>
                                            </p:tav>
                                            <p:tav tm="100000">
                                              <p:val>
                                                <p:strVal val="#ppt_y"/>
                                              </p:val>
                                            </p:tav>
                                          </p:tavLst>
                                        </p:anim>
                                      </p:childTnLst>
                                    </p:cTn>
                                  </p:par>
                                </p:childTnLst>
                              </p:cTn>
                            </p:par>
                            <p:par>
                              <p:cTn id="28" fill="hold">
                                <p:stCondLst>
                                  <p:cond delay="4400"/>
                                </p:stCondLst>
                                <p:childTnLst>
                                  <p:par>
                                    <p:cTn id="29" presetID="10" presetClass="entr" presetSubtype="0"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par>
                              <p:cTn id="32" fill="hold">
                                <p:stCondLst>
                                  <p:cond delay="4900"/>
                                </p:stCondLst>
                                <p:childTnLst>
                                  <p:par>
                                    <p:cTn id="33" presetID="2" presetClass="entr" presetSubtype="2" fill="hold" grpId="0" nodeType="afterEffect">
                                      <p:stCondLst>
                                        <p:cond delay="0"/>
                                      </p:stCondLst>
                                      <p:childTnLst>
                                        <p:set>
                                          <p:cBhvr>
                                            <p:cTn id="34" dur="1" fill="hold">
                                              <p:stCondLst>
                                                <p:cond delay="0"/>
                                              </p:stCondLst>
                                            </p:cTn>
                                            <p:tgtEl>
                                              <p:spTgt spid="163"/>
                                            </p:tgtEl>
                                            <p:attrNameLst>
                                              <p:attrName>style.visibility</p:attrName>
                                            </p:attrNameLst>
                                          </p:cBhvr>
                                          <p:to>
                                            <p:strVal val="visible"/>
                                          </p:to>
                                        </p:set>
                                        <p:anim calcmode="lin" valueType="num">
                                          <p:cBhvr additive="base">
                                            <p:cTn id="35" dur="1500" fill="hold"/>
                                            <p:tgtEl>
                                              <p:spTgt spid="163"/>
                                            </p:tgtEl>
                                            <p:attrNameLst>
                                              <p:attrName>ppt_x</p:attrName>
                                            </p:attrNameLst>
                                          </p:cBhvr>
                                          <p:tavLst>
                                            <p:tav tm="0">
                                              <p:val>
                                                <p:strVal val="1+#ppt_w/2"/>
                                              </p:val>
                                            </p:tav>
                                            <p:tav tm="100000">
                                              <p:val>
                                                <p:strVal val="#ppt_x"/>
                                              </p:val>
                                            </p:tav>
                                          </p:tavLst>
                                        </p:anim>
                                        <p:anim calcmode="lin" valueType="num">
                                          <p:cBhvr additive="base">
                                            <p:cTn id="36" dur="1500" fill="hold"/>
                                            <p:tgtEl>
                                              <p:spTgt spid="163"/>
                                            </p:tgtEl>
                                            <p:attrNameLst>
                                              <p:attrName>ppt_y</p:attrName>
                                            </p:attrNameLst>
                                          </p:cBhvr>
                                          <p:tavLst>
                                            <p:tav tm="0">
                                              <p:val>
                                                <p:strVal val="#ppt_y"/>
                                              </p:val>
                                            </p:tav>
                                            <p:tav tm="100000">
                                              <p:val>
                                                <p:strVal val="#ppt_y"/>
                                              </p:val>
                                            </p:tav>
                                          </p:tavLst>
                                        </p:anim>
                                      </p:childTnLst>
                                    </p:cTn>
                                  </p:par>
                                </p:childTnLst>
                              </p:cTn>
                            </p:par>
                            <p:par>
                              <p:cTn id="37" fill="hold">
                                <p:stCondLst>
                                  <p:cond delay="6400"/>
                                </p:stCondLst>
                                <p:childTnLst>
                                  <p:par>
                                    <p:cTn id="38" presetID="10" presetClass="entr" presetSubtype="0"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par>
                              <p:cTn id="41" fill="hold">
                                <p:stCondLst>
                                  <p:cond delay="6900"/>
                                </p:stCondLst>
                                <p:childTnLst>
                                  <p:par>
                                    <p:cTn id="42" presetID="2" presetClass="entr" presetSubtype="2" fill="hold" grpId="0" nodeType="afterEffect">
                                      <p:stCondLst>
                                        <p:cond delay="0"/>
                                      </p:stCondLst>
                                      <p:childTnLst>
                                        <p:set>
                                          <p:cBhvr>
                                            <p:cTn id="43" dur="1" fill="hold">
                                              <p:stCondLst>
                                                <p:cond delay="0"/>
                                              </p:stCondLst>
                                            </p:cTn>
                                            <p:tgtEl>
                                              <p:spTgt spid="171"/>
                                            </p:tgtEl>
                                            <p:attrNameLst>
                                              <p:attrName>style.visibility</p:attrName>
                                            </p:attrNameLst>
                                          </p:cBhvr>
                                          <p:to>
                                            <p:strVal val="visible"/>
                                          </p:to>
                                        </p:set>
                                        <p:anim calcmode="lin" valueType="num">
                                          <p:cBhvr additive="base">
                                            <p:cTn id="44" dur="1500" fill="hold"/>
                                            <p:tgtEl>
                                              <p:spTgt spid="171"/>
                                            </p:tgtEl>
                                            <p:attrNameLst>
                                              <p:attrName>ppt_x</p:attrName>
                                            </p:attrNameLst>
                                          </p:cBhvr>
                                          <p:tavLst>
                                            <p:tav tm="0">
                                              <p:val>
                                                <p:strVal val="1+#ppt_w/2"/>
                                              </p:val>
                                            </p:tav>
                                            <p:tav tm="100000">
                                              <p:val>
                                                <p:strVal val="#ppt_x"/>
                                              </p:val>
                                            </p:tav>
                                          </p:tavLst>
                                        </p:anim>
                                        <p:anim calcmode="lin" valueType="num">
                                          <p:cBhvr additive="base">
                                            <p:cTn id="45" dur="1500" fill="hold"/>
                                            <p:tgtEl>
                                              <p:spTgt spid="171"/>
                                            </p:tgtEl>
                                            <p:attrNameLst>
                                              <p:attrName>ppt_y</p:attrName>
                                            </p:attrNameLst>
                                          </p:cBhvr>
                                          <p:tavLst>
                                            <p:tav tm="0">
                                              <p:val>
                                                <p:strVal val="#ppt_y"/>
                                              </p:val>
                                            </p:tav>
                                            <p:tav tm="100000">
                                              <p:val>
                                                <p:strVal val="#ppt_y"/>
                                              </p:val>
                                            </p:tav>
                                          </p:tavLst>
                                        </p:anim>
                                      </p:childTnLst>
                                    </p:cTn>
                                  </p:par>
                                </p:childTnLst>
                              </p:cTn>
                            </p:par>
                            <p:par>
                              <p:cTn id="46" fill="hold">
                                <p:stCondLst>
                                  <p:cond delay="8400"/>
                                </p:stCondLst>
                                <p:childTnLst>
                                  <p:par>
                                    <p:cTn id="47" presetID="42" presetClass="entr" presetSubtype="0"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Effect transition="in" filter="fade">
                                          <p:cBhvr>
                                            <p:cTn id="49" dur="1250"/>
                                            <p:tgtEl>
                                              <p:spTgt spid="95"/>
                                            </p:tgtEl>
                                          </p:cBhvr>
                                        </p:animEffect>
                                        <p:anim calcmode="lin" valueType="num">
                                          <p:cBhvr>
                                            <p:cTn id="50" dur="1250" fill="hold"/>
                                            <p:tgtEl>
                                              <p:spTgt spid="95"/>
                                            </p:tgtEl>
                                            <p:attrNameLst>
                                              <p:attrName>ppt_x</p:attrName>
                                            </p:attrNameLst>
                                          </p:cBhvr>
                                          <p:tavLst>
                                            <p:tav tm="0">
                                              <p:val>
                                                <p:strVal val="#ppt_x"/>
                                              </p:val>
                                            </p:tav>
                                            <p:tav tm="100000">
                                              <p:val>
                                                <p:strVal val="#ppt_x"/>
                                              </p:val>
                                            </p:tav>
                                          </p:tavLst>
                                        </p:anim>
                                        <p:anim calcmode="lin" valueType="num">
                                          <p:cBhvr>
                                            <p:cTn id="51" dur="1250" fill="hold"/>
                                            <p:tgtEl>
                                              <p:spTgt spid="95"/>
                                            </p:tgtEl>
                                            <p:attrNameLst>
                                              <p:attrName>ppt_y</p:attrName>
                                            </p:attrNameLst>
                                          </p:cBhvr>
                                          <p:tavLst>
                                            <p:tav tm="0">
                                              <p:val>
                                                <p:strVal val="#ppt_y+.1"/>
                                              </p:val>
                                            </p:tav>
                                            <p:tav tm="100000">
                                              <p:val>
                                                <p:strVal val="#ppt_y"/>
                                              </p:val>
                                            </p:tav>
                                          </p:tavLst>
                                        </p:anim>
                                      </p:childTnLst>
                                    </p:cTn>
                                  </p:par>
                                </p:childTnLst>
                              </p:cTn>
                            </p:par>
                            <p:par>
                              <p:cTn id="52" fill="hold">
                                <p:stCondLst>
                                  <p:cond delay="9650"/>
                                </p:stCondLst>
                                <p:childTnLst>
                                  <p:par>
                                    <p:cTn id="53" presetID="10"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10150"/>
                                </p:stCondLst>
                                <p:childTnLst>
                                  <p:par>
                                    <p:cTn id="57" presetID="2" presetClass="entr" presetSubtype="2" fill="hold" grpId="0" nodeType="afterEffect">
                                      <p:stCondLst>
                                        <p:cond delay="0"/>
                                      </p:stCondLst>
                                      <p:childTnLst>
                                        <p:set>
                                          <p:cBhvr>
                                            <p:cTn id="58" dur="1" fill="hold">
                                              <p:stCondLst>
                                                <p:cond delay="0"/>
                                              </p:stCondLst>
                                            </p:cTn>
                                            <p:tgtEl>
                                              <p:spTgt spid="179"/>
                                            </p:tgtEl>
                                            <p:attrNameLst>
                                              <p:attrName>style.visibility</p:attrName>
                                            </p:attrNameLst>
                                          </p:cBhvr>
                                          <p:to>
                                            <p:strVal val="visible"/>
                                          </p:to>
                                        </p:set>
                                        <p:anim calcmode="lin" valueType="num">
                                          <p:cBhvr additive="base">
                                            <p:cTn id="59" dur="1500" fill="hold"/>
                                            <p:tgtEl>
                                              <p:spTgt spid="179"/>
                                            </p:tgtEl>
                                            <p:attrNameLst>
                                              <p:attrName>ppt_x</p:attrName>
                                            </p:attrNameLst>
                                          </p:cBhvr>
                                          <p:tavLst>
                                            <p:tav tm="0">
                                              <p:val>
                                                <p:strVal val="1+#ppt_w/2"/>
                                              </p:val>
                                            </p:tav>
                                            <p:tav tm="100000">
                                              <p:val>
                                                <p:strVal val="#ppt_x"/>
                                              </p:val>
                                            </p:tav>
                                          </p:tavLst>
                                        </p:anim>
                                        <p:anim calcmode="lin" valueType="num">
                                          <p:cBhvr additive="base">
                                            <p:cTn id="60" dur="1500" fill="hold"/>
                                            <p:tgtEl>
                                              <p:spTgt spid="1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3" grpId="0" animBg="1"/>
          <p:bldP spid="171" grpId="0" animBg="1"/>
          <p:bldP spid="179" grpId="0" animBg="1"/>
          <p:bldP spid="95" grpId="0" animBg="1"/>
          <p:bldP spid="36"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1480678" y="405458"/>
            <a:ext cx="4799975" cy="575867"/>
          </a:xfrm>
        </p:spPr>
        <p:txBody>
          <a:bodyPr>
            <a:noAutofit/>
          </a:bodyPr>
          <a:lstStyle/>
          <a:p>
            <a:pPr marL="0" indent="0">
              <a:buNone/>
            </a:pPr>
            <a:r>
              <a:rPr lang="zh-CN" altLang="en-US" sz="3200" b="1" dirty="0">
                <a:solidFill>
                  <a:schemeClr val="accent1"/>
                </a:solidFill>
                <a:latin typeface="微软雅黑" panose="020B0503020204020204" pitchFamily="34" charset="-122"/>
                <a:ea typeface="微软雅黑" panose="020B0503020204020204" pitchFamily="34" charset="-122"/>
              </a:rPr>
              <a:t>主要内容：学系列讲话</a:t>
            </a:r>
          </a:p>
        </p:txBody>
      </p:sp>
      <p:sp>
        <p:nvSpPr>
          <p:cNvPr id="160" name="矩形 159"/>
          <p:cNvSpPr/>
          <p:nvPr/>
        </p:nvSpPr>
        <p:spPr>
          <a:xfrm>
            <a:off x="1967285" y="2081321"/>
            <a:ext cx="5787505" cy="72016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r>
              <a:rPr lang="zh-CN" altLang="en-US" sz="1900" dirty="0">
                <a:solidFill>
                  <a:schemeClr val="tx1"/>
                </a:solidFill>
              </a:rPr>
              <a:t>习近平总书记关于改革发展稳定、内政外交国防、治党治国治军的重要思想</a:t>
            </a:r>
          </a:p>
        </p:txBody>
      </p:sp>
      <p:sp>
        <p:nvSpPr>
          <p:cNvPr id="163" name="矩形 162"/>
          <p:cNvSpPr/>
          <p:nvPr/>
        </p:nvSpPr>
        <p:spPr>
          <a:xfrm>
            <a:off x="1967285" y="3027417"/>
            <a:ext cx="5787506" cy="72016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r>
              <a:rPr lang="zh-CN" altLang="en-US" sz="1900" dirty="0">
                <a:solidFill>
                  <a:schemeClr val="tx1"/>
                </a:solidFill>
              </a:rPr>
              <a:t>党中央治国理政新理念新思想新战略</a:t>
            </a:r>
          </a:p>
        </p:txBody>
      </p:sp>
      <p:sp>
        <p:nvSpPr>
          <p:cNvPr id="171" name="矩形 170"/>
          <p:cNvSpPr/>
          <p:nvPr/>
        </p:nvSpPr>
        <p:spPr>
          <a:xfrm>
            <a:off x="1967286" y="3982654"/>
            <a:ext cx="5787504" cy="72016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r>
              <a:rPr lang="zh-CN" altLang="en-US" sz="1900" dirty="0">
                <a:solidFill>
                  <a:schemeClr val="tx1"/>
                </a:solidFill>
              </a:rPr>
              <a:t>同学习马克思列宁主义、毛泽东思想、邓小平理论、“三个代表”重要思想、科学发展观结合起来</a:t>
            </a:r>
          </a:p>
        </p:txBody>
      </p:sp>
      <p:sp>
        <p:nvSpPr>
          <p:cNvPr id="36" name="矩形 35"/>
          <p:cNvSpPr/>
          <p:nvPr/>
        </p:nvSpPr>
        <p:spPr>
          <a:xfrm>
            <a:off x="1077339" y="5050685"/>
            <a:ext cx="6868875" cy="800189"/>
          </a:xfrm>
          <a:prstGeom prst="rect">
            <a:avLst/>
          </a:prstGeom>
        </p:spPr>
        <p:txBody>
          <a:bodyPr wrap="square" lIns="121891" tIns="60945" rIns="121891" bIns="60945">
            <a:spAutoFit/>
          </a:bodyPr>
          <a:lstStyle/>
          <a:p>
            <a:r>
              <a:rPr lang="zh-CN" altLang="en-US" sz="2200" b="1" dirty="0">
                <a:solidFill>
                  <a:schemeClr val="accent1"/>
                </a:solidFill>
              </a:rPr>
              <a:t>要区别普通党员和党员领导干部，确定学习的重点内容</a:t>
            </a:r>
          </a:p>
        </p:txBody>
      </p:sp>
      <p:sp>
        <p:nvSpPr>
          <p:cNvPr id="30" name="文本框 11"/>
          <p:cNvSpPr txBox="1"/>
          <p:nvPr/>
        </p:nvSpPr>
        <p:spPr>
          <a:xfrm>
            <a:off x="9009607" y="5358164"/>
            <a:ext cx="1921521" cy="492557"/>
          </a:xfrm>
          <a:prstGeom prst="rect">
            <a:avLst/>
          </a:prstGeom>
          <a:noFill/>
        </p:spPr>
        <p:txBody>
          <a:bodyPr wrap="square" lIns="121891" tIns="60945" rIns="121891" bIns="60945" rtlCol="0">
            <a:spAutoFit/>
          </a:bodyPr>
          <a:lstStyle/>
          <a:p>
            <a:pPr algn="ctr"/>
            <a:r>
              <a:rPr lang="zh-CN" altLang="en-US" b="1" dirty="0">
                <a:solidFill>
                  <a:schemeClr val="accent1"/>
                </a:solidFill>
              </a:rPr>
              <a:t>学 </a:t>
            </a:r>
            <a:r>
              <a:rPr lang="zh-CN" altLang="en-US" b="1" dirty="0">
                <a:solidFill>
                  <a:schemeClr val="tx1">
                    <a:lumMod val="65000"/>
                    <a:lumOff val="35000"/>
                  </a:schemeClr>
                </a:solidFill>
              </a:rPr>
              <a:t>系列讲话</a:t>
            </a:r>
          </a:p>
        </p:txBody>
      </p:sp>
      <p:pic>
        <p:nvPicPr>
          <p:cNvPr id="37"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7412" y="2332039"/>
            <a:ext cx="1105912" cy="1003583"/>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组合 28"/>
          <p:cNvGrpSpPr/>
          <p:nvPr/>
        </p:nvGrpSpPr>
        <p:grpSpPr>
          <a:xfrm>
            <a:off x="9036381" y="3387500"/>
            <a:ext cx="1660613" cy="1661214"/>
            <a:chOff x="3686418" y="1491630"/>
            <a:chExt cx="1245622" cy="1245622"/>
          </a:xfrm>
        </p:grpSpPr>
        <p:grpSp>
          <p:nvGrpSpPr>
            <p:cNvPr id="38" name="组合 37"/>
            <p:cNvGrpSpPr/>
            <p:nvPr/>
          </p:nvGrpSpPr>
          <p:grpSpPr>
            <a:xfrm>
              <a:off x="3686418" y="1491630"/>
              <a:ext cx="1245622" cy="1245622"/>
              <a:chOff x="3597091" y="1563638"/>
              <a:chExt cx="1245622" cy="1245622"/>
            </a:xfrm>
          </p:grpSpPr>
          <p:sp>
            <p:nvSpPr>
              <p:cNvPr id="40" name="椭圆 39"/>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900">
                  <a:solidFill>
                    <a:schemeClr val="accent1"/>
                  </a:solidFill>
                </a:endParaRPr>
              </a:p>
            </p:txBody>
          </p:sp>
          <p:sp>
            <p:nvSpPr>
              <p:cNvPr id="41" name="椭圆 40"/>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1100" kern="0">
                  <a:solidFill>
                    <a:srgbClr val="4D4D4D"/>
                  </a:solidFill>
                  <a:latin typeface="微软雅黑" pitchFamily="34" charset="-122"/>
                  <a:ea typeface="微软雅黑" pitchFamily="34" charset="-122"/>
                </a:endParaRPr>
              </a:p>
            </p:txBody>
          </p:sp>
        </p:grpSp>
        <p:sp>
          <p:nvSpPr>
            <p:cNvPr id="39" name="标题 4"/>
            <p:cNvSpPr txBox="1">
              <a:spLocks/>
            </p:cNvSpPr>
            <p:nvPr/>
          </p:nvSpPr>
          <p:spPr>
            <a:xfrm>
              <a:off x="3923843" y="1725875"/>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7200" dirty="0">
                  <a:solidFill>
                    <a:schemeClr val="bg1"/>
                  </a:solidFill>
                  <a:latin typeface="华康俪金黑W8(P)" pitchFamily="34" charset="-122"/>
                  <a:ea typeface="华康俪金黑W8(P)" pitchFamily="34" charset="-122"/>
                  <a:cs typeface="+mn-cs"/>
                </a:rPr>
                <a:t>学</a:t>
              </a:r>
            </a:p>
          </p:txBody>
        </p:sp>
      </p:grpSp>
      <p:grpSp>
        <p:nvGrpSpPr>
          <p:cNvPr id="42" name="组合 41"/>
          <p:cNvGrpSpPr/>
          <p:nvPr/>
        </p:nvGrpSpPr>
        <p:grpSpPr>
          <a:xfrm>
            <a:off x="1126827" y="2061642"/>
            <a:ext cx="719907" cy="720167"/>
            <a:chOff x="3635896" y="1427745"/>
            <a:chExt cx="540000" cy="540000"/>
          </a:xfrm>
          <a:solidFill>
            <a:srgbClr val="C00000"/>
          </a:solidFill>
        </p:grpSpPr>
        <p:sp>
          <p:nvSpPr>
            <p:cNvPr id="43" name="矩形 42"/>
            <p:cNvSpPr/>
            <p:nvPr/>
          </p:nvSpPr>
          <p:spPr>
            <a:xfrm>
              <a:off x="3635896" y="1427745"/>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44" name="TextBox 45"/>
            <p:cNvSpPr txBox="1"/>
            <p:nvPr/>
          </p:nvSpPr>
          <p:spPr>
            <a:xfrm>
              <a:off x="3635896" y="1513122"/>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01</a:t>
              </a:r>
              <a:endParaRPr lang="zh-CN" altLang="en-US" sz="2600" dirty="0">
                <a:solidFill>
                  <a:schemeClr val="bg1"/>
                </a:solidFill>
                <a:latin typeface="Impact" panose="020B0806030902050204" pitchFamily="34" charset="0"/>
              </a:endParaRPr>
            </a:p>
          </p:txBody>
        </p:sp>
      </p:grpSp>
      <p:grpSp>
        <p:nvGrpSpPr>
          <p:cNvPr id="45" name="组合 44"/>
          <p:cNvGrpSpPr/>
          <p:nvPr/>
        </p:nvGrpSpPr>
        <p:grpSpPr>
          <a:xfrm>
            <a:off x="1126827" y="2997746"/>
            <a:ext cx="719907" cy="720167"/>
            <a:chOff x="3635896" y="2037782"/>
            <a:chExt cx="540000" cy="540000"/>
          </a:xfrm>
          <a:solidFill>
            <a:srgbClr val="C00000"/>
          </a:solidFill>
        </p:grpSpPr>
        <p:sp>
          <p:nvSpPr>
            <p:cNvPr id="46" name="矩形 45"/>
            <p:cNvSpPr/>
            <p:nvPr/>
          </p:nvSpPr>
          <p:spPr>
            <a:xfrm>
              <a:off x="3635896" y="2037782"/>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47" name="TextBox 45"/>
            <p:cNvSpPr txBox="1"/>
            <p:nvPr/>
          </p:nvSpPr>
          <p:spPr>
            <a:xfrm>
              <a:off x="3635896" y="2123159"/>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02</a:t>
              </a:r>
              <a:endParaRPr lang="zh-CN" altLang="en-US" sz="2600" dirty="0">
                <a:solidFill>
                  <a:schemeClr val="bg1"/>
                </a:solidFill>
                <a:latin typeface="Impact" panose="020B0806030902050204" pitchFamily="34" charset="0"/>
              </a:endParaRPr>
            </a:p>
          </p:txBody>
        </p:sp>
      </p:grpSp>
      <p:grpSp>
        <p:nvGrpSpPr>
          <p:cNvPr id="48" name="组合 47"/>
          <p:cNvGrpSpPr/>
          <p:nvPr/>
        </p:nvGrpSpPr>
        <p:grpSpPr>
          <a:xfrm>
            <a:off x="1126827" y="3933850"/>
            <a:ext cx="719907" cy="720167"/>
            <a:chOff x="3635896" y="2647819"/>
            <a:chExt cx="540000" cy="540000"/>
          </a:xfrm>
          <a:solidFill>
            <a:srgbClr val="C00000"/>
          </a:solidFill>
        </p:grpSpPr>
        <p:sp>
          <p:nvSpPr>
            <p:cNvPr id="49" name="矩形 48"/>
            <p:cNvSpPr/>
            <p:nvPr/>
          </p:nvSpPr>
          <p:spPr>
            <a:xfrm>
              <a:off x="3635896" y="2647819"/>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50" name="TextBox 45"/>
            <p:cNvSpPr txBox="1"/>
            <p:nvPr/>
          </p:nvSpPr>
          <p:spPr>
            <a:xfrm>
              <a:off x="3635896" y="2733196"/>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03</a:t>
              </a:r>
              <a:endParaRPr lang="zh-CN" altLang="en-US" sz="2600" dirty="0">
                <a:solidFill>
                  <a:schemeClr val="bg1"/>
                </a:solidFill>
                <a:latin typeface="Impact" panose="020B0806030902050204" pitchFamily="34" charset="0"/>
              </a:endParaRPr>
            </a:p>
          </p:txBody>
        </p:sp>
      </p:grpSp>
    </p:spTree>
    <p:extLst>
      <p:ext uri="{BB962C8B-B14F-4D97-AF65-F5344CB8AC3E}">
        <p14:creationId xmlns:p14="http://schemas.microsoft.com/office/powerpoint/2010/main" val="3050847224"/>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23" presetClass="entr" presetSubtype="28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strVal val="4/3*#ppt_w"/>
                                          </p:val>
                                        </p:tav>
                                        <p:tav tm="100000">
                                          <p:val>
                                            <p:strVal val="#ppt_w"/>
                                          </p:val>
                                        </p:tav>
                                      </p:tavLst>
                                    </p:anim>
                                    <p:anim calcmode="lin" valueType="num">
                                      <p:cBhvr>
                                        <p:cTn id="12" dur="500" fill="hold"/>
                                        <p:tgtEl>
                                          <p:spTgt spid="29"/>
                                        </p:tgtEl>
                                        <p:attrNameLst>
                                          <p:attrName>ppt_h</p:attrName>
                                        </p:attrNameLst>
                                      </p:cBhvr>
                                      <p:tavLst>
                                        <p:tav tm="0">
                                          <p:val>
                                            <p:strVal val="4/3*#ppt_h"/>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900"/>
                                        <p:tgtEl>
                                          <p:spTgt spid="30"/>
                                        </p:tgtEl>
                                      </p:cBhvr>
                                    </p:animEffect>
                                    <p:anim calcmode="lin" valueType="num">
                                      <p:cBhvr>
                                        <p:cTn id="17" dur="900" fill="hold"/>
                                        <p:tgtEl>
                                          <p:spTgt spid="30"/>
                                        </p:tgtEl>
                                        <p:attrNameLst>
                                          <p:attrName>ppt_x</p:attrName>
                                        </p:attrNameLst>
                                      </p:cBhvr>
                                      <p:tavLst>
                                        <p:tav tm="0">
                                          <p:val>
                                            <p:strVal val="#ppt_x"/>
                                          </p:val>
                                        </p:tav>
                                        <p:tav tm="100000">
                                          <p:val>
                                            <p:strVal val="#ppt_x"/>
                                          </p:val>
                                        </p:tav>
                                      </p:tavLst>
                                    </p:anim>
                                    <p:anim calcmode="lin" valueType="num">
                                      <p:cBhvr>
                                        <p:cTn id="18" dur="9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900"/>
                            </p:stCondLst>
                            <p:childTnLst>
                              <p:par>
                                <p:cTn id="20" presetID="10" presetClass="entr" presetSubtype="0"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par>
                          <p:cTn id="23" fill="hold">
                            <p:stCondLst>
                              <p:cond delay="2400"/>
                            </p:stCondLst>
                            <p:childTnLst>
                              <p:par>
                                <p:cTn id="24" presetID="42" presetClass="entr" presetSubtype="0" fill="hold" grpId="0" nodeType="afterEffect">
                                  <p:stCondLst>
                                    <p:cond delay="0"/>
                                  </p:stCondLst>
                                  <p:childTnLst>
                                    <p:set>
                                      <p:cBhvr>
                                        <p:cTn id="25" dur="1" fill="hold">
                                          <p:stCondLst>
                                            <p:cond delay="0"/>
                                          </p:stCondLst>
                                        </p:cTn>
                                        <p:tgtEl>
                                          <p:spTgt spid="160"/>
                                        </p:tgtEl>
                                        <p:attrNameLst>
                                          <p:attrName>style.visibility</p:attrName>
                                        </p:attrNameLst>
                                      </p:cBhvr>
                                      <p:to>
                                        <p:strVal val="visible"/>
                                      </p:to>
                                    </p:set>
                                    <p:animEffect transition="in" filter="fade">
                                      <p:cBhvr>
                                        <p:cTn id="26" dur="1500"/>
                                        <p:tgtEl>
                                          <p:spTgt spid="160"/>
                                        </p:tgtEl>
                                      </p:cBhvr>
                                    </p:animEffect>
                                    <p:anim calcmode="lin" valueType="num">
                                      <p:cBhvr>
                                        <p:cTn id="27" dur="1500" fill="hold"/>
                                        <p:tgtEl>
                                          <p:spTgt spid="160"/>
                                        </p:tgtEl>
                                        <p:attrNameLst>
                                          <p:attrName>ppt_x</p:attrName>
                                        </p:attrNameLst>
                                      </p:cBhvr>
                                      <p:tavLst>
                                        <p:tav tm="0">
                                          <p:val>
                                            <p:strVal val="#ppt_x"/>
                                          </p:val>
                                        </p:tav>
                                        <p:tav tm="100000">
                                          <p:val>
                                            <p:strVal val="#ppt_x"/>
                                          </p:val>
                                        </p:tav>
                                      </p:tavLst>
                                    </p:anim>
                                    <p:anim calcmode="lin" valueType="num">
                                      <p:cBhvr>
                                        <p:cTn id="28" dur="1500" fill="hold"/>
                                        <p:tgtEl>
                                          <p:spTgt spid="160"/>
                                        </p:tgtEl>
                                        <p:attrNameLst>
                                          <p:attrName>ppt_y</p:attrName>
                                        </p:attrNameLst>
                                      </p:cBhvr>
                                      <p:tavLst>
                                        <p:tav tm="0">
                                          <p:val>
                                            <p:strVal val="#ppt_y+.1"/>
                                          </p:val>
                                        </p:tav>
                                        <p:tav tm="100000">
                                          <p:val>
                                            <p:strVal val="#ppt_y"/>
                                          </p:val>
                                        </p:tav>
                                      </p:tavLst>
                                    </p:anim>
                                  </p:childTnLst>
                                </p:cTn>
                              </p:par>
                            </p:childTnLst>
                          </p:cTn>
                        </p:par>
                        <p:par>
                          <p:cTn id="29" fill="hold">
                            <p:stCondLst>
                              <p:cond delay="3900"/>
                            </p:stCondLst>
                            <p:childTnLst>
                              <p:par>
                                <p:cTn id="30" presetID="10" presetClass="entr" presetSubtype="0" fill="hold"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par>
                          <p:cTn id="33" fill="hold">
                            <p:stCondLst>
                              <p:cond delay="4400"/>
                            </p:stCondLst>
                            <p:childTnLst>
                              <p:par>
                                <p:cTn id="34" presetID="42" presetClass="entr" presetSubtype="0" fill="hold" grpId="0" nodeType="afterEffect">
                                  <p:stCondLst>
                                    <p:cond delay="0"/>
                                  </p:stCondLst>
                                  <p:childTnLst>
                                    <p:set>
                                      <p:cBhvr>
                                        <p:cTn id="35" dur="1" fill="hold">
                                          <p:stCondLst>
                                            <p:cond delay="0"/>
                                          </p:stCondLst>
                                        </p:cTn>
                                        <p:tgtEl>
                                          <p:spTgt spid="163"/>
                                        </p:tgtEl>
                                        <p:attrNameLst>
                                          <p:attrName>style.visibility</p:attrName>
                                        </p:attrNameLst>
                                      </p:cBhvr>
                                      <p:to>
                                        <p:strVal val="visible"/>
                                      </p:to>
                                    </p:set>
                                    <p:animEffect transition="in" filter="fade">
                                      <p:cBhvr>
                                        <p:cTn id="36" dur="1500"/>
                                        <p:tgtEl>
                                          <p:spTgt spid="163"/>
                                        </p:tgtEl>
                                      </p:cBhvr>
                                    </p:animEffect>
                                    <p:anim calcmode="lin" valueType="num">
                                      <p:cBhvr>
                                        <p:cTn id="37" dur="1500" fill="hold"/>
                                        <p:tgtEl>
                                          <p:spTgt spid="163"/>
                                        </p:tgtEl>
                                        <p:attrNameLst>
                                          <p:attrName>ppt_x</p:attrName>
                                        </p:attrNameLst>
                                      </p:cBhvr>
                                      <p:tavLst>
                                        <p:tav tm="0">
                                          <p:val>
                                            <p:strVal val="#ppt_x"/>
                                          </p:val>
                                        </p:tav>
                                        <p:tav tm="100000">
                                          <p:val>
                                            <p:strVal val="#ppt_x"/>
                                          </p:val>
                                        </p:tav>
                                      </p:tavLst>
                                    </p:anim>
                                    <p:anim calcmode="lin" valueType="num">
                                      <p:cBhvr>
                                        <p:cTn id="38" dur="1500" fill="hold"/>
                                        <p:tgtEl>
                                          <p:spTgt spid="163"/>
                                        </p:tgtEl>
                                        <p:attrNameLst>
                                          <p:attrName>ppt_y</p:attrName>
                                        </p:attrNameLst>
                                      </p:cBhvr>
                                      <p:tavLst>
                                        <p:tav tm="0">
                                          <p:val>
                                            <p:strVal val="#ppt_y+.1"/>
                                          </p:val>
                                        </p:tav>
                                        <p:tav tm="100000">
                                          <p:val>
                                            <p:strVal val="#ppt_y"/>
                                          </p:val>
                                        </p:tav>
                                      </p:tavLst>
                                    </p:anim>
                                  </p:childTnLst>
                                </p:cTn>
                              </p:par>
                            </p:childTnLst>
                          </p:cTn>
                        </p:par>
                        <p:par>
                          <p:cTn id="39" fill="hold">
                            <p:stCondLst>
                              <p:cond delay="5900"/>
                            </p:stCondLst>
                            <p:childTnLst>
                              <p:par>
                                <p:cTn id="40" presetID="10" presetClass="entr" presetSubtype="0"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par>
                          <p:cTn id="43" fill="hold">
                            <p:stCondLst>
                              <p:cond delay="6400"/>
                            </p:stCondLst>
                            <p:childTnLst>
                              <p:par>
                                <p:cTn id="44" presetID="42" presetClass="entr" presetSubtype="0" fill="hold" grpId="0" nodeType="afterEffect">
                                  <p:stCondLst>
                                    <p:cond delay="0"/>
                                  </p:stCondLst>
                                  <p:childTnLst>
                                    <p:set>
                                      <p:cBhvr>
                                        <p:cTn id="45" dur="1" fill="hold">
                                          <p:stCondLst>
                                            <p:cond delay="0"/>
                                          </p:stCondLst>
                                        </p:cTn>
                                        <p:tgtEl>
                                          <p:spTgt spid="171"/>
                                        </p:tgtEl>
                                        <p:attrNameLst>
                                          <p:attrName>style.visibility</p:attrName>
                                        </p:attrNameLst>
                                      </p:cBhvr>
                                      <p:to>
                                        <p:strVal val="visible"/>
                                      </p:to>
                                    </p:set>
                                    <p:animEffect transition="in" filter="fade">
                                      <p:cBhvr>
                                        <p:cTn id="46" dur="1500"/>
                                        <p:tgtEl>
                                          <p:spTgt spid="171"/>
                                        </p:tgtEl>
                                      </p:cBhvr>
                                    </p:animEffect>
                                    <p:anim calcmode="lin" valueType="num">
                                      <p:cBhvr>
                                        <p:cTn id="47" dur="1500" fill="hold"/>
                                        <p:tgtEl>
                                          <p:spTgt spid="171"/>
                                        </p:tgtEl>
                                        <p:attrNameLst>
                                          <p:attrName>ppt_x</p:attrName>
                                        </p:attrNameLst>
                                      </p:cBhvr>
                                      <p:tavLst>
                                        <p:tav tm="0">
                                          <p:val>
                                            <p:strVal val="#ppt_x"/>
                                          </p:val>
                                        </p:tav>
                                        <p:tav tm="100000">
                                          <p:val>
                                            <p:strVal val="#ppt_x"/>
                                          </p:val>
                                        </p:tav>
                                      </p:tavLst>
                                    </p:anim>
                                    <p:anim calcmode="lin" valueType="num">
                                      <p:cBhvr>
                                        <p:cTn id="48" dur="1500" fill="hold"/>
                                        <p:tgtEl>
                                          <p:spTgt spid="171"/>
                                        </p:tgtEl>
                                        <p:attrNameLst>
                                          <p:attrName>ppt_y</p:attrName>
                                        </p:attrNameLst>
                                      </p:cBhvr>
                                      <p:tavLst>
                                        <p:tav tm="0">
                                          <p:val>
                                            <p:strVal val="#ppt_y+.1"/>
                                          </p:val>
                                        </p:tav>
                                        <p:tav tm="100000">
                                          <p:val>
                                            <p:strVal val="#ppt_y"/>
                                          </p:val>
                                        </p:tav>
                                      </p:tavLst>
                                    </p:anim>
                                  </p:childTnLst>
                                </p:cTn>
                              </p:par>
                            </p:childTnLst>
                          </p:cTn>
                        </p:par>
                        <p:par>
                          <p:cTn id="49" fill="hold">
                            <p:stCondLst>
                              <p:cond delay="7900"/>
                            </p:stCondLst>
                            <p:childTnLst>
                              <p:par>
                                <p:cTn id="50" presetID="1" presetClass="entr" presetSubtype="0" fill="hold" grpId="0" nodeType="afterEffect">
                                  <p:stCondLst>
                                    <p:cond delay="0"/>
                                  </p:stCondLst>
                                  <p:iterate type="lt">
                                    <p:tmAbs val="80"/>
                                  </p:iterate>
                                  <p:childTnLst>
                                    <p:set>
                                      <p:cBhvr>
                                        <p:cTn id="51"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3" grpId="0" animBg="1"/>
      <p:bldP spid="171" grpId="0" animBg="1"/>
      <p:bldP spid="36"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marL="0" indent="0">
              <a:buNone/>
            </a:pPr>
            <a:r>
              <a:rPr lang="zh-CN" altLang="en-US" sz="3200" b="1" dirty="0">
                <a:solidFill>
                  <a:schemeClr val="accent1"/>
                </a:solidFill>
                <a:latin typeface="微软雅黑" panose="020B0503020204020204" pitchFamily="34" charset="-122"/>
                <a:ea typeface="微软雅黑" panose="020B0503020204020204" pitchFamily="34" charset="-122"/>
              </a:rPr>
              <a:t>主要内容：做合格党员</a:t>
            </a:r>
          </a:p>
        </p:txBody>
      </p:sp>
      <p:sp>
        <p:nvSpPr>
          <p:cNvPr id="123" name="矩形 122"/>
          <p:cNvSpPr/>
          <p:nvPr/>
        </p:nvSpPr>
        <p:spPr>
          <a:xfrm>
            <a:off x="4914963" y="3621860"/>
            <a:ext cx="6959094" cy="96033"/>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prstTxWarp prst="textNoShape">
              <a:avLst/>
            </a:prstTxWarp>
            <a:noAutofit/>
          </a:bodyPr>
          <a:lstStyle/>
          <a:p>
            <a:pPr algn="ctr"/>
            <a:endParaRPr lang="zh-CN" altLang="en-US"/>
          </a:p>
        </p:txBody>
      </p:sp>
      <p:grpSp>
        <p:nvGrpSpPr>
          <p:cNvPr id="5" name="组合 4"/>
          <p:cNvGrpSpPr/>
          <p:nvPr/>
        </p:nvGrpSpPr>
        <p:grpSpPr>
          <a:xfrm>
            <a:off x="9394656" y="2085334"/>
            <a:ext cx="2407529" cy="506858"/>
            <a:chOff x="6326829" y="1457077"/>
            <a:chExt cx="1805882" cy="380055"/>
          </a:xfrm>
        </p:grpSpPr>
        <p:grpSp>
          <p:nvGrpSpPr>
            <p:cNvPr id="4" name="组合 3"/>
            <p:cNvGrpSpPr/>
            <p:nvPr/>
          </p:nvGrpSpPr>
          <p:grpSpPr>
            <a:xfrm>
              <a:off x="6326829" y="1457077"/>
              <a:ext cx="442637" cy="380055"/>
              <a:chOff x="6326829" y="1457077"/>
              <a:chExt cx="442637" cy="380055"/>
            </a:xfrm>
            <a:effectLst>
              <a:outerShdw blurRad="50800" dist="38100" dir="2700000" algn="tl" rotWithShape="0">
                <a:prstClr val="black">
                  <a:alpha val="40000"/>
                </a:prstClr>
              </a:outerShdw>
            </a:effectLst>
          </p:grpSpPr>
          <p:grpSp>
            <p:nvGrpSpPr>
              <p:cNvPr id="3" name="组合 2"/>
              <p:cNvGrpSpPr/>
              <p:nvPr/>
            </p:nvGrpSpPr>
            <p:grpSpPr>
              <a:xfrm>
                <a:off x="6368147" y="1477132"/>
                <a:ext cx="360000" cy="360000"/>
                <a:chOff x="6340013" y="1491630"/>
                <a:chExt cx="468000" cy="468000"/>
              </a:xfrm>
            </p:grpSpPr>
            <p:sp>
              <p:nvSpPr>
                <p:cNvPr id="58" name="矩形 57"/>
                <p:cNvSpPr/>
                <p:nvPr/>
              </p:nvSpPr>
              <p:spPr>
                <a:xfrm>
                  <a:off x="6340013" y="1491631"/>
                  <a:ext cx="468000" cy="467999"/>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cxnSp>
              <p:nvCxnSpPr>
                <p:cNvPr id="59" name="直接连接符 58"/>
                <p:cNvCxnSpPr/>
                <p:nvPr/>
              </p:nvCxnSpPr>
              <p:spPr>
                <a:xfrm>
                  <a:off x="6340013" y="1725630"/>
                  <a:ext cx="468000"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5400000">
                  <a:off x="6340014" y="1725630"/>
                  <a:ext cx="467999"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61" name="TextBox 14"/>
              <p:cNvSpPr txBox="1"/>
              <p:nvPr/>
            </p:nvSpPr>
            <p:spPr>
              <a:xfrm>
                <a:off x="6326829" y="1457077"/>
                <a:ext cx="442637" cy="369246"/>
              </a:xfrm>
              <a:prstGeom prst="rect">
                <a:avLst/>
              </a:prstGeom>
              <a:noFill/>
            </p:spPr>
            <p:txBody>
              <a:bodyPr wrap="square" rtlCol="0">
                <a:spAutoFit/>
              </a:bodyPr>
              <a:lstStyle/>
              <a:p>
                <a:pPr algn="ctr"/>
                <a:r>
                  <a:rPr lang="zh-CN" altLang="en-US" sz="2600" b="1" dirty="0">
                    <a:solidFill>
                      <a:schemeClr val="accent1"/>
                    </a:solidFill>
                    <a:latin typeface="微软雅黑" panose="020B0503020204020204" pitchFamily="34" charset="-122"/>
                    <a:ea typeface="微软雅黑" panose="020B0503020204020204" pitchFamily="34" charset="-122"/>
                  </a:rPr>
                  <a:t>讲</a:t>
                </a:r>
              </a:p>
            </p:txBody>
          </p:sp>
        </p:grpSp>
        <p:sp>
          <p:nvSpPr>
            <p:cNvPr id="124" name="矩形 123"/>
            <p:cNvSpPr/>
            <p:nvPr/>
          </p:nvSpPr>
          <p:spPr>
            <a:xfrm>
              <a:off x="6713269" y="1543893"/>
              <a:ext cx="504050" cy="288474"/>
            </a:xfrm>
            <a:prstGeom prst="rect">
              <a:avLst/>
            </a:prstGeom>
          </p:spPr>
          <p:txBody>
            <a:bodyPr wrap="none">
              <a:spAutoFit/>
            </a:bodyPr>
            <a:lstStyle/>
            <a:p>
              <a:r>
                <a:rPr lang="zh-CN" altLang="en-US" sz="1900" b="1" dirty="0"/>
                <a:t>规矩</a:t>
              </a:r>
            </a:p>
          </p:txBody>
        </p:sp>
        <p:grpSp>
          <p:nvGrpSpPr>
            <p:cNvPr id="125" name="组合 124"/>
            <p:cNvGrpSpPr/>
            <p:nvPr/>
          </p:nvGrpSpPr>
          <p:grpSpPr>
            <a:xfrm>
              <a:off x="7242221" y="1457077"/>
              <a:ext cx="442637" cy="380055"/>
              <a:chOff x="6326829" y="1457077"/>
              <a:chExt cx="442637" cy="380055"/>
            </a:xfrm>
            <a:effectLst>
              <a:outerShdw blurRad="50800" dist="38100" dir="2700000" algn="tl" rotWithShape="0">
                <a:prstClr val="black">
                  <a:alpha val="40000"/>
                </a:prstClr>
              </a:outerShdw>
            </a:effectLst>
          </p:grpSpPr>
          <p:grpSp>
            <p:nvGrpSpPr>
              <p:cNvPr id="126" name="组合 125"/>
              <p:cNvGrpSpPr/>
              <p:nvPr/>
            </p:nvGrpSpPr>
            <p:grpSpPr>
              <a:xfrm>
                <a:off x="6368147" y="1477132"/>
                <a:ext cx="360000" cy="360000"/>
                <a:chOff x="6340013" y="1491630"/>
                <a:chExt cx="468000" cy="468000"/>
              </a:xfrm>
            </p:grpSpPr>
            <p:sp>
              <p:nvSpPr>
                <p:cNvPr id="128" name="矩形 127"/>
                <p:cNvSpPr/>
                <p:nvPr/>
              </p:nvSpPr>
              <p:spPr>
                <a:xfrm>
                  <a:off x="6340013" y="1491631"/>
                  <a:ext cx="468000" cy="467999"/>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cxnSp>
              <p:nvCxnSpPr>
                <p:cNvPr id="129" name="直接连接符 128"/>
                <p:cNvCxnSpPr/>
                <p:nvPr/>
              </p:nvCxnSpPr>
              <p:spPr>
                <a:xfrm>
                  <a:off x="6340013" y="1725630"/>
                  <a:ext cx="468000"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rot="5400000">
                  <a:off x="6340014" y="1725630"/>
                  <a:ext cx="467999"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27" name="TextBox 14"/>
              <p:cNvSpPr txBox="1"/>
              <p:nvPr/>
            </p:nvSpPr>
            <p:spPr>
              <a:xfrm>
                <a:off x="6326829" y="1457077"/>
                <a:ext cx="442637" cy="369246"/>
              </a:xfrm>
              <a:prstGeom prst="rect">
                <a:avLst/>
              </a:prstGeom>
              <a:noFill/>
            </p:spPr>
            <p:txBody>
              <a:bodyPr wrap="square" rtlCol="0">
                <a:spAutoFit/>
              </a:bodyPr>
              <a:lstStyle/>
              <a:p>
                <a:pPr algn="ctr"/>
                <a:r>
                  <a:rPr lang="zh-CN" altLang="en-US" sz="2600" b="1" dirty="0">
                    <a:solidFill>
                      <a:schemeClr val="accent1"/>
                    </a:solidFill>
                    <a:latin typeface="微软雅黑" panose="020B0503020204020204" pitchFamily="34" charset="-122"/>
                    <a:ea typeface="微软雅黑" panose="020B0503020204020204" pitchFamily="34" charset="-122"/>
                  </a:rPr>
                  <a:t>有</a:t>
                </a:r>
              </a:p>
            </p:txBody>
          </p:sp>
        </p:grpSp>
        <p:sp>
          <p:nvSpPr>
            <p:cNvPr id="131" name="矩形 130"/>
            <p:cNvSpPr/>
            <p:nvPr/>
          </p:nvSpPr>
          <p:spPr>
            <a:xfrm>
              <a:off x="7628661" y="1543893"/>
              <a:ext cx="504050" cy="288474"/>
            </a:xfrm>
            <a:prstGeom prst="rect">
              <a:avLst/>
            </a:prstGeom>
          </p:spPr>
          <p:txBody>
            <a:bodyPr wrap="none">
              <a:spAutoFit/>
            </a:bodyPr>
            <a:lstStyle/>
            <a:p>
              <a:r>
                <a:rPr lang="zh-CN" altLang="en-US" sz="1900" b="1" dirty="0"/>
                <a:t>纪律</a:t>
              </a:r>
            </a:p>
          </p:txBody>
        </p:sp>
      </p:grpSp>
      <p:grpSp>
        <p:nvGrpSpPr>
          <p:cNvPr id="132" name="组合 131"/>
          <p:cNvGrpSpPr/>
          <p:nvPr/>
        </p:nvGrpSpPr>
        <p:grpSpPr>
          <a:xfrm>
            <a:off x="6482696" y="2085334"/>
            <a:ext cx="2407529" cy="506858"/>
            <a:chOff x="6326829" y="1457077"/>
            <a:chExt cx="1805882" cy="380055"/>
          </a:xfrm>
        </p:grpSpPr>
        <p:grpSp>
          <p:nvGrpSpPr>
            <p:cNvPr id="133" name="组合 132"/>
            <p:cNvGrpSpPr/>
            <p:nvPr/>
          </p:nvGrpSpPr>
          <p:grpSpPr>
            <a:xfrm>
              <a:off x="6326829" y="1457077"/>
              <a:ext cx="442637" cy="380055"/>
              <a:chOff x="6326829" y="1457077"/>
              <a:chExt cx="442637" cy="380055"/>
            </a:xfrm>
            <a:effectLst>
              <a:outerShdw blurRad="50800" dist="38100" dir="2700000" algn="tl" rotWithShape="0">
                <a:prstClr val="black">
                  <a:alpha val="40000"/>
                </a:prstClr>
              </a:outerShdw>
            </a:effectLst>
          </p:grpSpPr>
          <p:grpSp>
            <p:nvGrpSpPr>
              <p:cNvPr id="142" name="组合 141"/>
              <p:cNvGrpSpPr/>
              <p:nvPr/>
            </p:nvGrpSpPr>
            <p:grpSpPr>
              <a:xfrm>
                <a:off x="6368147" y="1477132"/>
                <a:ext cx="360000" cy="360000"/>
                <a:chOff x="6340013" y="1491630"/>
                <a:chExt cx="468000" cy="468000"/>
              </a:xfrm>
            </p:grpSpPr>
            <p:sp>
              <p:nvSpPr>
                <p:cNvPr id="144" name="矩形 143"/>
                <p:cNvSpPr/>
                <p:nvPr/>
              </p:nvSpPr>
              <p:spPr>
                <a:xfrm>
                  <a:off x="6340013" y="1491631"/>
                  <a:ext cx="468000" cy="467999"/>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cxnSp>
              <p:nvCxnSpPr>
                <p:cNvPr id="145" name="直接连接符 144"/>
                <p:cNvCxnSpPr/>
                <p:nvPr/>
              </p:nvCxnSpPr>
              <p:spPr>
                <a:xfrm>
                  <a:off x="6340013" y="1725630"/>
                  <a:ext cx="468000"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5400000">
                  <a:off x="6340014" y="1725630"/>
                  <a:ext cx="467999"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43" name="TextBox 14"/>
              <p:cNvSpPr txBox="1"/>
              <p:nvPr/>
            </p:nvSpPr>
            <p:spPr>
              <a:xfrm>
                <a:off x="6326829" y="1457077"/>
                <a:ext cx="442637" cy="369246"/>
              </a:xfrm>
              <a:prstGeom prst="rect">
                <a:avLst/>
              </a:prstGeom>
              <a:noFill/>
            </p:spPr>
            <p:txBody>
              <a:bodyPr wrap="square" rtlCol="0">
                <a:spAutoFit/>
              </a:bodyPr>
              <a:lstStyle/>
              <a:p>
                <a:pPr algn="ctr"/>
                <a:r>
                  <a:rPr lang="zh-CN" altLang="en-US" sz="2600" b="1" dirty="0">
                    <a:solidFill>
                      <a:schemeClr val="accent1"/>
                    </a:solidFill>
                    <a:latin typeface="微软雅黑" panose="020B0503020204020204" pitchFamily="34" charset="-122"/>
                    <a:ea typeface="微软雅黑" panose="020B0503020204020204" pitchFamily="34" charset="-122"/>
                  </a:rPr>
                  <a:t>讲</a:t>
                </a:r>
              </a:p>
            </p:txBody>
          </p:sp>
        </p:grpSp>
        <p:sp>
          <p:nvSpPr>
            <p:cNvPr id="134" name="矩形 133"/>
            <p:cNvSpPr/>
            <p:nvPr/>
          </p:nvSpPr>
          <p:spPr>
            <a:xfrm>
              <a:off x="6713269" y="1543893"/>
              <a:ext cx="504050" cy="288474"/>
            </a:xfrm>
            <a:prstGeom prst="rect">
              <a:avLst/>
            </a:prstGeom>
          </p:spPr>
          <p:txBody>
            <a:bodyPr wrap="none">
              <a:spAutoFit/>
            </a:bodyPr>
            <a:lstStyle/>
            <a:p>
              <a:r>
                <a:rPr lang="zh-CN" altLang="en-US" sz="1900" b="1" dirty="0"/>
                <a:t>政治</a:t>
              </a:r>
            </a:p>
          </p:txBody>
        </p:sp>
        <p:grpSp>
          <p:nvGrpSpPr>
            <p:cNvPr id="135" name="组合 134"/>
            <p:cNvGrpSpPr/>
            <p:nvPr/>
          </p:nvGrpSpPr>
          <p:grpSpPr>
            <a:xfrm>
              <a:off x="7242221" y="1457077"/>
              <a:ext cx="442637" cy="380055"/>
              <a:chOff x="6326829" y="1457077"/>
              <a:chExt cx="442637" cy="380055"/>
            </a:xfrm>
            <a:effectLst>
              <a:outerShdw blurRad="50800" dist="38100" dir="2700000" algn="tl" rotWithShape="0">
                <a:prstClr val="black">
                  <a:alpha val="40000"/>
                </a:prstClr>
              </a:outerShdw>
            </a:effectLst>
          </p:grpSpPr>
          <p:grpSp>
            <p:nvGrpSpPr>
              <p:cNvPr id="137" name="组合 136"/>
              <p:cNvGrpSpPr/>
              <p:nvPr/>
            </p:nvGrpSpPr>
            <p:grpSpPr>
              <a:xfrm>
                <a:off x="6368147" y="1477132"/>
                <a:ext cx="360000" cy="360000"/>
                <a:chOff x="6340013" y="1491630"/>
                <a:chExt cx="468000" cy="468000"/>
              </a:xfrm>
            </p:grpSpPr>
            <p:sp>
              <p:nvSpPr>
                <p:cNvPr id="139" name="矩形 138"/>
                <p:cNvSpPr/>
                <p:nvPr/>
              </p:nvSpPr>
              <p:spPr>
                <a:xfrm>
                  <a:off x="6340013" y="1491631"/>
                  <a:ext cx="468000" cy="467999"/>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cxnSp>
              <p:nvCxnSpPr>
                <p:cNvPr id="140" name="直接连接符 139"/>
                <p:cNvCxnSpPr/>
                <p:nvPr/>
              </p:nvCxnSpPr>
              <p:spPr>
                <a:xfrm>
                  <a:off x="6340013" y="1725630"/>
                  <a:ext cx="468000"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rot="5400000">
                  <a:off x="6340014" y="1725630"/>
                  <a:ext cx="467999"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38" name="TextBox 14"/>
              <p:cNvSpPr txBox="1"/>
              <p:nvPr/>
            </p:nvSpPr>
            <p:spPr>
              <a:xfrm>
                <a:off x="6326829" y="1457077"/>
                <a:ext cx="442637" cy="369246"/>
              </a:xfrm>
              <a:prstGeom prst="rect">
                <a:avLst/>
              </a:prstGeom>
              <a:noFill/>
            </p:spPr>
            <p:txBody>
              <a:bodyPr wrap="square" rtlCol="0">
                <a:spAutoFit/>
              </a:bodyPr>
              <a:lstStyle/>
              <a:p>
                <a:pPr algn="ctr"/>
                <a:r>
                  <a:rPr lang="zh-CN" altLang="en-US" sz="2600" b="1" dirty="0">
                    <a:solidFill>
                      <a:schemeClr val="accent1"/>
                    </a:solidFill>
                    <a:latin typeface="微软雅黑" panose="020B0503020204020204" pitchFamily="34" charset="-122"/>
                    <a:ea typeface="微软雅黑" panose="020B0503020204020204" pitchFamily="34" charset="-122"/>
                  </a:rPr>
                  <a:t>有</a:t>
                </a:r>
              </a:p>
            </p:txBody>
          </p:sp>
        </p:grpSp>
        <p:sp>
          <p:nvSpPr>
            <p:cNvPr id="136" name="矩形 135"/>
            <p:cNvSpPr/>
            <p:nvPr/>
          </p:nvSpPr>
          <p:spPr>
            <a:xfrm>
              <a:off x="7628661" y="1543893"/>
              <a:ext cx="504050" cy="288474"/>
            </a:xfrm>
            <a:prstGeom prst="rect">
              <a:avLst/>
            </a:prstGeom>
          </p:spPr>
          <p:txBody>
            <a:bodyPr wrap="none">
              <a:spAutoFit/>
            </a:bodyPr>
            <a:lstStyle/>
            <a:p>
              <a:r>
                <a:rPr lang="zh-CN" altLang="en-US" sz="1900" b="1" dirty="0"/>
                <a:t>信念</a:t>
              </a:r>
            </a:p>
          </p:txBody>
        </p:sp>
      </p:grpSp>
      <p:grpSp>
        <p:nvGrpSpPr>
          <p:cNvPr id="147" name="组合 146"/>
          <p:cNvGrpSpPr/>
          <p:nvPr/>
        </p:nvGrpSpPr>
        <p:grpSpPr>
          <a:xfrm>
            <a:off x="6482696" y="2872583"/>
            <a:ext cx="2407529" cy="506858"/>
            <a:chOff x="6326829" y="1457077"/>
            <a:chExt cx="1805882" cy="380055"/>
          </a:xfrm>
        </p:grpSpPr>
        <p:grpSp>
          <p:nvGrpSpPr>
            <p:cNvPr id="148" name="组合 147"/>
            <p:cNvGrpSpPr/>
            <p:nvPr/>
          </p:nvGrpSpPr>
          <p:grpSpPr>
            <a:xfrm>
              <a:off x="6326829" y="1457077"/>
              <a:ext cx="442637" cy="380055"/>
              <a:chOff x="6326829" y="1457077"/>
              <a:chExt cx="442637" cy="380055"/>
            </a:xfrm>
            <a:effectLst>
              <a:outerShdw blurRad="50800" dist="38100" dir="2700000" algn="tl" rotWithShape="0">
                <a:prstClr val="black">
                  <a:alpha val="40000"/>
                </a:prstClr>
              </a:outerShdw>
            </a:effectLst>
          </p:grpSpPr>
          <p:grpSp>
            <p:nvGrpSpPr>
              <p:cNvPr id="157" name="组合 156"/>
              <p:cNvGrpSpPr/>
              <p:nvPr/>
            </p:nvGrpSpPr>
            <p:grpSpPr>
              <a:xfrm>
                <a:off x="6368147" y="1477132"/>
                <a:ext cx="360000" cy="360000"/>
                <a:chOff x="6340013" y="1491630"/>
                <a:chExt cx="468000" cy="468000"/>
              </a:xfrm>
            </p:grpSpPr>
            <p:sp>
              <p:nvSpPr>
                <p:cNvPr id="159" name="矩形 158"/>
                <p:cNvSpPr/>
                <p:nvPr/>
              </p:nvSpPr>
              <p:spPr>
                <a:xfrm>
                  <a:off x="6340013" y="1491631"/>
                  <a:ext cx="468000" cy="467999"/>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cxnSp>
              <p:nvCxnSpPr>
                <p:cNvPr id="161" name="直接连接符 160"/>
                <p:cNvCxnSpPr/>
                <p:nvPr/>
              </p:nvCxnSpPr>
              <p:spPr>
                <a:xfrm>
                  <a:off x="6340013" y="1725630"/>
                  <a:ext cx="468000"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rot="5400000">
                  <a:off x="6340014" y="1725630"/>
                  <a:ext cx="467999"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58" name="TextBox 14"/>
              <p:cNvSpPr txBox="1"/>
              <p:nvPr/>
            </p:nvSpPr>
            <p:spPr>
              <a:xfrm>
                <a:off x="6326829" y="1457077"/>
                <a:ext cx="442637" cy="369246"/>
              </a:xfrm>
              <a:prstGeom prst="rect">
                <a:avLst/>
              </a:prstGeom>
              <a:noFill/>
            </p:spPr>
            <p:txBody>
              <a:bodyPr wrap="square" rtlCol="0">
                <a:spAutoFit/>
              </a:bodyPr>
              <a:lstStyle/>
              <a:p>
                <a:pPr algn="ctr"/>
                <a:r>
                  <a:rPr lang="zh-CN" altLang="en-US" sz="2600" b="1" dirty="0">
                    <a:solidFill>
                      <a:schemeClr val="accent1"/>
                    </a:solidFill>
                    <a:latin typeface="微软雅黑" panose="020B0503020204020204" pitchFamily="34" charset="-122"/>
                    <a:ea typeface="微软雅黑" panose="020B0503020204020204" pitchFamily="34" charset="-122"/>
                  </a:rPr>
                  <a:t>讲</a:t>
                </a:r>
              </a:p>
            </p:txBody>
          </p:sp>
        </p:grpSp>
        <p:sp>
          <p:nvSpPr>
            <p:cNvPr id="149" name="矩形 148"/>
            <p:cNvSpPr/>
            <p:nvPr/>
          </p:nvSpPr>
          <p:spPr>
            <a:xfrm>
              <a:off x="6713269" y="1543893"/>
              <a:ext cx="504050" cy="288474"/>
            </a:xfrm>
            <a:prstGeom prst="rect">
              <a:avLst/>
            </a:prstGeom>
          </p:spPr>
          <p:txBody>
            <a:bodyPr wrap="none">
              <a:spAutoFit/>
            </a:bodyPr>
            <a:lstStyle/>
            <a:p>
              <a:r>
                <a:rPr lang="zh-CN" altLang="en-US" sz="1900" b="1" dirty="0"/>
                <a:t>道德</a:t>
              </a:r>
            </a:p>
          </p:txBody>
        </p:sp>
        <p:grpSp>
          <p:nvGrpSpPr>
            <p:cNvPr id="150" name="组合 149"/>
            <p:cNvGrpSpPr/>
            <p:nvPr/>
          </p:nvGrpSpPr>
          <p:grpSpPr>
            <a:xfrm>
              <a:off x="7242221" y="1457077"/>
              <a:ext cx="442637" cy="380055"/>
              <a:chOff x="6326829" y="1457077"/>
              <a:chExt cx="442637" cy="380055"/>
            </a:xfrm>
            <a:effectLst>
              <a:outerShdw blurRad="50800" dist="38100" dir="2700000" algn="tl" rotWithShape="0">
                <a:prstClr val="black">
                  <a:alpha val="40000"/>
                </a:prstClr>
              </a:outerShdw>
            </a:effectLst>
          </p:grpSpPr>
          <p:grpSp>
            <p:nvGrpSpPr>
              <p:cNvPr id="152" name="组合 151"/>
              <p:cNvGrpSpPr/>
              <p:nvPr/>
            </p:nvGrpSpPr>
            <p:grpSpPr>
              <a:xfrm>
                <a:off x="6368147" y="1477132"/>
                <a:ext cx="360000" cy="360000"/>
                <a:chOff x="6340013" y="1491630"/>
                <a:chExt cx="468000" cy="468000"/>
              </a:xfrm>
            </p:grpSpPr>
            <p:sp>
              <p:nvSpPr>
                <p:cNvPr id="154" name="矩形 153"/>
                <p:cNvSpPr/>
                <p:nvPr/>
              </p:nvSpPr>
              <p:spPr>
                <a:xfrm>
                  <a:off x="6340013" y="1491631"/>
                  <a:ext cx="468000" cy="467999"/>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cxnSp>
              <p:nvCxnSpPr>
                <p:cNvPr id="155" name="直接连接符 154"/>
                <p:cNvCxnSpPr/>
                <p:nvPr/>
              </p:nvCxnSpPr>
              <p:spPr>
                <a:xfrm>
                  <a:off x="6340013" y="1725630"/>
                  <a:ext cx="468000"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rot="5400000">
                  <a:off x="6340014" y="1725630"/>
                  <a:ext cx="467999"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53" name="TextBox 14"/>
              <p:cNvSpPr txBox="1"/>
              <p:nvPr/>
            </p:nvSpPr>
            <p:spPr>
              <a:xfrm>
                <a:off x="6326829" y="1457077"/>
                <a:ext cx="442637" cy="369246"/>
              </a:xfrm>
              <a:prstGeom prst="rect">
                <a:avLst/>
              </a:prstGeom>
              <a:noFill/>
            </p:spPr>
            <p:txBody>
              <a:bodyPr wrap="square" rtlCol="0">
                <a:spAutoFit/>
              </a:bodyPr>
              <a:lstStyle/>
              <a:p>
                <a:pPr algn="ctr"/>
                <a:r>
                  <a:rPr lang="zh-CN" altLang="en-US" sz="2600" b="1" dirty="0">
                    <a:solidFill>
                      <a:schemeClr val="accent1"/>
                    </a:solidFill>
                    <a:latin typeface="微软雅黑" panose="020B0503020204020204" pitchFamily="34" charset="-122"/>
                    <a:ea typeface="微软雅黑" panose="020B0503020204020204" pitchFamily="34" charset="-122"/>
                  </a:rPr>
                  <a:t>有</a:t>
                </a:r>
              </a:p>
            </p:txBody>
          </p:sp>
        </p:grpSp>
        <p:sp>
          <p:nvSpPr>
            <p:cNvPr id="151" name="矩形 150"/>
            <p:cNvSpPr/>
            <p:nvPr/>
          </p:nvSpPr>
          <p:spPr>
            <a:xfrm>
              <a:off x="7628661" y="1543893"/>
              <a:ext cx="504050" cy="288474"/>
            </a:xfrm>
            <a:prstGeom prst="rect">
              <a:avLst/>
            </a:prstGeom>
          </p:spPr>
          <p:txBody>
            <a:bodyPr wrap="none">
              <a:spAutoFit/>
            </a:bodyPr>
            <a:lstStyle/>
            <a:p>
              <a:r>
                <a:rPr lang="zh-CN" altLang="en-US" sz="1900" b="1" dirty="0"/>
                <a:t>品行</a:t>
              </a:r>
            </a:p>
          </p:txBody>
        </p:sp>
      </p:grpSp>
      <p:grpSp>
        <p:nvGrpSpPr>
          <p:cNvPr id="164" name="组合 163"/>
          <p:cNvGrpSpPr/>
          <p:nvPr/>
        </p:nvGrpSpPr>
        <p:grpSpPr>
          <a:xfrm>
            <a:off x="9394656" y="2872583"/>
            <a:ext cx="2407529" cy="506858"/>
            <a:chOff x="6326829" y="1457077"/>
            <a:chExt cx="1805882" cy="380055"/>
          </a:xfrm>
        </p:grpSpPr>
        <p:grpSp>
          <p:nvGrpSpPr>
            <p:cNvPr id="165" name="组合 164"/>
            <p:cNvGrpSpPr/>
            <p:nvPr/>
          </p:nvGrpSpPr>
          <p:grpSpPr>
            <a:xfrm>
              <a:off x="6326829" y="1457077"/>
              <a:ext cx="442637" cy="380055"/>
              <a:chOff x="6326829" y="1457077"/>
              <a:chExt cx="442637" cy="380055"/>
            </a:xfrm>
            <a:effectLst>
              <a:outerShdw blurRad="50800" dist="38100" dir="2700000" algn="tl" rotWithShape="0">
                <a:prstClr val="black">
                  <a:alpha val="40000"/>
                </a:prstClr>
              </a:outerShdw>
            </a:effectLst>
          </p:grpSpPr>
          <p:grpSp>
            <p:nvGrpSpPr>
              <p:cNvPr id="175" name="组合 174"/>
              <p:cNvGrpSpPr/>
              <p:nvPr/>
            </p:nvGrpSpPr>
            <p:grpSpPr>
              <a:xfrm>
                <a:off x="6368147" y="1477132"/>
                <a:ext cx="360000" cy="360000"/>
                <a:chOff x="6340013" y="1491630"/>
                <a:chExt cx="468000" cy="468000"/>
              </a:xfrm>
            </p:grpSpPr>
            <p:sp>
              <p:nvSpPr>
                <p:cNvPr id="177" name="矩形 176"/>
                <p:cNvSpPr/>
                <p:nvPr/>
              </p:nvSpPr>
              <p:spPr>
                <a:xfrm>
                  <a:off x="6340013" y="1491631"/>
                  <a:ext cx="468000" cy="467999"/>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cxnSp>
              <p:nvCxnSpPr>
                <p:cNvPr id="178" name="直接连接符 177"/>
                <p:cNvCxnSpPr/>
                <p:nvPr/>
              </p:nvCxnSpPr>
              <p:spPr>
                <a:xfrm>
                  <a:off x="6340013" y="1725630"/>
                  <a:ext cx="468000"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rot="5400000">
                  <a:off x="6340014" y="1725630"/>
                  <a:ext cx="467999"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76" name="TextBox 14"/>
              <p:cNvSpPr txBox="1"/>
              <p:nvPr/>
            </p:nvSpPr>
            <p:spPr>
              <a:xfrm>
                <a:off x="6326829" y="1457077"/>
                <a:ext cx="442637" cy="369246"/>
              </a:xfrm>
              <a:prstGeom prst="rect">
                <a:avLst/>
              </a:prstGeom>
              <a:noFill/>
            </p:spPr>
            <p:txBody>
              <a:bodyPr wrap="square" rtlCol="0">
                <a:spAutoFit/>
              </a:bodyPr>
              <a:lstStyle/>
              <a:p>
                <a:pPr algn="ctr"/>
                <a:r>
                  <a:rPr lang="zh-CN" altLang="en-US" sz="2600" b="1" dirty="0">
                    <a:solidFill>
                      <a:schemeClr val="accent1"/>
                    </a:solidFill>
                    <a:latin typeface="微软雅黑" panose="020B0503020204020204" pitchFamily="34" charset="-122"/>
                    <a:ea typeface="微软雅黑" panose="020B0503020204020204" pitchFamily="34" charset="-122"/>
                  </a:rPr>
                  <a:t>讲</a:t>
                </a:r>
              </a:p>
            </p:txBody>
          </p:sp>
        </p:grpSp>
        <p:sp>
          <p:nvSpPr>
            <p:cNvPr id="166" name="矩形 165"/>
            <p:cNvSpPr/>
            <p:nvPr/>
          </p:nvSpPr>
          <p:spPr>
            <a:xfrm>
              <a:off x="6713269" y="1543893"/>
              <a:ext cx="504050" cy="288474"/>
            </a:xfrm>
            <a:prstGeom prst="rect">
              <a:avLst/>
            </a:prstGeom>
          </p:spPr>
          <p:txBody>
            <a:bodyPr wrap="none">
              <a:spAutoFit/>
            </a:bodyPr>
            <a:lstStyle/>
            <a:p>
              <a:r>
                <a:rPr lang="zh-CN" altLang="en-US" sz="1900" b="1" dirty="0"/>
                <a:t>奉献</a:t>
              </a:r>
            </a:p>
          </p:txBody>
        </p:sp>
        <p:grpSp>
          <p:nvGrpSpPr>
            <p:cNvPr id="167" name="组合 166"/>
            <p:cNvGrpSpPr/>
            <p:nvPr/>
          </p:nvGrpSpPr>
          <p:grpSpPr>
            <a:xfrm>
              <a:off x="7242221" y="1457077"/>
              <a:ext cx="442637" cy="380055"/>
              <a:chOff x="6326829" y="1457077"/>
              <a:chExt cx="442637" cy="380055"/>
            </a:xfrm>
            <a:effectLst>
              <a:outerShdw blurRad="50800" dist="38100" dir="2700000" algn="tl" rotWithShape="0">
                <a:prstClr val="black">
                  <a:alpha val="40000"/>
                </a:prstClr>
              </a:outerShdw>
            </a:effectLst>
          </p:grpSpPr>
          <p:grpSp>
            <p:nvGrpSpPr>
              <p:cNvPr id="169" name="组合 168"/>
              <p:cNvGrpSpPr/>
              <p:nvPr/>
            </p:nvGrpSpPr>
            <p:grpSpPr>
              <a:xfrm>
                <a:off x="6368147" y="1477132"/>
                <a:ext cx="360000" cy="360000"/>
                <a:chOff x="6340013" y="1491630"/>
                <a:chExt cx="468000" cy="468000"/>
              </a:xfrm>
            </p:grpSpPr>
            <p:sp>
              <p:nvSpPr>
                <p:cNvPr id="172" name="矩形 171"/>
                <p:cNvSpPr/>
                <p:nvPr/>
              </p:nvSpPr>
              <p:spPr>
                <a:xfrm>
                  <a:off x="6340013" y="1491631"/>
                  <a:ext cx="468000" cy="467999"/>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cxnSp>
              <p:nvCxnSpPr>
                <p:cNvPr id="173" name="直接连接符 172"/>
                <p:cNvCxnSpPr/>
                <p:nvPr/>
              </p:nvCxnSpPr>
              <p:spPr>
                <a:xfrm>
                  <a:off x="6340013" y="1725630"/>
                  <a:ext cx="468000"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rot="5400000">
                  <a:off x="6340014" y="1725630"/>
                  <a:ext cx="467999"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70" name="TextBox 14"/>
              <p:cNvSpPr txBox="1"/>
              <p:nvPr/>
            </p:nvSpPr>
            <p:spPr>
              <a:xfrm>
                <a:off x="6326829" y="1457077"/>
                <a:ext cx="442637" cy="369246"/>
              </a:xfrm>
              <a:prstGeom prst="rect">
                <a:avLst/>
              </a:prstGeom>
              <a:noFill/>
            </p:spPr>
            <p:txBody>
              <a:bodyPr wrap="square" rtlCol="0">
                <a:spAutoFit/>
              </a:bodyPr>
              <a:lstStyle/>
              <a:p>
                <a:pPr algn="ctr"/>
                <a:r>
                  <a:rPr lang="zh-CN" altLang="en-US" sz="2600" b="1" dirty="0">
                    <a:solidFill>
                      <a:schemeClr val="accent1"/>
                    </a:solidFill>
                    <a:latin typeface="微软雅黑" panose="020B0503020204020204" pitchFamily="34" charset="-122"/>
                    <a:ea typeface="微软雅黑" panose="020B0503020204020204" pitchFamily="34" charset="-122"/>
                  </a:rPr>
                  <a:t>有</a:t>
                </a:r>
              </a:p>
            </p:txBody>
          </p:sp>
        </p:grpSp>
        <p:sp>
          <p:nvSpPr>
            <p:cNvPr id="168" name="矩形 167"/>
            <p:cNvSpPr/>
            <p:nvPr/>
          </p:nvSpPr>
          <p:spPr>
            <a:xfrm>
              <a:off x="7628661" y="1543893"/>
              <a:ext cx="504050" cy="288474"/>
            </a:xfrm>
            <a:prstGeom prst="rect">
              <a:avLst/>
            </a:prstGeom>
          </p:spPr>
          <p:txBody>
            <a:bodyPr wrap="none">
              <a:spAutoFit/>
            </a:bodyPr>
            <a:lstStyle/>
            <a:p>
              <a:r>
                <a:rPr lang="zh-CN" altLang="en-US" sz="1900" b="1" dirty="0"/>
                <a:t>作为</a:t>
              </a:r>
            </a:p>
          </p:txBody>
        </p:sp>
      </p:grpSp>
      <p:sp>
        <p:nvSpPr>
          <p:cNvPr id="6" name="矩形 5"/>
          <p:cNvSpPr/>
          <p:nvPr/>
        </p:nvSpPr>
        <p:spPr>
          <a:xfrm>
            <a:off x="4943227" y="2085333"/>
            <a:ext cx="1295832" cy="1320853"/>
          </a:xfrm>
          <a:prstGeom prst="rect">
            <a:avLst/>
          </a:prstGeom>
          <a:solidFill>
            <a:srgbClr val="C00000"/>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r>
              <a:rPr lang="zh-CN" altLang="en-US" sz="2600" b="1" dirty="0"/>
              <a:t>四讲</a:t>
            </a:r>
            <a:endParaRPr lang="en-US" altLang="zh-CN" sz="2600" b="1" dirty="0"/>
          </a:p>
          <a:p>
            <a:pPr algn="ctr"/>
            <a:r>
              <a:rPr lang="zh-CN" altLang="en-US" sz="2600" b="1" dirty="0"/>
              <a:t>四有</a:t>
            </a:r>
          </a:p>
        </p:txBody>
      </p:sp>
      <p:grpSp>
        <p:nvGrpSpPr>
          <p:cNvPr id="8" name="组合 7"/>
          <p:cNvGrpSpPr/>
          <p:nvPr/>
        </p:nvGrpSpPr>
        <p:grpSpPr>
          <a:xfrm>
            <a:off x="4943229" y="3902858"/>
            <a:ext cx="4746479" cy="384132"/>
            <a:chOff x="3707904" y="2926466"/>
            <a:chExt cx="3560323" cy="288032"/>
          </a:xfrm>
        </p:grpSpPr>
        <p:sp>
          <p:nvSpPr>
            <p:cNvPr id="118" name="矩形 117"/>
            <p:cNvSpPr/>
            <p:nvPr/>
          </p:nvSpPr>
          <p:spPr>
            <a:xfrm>
              <a:off x="3851920" y="2926466"/>
              <a:ext cx="3416307" cy="2880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1700" dirty="0">
                  <a:solidFill>
                    <a:schemeClr val="tx1"/>
                  </a:solidFill>
                </a:rPr>
                <a:t>引导党员强化政治意识，保持政治本色</a:t>
              </a:r>
            </a:p>
          </p:txBody>
        </p:sp>
        <p:sp>
          <p:nvSpPr>
            <p:cNvPr id="7" name="矩形 6"/>
            <p:cNvSpPr/>
            <p:nvPr/>
          </p:nvSpPr>
          <p:spPr>
            <a:xfrm>
              <a:off x="3707904" y="2998474"/>
              <a:ext cx="144016" cy="14401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grpSp>
        <p:nvGrpSpPr>
          <p:cNvPr id="9" name="组合 8"/>
          <p:cNvGrpSpPr/>
          <p:nvPr/>
        </p:nvGrpSpPr>
        <p:grpSpPr>
          <a:xfrm>
            <a:off x="4943229" y="4384798"/>
            <a:ext cx="4746479" cy="384132"/>
            <a:chOff x="3707904" y="3287837"/>
            <a:chExt cx="3560323" cy="288032"/>
          </a:xfrm>
        </p:grpSpPr>
        <p:sp>
          <p:nvSpPr>
            <p:cNvPr id="119" name="矩形 118"/>
            <p:cNvSpPr/>
            <p:nvPr/>
          </p:nvSpPr>
          <p:spPr>
            <a:xfrm>
              <a:off x="3851921" y="3287837"/>
              <a:ext cx="3416306" cy="2880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1700" dirty="0">
                  <a:solidFill>
                    <a:schemeClr val="tx1"/>
                  </a:solidFill>
                </a:rPr>
                <a:t>向党中央看齐，向党的理论和路线方针政策看齐，做政治上的明白人</a:t>
              </a:r>
            </a:p>
          </p:txBody>
        </p:sp>
        <p:sp>
          <p:nvSpPr>
            <p:cNvPr id="80" name="矩形 79"/>
            <p:cNvSpPr/>
            <p:nvPr/>
          </p:nvSpPr>
          <p:spPr>
            <a:xfrm>
              <a:off x="3707904" y="3291830"/>
              <a:ext cx="144016" cy="14401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grpSp>
        <p:nvGrpSpPr>
          <p:cNvPr id="10" name="组合 9"/>
          <p:cNvGrpSpPr/>
          <p:nvPr/>
        </p:nvGrpSpPr>
        <p:grpSpPr>
          <a:xfrm>
            <a:off x="4943229" y="4866737"/>
            <a:ext cx="6865073" cy="384132"/>
            <a:chOff x="3707904" y="3649208"/>
            <a:chExt cx="5149475" cy="288032"/>
          </a:xfrm>
        </p:grpSpPr>
        <p:sp>
          <p:nvSpPr>
            <p:cNvPr id="120" name="矩形 119"/>
            <p:cNvSpPr/>
            <p:nvPr/>
          </p:nvSpPr>
          <p:spPr>
            <a:xfrm>
              <a:off x="3851920" y="3649208"/>
              <a:ext cx="5005459" cy="2880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1700" dirty="0">
                  <a:solidFill>
                    <a:schemeClr val="tx1"/>
                  </a:solidFill>
                </a:rPr>
                <a:t>密切联系群众，全心全意为人民服务</a:t>
              </a:r>
            </a:p>
          </p:txBody>
        </p:sp>
        <p:sp>
          <p:nvSpPr>
            <p:cNvPr id="81" name="矩形 80"/>
            <p:cNvSpPr/>
            <p:nvPr/>
          </p:nvSpPr>
          <p:spPr>
            <a:xfrm>
              <a:off x="3707904" y="3729202"/>
              <a:ext cx="144016" cy="14401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grpSp>
        <p:nvGrpSpPr>
          <p:cNvPr id="11" name="组合 10"/>
          <p:cNvGrpSpPr/>
          <p:nvPr/>
        </p:nvGrpSpPr>
        <p:grpSpPr>
          <a:xfrm>
            <a:off x="4943229" y="5254419"/>
            <a:ext cx="7702663" cy="384132"/>
            <a:chOff x="3707904" y="3939902"/>
            <a:chExt cx="5777749" cy="288032"/>
          </a:xfrm>
        </p:grpSpPr>
        <p:sp>
          <p:nvSpPr>
            <p:cNvPr id="122" name="矩形 121"/>
            <p:cNvSpPr/>
            <p:nvPr/>
          </p:nvSpPr>
          <p:spPr>
            <a:xfrm>
              <a:off x="3851920" y="3939902"/>
              <a:ext cx="5633733" cy="2880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1700" dirty="0">
                  <a:solidFill>
                    <a:schemeClr val="tx1"/>
                  </a:solidFill>
                </a:rPr>
                <a:t>加强党性锻炼和道德修养</a:t>
              </a:r>
              <a:r>
                <a:rPr lang="en-US" altLang="zh-CN" sz="1700" dirty="0">
                  <a:solidFill>
                    <a:schemeClr val="tx1"/>
                  </a:solidFill>
                </a:rPr>
                <a:t>,</a:t>
              </a:r>
              <a:r>
                <a:rPr lang="zh-CN" altLang="en-US" sz="1700" dirty="0">
                  <a:solidFill>
                    <a:schemeClr val="tx1"/>
                  </a:solidFill>
                </a:rPr>
                <a:t>心存敬畏</a:t>
              </a:r>
              <a:r>
                <a:rPr lang="en-US" altLang="zh-CN" sz="1700" dirty="0">
                  <a:solidFill>
                    <a:schemeClr val="tx1"/>
                  </a:solidFill>
                </a:rPr>
                <a:t>,</a:t>
              </a:r>
              <a:r>
                <a:rPr lang="zh-CN" altLang="en-US" sz="1700" dirty="0">
                  <a:solidFill>
                    <a:schemeClr val="tx1"/>
                  </a:solidFill>
                </a:rPr>
                <a:t>手握戒尺</a:t>
              </a:r>
              <a:r>
                <a:rPr lang="en-US" altLang="zh-CN" sz="1700" dirty="0">
                  <a:solidFill>
                    <a:schemeClr val="tx1"/>
                  </a:solidFill>
                </a:rPr>
                <a:t>,</a:t>
              </a:r>
              <a:r>
                <a:rPr lang="zh-CN" altLang="en-US" sz="1700" dirty="0">
                  <a:solidFill>
                    <a:schemeClr val="tx1"/>
                  </a:solidFill>
                </a:rPr>
                <a:t>廉洁从政</a:t>
              </a:r>
              <a:r>
                <a:rPr lang="en-US" altLang="zh-CN" sz="1700" dirty="0">
                  <a:solidFill>
                    <a:schemeClr val="tx1"/>
                  </a:solidFill>
                </a:rPr>
                <a:t>,</a:t>
              </a:r>
              <a:r>
                <a:rPr lang="zh-CN" altLang="en-US" sz="1700" dirty="0">
                  <a:solidFill>
                    <a:schemeClr val="tx1"/>
                  </a:solidFill>
                </a:rPr>
                <a:t>从严治家</a:t>
              </a:r>
            </a:p>
          </p:txBody>
        </p:sp>
        <p:sp>
          <p:nvSpPr>
            <p:cNvPr id="82" name="矩形 81"/>
            <p:cNvSpPr/>
            <p:nvPr/>
          </p:nvSpPr>
          <p:spPr>
            <a:xfrm>
              <a:off x="3707904" y="4023889"/>
              <a:ext cx="144016" cy="14401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grpSp>
        <p:nvGrpSpPr>
          <p:cNvPr id="12" name="组合 11"/>
          <p:cNvGrpSpPr/>
          <p:nvPr/>
        </p:nvGrpSpPr>
        <p:grpSpPr>
          <a:xfrm>
            <a:off x="4943229" y="5696594"/>
            <a:ext cx="6719871" cy="423897"/>
            <a:chOff x="3707904" y="4271456"/>
            <a:chExt cx="5040559" cy="317849"/>
          </a:xfrm>
        </p:grpSpPr>
        <p:sp>
          <p:nvSpPr>
            <p:cNvPr id="121" name="矩形 120"/>
            <p:cNvSpPr/>
            <p:nvPr/>
          </p:nvSpPr>
          <p:spPr>
            <a:xfrm>
              <a:off x="3851920" y="4301273"/>
              <a:ext cx="4896543" cy="2880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1700" dirty="0">
                  <a:solidFill>
                    <a:schemeClr val="tx1"/>
                  </a:solidFill>
                </a:rPr>
                <a:t>保持干事创业、开拓进取的精气神，平常时候看得出来，关键时刻冲得上去</a:t>
              </a:r>
            </a:p>
          </p:txBody>
        </p:sp>
        <p:sp>
          <p:nvSpPr>
            <p:cNvPr id="83" name="矩形 82"/>
            <p:cNvSpPr/>
            <p:nvPr/>
          </p:nvSpPr>
          <p:spPr>
            <a:xfrm>
              <a:off x="3707904" y="4271456"/>
              <a:ext cx="144016" cy="14401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sp>
        <p:nvSpPr>
          <p:cNvPr id="84" name="矩形 83"/>
          <p:cNvSpPr/>
          <p:nvPr/>
        </p:nvSpPr>
        <p:spPr>
          <a:xfrm>
            <a:off x="10559265" y="3909959"/>
            <a:ext cx="1295832" cy="1296300"/>
          </a:xfrm>
          <a:prstGeom prst="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r>
              <a:rPr lang="zh-CN" altLang="en-US" sz="2600" b="1" dirty="0">
                <a:solidFill>
                  <a:schemeClr val="accent1"/>
                </a:solidFill>
              </a:rPr>
              <a:t>五个</a:t>
            </a:r>
            <a:endParaRPr lang="en-US" altLang="zh-CN" sz="2600" b="1" dirty="0">
              <a:solidFill>
                <a:schemeClr val="accent1"/>
              </a:solidFill>
            </a:endParaRPr>
          </a:p>
          <a:p>
            <a:pPr algn="ctr"/>
            <a:r>
              <a:rPr lang="zh-CN" altLang="en-US" sz="2600" b="1" dirty="0">
                <a:solidFill>
                  <a:schemeClr val="accent1"/>
                </a:solidFill>
              </a:rPr>
              <a:t>方面</a:t>
            </a:r>
          </a:p>
        </p:txBody>
      </p:sp>
      <p:sp>
        <p:nvSpPr>
          <p:cNvPr id="89" name="文本框 11"/>
          <p:cNvSpPr txBox="1"/>
          <p:nvPr/>
        </p:nvSpPr>
        <p:spPr>
          <a:xfrm>
            <a:off x="1103302" y="5069454"/>
            <a:ext cx="1921521" cy="492557"/>
          </a:xfrm>
          <a:prstGeom prst="rect">
            <a:avLst/>
          </a:prstGeom>
          <a:noFill/>
        </p:spPr>
        <p:txBody>
          <a:bodyPr wrap="square" lIns="121891" tIns="60945" rIns="121891" bIns="60945" rtlCol="0">
            <a:spAutoFit/>
          </a:bodyPr>
          <a:lstStyle/>
          <a:p>
            <a:pPr algn="ctr"/>
            <a:r>
              <a:rPr lang="zh-CN" altLang="en-US" b="1" dirty="0">
                <a:solidFill>
                  <a:schemeClr val="accent1"/>
                </a:solidFill>
              </a:rPr>
              <a:t>做 合格党员</a:t>
            </a:r>
            <a:endParaRPr lang="zh-CN" altLang="en-US" b="1" dirty="0">
              <a:solidFill>
                <a:schemeClr val="tx1">
                  <a:lumMod val="65000"/>
                  <a:lumOff val="35000"/>
                </a:schemeClr>
              </a:solidFill>
            </a:endParaRPr>
          </a:p>
        </p:txBody>
      </p:sp>
      <p:pic>
        <p:nvPicPr>
          <p:cNvPr id="95"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1106" y="2043329"/>
            <a:ext cx="1105912" cy="1003583"/>
          </a:xfrm>
          <a:prstGeom prst="rect">
            <a:avLst/>
          </a:prstGeom>
          <a:noFill/>
          <a:extLst>
            <a:ext uri="{909E8E84-426E-40DD-AFC4-6F175D3DCCD1}">
              <a14:hiddenFill xmlns:a14="http://schemas.microsoft.com/office/drawing/2010/main">
                <a:solidFill>
                  <a:srgbClr val="FFFFFF"/>
                </a:solidFill>
              </a14:hiddenFill>
            </a:ext>
          </a:extLst>
        </p:spPr>
      </p:pic>
      <p:grpSp>
        <p:nvGrpSpPr>
          <p:cNvPr id="88" name="组合 87"/>
          <p:cNvGrpSpPr/>
          <p:nvPr/>
        </p:nvGrpSpPr>
        <p:grpSpPr>
          <a:xfrm>
            <a:off x="1233755" y="3107716"/>
            <a:ext cx="1660613" cy="1661214"/>
            <a:chOff x="3686418" y="1491630"/>
            <a:chExt cx="1245622" cy="1245622"/>
          </a:xfrm>
        </p:grpSpPr>
        <p:grpSp>
          <p:nvGrpSpPr>
            <p:cNvPr id="96" name="组合 95"/>
            <p:cNvGrpSpPr/>
            <p:nvPr/>
          </p:nvGrpSpPr>
          <p:grpSpPr>
            <a:xfrm>
              <a:off x="3686418" y="1491630"/>
              <a:ext cx="1245622" cy="1245622"/>
              <a:chOff x="3597091" y="1563638"/>
              <a:chExt cx="1245622" cy="1245622"/>
            </a:xfrm>
          </p:grpSpPr>
          <p:sp>
            <p:nvSpPr>
              <p:cNvPr id="98" name="椭圆 97"/>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900">
                  <a:solidFill>
                    <a:schemeClr val="accent1"/>
                  </a:solidFill>
                </a:endParaRPr>
              </a:p>
            </p:txBody>
          </p:sp>
          <p:sp>
            <p:nvSpPr>
              <p:cNvPr id="99" name="椭圆 98"/>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1100" kern="0">
                  <a:solidFill>
                    <a:srgbClr val="4D4D4D"/>
                  </a:solidFill>
                  <a:latin typeface="微软雅黑" pitchFamily="34" charset="-122"/>
                  <a:ea typeface="微软雅黑" pitchFamily="34" charset="-122"/>
                </a:endParaRPr>
              </a:p>
            </p:txBody>
          </p:sp>
        </p:grpSp>
        <p:sp>
          <p:nvSpPr>
            <p:cNvPr id="97" name="标题 4"/>
            <p:cNvSpPr txBox="1">
              <a:spLocks/>
            </p:cNvSpPr>
            <p:nvPr/>
          </p:nvSpPr>
          <p:spPr>
            <a:xfrm>
              <a:off x="3923843" y="1725875"/>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7200" dirty="0">
                  <a:solidFill>
                    <a:schemeClr val="bg1"/>
                  </a:solidFill>
                  <a:latin typeface="华康俪金黑W8(P)" pitchFamily="34" charset="-122"/>
                  <a:ea typeface="华康俪金黑W8(P)" pitchFamily="34" charset="-122"/>
                  <a:cs typeface="+mn-cs"/>
                </a:rPr>
                <a:t>做</a:t>
              </a:r>
            </a:p>
          </p:txBody>
        </p:sp>
      </p:grpSp>
    </p:spTree>
    <p:extLst>
      <p:ext uri="{BB962C8B-B14F-4D97-AF65-F5344CB8AC3E}">
        <p14:creationId xmlns:p14="http://schemas.microsoft.com/office/powerpoint/2010/main" val="1067469928"/>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par>
                          <p:cTn id="8" fill="hold">
                            <p:stCondLst>
                              <p:cond delay="500"/>
                            </p:stCondLst>
                            <p:childTnLst>
                              <p:par>
                                <p:cTn id="9" presetID="23" presetClass="entr" presetSubtype="288"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strVal val="4/3*#ppt_w"/>
                                          </p:val>
                                        </p:tav>
                                        <p:tav tm="100000">
                                          <p:val>
                                            <p:strVal val="#ppt_w"/>
                                          </p:val>
                                        </p:tav>
                                      </p:tavLst>
                                    </p:anim>
                                    <p:anim calcmode="lin" valueType="num">
                                      <p:cBhvr>
                                        <p:cTn id="12" dur="500" fill="hold"/>
                                        <p:tgtEl>
                                          <p:spTgt spid="88"/>
                                        </p:tgtEl>
                                        <p:attrNameLst>
                                          <p:attrName>ppt_h</p:attrName>
                                        </p:attrNameLst>
                                      </p:cBhvr>
                                      <p:tavLst>
                                        <p:tav tm="0">
                                          <p:val>
                                            <p:strVal val="4/3*#ppt_h"/>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900"/>
                                        <p:tgtEl>
                                          <p:spTgt spid="89"/>
                                        </p:tgtEl>
                                      </p:cBhvr>
                                    </p:animEffect>
                                    <p:anim calcmode="lin" valueType="num">
                                      <p:cBhvr>
                                        <p:cTn id="17" dur="900" fill="hold"/>
                                        <p:tgtEl>
                                          <p:spTgt spid="89"/>
                                        </p:tgtEl>
                                        <p:attrNameLst>
                                          <p:attrName>ppt_x</p:attrName>
                                        </p:attrNameLst>
                                      </p:cBhvr>
                                      <p:tavLst>
                                        <p:tav tm="0">
                                          <p:val>
                                            <p:strVal val="#ppt_x"/>
                                          </p:val>
                                        </p:tav>
                                        <p:tav tm="100000">
                                          <p:val>
                                            <p:strVal val="#ppt_x"/>
                                          </p:val>
                                        </p:tav>
                                      </p:tavLst>
                                    </p:anim>
                                    <p:anim calcmode="lin" valueType="num">
                                      <p:cBhvr>
                                        <p:cTn id="18" dur="900" fill="hold"/>
                                        <p:tgtEl>
                                          <p:spTgt spid="89"/>
                                        </p:tgtEl>
                                        <p:attrNameLst>
                                          <p:attrName>ppt_y</p:attrName>
                                        </p:attrNameLst>
                                      </p:cBhvr>
                                      <p:tavLst>
                                        <p:tav tm="0">
                                          <p:val>
                                            <p:strVal val="#ppt_y+.1"/>
                                          </p:val>
                                        </p:tav>
                                        <p:tav tm="100000">
                                          <p:val>
                                            <p:strVal val="#ppt_y"/>
                                          </p:val>
                                        </p:tav>
                                      </p:tavLst>
                                    </p:anim>
                                  </p:childTnLst>
                                </p:cTn>
                              </p:par>
                            </p:childTnLst>
                          </p:cTn>
                        </p:par>
                        <p:par>
                          <p:cTn id="19" fill="hold">
                            <p:stCondLst>
                              <p:cond delay="1900"/>
                            </p:stCondLst>
                            <p:childTnLst>
                              <p:par>
                                <p:cTn id="20" presetID="31"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500" fill="hold"/>
                                        <p:tgtEl>
                                          <p:spTgt spid="6"/>
                                        </p:tgtEl>
                                        <p:attrNameLst>
                                          <p:attrName>ppt_w</p:attrName>
                                        </p:attrNameLst>
                                      </p:cBhvr>
                                      <p:tavLst>
                                        <p:tav tm="0">
                                          <p:val>
                                            <p:fltVal val="0"/>
                                          </p:val>
                                        </p:tav>
                                        <p:tav tm="100000">
                                          <p:val>
                                            <p:strVal val="#ppt_w"/>
                                          </p:val>
                                        </p:tav>
                                      </p:tavLst>
                                    </p:anim>
                                    <p:anim calcmode="lin" valueType="num">
                                      <p:cBhvr>
                                        <p:cTn id="23" dur="1500" fill="hold"/>
                                        <p:tgtEl>
                                          <p:spTgt spid="6"/>
                                        </p:tgtEl>
                                        <p:attrNameLst>
                                          <p:attrName>ppt_h</p:attrName>
                                        </p:attrNameLst>
                                      </p:cBhvr>
                                      <p:tavLst>
                                        <p:tav tm="0">
                                          <p:val>
                                            <p:fltVal val="0"/>
                                          </p:val>
                                        </p:tav>
                                        <p:tav tm="100000">
                                          <p:val>
                                            <p:strVal val="#ppt_h"/>
                                          </p:val>
                                        </p:tav>
                                      </p:tavLst>
                                    </p:anim>
                                    <p:anim calcmode="lin" valueType="num">
                                      <p:cBhvr>
                                        <p:cTn id="24" dur="1500" fill="hold"/>
                                        <p:tgtEl>
                                          <p:spTgt spid="6"/>
                                        </p:tgtEl>
                                        <p:attrNameLst>
                                          <p:attrName>style.rotation</p:attrName>
                                        </p:attrNameLst>
                                      </p:cBhvr>
                                      <p:tavLst>
                                        <p:tav tm="0">
                                          <p:val>
                                            <p:fltVal val="90"/>
                                          </p:val>
                                        </p:tav>
                                        <p:tav tm="100000">
                                          <p:val>
                                            <p:fltVal val="0"/>
                                          </p:val>
                                        </p:tav>
                                      </p:tavLst>
                                    </p:anim>
                                    <p:animEffect transition="in" filter="fade">
                                      <p:cBhvr>
                                        <p:cTn id="25" dur="1500"/>
                                        <p:tgtEl>
                                          <p:spTgt spid="6"/>
                                        </p:tgtEl>
                                      </p:cBhvr>
                                    </p:animEffect>
                                  </p:childTnLst>
                                </p:cTn>
                              </p:par>
                            </p:childTnLst>
                          </p:cTn>
                        </p:par>
                        <p:par>
                          <p:cTn id="26" fill="hold">
                            <p:stCondLst>
                              <p:cond delay="3400"/>
                            </p:stCondLst>
                            <p:childTnLst>
                              <p:par>
                                <p:cTn id="27" presetID="42" presetClass="entr" presetSubtype="0" fill="hold" nodeType="afterEffect">
                                  <p:stCondLst>
                                    <p:cond delay="0"/>
                                  </p:stCondLst>
                                  <p:childTnLst>
                                    <p:set>
                                      <p:cBhvr>
                                        <p:cTn id="28" dur="1" fill="hold">
                                          <p:stCondLst>
                                            <p:cond delay="0"/>
                                          </p:stCondLst>
                                        </p:cTn>
                                        <p:tgtEl>
                                          <p:spTgt spid="132"/>
                                        </p:tgtEl>
                                        <p:attrNameLst>
                                          <p:attrName>style.visibility</p:attrName>
                                        </p:attrNameLst>
                                      </p:cBhvr>
                                      <p:to>
                                        <p:strVal val="visible"/>
                                      </p:to>
                                    </p:set>
                                    <p:animEffect transition="in" filter="fade">
                                      <p:cBhvr>
                                        <p:cTn id="29" dur="1500"/>
                                        <p:tgtEl>
                                          <p:spTgt spid="132"/>
                                        </p:tgtEl>
                                      </p:cBhvr>
                                    </p:animEffect>
                                    <p:anim calcmode="lin" valueType="num">
                                      <p:cBhvr>
                                        <p:cTn id="30" dur="1500" fill="hold"/>
                                        <p:tgtEl>
                                          <p:spTgt spid="132"/>
                                        </p:tgtEl>
                                        <p:attrNameLst>
                                          <p:attrName>ppt_x</p:attrName>
                                        </p:attrNameLst>
                                      </p:cBhvr>
                                      <p:tavLst>
                                        <p:tav tm="0">
                                          <p:val>
                                            <p:strVal val="#ppt_x"/>
                                          </p:val>
                                        </p:tav>
                                        <p:tav tm="100000">
                                          <p:val>
                                            <p:strVal val="#ppt_x"/>
                                          </p:val>
                                        </p:tav>
                                      </p:tavLst>
                                    </p:anim>
                                    <p:anim calcmode="lin" valueType="num">
                                      <p:cBhvr>
                                        <p:cTn id="31" dur="1500" fill="hold"/>
                                        <p:tgtEl>
                                          <p:spTgt spid="132"/>
                                        </p:tgtEl>
                                        <p:attrNameLst>
                                          <p:attrName>ppt_y</p:attrName>
                                        </p:attrNameLst>
                                      </p:cBhvr>
                                      <p:tavLst>
                                        <p:tav tm="0">
                                          <p:val>
                                            <p:strVal val="#ppt_y+.1"/>
                                          </p:val>
                                        </p:tav>
                                        <p:tav tm="100000">
                                          <p:val>
                                            <p:strVal val="#ppt_y"/>
                                          </p:val>
                                        </p:tav>
                                      </p:tavLst>
                                    </p:anim>
                                  </p:childTnLst>
                                </p:cTn>
                              </p:par>
                            </p:childTnLst>
                          </p:cTn>
                        </p:par>
                        <p:par>
                          <p:cTn id="32" fill="hold">
                            <p:stCondLst>
                              <p:cond delay="4900"/>
                            </p:stCondLst>
                            <p:childTnLst>
                              <p:par>
                                <p:cTn id="33" presetID="42"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500"/>
                                        <p:tgtEl>
                                          <p:spTgt spid="5"/>
                                        </p:tgtEl>
                                      </p:cBhvr>
                                    </p:animEffect>
                                    <p:anim calcmode="lin" valueType="num">
                                      <p:cBhvr>
                                        <p:cTn id="36" dur="1500" fill="hold"/>
                                        <p:tgtEl>
                                          <p:spTgt spid="5"/>
                                        </p:tgtEl>
                                        <p:attrNameLst>
                                          <p:attrName>ppt_x</p:attrName>
                                        </p:attrNameLst>
                                      </p:cBhvr>
                                      <p:tavLst>
                                        <p:tav tm="0">
                                          <p:val>
                                            <p:strVal val="#ppt_x"/>
                                          </p:val>
                                        </p:tav>
                                        <p:tav tm="100000">
                                          <p:val>
                                            <p:strVal val="#ppt_x"/>
                                          </p:val>
                                        </p:tav>
                                      </p:tavLst>
                                    </p:anim>
                                    <p:anim calcmode="lin" valueType="num">
                                      <p:cBhvr>
                                        <p:cTn id="37" dur="1500" fill="hold"/>
                                        <p:tgtEl>
                                          <p:spTgt spid="5"/>
                                        </p:tgtEl>
                                        <p:attrNameLst>
                                          <p:attrName>ppt_y</p:attrName>
                                        </p:attrNameLst>
                                      </p:cBhvr>
                                      <p:tavLst>
                                        <p:tav tm="0">
                                          <p:val>
                                            <p:strVal val="#ppt_y+.1"/>
                                          </p:val>
                                        </p:tav>
                                        <p:tav tm="100000">
                                          <p:val>
                                            <p:strVal val="#ppt_y"/>
                                          </p:val>
                                        </p:tav>
                                      </p:tavLst>
                                    </p:anim>
                                  </p:childTnLst>
                                </p:cTn>
                              </p:par>
                            </p:childTnLst>
                          </p:cTn>
                        </p:par>
                        <p:par>
                          <p:cTn id="38" fill="hold">
                            <p:stCondLst>
                              <p:cond delay="6400"/>
                            </p:stCondLst>
                            <p:childTnLst>
                              <p:par>
                                <p:cTn id="39" presetID="42" presetClass="entr" presetSubtype="0" fill="hold" nodeType="afterEffect">
                                  <p:stCondLst>
                                    <p:cond delay="0"/>
                                  </p:stCondLst>
                                  <p:childTnLst>
                                    <p:set>
                                      <p:cBhvr>
                                        <p:cTn id="40" dur="1" fill="hold">
                                          <p:stCondLst>
                                            <p:cond delay="0"/>
                                          </p:stCondLst>
                                        </p:cTn>
                                        <p:tgtEl>
                                          <p:spTgt spid="147"/>
                                        </p:tgtEl>
                                        <p:attrNameLst>
                                          <p:attrName>style.visibility</p:attrName>
                                        </p:attrNameLst>
                                      </p:cBhvr>
                                      <p:to>
                                        <p:strVal val="visible"/>
                                      </p:to>
                                    </p:set>
                                    <p:animEffect transition="in" filter="fade">
                                      <p:cBhvr>
                                        <p:cTn id="41" dur="1500"/>
                                        <p:tgtEl>
                                          <p:spTgt spid="147"/>
                                        </p:tgtEl>
                                      </p:cBhvr>
                                    </p:animEffect>
                                    <p:anim calcmode="lin" valueType="num">
                                      <p:cBhvr>
                                        <p:cTn id="42" dur="1500" fill="hold"/>
                                        <p:tgtEl>
                                          <p:spTgt spid="147"/>
                                        </p:tgtEl>
                                        <p:attrNameLst>
                                          <p:attrName>ppt_x</p:attrName>
                                        </p:attrNameLst>
                                      </p:cBhvr>
                                      <p:tavLst>
                                        <p:tav tm="0">
                                          <p:val>
                                            <p:strVal val="#ppt_x"/>
                                          </p:val>
                                        </p:tav>
                                        <p:tav tm="100000">
                                          <p:val>
                                            <p:strVal val="#ppt_x"/>
                                          </p:val>
                                        </p:tav>
                                      </p:tavLst>
                                    </p:anim>
                                    <p:anim calcmode="lin" valueType="num">
                                      <p:cBhvr>
                                        <p:cTn id="43" dur="1500" fill="hold"/>
                                        <p:tgtEl>
                                          <p:spTgt spid="147"/>
                                        </p:tgtEl>
                                        <p:attrNameLst>
                                          <p:attrName>ppt_y</p:attrName>
                                        </p:attrNameLst>
                                      </p:cBhvr>
                                      <p:tavLst>
                                        <p:tav tm="0">
                                          <p:val>
                                            <p:strVal val="#ppt_y+.1"/>
                                          </p:val>
                                        </p:tav>
                                        <p:tav tm="100000">
                                          <p:val>
                                            <p:strVal val="#ppt_y"/>
                                          </p:val>
                                        </p:tav>
                                      </p:tavLst>
                                    </p:anim>
                                  </p:childTnLst>
                                </p:cTn>
                              </p:par>
                            </p:childTnLst>
                          </p:cTn>
                        </p:par>
                        <p:par>
                          <p:cTn id="44" fill="hold">
                            <p:stCondLst>
                              <p:cond delay="7900"/>
                            </p:stCondLst>
                            <p:childTnLst>
                              <p:par>
                                <p:cTn id="45" presetID="42" presetClass="entr" presetSubtype="0" fill="hold" nodeType="afterEffect">
                                  <p:stCondLst>
                                    <p:cond delay="0"/>
                                  </p:stCondLst>
                                  <p:childTnLst>
                                    <p:set>
                                      <p:cBhvr>
                                        <p:cTn id="46" dur="1" fill="hold">
                                          <p:stCondLst>
                                            <p:cond delay="0"/>
                                          </p:stCondLst>
                                        </p:cTn>
                                        <p:tgtEl>
                                          <p:spTgt spid="164"/>
                                        </p:tgtEl>
                                        <p:attrNameLst>
                                          <p:attrName>style.visibility</p:attrName>
                                        </p:attrNameLst>
                                      </p:cBhvr>
                                      <p:to>
                                        <p:strVal val="visible"/>
                                      </p:to>
                                    </p:set>
                                    <p:animEffect transition="in" filter="fade">
                                      <p:cBhvr>
                                        <p:cTn id="47" dur="1500"/>
                                        <p:tgtEl>
                                          <p:spTgt spid="164"/>
                                        </p:tgtEl>
                                      </p:cBhvr>
                                    </p:animEffect>
                                    <p:anim calcmode="lin" valueType="num">
                                      <p:cBhvr>
                                        <p:cTn id="48" dur="1500" fill="hold"/>
                                        <p:tgtEl>
                                          <p:spTgt spid="164"/>
                                        </p:tgtEl>
                                        <p:attrNameLst>
                                          <p:attrName>ppt_x</p:attrName>
                                        </p:attrNameLst>
                                      </p:cBhvr>
                                      <p:tavLst>
                                        <p:tav tm="0">
                                          <p:val>
                                            <p:strVal val="#ppt_x"/>
                                          </p:val>
                                        </p:tav>
                                        <p:tav tm="100000">
                                          <p:val>
                                            <p:strVal val="#ppt_x"/>
                                          </p:val>
                                        </p:tav>
                                      </p:tavLst>
                                    </p:anim>
                                    <p:anim calcmode="lin" valueType="num">
                                      <p:cBhvr>
                                        <p:cTn id="49" dur="1500" fill="hold"/>
                                        <p:tgtEl>
                                          <p:spTgt spid="164"/>
                                        </p:tgtEl>
                                        <p:attrNameLst>
                                          <p:attrName>ppt_y</p:attrName>
                                        </p:attrNameLst>
                                      </p:cBhvr>
                                      <p:tavLst>
                                        <p:tav tm="0">
                                          <p:val>
                                            <p:strVal val="#ppt_y+.1"/>
                                          </p:val>
                                        </p:tav>
                                        <p:tav tm="100000">
                                          <p:val>
                                            <p:strVal val="#ppt_y"/>
                                          </p:val>
                                        </p:tav>
                                      </p:tavLst>
                                    </p:anim>
                                  </p:childTnLst>
                                </p:cTn>
                              </p:par>
                            </p:childTnLst>
                          </p:cTn>
                        </p:par>
                        <p:par>
                          <p:cTn id="50" fill="hold">
                            <p:stCondLst>
                              <p:cond delay="9400"/>
                            </p:stCondLst>
                            <p:childTnLst>
                              <p:par>
                                <p:cTn id="51" presetID="22" presetClass="entr" presetSubtype="8" fill="hold" grpId="0" nodeType="afterEffect">
                                  <p:stCondLst>
                                    <p:cond delay="0"/>
                                  </p:stCondLst>
                                  <p:childTnLst>
                                    <p:set>
                                      <p:cBhvr>
                                        <p:cTn id="52" dur="1" fill="hold">
                                          <p:stCondLst>
                                            <p:cond delay="0"/>
                                          </p:stCondLst>
                                        </p:cTn>
                                        <p:tgtEl>
                                          <p:spTgt spid="123"/>
                                        </p:tgtEl>
                                        <p:attrNameLst>
                                          <p:attrName>style.visibility</p:attrName>
                                        </p:attrNameLst>
                                      </p:cBhvr>
                                      <p:to>
                                        <p:strVal val="visible"/>
                                      </p:to>
                                    </p:set>
                                    <p:animEffect transition="in" filter="wipe(left)">
                                      <p:cBhvr>
                                        <p:cTn id="53" dur="1500"/>
                                        <p:tgtEl>
                                          <p:spTgt spid="123"/>
                                        </p:tgtEl>
                                      </p:cBhvr>
                                    </p:animEffect>
                                  </p:childTnLst>
                                </p:cTn>
                              </p:par>
                            </p:childTnLst>
                          </p:cTn>
                        </p:par>
                        <p:par>
                          <p:cTn id="54" fill="hold">
                            <p:stCondLst>
                              <p:cond delay="10900"/>
                            </p:stCondLst>
                            <p:childTnLst>
                              <p:par>
                                <p:cTn id="55" presetID="31" presetClass="entr" presetSubtype="0" fill="hold" grpId="0" nodeType="afterEffect">
                                  <p:stCondLst>
                                    <p:cond delay="0"/>
                                  </p:stCondLst>
                                  <p:childTnLst>
                                    <p:set>
                                      <p:cBhvr>
                                        <p:cTn id="56" dur="1" fill="hold">
                                          <p:stCondLst>
                                            <p:cond delay="0"/>
                                          </p:stCondLst>
                                        </p:cTn>
                                        <p:tgtEl>
                                          <p:spTgt spid="84"/>
                                        </p:tgtEl>
                                        <p:attrNameLst>
                                          <p:attrName>style.visibility</p:attrName>
                                        </p:attrNameLst>
                                      </p:cBhvr>
                                      <p:to>
                                        <p:strVal val="visible"/>
                                      </p:to>
                                    </p:set>
                                    <p:anim calcmode="lin" valueType="num">
                                      <p:cBhvr>
                                        <p:cTn id="57" dur="1000" fill="hold"/>
                                        <p:tgtEl>
                                          <p:spTgt spid="84"/>
                                        </p:tgtEl>
                                        <p:attrNameLst>
                                          <p:attrName>ppt_w</p:attrName>
                                        </p:attrNameLst>
                                      </p:cBhvr>
                                      <p:tavLst>
                                        <p:tav tm="0">
                                          <p:val>
                                            <p:fltVal val="0"/>
                                          </p:val>
                                        </p:tav>
                                        <p:tav tm="100000">
                                          <p:val>
                                            <p:strVal val="#ppt_w"/>
                                          </p:val>
                                        </p:tav>
                                      </p:tavLst>
                                    </p:anim>
                                    <p:anim calcmode="lin" valueType="num">
                                      <p:cBhvr>
                                        <p:cTn id="58" dur="1000" fill="hold"/>
                                        <p:tgtEl>
                                          <p:spTgt spid="84"/>
                                        </p:tgtEl>
                                        <p:attrNameLst>
                                          <p:attrName>ppt_h</p:attrName>
                                        </p:attrNameLst>
                                      </p:cBhvr>
                                      <p:tavLst>
                                        <p:tav tm="0">
                                          <p:val>
                                            <p:fltVal val="0"/>
                                          </p:val>
                                        </p:tav>
                                        <p:tav tm="100000">
                                          <p:val>
                                            <p:strVal val="#ppt_h"/>
                                          </p:val>
                                        </p:tav>
                                      </p:tavLst>
                                    </p:anim>
                                    <p:anim calcmode="lin" valueType="num">
                                      <p:cBhvr>
                                        <p:cTn id="59" dur="1000" fill="hold"/>
                                        <p:tgtEl>
                                          <p:spTgt spid="84"/>
                                        </p:tgtEl>
                                        <p:attrNameLst>
                                          <p:attrName>style.rotation</p:attrName>
                                        </p:attrNameLst>
                                      </p:cBhvr>
                                      <p:tavLst>
                                        <p:tav tm="0">
                                          <p:val>
                                            <p:fltVal val="90"/>
                                          </p:val>
                                        </p:tav>
                                        <p:tav tm="100000">
                                          <p:val>
                                            <p:fltVal val="0"/>
                                          </p:val>
                                        </p:tav>
                                      </p:tavLst>
                                    </p:anim>
                                    <p:animEffect transition="in" filter="fade">
                                      <p:cBhvr>
                                        <p:cTn id="60" dur="1000"/>
                                        <p:tgtEl>
                                          <p:spTgt spid="84"/>
                                        </p:tgtEl>
                                      </p:cBhvr>
                                    </p:animEffect>
                                  </p:childTnLst>
                                </p:cTn>
                              </p:par>
                            </p:childTnLst>
                          </p:cTn>
                        </p:par>
                        <p:par>
                          <p:cTn id="61" fill="hold">
                            <p:stCondLst>
                              <p:cond delay="11900"/>
                            </p:stCondLst>
                            <p:childTnLst>
                              <p:par>
                                <p:cTn id="62" presetID="2" presetClass="entr" presetSubtype="4" fill="hold" nodeType="after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1250" fill="hold"/>
                                        <p:tgtEl>
                                          <p:spTgt spid="8"/>
                                        </p:tgtEl>
                                        <p:attrNameLst>
                                          <p:attrName>ppt_x</p:attrName>
                                        </p:attrNameLst>
                                      </p:cBhvr>
                                      <p:tavLst>
                                        <p:tav tm="0">
                                          <p:val>
                                            <p:strVal val="#ppt_x"/>
                                          </p:val>
                                        </p:tav>
                                        <p:tav tm="100000">
                                          <p:val>
                                            <p:strVal val="#ppt_x"/>
                                          </p:val>
                                        </p:tav>
                                      </p:tavLst>
                                    </p:anim>
                                    <p:anim calcmode="lin" valueType="num">
                                      <p:cBhvr additive="base">
                                        <p:cTn id="65" dur="1250" fill="hold"/>
                                        <p:tgtEl>
                                          <p:spTgt spid="8"/>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1250" fill="hold"/>
                                        <p:tgtEl>
                                          <p:spTgt spid="9"/>
                                        </p:tgtEl>
                                        <p:attrNameLst>
                                          <p:attrName>ppt_x</p:attrName>
                                        </p:attrNameLst>
                                      </p:cBhvr>
                                      <p:tavLst>
                                        <p:tav tm="0">
                                          <p:val>
                                            <p:strVal val="#ppt_x"/>
                                          </p:val>
                                        </p:tav>
                                        <p:tav tm="100000">
                                          <p:val>
                                            <p:strVal val="#ppt_x"/>
                                          </p:val>
                                        </p:tav>
                                      </p:tavLst>
                                    </p:anim>
                                    <p:anim calcmode="lin" valueType="num">
                                      <p:cBhvr additive="base">
                                        <p:cTn id="69" dur="1250" fill="hold"/>
                                        <p:tgtEl>
                                          <p:spTgt spid="9"/>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additive="base">
                                        <p:cTn id="72" dur="1250" fill="hold"/>
                                        <p:tgtEl>
                                          <p:spTgt spid="10"/>
                                        </p:tgtEl>
                                        <p:attrNameLst>
                                          <p:attrName>ppt_x</p:attrName>
                                        </p:attrNameLst>
                                      </p:cBhvr>
                                      <p:tavLst>
                                        <p:tav tm="0">
                                          <p:val>
                                            <p:strVal val="#ppt_x"/>
                                          </p:val>
                                        </p:tav>
                                        <p:tav tm="100000">
                                          <p:val>
                                            <p:strVal val="#ppt_x"/>
                                          </p:val>
                                        </p:tav>
                                      </p:tavLst>
                                    </p:anim>
                                    <p:anim calcmode="lin" valueType="num">
                                      <p:cBhvr additive="base">
                                        <p:cTn id="73" dur="1250" fill="hold"/>
                                        <p:tgtEl>
                                          <p:spTgt spid="10"/>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additive="base">
                                        <p:cTn id="76" dur="1250" fill="hold"/>
                                        <p:tgtEl>
                                          <p:spTgt spid="11"/>
                                        </p:tgtEl>
                                        <p:attrNameLst>
                                          <p:attrName>ppt_x</p:attrName>
                                        </p:attrNameLst>
                                      </p:cBhvr>
                                      <p:tavLst>
                                        <p:tav tm="0">
                                          <p:val>
                                            <p:strVal val="#ppt_x"/>
                                          </p:val>
                                        </p:tav>
                                        <p:tav tm="100000">
                                          <p:val>
                                            <p:strVal val="#ppt_x"/>
                                          </p:val>
                                        </p:tav>
                                      </p:tavLst>
                                    </p:anim>
                                    <p:anim calcmode="lin" valueType="num">
                                      <p:cBhvr additive="base">
                                        <p:cTn id="77" dur="1250" fill="hold"/>
                                        <p:tgtEl>
                                          <p:spTgt spid="11"/>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1250" fill="hold"/>
                                        <p:tgtEl>
                                          <p:spTgt spid="12"/>
                                        </p:tgtEl>
                                        <p:attrNameLst>
                                          <p:attrName>ppt_x</p:attrName>
                                        </p:attrNameLst>
                                      </p:cBhvr>
                                      <p:tavLst>
                                        <p:tav tm="0">
                                          <p:val>
                                            <p:strVal val="#ppt_x"/>
                                          </p:val>
                                        </p:tav>
                                        <p:tav tm="100000">
                                          <p:val>
                                            <p:strVal val="#ppt_x"/>
                                          </p:val>
                                        </p:tav>
                                      </p:tavLst>
                                    </p:anim>
                                    <p:anim calcmode="lin" valueType="num">
                                      <p:cBhvr additive="base">
                                        <p:cTn id="81" dur="1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6" grpId="0" animBg="1"/>
      <p:bldP spid="8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16830" y="0"/>
            <a:ext cx="5290914" cy="6859588"/>
            <a:chOff x="-416830" y="0"/>
            <a:chExt cx="5290914" cy="6859588"/>
          </a:xfrm>
        </p:grpSpPr>
        <p:sp>
          <p:nvSpPr>
            <p:cNvPr id="23" name="矩形 22"/>
            <p:cNvSpPr/>
            <p:nvPr/>
          </p:nvSpPr>
          <p:spPr>
            <a:xfrm>
              <a:off x="165" y="0"/>
              <a:ext cx="4456924" cy="6859588"/>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861" tIns="60930" rIns="121861" bIns="60930" rtlCol="0" anchor="ctr"/>
            <a:lstStyle/>
            <a:p>
              <a:pPr algn="ctr"/>
              <a:endParaRPr lang="zh-CN" altLang="en-US"/>
            </a:p>
          </p:txBody>
        </p:sp>
        <p:pic>
          <p:nvPicPr>
            <p:cNvPr id="24" name="Picture 2" descr="C:\Users\Administrator\Desktop\Nipic_20180988_20150909113802527000.png"/>
            <p:cNvPicPr>
              <a:picLocks noChangeAspect="1" noChangeArrowheads="1"/>
            </p:cNvPicPr>
            <p:nvPr/>
          </p:nvPicPr>
          <p:blipFill rotWithShape="1">
            <a:blip r:embed="rId3" cstate="print">
              <a:extLst>
                <a:ext uri="{BEBA8EAE-BF5A-486C-A8C5-ECC9F3942E4B}">
                  <a14:imgProps xmlns:a14="http://schemas.microsoft.com/office/drawing/2010/main">
                    <a14:imgLayer>
                      <a14:imgEffect>
                        <a14:saturation sat="285000"/>
                      </a14:imgEffect>
                      <a14:imgEffect>
                        <a14:brightnessContrast bright="3000"/>
                      </a14:imgEffect>
                    </a14:imgLayer>
                  </a14:imgProps>
                </a:ext>
                <a:ext uri="{28A0092B-C50C-407E-A947-70E740481C1C}">
                  <a14:useLocalDpi xmlns:a14="http://schemas.microsoft.com/office/drawing/2010/main" val="0"/>
                </a:ext>
              </a:extLst>
            </a:blip>
            <a:srcRect l="22470" r="-7296" b="12677"/>
            <a:stretch/>
          </p:blipFill>
          <p:spPr bwMode="auto">
            <a:xfrm rot="10800000" flipH="1" flipV="1">
              <a:off x="-416830" y="988137"/>
              <a:ext cx="5290914" cy="58392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组合 73"/>
          <p:cNvGrpSpPr/>
          <p:nvPr/>
        </p:nvGrpSpPr>
        <p:grpSpPr>
          <a:xfrm>
            <a:off x="4311335" y="2539185"/>
            <a:ext cx="7927756" cy="4320403"/>
            <a:chOff x="124" y="142257"/>
            <a:chExt cx="9180388" cy="5001243"/>
          </a:xfrm>
        </p:grpSpPr>
        <p:pic>
          <p:nvPicPr>
            <p:cNvPr id="75" name="Picture 5" descr="C:\Users\Administrator\Desktop\党政机关\素材\长城\矢量长城\线稿长城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840"/>
            <a:stretch/>
          </p:blipFill>
          <p:spPr bwMode="auto">
            <a:xfrm>
              <a:off x="124" y="142257"/>
              <a:ext cx="9180388" cy="4805757"/>
            </a:xfrm>
            <a:prstGeom prst="rect">
              <a:avLst/>
            </a:prstGeom>
            <a:noFill/>
            <a:extLst>
              <a:ext uri="{909E8E84-426E-40DD-AFC4-6F175D3DCCD1}">
                <a14:hiddenFill xmlns:a14="http://schemas.microsoft.com/office/drawing/2010/main">
                  <a:solidFill>
                    <a:srgbClr val="FFFFFF"/>
                  </a:solidFill>
                </a14:hiddenFill>
              </a:ext>
            </a:extLst>
          </p:spPr>
        </p:pic>
        <p:sp>
          <p:nvSpPr>
            <p:cNvPr id="76" name="矩形 75"/>
            <p:cNvSpPr/>
            <p:nvPr/>
          </p:nvSpPr>
          <p:spPr>
            <a:xfrm>
              <a:off x="124" y="4948014"/>
              <a:ext cx="9180388" cy="19548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标题 4"/>
          <p:cNvSpPr txBox="1">
            <a:spLocks/>
          </p:cNvSpPr>
          <p:nvPr/>
        </p:nvSpPr>
        <p:spPr>
          <a:xfrm>
            <a:off x="5691981" y="3083198"/>
            <a:ext cx="5166465" cy="680600"/>
          </a:xfrm>
          <a:prstGeom prst="rect">
            <a:avLst/>
          </a:prstGeom>
        </p:spPr>
        <p:txBody>
          <a:bodyPr vert="horz" lIns="162441" tIns="81221" rIns="162441" bIns="8122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b="1" dirty="0">
                <a:solidFill>
                  <a:schemeClr val="accent1"/>
                </a:solidFill>
                <a:cs typeface="+mn-ea"/>
                <a:sym typeface="+mn-lt"/>
              </a:rPr>
              <a:t>“两学一做”的主要措施</a:t>
            </a:r>
          </a:p>
        </p:txBody>
      </p:sp>
      <p:grpSp>
        <p:nvGrpSpPr>
          <p:cNvPr id="7" name="组合 6"/>
          <p:cNvGrpSpPr/>
          <p:nvPr/>
        </p:nvGrpSpPr>
        <p:grpSpPr>
          <a:xfrm>
            <a:off x="6380218" y="740878"/>
            <a:ext cx="3344214" cy="2232894"/>
            <a:chOff x="4785785" y="593113"/>
            <a:chExt cx="2508487" cy="1674283"/>
          </a:xfrm>
        </p:grpSpPr>
        <p:pic>
          <p:nvPicPr>
            <p:cNvPr id="133" name="Picture 4" descr="C:\Users\Administrator\Desktop\素材\Nipic_2174276_2014031914463401932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5785" y="593113"/>
              <a:ext cx="2508487" cy="1674283"/>
            </a:xfrm>
            <a:prstGeom prst="rect">
              <a:avLst/>
            </a:prstGeom>
            <a:noFill/>
            <a:extLst>
              <a:ext uri="{909E8E84-426E-40DD-AFC4-6F175D3DCCD1}">
                <a14:hiddenFill xmlns:a14="http://schemas.microsoft.com/office/drawing/2010/main">
                  <a:solidFill>
                    <a:srgbClr val="FFFFFF"/>
                  </a:solidFill>
                </a14:hiddenFill>
              </a:ext>
            </a:extLst>
          </p:spPr>
        </p:pic>
        <p:sp>
          <p:nvSpPr>
            <p:cNvPr id="100" name="标题 4"/>
            <p:cNvSpPr txBox="1">
              <a:spLocks/>
            </p:cNvSpPr>
            <p:nvPr/>
          </p:nvSpPr>
          <p:spPr>
            <a:xfrm>
              <a:off x="5364088" y="675845"/>
              <a:ext cx="1613764" cy="13918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6400" dirty="0">
                  <a:solidFill>
                    <a:schemeClr val="bg1"/>
                  </a:solidFill>
                  <a:latin typeface="Impact" pitchFamily="34" charset="0"/>
                  <a:ea typeface="微软雅黑" pitchFamily="34" charset="-122"/>
                </a:rPr>
                <a:t>    04</a:t>
              </a:r>
              <a:endParaRPr lang="zh-CN" altLang="en-US" sz="3700" dirty="0">
                <a:solidFill>
                  <a:schemeClr val="bg1"/>
                </a:solidFill>
                <a:latin typeface="Impact" pitchFamily="34" charset="0"/>
                <a:ea typeface="微软雅黑" pitchFamily="34" charset="-122"/>
              </a:endParaRPr>
            </a:p>
          </p:txBody>
        </p:sp>
      </p:grpSp>
      <p:grpSp>
        <p:nvGrpSpPr>
          <p:cNvPr id="135" name="组合 134"/>
          <p:cNvGrpSpPr/>
          <p:nvPr/>
        </p:nvGrpSpPr>
        <p:grpSpPr>
          <a:xfrm>
            <a:off x="9572195" y="3907746"/>
            <a:ext cx="1640802" cy="1191306"/>
            <a:chOff x="6935916" y="343637"/>
            <a:chExt cx="1713877" cy="1135367"/>
          </a:xfrm>
        </p:grpSpPr>
        <p:pic>
          <p:nvPicPr>
            <p:cNvPr id="136" name="Picture 4" descr="C:\Users\Administrator\Desktop\线稿长城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4" descr="C:\Users\Administrator\Desktop\线稿长城1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组合 2"/>
          <p:cNvGrpSpPr/>
          <p:nvPr/>
        </p:nvGrpSpPr>
        <p:grpSpPr>
          <a:xfrm>
            <a:off x="690439" y="1063965"/>
            <a:ext cx="3278108" cy="4958117"/>
            <a:chOff x="690439" y="1063965"/>
            <a:chExt cx="3278108" cy="4958117"/>
          </a:xfrm>
        </p:grpSpPr>
        <p:pic>
          <p:nvPicPr>
            <p:cNvPr id="122" name="Picture 7" descr="C:\Users\Administrator\Desktop\党政机关\素材\长城\矢量长城\132.png"/>
            <p:cNvPicPr>
              <a:picLocks noChangeAspect="1" noChangeArrowheads="1"/>
            </p:cNvPicPr>
            <p:nvPr/>
          </p:nvPicPr>
          <p:blipFill>
            <a:blip r:embed="rId8" cstate="print">
              <a:extLst>
                <a:ext uri="{BEBA8EAE-BF5A-486C-A8C5-ECC9F3942E4B}">
                  <a14:imgProps xmlns:a14="http://schemas.microsoft.com/office/drawing/2010/main">
                    <a14:imgLayer>
                      <a14:imgEffect>
                        <a14:colorTemperature colorTemp="10125"/>
                      </a14:imgEffect>
                      <a14:imgEffect>
                        <a14:brightnessContrast bright="100000" contrast="72000"/>
                      </a14:imgEffect>
                    </a14:imgLayer>
                  </a14:imgProps>
                </a:ext>
                <a:ext uri="{28A0092B-C50C-407E-A947-70E740481C1C}">
                  <a14:useLocalDpi xmlns:a14="http://schemas.microsoft.com/office/drawing/2010/main" val="0"/>
                </a:ext>
              </a:extLst>
            </a:blip>
            <a:srcRect/>
            <a:stretch>
              <a:fillRect/>
            </a:stretch>
          </p:blipFill>
          <p:spPr bwMode="auto">
            <a:xfrm>
              <a:off x="1504358" y="5414104"/>
              <a:ext cx="1665810" cy="60797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690439" y="1063965"/>
              <a:ext cx="3278108" cy="2500883"/>
              <a:chOff x="690439" y="1063965"/>
              <a:chExt cx="3278108" cy="2500883"/>
            </a:xfrm>
          </p:grpSpPr>
          <p:grpSp>
            <p:nvGrpSpPr>
              <p:cNvPr id="78" name="组合 77"/>
              <p:cNvGrpSpPr/>
              <p:nvPr/>
            </p:nvGrpSpPr>
            <p:grpSpPr>
              <a:xfrm>
                <a:off x="924883" y="2116455"/>
                <a:ext cx="2809220" cy="672596"/>
                <a:chOff x="763823" y="350767"/>
                <a:chExt cx="3175331" cy="504330"/>
              </a:xfrm>
            </p:grpSpPr>
            <p:sp>
              <p:nvSpPr>
                <p:cNvPr id="89" name="TextBox 19"/>
                <p:cNvSpPr txBox="1"/>
                <p:nvPr/>
              </p:nvSpPr>
              <p:spPr>
                <a:xfrm>
                  <a:off x="1106536" y="619703"/>
                  <a:ext cx="2507472" cy="235394"/>
                </a:xfrm>
                <a:prstGeom prst="rect">
                  <a:avLst/>
                </a:prstGeom>
                <a:noFill/>
                <a:ln>
                  <a:noFill/>
                </a:ln>
                <a:effectLst/>
              </p:spPr>
              <p:txBody>
                <a:bodyPr wrap="none" rtlCol="0">
                  <a:spAutoFit/>
                </a:bodyPr>
                <a:lstStyle/>
                <a:p>
                  <a:pPr algn="ctr">
                    <a:lnSpc>
                      <a:spcPct val="120000"/>
                    </a:lnSpc>
                  </a:pPr>
                  <a:r>
                    <a:rPr lang="en-US" altLang="zh-CN" sz="1200" b="1" dirty="0">
                      <a:solidFill>
                        <a:srgbClr val="FDE6D3"/>
                      </a:solidFill>
                      <a:latin typeface="+mj-ea"/>
                      <a:ea typeface="+mj-ea"/>
                      <a:cs typeface="+mn-ea"/>
                      <a:sym typeface="+mn-lt"/>
                    </a:rPr>
                    <a:t>Communist Party of China</a:t>
                  </a:r>
                  <a:endParaRPr lang="zh-CN" altLang="en-US" sz="1200" b="1" dirty="0">
                    <a:solidFill>
                      <a:srgbClr val="FDE6D3"/>
                    </a:solidFill>
                    <a:latin typeface="+mj-ea"/>
                    <a:ea typeface="+mj-ea"/>
                    <a:cs typeface="+mn-ea"/>
                    <a:sym typeface="+mn-lt"/>
                  </a:endParaRPr>
                </a:p>
              </p:txBody>
            </p:sp>
            <p:sp>
              <p:nvSpPr>
                <p:cNvPr id="90" name="TextBox 20"/>
                <p:cNvSpPr txBox="1"/>
                <p:nvPr/>
              </p:nvSpPr>
              <p:spPr>
                <a:xfrm>
                  <a:off x="763823" y="350767"/>
                  <a:ext cx="3175331" cy="332321"/>
                </a:xfrm>
                <a:prstGeom prst="rect">
                  <a:avLst/>
                </a:prstGeom>
                <a:noFill/>
                <a:effectLst/>
              </p:spPr>
              <p:txBody>
                <a:bodyPr wrap="square" rtlCol="0">
                  <a:spAutoFit/>
                </a:bodyPr>
                <a:lstStyle/>
                <a:p>
                  <a:pPr algn="ctr">
                    <a:lnSpc>
                      <a:spcPct val="120000"/>
                    </a:lnSpc>
                  </a:pPr>
                  <a:r>
                    <a:rPr lang="zh-CN" altLang="en-US" sz="1900" b="1" dirty="0">
                      <a:solidFill>
                        <a:srgbClr val="FDE6D3"/>
                      </a:solidFill>
                      <a:cs typeface="+mn-ea"/>
                      <a:sym typeface="+mn-lt"/>
                    </a:rPr>
                    <a:t>中国共产党</a:t>
                  </a:r>
                  <a:endParaRPr lang="en-US" altLang="zh-CN" sz="1900" b="1" dirty="0">
                    <a:solidFill>
                      <a:srgbClr val="FDE6D3"/>
                    </a:solidFill>
                    <a:cs typeface="+mn-ea"/>
                    <a:sym typeface="+mn-lt"/>
                  </a:endParaRPr>
                </a:p>
              </p:txBody>
            </p:sp>
          </p:grpSp>
          <p:pic>
            <p:nvPicPr>
              <p:cNvPr id="123" name="Picture 3" descr="C:\Users\xb\Desktop\53bf653e36a0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02436" y="1063965"/>
                <a:ext cx="953365" cy="845593"/>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8"/>
              <p:cNvSpPr txBox="1"/>
              <p:nvPr/>
            </p:nvSpPr>
            <p:spPr>
              <a:xfrm>
                <a:off x="690439" y="2826215"/>
                <a:ext cx="3278108" cy="738633"/>
              </a:xfrm>
              <a:prstGeom prst="rect">
                <a:avLst/>
              </a:prstGeom>
              <a:noFill/>
            </p:spPr>
            <p:txBody>
              <a:bodyPr wrap="square" lIns="121891" tIns="60945" rIns="121891" bIns="60945" rtlCol="0">
                <a:spAutoFit/>
              </a:bodyPr>
              <a:lstStyle/>
              <a:p>
                <a:pPr algn="ctr"/>
                <a:r>
                  <a:rPr lang="zh-CN" altLang="en-US" sz="4000" dirty="0">
                    <a:solidFill>
                      <a:srgbClr val="FDE9D5"/>
                    </a:solidFill>
                    <a:latin typeface="华康俪金黑W8(P)" pitchFamily="34" charset="-122"/>
                    <a:ea typeface="华康俪金黑W8(P)" pitchFamily="34" charset="-122"/>
                  </a:rPr>
                  <a:t>两学一做</a:t>
                </a:r>
              </a:p>
            </p:txBody>
          </p:sp>
        </p:grpSp>
      </p:grpSp>
    </p:spTree>
    <p:extLst>
      <p:ext uri="{BB962C8B-B14F-4D97-AF65-F5344CB8AC3E}">
        <p14:creationId xmlns:p14="http://schemas.microsoft.com/office/powerpoint/2010/main" val="1158546130"/>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ppt_x"/>
                                          </p:val>
                                        </p:tav>
                                        <p:tav tm="100000">
                                          <p:val>
                                            <p:strVal val="#ppt_x"/>
                                          </p:val>
                                        </p:tav>
                                      </p:tavLst>
                                    </p:anim>
                                    <p:anim calcmode="lin" valueType="num">
                                      <p:cBhvr additive="base">
                                        <p:cTn id="12" dur="1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1000"/>
                                        <p:tgtEl>
                                          <p:spTgt spid="74"/>
                                        </p:tgtEl>
                                      </p:cBhvr>
                                    </p:animEffect>
                                  </p:childTnLst>
                                </p:cTn>
                              </p:par>
                            </p:childTnLst>
                          </p:cTn>
                        </p:par>
                        <p:par>
                          <p:cTn id="17" fill="hold">
                            <p:stCondLst>
                              <p:cond delay="3000"/>
                            </p:stCondLst>
                            <p:childTnLst>
                              <p:par>
                                <p:cTn id="18" presetID="2" presetClass="entr" presetSubtype="6" fill="hold" nodeType="afterEffect">
                                  <p:stCondLst>
                                    <p:cond delay="0"/>
                                  </p:stCondLst>
                                  <p:childTnLst>
                                    <p:set>
                                      <p:cBhvr>
                                        <p:cTn id="19" dur="1" fill="hold">
                                          <p:stCondLst>
                                            <p:cond delay="0"/>
                                          </p:stCondLst>
                                        </p:cTn>
                                        <p:tgtEl>
                                          <p:spTgt spid="135"/>
                                        </p:tgtEl>
                                        <p:attrNameLst>
                                          <p:attrName>style.visibility</p:attrName>
                                        </p:attrNameLst>
                                      </p:cBhvr>
                                      <p:to>
                                        <p:strVal val="visible"/>
                                      </p:to>
                                    </p:set>
                                    <p:anim calcmode="lin" valueType="num">
                                      <p:cBhvr additive="base">
                                        <p:cTn id="20" dur="1500" fill="hold"/>
                                        <p:tgtEl>
                                          <p:spTgt spid="135"/>
                                        </p:tgtEl>
                                        <p:attrNameLst>
                                          <p:attrName>ppt_x</p:attrName>
                                        </p:attrNameLst>
                                      </p:cBhvr>
                                      <p:tavLst>
                                        <p:tav tm="0">
                                          <p:val>
                                            <p:strVal val="1+#ppt_w/2"/>
                                          </p:val>
                                        </p:tav>
                                        <p:tav tm="100000">
                                          <p:val>
                                            <p:strVal val="#ppt_x"/>
                                          </p:val>
                                        </p:tav>
                                      </p:tavLst>
                                    </p:anim>
                                    <p:anim calcmode="lin" valueType="num">
                                      <p:cBhvr additive="base">
                                        <p:cTn id="21" dur="1500" fill="hold"/>
                                        <p:tgtEl>
                                          <p:spTgt spid="135"/>
                                        </p:tgtEl>
                                        <p:attrNameLst>
                                          <p:attrName>ppt_y</p:attrName>
                                        </p:attrNameLst>
                                      </p:cBhvr>
                                      <p:tavLst>
                                        <p:tav tm="0">
                                          <p:val>
                                            <p:strVal val="1+#ppt_h/2"/>
                                          </p:val>
                                        </p:tav>
                                        <p:tav tm="100000">
                                          <p:val>
                                            <p:strVal val="#ppt_y"/>
                                          </p:val>
                                        </p:tav>
                                      </p:tavLst>
                                    </p:anim>
                                  </p:childTnLst>
                                </p:cTn>
                              </p:par>
                            </p:childTnLst>
                          </p:cTn>
                        </p:par>
                        <p:par>
                          <p:cTn id="22" fill="hold">
                            <p:stCondLst>
                              <p:cond delay="45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2" presetClass="entr" presetSubtype="0"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1000"/>
                                        <p:tgtEl>
                                          <p:spTgt spid="84"/>
                                        </p:tgtEl>
                                      </p:cBhvr>
                                    </p:animEffect>
                                    <p:anim calcmode="lin" valueType="num">
                                      <p:cBhvr>
                                        <p:cTn id="32" dur="1000" fill="hold"/>
                                        <p:tgtEl>
                                          <p:spTgt spid="84"/>
                                        </p:tgtEl>
                                        <p:attrNameLst>
                                          <p:attrName>ppt_x</p:attrName>
                                        </p:attrNameLst>
                                      </p:cBhvr>
                                      <p:tavLst>
                                        <p:tav tm="0">
                                          <p:val>
                                            <p:strVal val="#ppt_x"/>
                                          </p:val>
                                        </p:tav>
                                        <p:tav tm="100000">
                                          <p:val>
                                            <p:strVal val="#ppt_x"/>
                                          </p:val>
                                        </p:tav>
                                      </p:tavLst>
                                    </p:anim>
                                    <p:anim calcmode="lin" valueType="num">
                                      <p:cBhvr>
                                        <p:cTn id="33"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marL="0" indent="0">
              <a:buNone/>
            </a:pPr>
            <a:r>
              <a:rPr lang="zh-CN" altLang="en-US" sz="2800" b="1" dirty="0">
                <a:solidFill>
                  <a:schemeClr val="accent1"/>
                </a:solidFill>
                <a:latin typeface="微软雅黑" panose="020B0503020204020204" pitchFamily="34" charset="-122"/>
                <a:ea typeface="微软雅黑" panose="020B0503020204020204" pitchFamily="34" charset="-122"/>
              </a:rPr>
              <a:t>主要措施：围绕专题学习讨论</a:t>
            </a:r>
          </a:p>
        </p:txBody>
      </p:sp>
      <p:sp>
        <p:nvSpPr>
          <p:cNvPr id="6" name="矩形 5"/>
          <p:cNvSpPr/>
          <p:nvPr/>
        </p:nvSpPr>
        <p:spPr>
          <a:xfrm>
            <a:off x="6191205" y="3418231"/>
            <a:ext cx="1703629" cy="576134"/>
          </a:xfrm>
          <a:prstGeom prst="rect">
            <a:avLst/>
          </a:prstGeom>
          <a:solidFill>
            <a:srgbClr val="C00000"/>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prstTxWarp prst="textNoShape">
              <a:avLst/>
            </a:prstTxWarp>
            <a:noAutofit/>
          </a:bodyPr>
          <a:lstStyle/>
          <a:p>
            <a:pPr algn="ctr"/>
            <a:r>
              <a:rPr lang="zh-CN" altLang="en-US" sz="2200" dirty="0"/>
              <a:t>党小组</a:t>
            </a:r>
          </a:p>
        </p:txBody>
      </p:sp>
      <p:sp>
        <p:nvSpPr>
          <p:cNvPr id="8" name="矩形 7"/>
          <p:cNvSpPr/>
          <p:nvPr/>
        </p:nvSpPr>
        <p:spPr>
          <a:xfrm>
            <a:off x="4876257" y="3418231"/>
            <a:ext cx="1247838" cy="124828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prstTxWarp prst="textNoShape">
              <a:avLst/>
            </a:prstTxWarp>
            <a:noAutofit/>
          </a:bodyPr>
          <a:lstStyle/>
          <a:p>
            <a:pPr algn="ctr"/>
            <a:r>
              <a:rPr lang="zh-CN" altLang="en-US" sz="2600" b="1" dirty="0">
                <a:solidFill>
                  <a:schemeClr val="accent1"/>
                </a:solidFill>
                <a:latin typeface="+mj-ea"/>
                <a:ea typeface="+mj-ea"/>
              </a:rPr>
              <a:t>集中</a:t>
            </a:r>
            <a:endParaRPr lang="en-US" altLang="zh-CN" sz="2600" b="1" dirty="0">
              <a:solidFill>
                <a:schemeClr val="accent1"/>
              </a:solidFill>
              <a:latin typeface="+mj-ea"/>
              <a:ea typeface="+mj-ea"/>
            </a:endParaRPr>
          </a:p>
          <a:p>
            <a:pPr algn="ctr"/>
            <a:r>
              <a:rPr lang="zh-CN" altLang="en-US" sz="2600" b="1" dirty="0">
                <a:solidFill>
                  <a:schemeClr val="accent1"/>
                </a:solidFill>
                <a:latin typeface="+mj-ea"/>
                <a:ea typeface="+mj-ea"/>
              </a:rPr>
              <a:t>学习</a:t>
            </a:r>
          </a:p>
        </p:txBody>
      </p:sp>
      <p:sp>
        <p:nvSpPr>
          <p:cNvPr id="73" name="矩形 72"/>
          <p:cNvSpPr/>
          <p:nvPr/>
        </p:nvSpPr>
        <p:spPr>
          <a:xfrm>
            <a:off x="6191206" y="4061351"/>
            <a:ext cx="1703630" cy="576134"/>
          </a:xfrm>
          <a:prstGeom prst="rect">
            <a:avLst/>
          </a:prstGeom>
          <a:solidFill>
            <a:srgbClr val="C00000"/>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prstTxWarp prst="textNoShape">
              <a:avLst/>
            </a:prstTxWarp>
            <a:noAutofit/>
          </a:bodyPr>
          <a:lstStyle/>
          <a:p>
            <a:pPr algn="ctr"/>
            <a:r>
              <a:rPr lang="zh-CN" altLang="en-US" sz="2200" dirty="0"/>
              <a:t>不设党小组</a:t>
            </a:r>
          </a:p>
        </p:txBody>
      </p:sp>
      <p:sp>
        <p:nvSpPr>
          <p:cNvPr id="78" name="矩形 77"/>
          <p:cNvSpPr/>
          <p:nvPr/>
        </p:nvSpPr>
        <p:spPr>
          <a:xfrm>
            <a:off x="7962711" y="3418231"/>
            <a:ext cx="3791928" cy="57613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prstTxWarp prst="textNoShape">
              <a:avLst/>
            </a:prstTxWarp>
            <a:noAutofit/>
          </a:bodyPr>
          <a:lstStyle/>
          <a:p>
            <a:pPr algn="ctr"/>
            <a:r>
              <a:rPr lang="zh-CN" altLang="en-US" sz="1900" dirty="0">
                <a:solidFill>
                  <a:schemeClr val="accent1"/>
                </a:solidFill>
              </a:rPr>
              <a:t>要定期组织党员集中学习</a:t>
            </a:r>
          </a:p>
        </p:txBody>
      </p:sp>
      <p:sp>
        <p:nvSpPr>
          <p:cNvPr id="79" name="矩形 78"/>
          <p:cNvSpPr/>
          <p:nvPr/>
        </p:nvSpPr>
        <p:spPr>
          <a:xfrm>
            <a:off x="7962711" y="4061351"/>
            <a:ext cx="3791928" cy="57613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prstTxWarp prst="textNoShape">
              <a:avLst/>
            </a:prstTxWarp>
            <a:noAutofit/>
          </a:bodyPr>
          <a:lstStyle/>
          <a:p>
            <a:pPr algn="ctr"/>
            <a:r>
              <a:rPr lang="zh-CN" altLang="en-US" sz="1900" dirty="0">
                <a:solidFill>
                  <a:schemeClr val="accent1"/>
                </a:solidFill>
              </a:rPr>
              <a:t>以党支部为单位集中学习</a:t>
            </a:r>
          </a:p>
        </p:txBody>
      </p:sp>
      <p:sp>
        <p:nvSpPr>
          <p:cNvPr id="80" name="矩形 79"/>
          <p:cNvSpPr/>
          <p:nvPr/>
        </p:nvSpPr>
        <p:spPr>
          <a:xfrm>
            <a:off x="4876257" y="4720784"/>
            <a:ext cx="1247838" cy="1248289"/>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prstTxWarp prst="textNoShape">
              <a:avLst/>
            </a:prstTxWarp>
            <a:noAutofit/>
          </a:bodyPr>
          <a:lstStyle/>
          <a:p>
            <a:pPr algn="ctr"/>
            <a:r>
              <a:rPr lang="zh-CN" altLang="en-US" sz="2600" b="1" dirty="0">
                <a:solidFill>
                  <a:schemeClr val="tx1"/>
                </a:solidFill>
                <a:latin typeface="+mj-ea"/>
                <a:ea typeface="+mj-ea"/>
              </a:rPr>
              <a:t>组织讨论</a:t>
            </a:r>
          </a:p>
        </p:txBody>
      </p:sp>
      <p:sp>
        <p:nvSpPr>
          <p:cNvPr id="82" name="矩形 81"/>
          <p:cNvSpPr/>
          <p:nvPr/>
        </p:nvSpPr>
        <p:spPr>
          <a:xfrm>
            <a:off x="7050728" y="4720784"/>
            <a:ext cx="4703912" cy="1248289"/>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prstTxWarp prst="textNoShape">
              <a:avLst/>
            </a:prstTxWarp>
            <a:noAutofit/>
          </a:bodyPr>
          <a:lstStyle/>
          <a:p>
            <a:r>
              <a:rPr lang="zh-CN" altLang="en-US" sz="2200">
                <a:solidFill>
                  <a:schemeClr val="tx1"/>
                </a:solidFill>
                <a:latin typeface="+mj-ea"/>
                <a:ea typeface="+mj-ea"/>
              </a:rPr>
              <a:t>党支部每季度召开</a:t>
            </a:r>
            <a:r>
              <a:rPr lang="zh-CN" altLang="en-US" sz="2200" dirty="0">
                <a:solidFill>
                  <a:schemeClr val="tx1"/>
                </a:solidFill>
                <a:latin typeface="+mj-ea"/>
                <a:ea typeface="+mj-ea"/>
              </a:rPr>
              <a:t>一次全体党员会议</a:t>
            </a:r>
            <a:endParaRPr lang="en-US" altLang="zh-CN" sz="2200" dirty="0">
              <a:solidFill>
                <a:schemeClr val="tx1"/>
              </a:solidFill>
              <a:latin typeface="+mj-ea"/>
              <a:ea typeface="+mj-ea"/>
            </a:endParaRPr>
          </a:p>
          <a:p>
            <a:r>
              <a:rPr lang="zh-CN" altLang="en-US" sz="2200" dirty="0">
                <a:solidFill>
                  <a:schemeClr val="tx1"/>
                </a:solidFill>
                <a:latin typeface="+mj-ea"/>
                <a:ea typeface="+mj-ea"/>
              </a:rPr>
              <a:t>每次围绕一个专题组织讨论</a:t>
            </a:r>
          </a:p>
        </p:txBody>
      </p:sp>
      <p:sp>
        <p:nvSpPr>
          <p:cNvPr id="59" name="矩形 58"/>
          <p:cNvSpPr/>
          <p:nvPr/>
        </p:nvSpPr>
        <p:spPr>
          <a:xfrm>
            <a:off x="6191204" y="4720784"/>
            <a:ext cx="763525" cy="1248289"/>
          </a:xfrm>
          <a:prstGeom prst="rect">
            <a:avLst/>
          </a:prstGeom>
          <a:pattFill prst="dkUpDiag">
            <a:fgClr>
              <a:schemeClr val="accent1"/>
            </a:fgClr>
            <a:bgClr>
              <a:schemeClr val="bg1"/>
            </a:bgClr>
          </a:patt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prstTxWarp prst="textNoShape">
              <a:avLst/>
            </a:prstTxWarp>
            <a:noAutofit/>
          </a:bodyPr>
          <a:lstStyle/>
          <a:p>
            <a:pPr algn="ctr"/>
            <a:endParaRPr lang="zh-CN" altLang="en-US" sz="2600" b="1" dirty="0">
              <a:solidFill>
                <a:schemeClr val="tx1"/>
              </a:solidFill>
              <a:latin typeface="+mj-ea"/>
              <a:ea typeface="+mj-ea"/>
            </a:endParaRPr>
          </a:p>
        </p:txBody>
      </p:sp>
      <p:sp>
        <p:nvSpPr>
          <p:cNvPr id="91" name="矩形 90"/>
          <p:cNvSpPr/>
          <p:nvPr/>
        </p:nvSpPr>
        <p:spPr>
          <a:xfrm>
            <a:off x="5711215" y="2632844"/>
            <a:ext cx="1575155" cy="492557"/>
          </a:xfrm>
          <a:prstGeom prst="rect">
            <a:avLst/>
          </a:prstGeom>
        </p:spPr>
        <p:txBody>
          <a:bodyPr wrap="square" lIns="121891" tIns="60945" rIns="121891" bIns="60945">
            <a:spAutoFit/>
          </a:bodyPr>
          <a:lstStyle/>
          <a:p>
            <a:pPr algn="ctr"/>
            <a:r>
              <a:rPr lang="zh-CN" altLang="en-US" b="1" dirty="0"/>
              <a:t>围绕专题</a:t>
            </a:r>
          </a:p>
        </p:txBody>
      </p:sp>
      <p:sp>
        <p:nvSpPr>
          <p:cNvPr id="98" name="TextBox 45"/>
          <p:cNvSpPr txBox="1"/>
          <p:nvPr/>
        </p:nvSpPr>
        <p:spPr>
          <a:xfrm>
            <a:off x="1278112" y="3984970"/>
            <a:ext cx="1477269" cy="492412"/>
          </a:xfrm>
          <a:prstGeom prst="rect">
            <a:avLst/>
          </a:prstGeom>
          <a:noFill/>
          <a:effectLst>
            <a:outerShdw blurRad="50800" dist="38100" dir="5400000" algn="t" rotWithShape="0">
              <a:prstClr val="black">
                <a:alpha val="40000"/>
              </a:prstClr>
            </a:outerShdw>
          </a:effectLst>
        </p:spPr>
        <p:txBody>
          <a:bodyPr wrap="none" lIns="121891" tIns="60945" rIns="121891" bIns="60945" rtlCol="0">
            <a:spAutoFit/>
          </a:bodyPr>
          <a:lstStyle/>
          <a:p>
            <a:pPr>
              <a:spcBef>
                <a:spcPct val="20000"/>
              </a:spcBef>
            </a:pPr>
            <a:r>
              <a:rPr lang="zh-CN" altLang="en-US" dirty="0">
                <a:solidFill>
                  <a:schemeClr val="accent1"/>
                </a:solidFill>
                <a:effectLst/>
                <a:latin typeface="微软雅黑" panose="020B0503020204020204" pitchFamily="34" charset="-122"/>
                <a:ea typeface="微软雅黑" panose="020B0503020204020204" pitchFamily="34" charset="-122"/>
              </a:rPr>
              <a:t>措施之一</a:t>
            </a:r>
          </a:p>
        </p:txBody>
      </p:sp>
      <p:sp>
        <p:nvSpPr>
          <p:cNvPr id="3" name="矩形 2"/>
          <p:cNvSpPr/>
          <p:nvPr/>
        </p:nvSpPr>
        <p:spPr>
          <a:xfrm>
            <a:off x="1228838" y="4926823"/>
            <a:ext cx="1887450" cy="615696"/>
          </a:xfrm>
          <a:prstGeom prst="rect">
            <a:avLst/>
          </a:prstGeom>
        </p:spPr>
        <p:txBody>
          <a:bodyPr wrap="none" lIns="121891" tIns="60945" rIns="121891" bIns="60945">
            <a:spAutoFit/>
          </a:bodyPr>
          <a:lstStyle/>
          <a:p>
            <a:r>
              <a:rPr lang="zh-CN" altLang="en-US" sz="3200" b="1" dirty="0">
                <a:latin typeface="微软雅黑" pitchFamily="34" charset="-122"/>
                <a:ea typeface="微软雅黑" pitchFamily="34" charset="-122"/>
              </a:rPr>
              <a:t>学习讨论</a:t>
            </a:r>
          </a:p>
        </p:txBody>
      </p:sp>
      <p:pic>
        <p:nvPicPr>
          <p:cNvPr id="39"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478" y="2196630"/>
            <a:ext cx="1786541" cy="1621234"/>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492781" y="5659934"/>
            <a:ext cx="3359563" cy="109215"/>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sp>
        <p:nvSpPr>
          <p:cNvPr id="41" name="矩形 40"/>
          <p:cNvSpPr/>
          <p:nvPr/>
        </p:nvSpPr>
        <p:spPr>
          <a:xfrm>
            <a:off x="548561" y="4675685"/>
            <a:ext cx="3359563" cy="109215"/>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grpSp>
        <p:nvGrpSpPr>
          <p:cNvPr id="37" name="组合 36"/>
          <p:cNvGrpSpPr/>
          <p:nvPr/>
        </p:nvGrpSpPr>
        <p:grpSpPr>
          <a:xfrm>
            <a:off x="7455743" y="2196630"/>
            <a:ext cx="952436" cy="952781"/>
            <a:chOff x="3686418" y="1491630"/>
            <a:chExt cx="1245622" cy="1245622"/>
          </a:xfrm>
        </p:grpSpPr>
        <p:grpSp>
          <p:nvGrpSpPr>
            <p:cNvPr id="38" name="组合 37"/>
            <p:cNvGrpSpPr/>
            <p:nvPr/>
          </p:nvGrpSpPr>
          <p:grpSpPr>
            <a:xfrm>
              <a:off x="3686418" y="1491630"/>
              <a:ext cx="1245622" cy="1245622"/>
              <a:chOff x="3597091" y="1563638"/>
              <a:chExt cx="1245622" cy="1245622"/>
            </a:xfrm>
          </p:grpSpPr>
          <p:sp>
            <p:nvSpPr>
              <p:cNvPr id="61" name="椭圆 60"/>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62" name="椭圆 61"/>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60"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学</a:t>
              </a:r>
            </a:p>
          </p:txBody>
        </p:sp>
      </p:grpSp>
      <p:grpSp>
        <p:nvGrpSpPr>
          <p:cNvPr id="63" name="组合 62"/>
          <p:cNvGrpSpPr/>
          <p:nvPr/>
        </p:nvGrpSpPr>
        <p:grpSpPr>
          <a:xfrm>
            <a:off x="8427098" y="2196630"/>
            <a:ext cx="952436" cy="952781"/>
            <a:chOff x="3686418" y="1491630"/>
            <a:chExt cx="1245622" cy="1245622"/>
          </a:xfrm>
        </p:grpSpPr>
        <p:grpSp>
          <p:nvGrpSpPr>
            <p:cNvPr id="64" name="组合 63"/>
            <p:cNvGrpSpPr/>
            <p:nvPr/>
          </p:nvGrpSpPr>
          <p:grpSpPr>
            <a:xfrm>
              <a:off x="3686418" y="1491630"/>
              <a:ext cx="1245622" cy="1245622"/>
              <a:chOff x="3597091" y="1563638"/>
              <a:chExt cx="1245622" cy="1245622"/>
            </a:xfrm>
          </p:grpSpPr>
          <p:sp>
            <p:nvSpPr>
              <p:cNvPr id="66" name="椭圆 65"/>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67" name="椭圆 66"/>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65" name="标题 4"/>
            <p:cNvSpPr txBox="1">
              <a:spLocks/>
            </p:cNvSpPr>
            <p:nvPr/>
          </p:nvSpPr>
          <p:spPr>
            <a:xfrm>
              <a:off x="3891047"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习</a:t>
              </a:r>
            </a:p>
          </p:txBody>
        </p:sp>
      </p:grpSp>
      <p:grpSp>
        <p:nvGrpSpPr>
          <p:cNvPr id="68" name="组合 67"/>
          <p:cNvGrpSpPr/>
          <p:nvPr/>
        </p:nvGrpSpPr>
        <p:grpSpPr>
          <a:xfrm>
            <a:off x="9396709" y="2196630"/>
            <a:ext cx="952436" cy="952781"/>
            <a:chOff x="3686418" y="1491630"/>
            <a:chExt cx="1245622" cy="1245622"/>
          </a:xfrm>
        </p:grpSpPr>
        <p:grpSp>
          <p:nvGrpSpPr>
            <p:cNvPr id="69" name="组合 68"/>
            <p:cNvGrpSpPr/>
            <p:nvPr/>
          </p:nvGrpSpPr>
          <p:grpSpPr>
            <a:xfrm>
              <a:off x="3686418" y="1491630"/>
              <a:ext cx="1245622" cy="1245622"/>
              <a:chOff x="3597091" y="1563638"/>
              <a:chExt cx="1245622" cy="1245622"/>
            </a:xfrm>
          </p:grpSpPr>
          <p:sp>
            <p:nvSpPr>
              <p:cNvPr id="71" name="椭圆 70"/>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72" name="椭圆 71"/>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70" name="标题 4"/>
            <p:cNvSpPr txBox="1">
              <a:spLocks/>
            </p:cNvSpPr>
            <p:nvPr/>
          </p:nvSpPr>
          <p:spPr>
            <a:xfrm>
              <a:off x="386766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讨</a:t>
              </a:r>
            </a:p>
          </p:txBody>
        </p:sp>
      </p:grpSp>
      <p:grpSp>
        <p:nvGrpSpPr>
          <p:cNvPr id="74" name="组合 73"/>
          <p:cNvGrpSpPr/>
          <p:nvPr/>
        </p:nvGrpSpPr>
        <p:grpSpPr>
          <a:xfrm>
            <a:off x="10397189" y="2196630"/>
            <a:ext cx="952436" cy="952781"/>
            <a:chOff x="3686418" y="1491630"/>
            <a:chExt cx="1245622" cy="1245622"/>
          </a:xfrm>
        </p:grpSpPr>
        <p:grpSp>
          <p:nvGrpSpPr>
            <p:cNvPr id="75" name="组合 74"/>
            <p:cNvGrpSpPr/>
            <p:nvPr/>
          </p:nvGrpSpPr>
          <p:grpSpPr>
            <a:xfrm>
              <a:off x="3686418" y="1491630"/>
              <a:ext cx="1245622" cy="1245622"/>
              <a:chOff x="3597091" y="1563638"/>
              <a:chExt cx="1245622" cy="1245622"/>
            </a:xfrm>
          </p:grpSpPr>
          <p:sp>
            <p:nvSpPr>
              <p:cNvPr id="77" name="椭圆 76"/>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81" name="椭圆 80"/>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76" name="标题 4"/>
            <p:cNvSpPr txBox="1">
              <a:spLocks/>
            </p:cNvSpPr>
            <p:nvPr/>
          </p:nvSpPr>
          <p:spPr>
            <a:xfrm>
              <a:off x="3863174"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论</a:t>
              </a:r>
            </a:p>
          </p:txBody>
        </p:sp>
      </p:grpSp>
    </p:spTree>
    <p:extLst>
      <p:ext uri="{BB962C8B-B14F-4D97-AF65-F5344CB8AC3E}">
        <p14:creationId xmlns:p14="http://schemas.microsoft.com/office/powerpoint/2010/main" val="28939484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fade">
                                          <p:cBhvr>
                                            <p:cTn id="10" dur="1500"/>
                                            <p:tgtEl>
                                              <p:spTgt spid="98"/>
                                            </p:tgtEl>
                                          </p:cBhvr>
                                        </p:animEffect>
                                        <p:anim calcmode="lin" valueType="num">
                                          <p:cBhvr>
                                            <p:cTn id="11" dur="1500" fill="hold"/>
                                            <p:tgtEl>
                                              <p:spTgt spid="98"/>
                                            </p:tgtEl>
                                            <p:attrNameLst>
                                              <p:attrName>ppt_x</p:attrName>
                                            </p:attrNameLst>
                                          </p:cBhvr>
                                          <p:tavLst>
                                            <p:tav tm="0">
                                              <p:val>
                                                <p:strVal val="#ppt_x"/>
                                              </p:val>
                                            </p:tav>
                                            <p:tav tm="100000">
                                              <p:val>
                                                <p:strVal val="#ppt_x"/>
                                              </p:val>
                                            </p:tav>
                                          </p:tavLst>
                                        </p:anim>
                                        <p:anim calcmode="lin" valueType="num">
                                          <p:cBhvr>
                                            <p:cTn id="12" dur="1500" fill="hold"/>
                                            <p:tgtEl>
                                              <p:spTgt spid="98"/>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1000"/>
                                            <p:tgtEl>
                                              <p:spTgt spid="4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1000"/>
                                            <p:tgtEl>
                                              <p:spTgt spid="40"/>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500"/>
                                            <p:tgtEl>
                                              <p:spTgt spid="3"/>
                                            </p:tgtEl>
                                          </p:cBhvr>
                                        </p:animEffect>
                                        <p:anim calcmode="lin" valueType="num">
                                          <p:cBhvr>
                                            <p:cTn id="24" dur="1500" fill="hold"/>
                                            <p:tgtEl>
                                              <p:spTgt spid="3"/>
                                            </p:tgtEl>
                                            <p:attrNameLst>
                                              <p:attrName>ppt_x</p:attrName>
                                            </p:attrNameLst>
                                          </p:cBhvr>
                                          <p:tavLst>
                                            <p:tav tm="0">
                                              <p:val>
                                                <p:strVal val="#ppt_x"/>
                                              </p:val>
                                            </p:tav>
                                            <p:tav tm="100000">
                                              <p:val>
                                                <p:strVal val="#ppt_x"/>
                                              </p:val>
                                            </p:tav>
                                          </p:tavLst>
                                        </p:anim>
                                        <p:anim calcmode="lin" valueType="num">
                                          <p:cBhvr>
                                            <p:cTn id="25" dur="15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31" presetClass="entr" presetSubtype="0" fill="hold" grpId="0" nodeType="afterEffect">
                                      <p:stCondLst>
                                        <p:cond delay="0"/>
                                      </p:stCondLst>
                                      <p:childTnLst>
                                        <p:set>
                                          <p:cBhvr>
                                            <p:cTn id="28" dur="1" fill="hold">
                                              <p:stCondLst>
                                                <p:cond delay="0"/>
                                              </p:stCondLst>
                                            </p:cTn>
                                            <p:tgtEl>
                                              <p:spTgt spid="91"/>
                                            </p:tgtEl>
                                            <p:attrNameLst>
                                              <p:attrName>style.visibility</p:attrName>
                                            </p:attrNameLst>
                                          </p:cBhvr>
                                          <p:to>
                                            <p:strVal val="visible"/>
                                          </p:to>
                                        </p:set>
                                        <p:anim calcmode="lin" valueType="num">
                                          <p:cBhvr>
                                            <p:cTn id="29" dur="1500" fill="hold"/>
                                            <p:tgtEl>
                                              <p:spTgt spid="91"/>
                                            </p:tgtEl>
                                            <p:attrNameLst>
                                              <p:attrName>ppt_w</p:attrName>
                                            </p:attrNameLst>
                                          </p:cBhvr>
                                          <p:tavLst>
                                            <p:tav tm="0">
                                              <p:val>
                                                <p:fltVal val="0"/>
                                              </p:val>
                                            </p:tav>
                                            <p:tav tm="100000">
                                              <p:val>
                                                <p:strVal val="#ppt_w"/>
                                              </p:val>
                                            </p:tav>
                                          </p:tavLst>
                                        </p:anim>
                                        <p:anim calcmode="lin" valueType="num">
                                          <p:cBhvr>
                                            <p:cTn id="30" dur="1500" fill="hold"/>
                                            <p:tgtEl>
                                              <p:spTgt spid="91"/>
                                            </p:tgtEl>
                                            <p:attrNameLst>
                                              <p:attrName>ppt_h</p:attrName>
                                            </p:attrNameLst>
                                          </p:cBhvr>
                                          <p:tavLst>
                                            <p:tav tm="0">
                                              <p:val>
                                                <p:fltVal val="0"/>
                                              </p:val>
                                            </p:tav>
                                            <p:tav tm="100000">
                                              <p:val>
                                                <p:strVal val="#ppt_h"/>
                                              </p:val>
                                            </p:tav>
                                          </p:tavLst>
                                        </p:anim>
                                        <p:anim calcmode="lin" valueType="num">
                                          <p:cBhvr>
                                            <p:cTn id="31" dur="1500" fill="hold"/>
                                            <p:tgtEl>
                                              <p:spTgt spid="91"/>
                                            </p:tgtEl>
                                            <p:attrNameLst>
                                              <p:attrName>style.rotation</p:attrName>
                                            </p:attrNameLst>
                                          </p:cBhvr>
                                          <p:tavLst>
                                            <p:tav tm="0">
                                              <p:val>
                                                <p:fltVal val="90"/>
                                              </p:val>
                                            </p:tav>
                                            <p:tav tm="100000">
                                              <p:val>
                                                <p:fltVal val="0"/>
                                              </p:val>
                                            </p:tav>
                                          </p:tavLst>
                                        </p:anim>
                                        <p:animEffect transition="in" filter="fade">
                                          <p:cBhvr>
                                            <p:cTn id="32" dur="1500"/>
                                            <p:tgtEl>
                                              <p:spTgt spid="91"/>
                                            </p:tgtEl>
                                          </p:cBhvr>
                                        </p:animEffect>
                                      </p:childTnLst>
                                    </p:cTn>
                                  </p:par>
                                </p:childTnLst>
                              </p:cTn>
                            </p:par>
                            <p:par>
                              <p:cTn id="33" fill="hold">
                                <p:stCondLst>
                                  <p:cond delay="5500"/>
                                </p:stCondLst>
                                <p:childTnLst>
                                  <p:par>
                                    <p:cTn id="34" presetID="42" presetClass="entr" presetSubtype="0"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42" presetClass="entr" presetSubtype="0" fill="hold" nodeType="after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1000" fill="hold"/>
                                            <p:tgtEl>
                                              <p:spTgt spid="63"/>
                                            </p:tgtEl>
                                            <p:attrNameLst>
                                              <p:attrName>ppt_y</p:attrName>
                                            </p:attrNameLst>
                                          </p:cBhvr>
                                          <p:tavLst>
                                            <p:tav tm="0">
                                              <p:val>
                                                <p:strVal val="#ppt_y+.1"/>
                                              </p:val>
                                            </p:tav>
                                            <p:tav tm="100000">
                                              <p:val>
                                                <p:strVal val="#ppt_y"/>
                                              </p:val>
                                            </p:tav>
                                          </p:tavLst>
                                        </p:anim>
                                      </p:childTnLst>
                                    </p:cTn>
                                  </p:par>
                                </p:childTnLst>
                              </p:cTn>
                            </p:par>
                            <p:par>
                              <p:cTn id="45" fill="hold">
                                <p:stCondLst>
                                  <p:cond delay="7500"/>
                                </p:stCondLst>
                                <p:childTnLst>
                                  <p:par>
                                    <p:cTn id="46" presetID="42" presetClass="entr" presetSubtype="0" fill="hold" nodeType="after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childTnLst>
                              </p:cTn>
                            </p:par>
                            <p:par>
                              <p:cTn id="51" fill="hold">
                                <p:stCondLst>
                                  <p:cond delay="8500"/>
                                </p:stCondLst>
                                <p:childTnLst>
                                  <p:par>
                                    <p:cTn id="52" presetID="42" presetClass="entr" presetSubtype="0" fill="hold" nodeType="after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fade">
                                          <p:cBhvr>
                                            <p:cTn id="54" dur="1000"/>
                                            <p:tgtEl>
                                              <p:spTgt spid="74"/>
                                            </p:tgtEl>
                                          </p:cBhvr>
                                        </p:animEffect>
                                        <p:anim calcmode="lin" valueType="num">
                                          <p:cBhvr>
                                            <p:cTn id="55" dur="1000" fill="hold"/>
                                            <p:tgtEl>
                                              <p:spTgt spid="74"/>
                                            </p:tgtEl>
                                            <p:attrNameLst>
                                              <p:attrName>ppt_x</p:attrName>
                                            </p:attrNameLst>
                                          </p:cBhvr>
                                          <p:tavLst>
                                            <p:tav tm="0">
                                              <p:val>
                                                <p:strVal val="#ppt_x"/>
                                              </p:val>
                                            </p:tav>
                                            <p:tav tm="100000">
                                              <p:val>
                                                <p:strVal val="#ppt_x"/>
                                              </p:val>
                                            </p:tav>
                                          </p:tavLst>
                                        </p:anim>
                                        <p:anim calcmode="lin" valueType="num">
                                          <p:cBhvr>
                                            <p:cTn id="56" dur="1000" fill="hold"/>
                                            <p:tgtEl>
                                              <p:spTgt spid="74"/>
                                            </p:tgtEl>
                                            <p:attrNameLst>
                                              <p:attrName>ppt_y</p:attrName>
                                            </p:attrNameLst>
                                          </p:cBhvr>
                                          <p:tavLst>
                                            <p:tav tm="0">
                                              <p:val>
                                                <p:strVal val="#ppt_y+.1"/>
                                              </p:val>
                                            </p:tav>
                                            <p:tav tm="100000">
                                              <p:val>
                                                <p:strVal val="#ppt_y"/>
                                              </p:val>
                                            </p:tav>
                                          </p:tavLst>
                                        </p:anim>
                                      </p:childTnLst>
                                    </p:cTn>
                                  </p:par>
                                </p:childTnLst>
                              </p:cTn>
                            </p:par>
                            <p:par>
                              <p:cTn id="57" fill="hold">
                                <p:stCondLst>
                                  <p:cond delay="9500"/>
                                </p:stCondLst>
                                <p:childTnLst>
                                  <p:par>
                                    <p:cTn id="58" presetID="2" presetClass="entr" presetSubtype="2" fill="hold" grpId="0" nodeType="afterEffect" p14:presetBounceEnd="33333">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14:bounceEnd="33333">
                                          <p:cBhvr additive="base">
                                            <p:cTn id="60" dur="1250" fill="hold"/>
                                            <p:tgtEl>
                                              <p:spTgt spid="8"/>
                                            </p:tgtEl>
                                            <p:attrNameLst>
                                              <p:attrName>ppt_x</p:attrName>
                                            </p:attrNameLst>
                                          </p:cBhvr>
                                          <p:tavLst>
                                            <p:tav tm="0">
                                              <p:val>
                                                <p:strVal val="1+#ppt_w/2"/>
                                              </p:val>
                                            </p:tav>
                                            <p:tav tm="100000">
                                              <p:val>
                                                <p:strVal val="#ppt_x"/>
                                              </p:val>
                                            </p:tav>
                                          </p:tavLst>
                                        </p:anim>
                                        <p:anim calcmode="lin" valueType="num" p14:bounceEnd="33333">
                                          <p:cBhvr additive="base">
                                            <p:cTn id="61" dur="1250" fill="hold"/>
                                            <p:tgtEl>
                                              <p:spTgt spid="8"/>
                                            </p:tgtEl>
                                            <p:attrNameLst>
                                              <p:attrName>ppt_y</p:attrName>
                                            </p:attrNameLst>
                                          </p:cBhvr>
                                          <p:tavLst>
                                            <p:tav tm="0">
                                              <p:val>
                                                <p:strVal val="#ppt_y"/>
                                              </p:val>
                                            </p:tav>
                                            <p:tav tm="100000">
                                              <p:val>
                                                <p:strVal val="#ppt_y"/>
                                              </p:val>
                                            </p:tav>
                                          </p:tavLst>
                                        </p:anim>
                                      </p:childTnLst>
                                    </p:cTn>
                                  </p:par>
                                </p:childTnLst>
                              </p:cTn>
                            </p:par>
                            <p:par>
                              <p:cTn id="62" fill="hold">
                                <p:stCondLst>
                                  <p:cond delay="10750"/>
                                </p:stCondLst>
                                <p:childTnLst>
                                  <p:par>
                                    <p:cTn id="63" presetID="47" presetClass="entr" presetSubtype="0"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1500"/>
                                            <p:tgtEl>
                                              <p:spTgt spid="6"/>
                                            </p:tgtEl>
                                          </p:cBhvr>
                                        </p:animEffect>
                                        <p:anim calcmode="lin" valueType="num">
                                          <p:cBhvr>
                                            <p:cTn id="66" dur="1500" fill="hold"/>
                                            <p:tgtEl>
                                              <p:spTgt spid="6"/>
                                            </p:tgtEl>
                                            <p:attrNameLst>
                                              <p:attrName>ppt_x</p:attrName>
                                            </p:attrNameLst>
                                          </p:cBhvr>
                                          <p:tavLst>
                                            <p:tav tm="0">
                                              <p:val>
                                                <p:strVal val="#ppt_x"/>
                                              </p:val>
                                            </p:tav>
                                            <p:tav tm="100000">
                                              <p:val>
                                                <p:strVal val="#ppt_x"/>
                                              </p:val>
                                            </p:tav>
                                          </p:tavLst>
                                        </p:anim>
                                        <p:anim calcmode="lin" valueType="num">
                                          <p:cBhvr>
                                            <p:cTn id="67" dur="1500" fill="hold"/>
                                            <p:tgtEl>
                                              <p:spTgt spid="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fade">
                                          <p:cBhvr>
                                            <p:cTn id="70" dur="1500"/>
                                            <p:tgtEl>
                                              <p:spTgt spid="73"/>
                                            </p:tgtEl>
                                          </p:cBhvr>
                                        </p:animEffect>
                                        <p:anim calcmode="lin" valueType="num">
                                          <p:cBhvr>
                                            <p:cTn id="71" dur="1500" fill="hold"/>
                                            <p:tgtEl>
                                              <p:spTgt spid="73"/>
                                            </p:tgtEl>
                                            <p:attrNameLst>
                                              <p:attrName>ppt_x</p:attrName>
                                            </p:attrNameLst>
                                          </p:cBhvr>
                                          <p:tavLst>
                                            <p:tav tm="0">
                                              <p:val>
                                                <p:strVal val="#ppt_x"/>
                                              </p:val>
                                            </p:tav>
                                            <p:tav tm="100000">
                                              <p:val>
                                                <p:strVal val="#ppt_x"/>
                                              </p:val>
                                            </p:tav>
                                          </p:tavLst>
                                        </p:anim>
                                        <p:anim calcmode="lin" valueType="num">
                                          <p:cBhvr>
                                            <p:cTn id="72" dur="1500" fill="hold"/>
                                            <p:tgtEl>
                                              <p:spTgt spid="73"/>
                                            </p:tgtEl>
                                            <p:attrNameLst>
                                              <p:attrName>ppt_y</p:attrName>
                                            </p:attrNameLst>
                                          </p:cBhvr>
                                          <p:tavLst>
                                            <p:tav tm="0">
                                              <p:val>
                                                <p:strVal val="#ppt_y+.1"/>
                                              </p:val>
                                            </p:tav>
                                            <p:tav tm="100000">
                                              <p:val>
                                                <p:strVal val="#ppt_y"/>
                                              </p:val>
                                            </p:tav>
                                          </p:tavLst>
                                        </p:anim>
                                      </p:childTnLst>
                                    </p:cTn>
                                  </p:par>
                                </p:childTnLst>
                              </p:cTn>
                            </p:par>
                            <p:par>
                              <p:cTn id="73" fill="hold">
                                <p:stCondLst>
                                  <p:cond delay="12250"/>
                                </p:stCondLst>
                                <p:childTnLst>
                                  <p:par>
                                    <p:cTn id="74" presetID="2" presetClass="entr" presetSubtype="2" fill="hold" grpId="0" nodeType="afterEffect" p14:presetBounceEnd="33333">
                                      <p:stCondLst>
                                        <p:cond delay="0"/>
                                      </p:stCondLst>
                                      <p:childTnLst>
                                        <p:set>
                                          <p:cBhvr>
                                            <p:cTn id="75" dur="1" fill="hold">
                                              <p:stCondLst>
                                                <p:cond delay="0"/>
                                              </p:stCondLst>
                                            </p:cTn>
                                            <p:tgtEl>
                                              <p:spTgt spid="78"/>
                                            </p:tgtEl>
                                            <p:attrNameLst>
                                              <p:attrName>style.visibility</p:attrName>
                                            </p:attrNameLst>
                                          </p:cBhvr>
                                          <p:to>
                                            <p:strVal val="visible"/>
                                          </p:to>
                                        </p:set>
                                        <p:anim calcmode="lin" valueType="num" p14:bounceEnd="33333">
                                          <p:cBhvr additive="base">
                                            <p:cTn id="76" dur="1250" fill="hold"/>
                                            <p:tgtEl>
                                              <p:spTgt spid="78"/>
                                            </p:tgtEl>
                                            <p:attrNameLst>
                                              <p:attrName>ppt_x</p:attrName>
                                            </p:attrNameLst>
                                          </p:cBhvr>
                                          <p:tavLst>
                                            <p:tav tm="0">
                                              <p:val>
                                                <p:strVal val="1+#ppt_w/2"/>
                                              </p:val>
                                            </p:tav>
                                            <p:tav tm="100000">
                                              <p:val>
                                                <p:strVal val="#ppt_x"/>
                                              </p:val>
                                            </p:tav>
                                          </p:tavLst>
                                        </p:anim>
                                        <p:anim calcmode="lin" valueType="num" p14:bounceEnd="33333">
                                          <p:cBhvr additive="base">
                                            <p:cTn id="77" dur="1250" fill="hold"/>
                                            <p:tgtEl>
                                              <p:spTgt spid="78"/>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14:presetBounceEnd="33333">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14:bounceEnd="33333">
                                          <p:cBhvr additive="base">
                                            <p:cTn id="80" dur="1250" fill="hold"/>
                                            <p:tgtEl>
                                              <p:spTgt spid="79"/>
                                            </p:tgtEl>
                                            <p:attrNameLst>
                                              <p:attrName>ppt_x</p:attrName>
                                            </p:attrNameLst>
                                          </p:cBhvr>
                                          <p:tavLst>
                                            <p:tav tm="0">
                                              <p:val>
                                                <p:strVal val="1+#ppt_w/2"/>
                                              </p:val>
                                            </p:tav>
                                            <p:tav tm="100000">
                                              <p:val>
                                                <p:strVal val="#ppt_x"/>
                                              </p:val>
                                            </p:tav>
                                          </p:tavLst>
                                        </p:anim>
                                        <p:anim calcmode="lin" valueType="num" p14:bounceEnd="33333">
                                          <p:cBhvr additive="base">
                                            <p:cTn id="81" dur="1250" fill="hold"/>
                                            <p:tgtEl>
                                              <p:spTgt spid="79"/>
                                            </p:tgtEl>
                                            <p:attrNameLst>
                                              <p:attrName>ppt_y</p:attrName>
                                            </p:attrNameLst>
                                          </p:cBhvr>
                                          <p:tavLst>
                                            <p:tav tm="0">
                                              <p:val>
                                                <p:strVal val="#ppt_y"/>
                                              </p:val>
                                            </p:tav>
                                            <p:tav tm="100000">
                                              <p:val>
                                                <p:strVal val="#ppt_y"/>
                                              </p:val>
                                            </p:tav>
                                          </p:tavLst>
                                        </p:anim>
                                      </p:childTnLst>
                                    </p:cTn>
                                  </p:par>
                                </p:childTnLst>
                              </p:cTn>
                            </p:par>
                            <p:par>
                              <p:cTn id="82" fill="hold">
                                <p:stCondLst>
                                  <p:cond delay="13500"/>
                                </p:stCondLst>
                                <p:childTnLst>
                                  <p:par>
                                    <p:cTn id="83" presetID="31" presetClass="entr" presetSubtype="0" fill="hold" grpId="0" nodeType="afterEffect">
                                      <p:stCondLst>
                                        <p:cond delay="0"/>
                                      </p:stCondLst>
                                      <p:childTnLst>
                                        <p:set>
                                          <p:cBhvr>
                                            <p:cTn id="84" dur="1" fill="hold">
                                              <p:stCondLst>
                                                <p:cond delay="0"/>
                                              </p:stCondLst>
                                            </p:cTn>
                                            <p:tgtEl>
                                              <p:spTgt spid="80"/>
                                            </p:tgtEl>
                                            <p:attrNameLst>
                                              <p:attrName>style.visibility</p:attrName>
                                            </p:attrNameLst>
                                          </p:cBhvr>
                                          <p:to>
                                            <p:strVal val="visible"/>
                                          </p:to>
                                        </p:set>
                                        <p:anim calcmode="lin" valueType="num">
                                          <p:cBhvr>
                                            <p:cTn id="85" dur="1500" fill="hold"/>
                                            <p:tgtEl>
                                              <p:spTgt spid="80"/>
                                            </p:tgtEl>
                                            <p:attrNameLst>
                                              <p:attrName>ppt_w</p:attrName>
                                            </p:attrNameLst>
                                          </p:cBhvr>
                                          <p:tavLst>
                                            <p:tav tm="0">
                                              <p:val>
                                                <p:fltVal val="0"/>
                                              </p:val>
                                            </p:tav>
                                            <p:tav tm="100000">
                                              <p:val>
                                                <p:strVal val="#ppt_w"/>
                                              </p:val>
                                            </p:tav>
                                          </p:tavLst>
                                        </p:anim>
                                        <p:anim calcmode="lin" valueType="num">
                                          <p:cBhvr>
                                            <p:cTn id="86" dur="1500" fill="hold"/>
                                            <p:tgtEl>
                                              <p:spTgt spid="80"/>
                                            </p:tgtEl>
                                            <p:attrNameLst>
                                              <p:attrName>ppt_h</p:attrName>
                                            </p:attrNameLst>
                                          </p:cBhvr>
                                          <p:tavLst>
                                            <p:tav tm="0">
                                              <p:val>
                                                <p:fltVal val="0"/>
                                              </p:val>
                                            </p:tav>
                                            <p:tav tm="100000">
                                              <p:val>
                                                <p:strVal val="#ppt_h"/>
                                              </p:val>
                                            </p:tav>
                                          </p:tavLst>
                                        </p:anim>
                                        <p:anim calcmode="lin" valueType="num">
                                          <p:cBhvr>
                                            <p:cTn id="87" dur="1500" fill="hold"/>
                                            <p:tgtEl>
                                              <p:spTgt spid="80"/>
                                            </p:tgtEl>
                                            <p:attrNameLst>
                                              <p:attrName>style.rotation</p:attrName>
                                            </p:attrNameLst>
                                          </p:cBhvr>
                                          <p:tavLst>
                                            <p:tav tm="0">
                                              <p:val>
                                                <p:fltVal val="90"/>
                                              </p:val>
                                            </p:tav>
                                            <p:tav tm="100000">
                                              <p:val>
                                                <p:fltVal val="0"/>
                                              </p:val>
                                            </p:tav>
                                          </p:tavLst>
                                        </p:anim>
                                        <p:animEffect transition="in" filter="fade">
                                          <p:cBhvr>
                                            <p:cTn id="88" dur="1500"/>
                                            <p:tgtEl>
                                              <p:spTgt spid="80"/>
                                            </p:tgtEl>
                                          </p:cBhvr>
                                        </p:animEffect>
                                      </p:childTnLst>
                                    </p:cTn>
                                  </p:par>
                                </p:childTnLst>
                              </p:cTn>
                            </p:par>
                            <p:par>
                              <p:cTn id="89" fill="hold">
                                <p:stCondLst>
                                  <p:cond delay="15000"/>
                                </p:stCondLst>
                                <p:childTnLst>
                                  <p:par>
                                    <p:cTn id="90" presetID="2" presetClass="entr" presetSubtype="2" fill="hold" grpId="0" nodeType="afterEffect" p14:presetBounceEnd="33333">
                                      <p:stCondLst>
                                        <p:cond delay="0"/>
                                      </p:stCondLst>
                                      <p:childTnLst>
                                        <p:set>
                                          <p:cBhvr>
                                            <p:cTn id="91" dur="1" fill="hold">
                                              <p:stCondLst>
                                                <p:cond delay="0"/>
                                              </p:stCondLst>
                                            </p:cTn>
                                            <p:tgtEl>
                                              <p:spTgt spid="59"/>
                                            </p:tgtEl>
                                            <p:attrNameLst>
                                              <p:attrName>style.visibility</p:attrName>
                                            </p:attrNameLst>
                                          </p:cBhvr>
                                          <p:to>
                                            <p:strVal val="visible"/>
                                          </p:to>
                                        </p:set>
                                        <p:anim calcmode="lin" valueType="num" p14:bounceEnd="33333">
                                          <p:cBhvr additive="base">
                                            <p:cTn id="92" dur="1250" fill="hold"/>
                                            <p:tgtEl>
                                              <p:spTgt spid="59"/>
                                            </p:tgtEl>
                                            <p:attrNameLst>
                                              <p:attrName>ppt_x</p:attrName>
                                            </p:attrNameLst>
                                          </p:cBhvr>
                                          <p:tavLst>
                                            <p:tav tm="0">
                                              <p:val>
                                                <p:strVal val="1+#ppt_w/2"/>
                                              </p:val>
                                            </p:tav>
                                            <p:tav tm="100000">
                                              <p:val>
                                                <p:strVal val="#ppt_x"/>
                                              </p:val>
                                            </p:tav>
                                          </p:tavLst>
                                        </p:anim>
                                        <p:anim calcmode="lin" valueType="num" p14:bounceEnd="33333">
                                          <p:cBhvr additive="base">
                                            <p:cTn id="93" dur="1250" fill="hold"/>
                                            <p:tgtEl>
                                              <p:spTgt spid="59"/>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14:presetBounceEnd="33333">
                                      <p:stCondLst>
                                        <p:cond delay="500"/>
                                      </p:stCondLst>
                                      <p:childTnLst>
                                        <p:set>
                                          <p:cBhvr>
                                            <p:cTn id="95" dur="1" fill="hold">
                                              <p:stCondLst>
                                                <p:cond delay="0"/>
                                              </p:stCondLst>
                                            </p:cTn>
                                            <p:tgtEl>
                                              <p:spTgt spid="82"/>
                                            </p:tgtEl>
                                            <p:attrNameLst>
                                              <p:attrName>style.visibility</p:attrName>
                                            </p:attrNameLst>
                                          </p:cBhvr>
                                          <p:to>
                                            <p:strVal val="visible"/>
                                          </p:to>
                                        </p:set>
                                        <p:anim calcmode="lin" valueType="num" p14:bounceEnd="33333">
                                          <p:cBhvr additive="base">
                                            <p:cTn id="96" dur="1250" fill="hold"/>
                                            <p:tgtEl>
                                              <p:spTgt spid="82"/>
                                            </p:tgtEl>
                                            <p:attrNameLst>
                                              <p:attrName>ppt_x</p:attrName>
                                            </p:attrNameLst>
                                          </p:cBhvr>
                                          <p:tavLst>
                                            <p:tav tm="0">
                                              <p:val>
                                                <p:strVal val="1+#ppt_w/2"/>
                                              </p:val>
                                            </p:tav>
                                            <p:tav tm="100000">
                                              <p:val>
                                                <p:strVal val="#ppt_x"/>
                                              </p:val>
                                            </p:tav>
                                          </p:tavLst>
                                        </p:anim>
                                        <p:anim calcmode="lin" valueType="num" p14:bounceEnd="33333">
                                          <p:cBhvr additive="base">
                                            <p:cTn id="97" dur="125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3" grpId="0" animBg="1"/>
          <p:bldP spid="78" grpId="0" animBg="1"/>
          <p:bldP spid="79" grpId="0" animBg="1"/>
          <p:bldP spid="80" grpId="0" animBg="1"/>
          <p:bldP spid="82" grpId="0" animBg="1"/>
          <p:bldP spid="59" grpId="0" animBg="1"/>
          <p:bldP spid="91" grpId="0"/>
          <p:bldP spid="98" grpId="0"/>
          <p:bldP spid="3" grpId="0"/>
          <p:bldP spid="40" grpId="0" animBg="1"/>
          <p:bldP spid="4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fade">
                                          <p:cBhvr>
                                            <p:cTn id="10" dur="1500"/>
                                            <p:tgtEl>
                                              <p:spTgt spid="98"/>
                                            </p:tgtEl>
                                          </p:cBhvr>
                                        </p:animEffect>
                                        <p:anim calcmode="lin" valueType="num">
                                          <p:cBhvr>
                                            <p:cTn id="11" dur="1500" fill="hold"/>
                                            <p:tgtEl>
                                              <p:spTgt spid="98"/>
                                            </p:tgtEl>
                                            <p:attrNameLst>
                                              <p:attrName>ppt_x</p:attrName>
                                            </p:attrNameLst>
                                          </p:cBhvr>
                                          <p:tavLst>
                                            <p:tav tm="0">
                                              <p:val>
                                                <p:strVal val="#ppt_x"/>
                                              </p:val>
                                            </p:tav>
                                            <p:tav tm="100000">
                                              <p:val>
                                                <p:strVal val="#ppt_x"/>
                                              </p:val>
                                            </p:tav>
                                          </p:tavLst>
                                        </p:anim>
                                        <p:anim calcmode="lin" valueType="num">
                                          <p:cBhvr>
                                            <p:cTn id="12" dur="1500" fill="hold"/>
                                            <p:tgtEl>
                                              <p:spTgt spid="98"/>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1000"/>
                                            <p:tgtEl>
                                              <p:spTgt spid="4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1000"/>
                                            <p:tgtEl>
                                              <p:spTgt spid="40"/>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500"/>
                                            <p:tgtEl>
                                              <p:spTgt spid="3"/>
                                            </p:tgtEl>
                                          </p:cBhvr>
                                        </p:animEffect>
                                        <p:anim calcmode="lin" valueType="num">
                                          <p:cBhvr>
                                            <p:cTn id="24" dur="1500" fill="hold"/>
                                            <p:tgtEl>
                                              <p:spTgt spid="3"/>
                                            </p:tgtEl>
                                            <p:attrNameLst>
                                              <p:attrName>ppt_x</p:attrName>
                                            </p:attrNameLst>
                                          </p:cBhvr>
                                          <p:tavLst>
                                            <p:tav tm="0">
                                              <p:val>
                                                <p:strVal val="#ppt_x"/>
                                              </p:val>
                                            </p:tav>
                                            <p:tav tm="100000">
                                              <p:val>
                                                <p:strVal val="#ppt_x"/>
                                              </p:val>
                                            </p:tav>
                                          </p:tavLst>
                                        </p:anim>
                                        <p:anim calcmode="lin" valueType="num">
                                          <p:cBhvr>
                                            <p:cTn id="25" dur="15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31" presetClass="entr" presetSubtype="0" fill="hold" grpId="0" nodeType="afterEffect">
                                      <p:stCondLst>
                                        <p:cond delay="0"/>
                                      </p:stCondLst>
                                      <p:childTnLst>
                                        <p:set>
                                          <p:cBhvr>
                                            <p:cTn id="28" dur="1" fill="hold">
                                              <p:stCondLst>
                                                <p:cond delay="0"/>
                                              </p:stCondLst>
                                            </p:cTn>
                                            <p:tgtEl>
                                              <p:spTgt spid="91"/>
                                            </p:tgtEl>
                                            <p:attrNameLst>
                                              <p:attrName>style.visibility</p:attrName>
                                            </p:attrNameLst>
                                          </p:cBhvr>
                                          <p:to>
                                            <p:strVal val="visible"/>
                                          </p:to>
                                        </p:set>
                                        <p:anim calcmode="lin" valueType="num">
                                          <p:cBhvr>
                                            <p:cTn id="29" dur="1500" fill="hold"/>
                                            <p:tgtEl>
                                              <p:spTgt spid="91"/>
                                            </p:tgtEl>
                                            <p:attrNameLst>
                                              <p:attrName>ppt_w</p:attrName>
                                            </p:attrNameLst>
                                          </p:cBhvr>
                                          <p:tavLst>
                                            <p:tav tm="0">
                                              <p:val>
                                                <p:fltVal val="0"/>
                                              </p:val>
                                            </p:tav>
                                            <p:tav tm="100000">
                                              <p:val>
                                                <p:strVal val="#ppt_w"/>
                                              </p:val>
                                            </p:tav>
                                          </p:tavLst>
                                        </p:anim>
                                        <p:anim calcmode="lin" valueType="num">
                                          <p:cBhvr>
                                            <p:cTn id="30" dur="1500" fill="hold"/>
                                            <p:tgtEl>
                                              <p:spTgt spid="91"/>
                                            </p:tgtEl>
                                            <p:attrNameLst>
                                              <p:attrName>ppt_h</p:attrName>
                                            </p:attrNameLst>
                                          </p:cBhvr>
                                          <p:tavLst>
                                            <p:tav tm="0">
                                              <p:val>
                                                <p:fltVal val="0"/>
                                              </p:val>
                                            </p:tav>
                                            <p:tav tm="100000">
                                              <p:val>
                                                <p:strVal val="#ppt_h"/>
                                              </p:val>
                                            </p:tav>
                                          </p:tavLst>
                                        </p:anim>
                                        <p:anim calcmode="lin" valueType="num">
                                          <p:cBhvr>
                                            <p:cTn id="31" dur="1500" fill="hold"/>
                                            <p:tgtEl>
                                              <p:spTgt spid="91"/>
                                            </p:tgtEl>
                                            <p:attrNameLst>
                                              <p:attrName>style.rotation</p:attrName>
                                            </p:attrNameLst>
                                          </p:cBhvr>
                                          <p:tavLst>
                                            <p:tav tm="0">
                                              <p:val>
                                                <p:fltVal val="90"/>
                                              </p:val>
                                            </p:tav>
                                            <p:tav tm="100000">
                                              <p:val>
                                                <p:fltVal val="0"/>
                                              </p:val>
                                            </p:tav>
                                          </p:tavLst>
                                        </p:anim>
                                        <p:animEffect transition="in" filter="fade">
                                          <p:cBhvr>
                                            <p:cTn id="32" dur="1500"/>
                                            <p:tgtEl>
                                              <p:spTgt spid="91"/>
                                            </p:tgtEl>
                                          </p:cBhvr>
                                        </p:animEffect>
                                      </p:childTnLst>
                                    </p:cTn>
                                  </p:par>
                                </p:childTnLst>
                              </p:cTn>
                            </p:par>
                            <p:par>
                              <p:cTn id="33" fill="hold">
                                <p:stCondLst>
                                  <p:cond delay="5500"/>
                                </p:stCondLst>
                                <p:childTnLst>
                                  <p:par>
                                    <p:cTn id="34" presetID="42" presetClass="entr" presetSubtype="0"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42" presetClass="entr" presetSubtype="0" fill="hold" nodeType="after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1000" fill="hold"/>
                                            <p:tgtEl>
                                              <p:spTgt spid="63"/>
                                            </p:tgtEl>
                                            <p:attrNameLst>
                                              <p:attrName>ppt_y</p:attrName>
                                            </p:attrNameLst>
                                          </p:cBhvr>
                                          <p:tavLst>
                                            <p:tav tm="0">
                                              <p:val>
                                                <p:strVal val="#ppt_y+.1"/>
                                              </p:val>
                                            </p:tav>
                                            <p:tav tm="100000">
                                              <p:val>
                                                <p:strVal val="#ppt_y"/>
                                              </p:val>
                                            </p:tav>
                                          </p:tavLst>
                                        </p:anim>
                                      </p:childTnLst>
                                    </p:cTn>
                                  </p:par>
                                </p:childTnLst>
                              </p:cTn>
                            </p:par>
                            <p:par>
                              <p:cTn id="45" fill="hold">
                                <p:stCondLst>
                                  <p:cond delay="7500"/>
                                </p:stCondLst>
                                <p:childTnLst>
                                  <p:par>
                                    <p:cTn id="46" presetID="42" presetClass="entr" presetSubtype="0" fill="hold" nodeType="after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childTnLst>
                              </p:cTn>
                            </p:par>
                            <p:par>
                              <p:cTn id="51" fill="hold">
                                <p:stCondLst>
                                  <p:cond delay="8500"/>
                                </p:stCondLst>
                                <p:childTnLst>
                                  <p:par>
                                    <p:cTn id="52" presetID="42" presetClass="entr" presetSubtype="0" fill="hold" nodeType="after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fade">
                                          <p:cBhvr>
                                            <p:cTn id="54" dur="1000"/>
                                            <p:tgtEl>
                                              <p:spTgt spid="74"/>
                                            </p:tgtEl>
                                          </p:cBhvr>
                                        </p:animEffect>
                                        <p:anim calcmode="lin" valueType="num">
                                          <p:cBhvr>
                                            <p:cTn id="55" dur="1000" fill="hold"/>
                                            <p:tgtEl>
                                              <p:spTgt spid="74"/>
                                            </p:tgtEl>
                                            <p:attrNameLst>
                                              <p:attrName>ppt_x</p:attrName>
                                            </p:attrNameLst>
                                          </p:cBhvr>
                                          <p:tavLst>
                                            <p:tav tm="0">
                                              <p:val>
                                                <p:strVal val="#ppt_x"/>
                                              </p:val>
                                            </p:tav>
                                            <p:tav tm="100000">
                                              <p:val>
                                                <p:strVal val="#ppt_x"/>
                                              </p:val>
                                            </p:tav>
                                          </p:tavLst>
                                        </p:anim>
                                        <p:anim calcmode="lin" valueType="num">
                                          <p:cBhvr>
                                            <p:cTn id="56" dur="1000" fill="hold"/>
                                            <p:tgtEl>
                                              <p:spTgt spid="74"/>
                                            </p:tgtEl>
                                            <p:attrNameLst>
                                              <p:attrName>ppt_y</p:attrName>
                                            </p:attrNameLst>
                                          </p:cBhvr>
                                          <p:tavLst>
                                            <p:tav tm="0">
                                              <p:val>
                                                <p:strVal val="#ppt_y+.1"/>
                                              </p:val>
                                            </p:tav>
                                            <p:tav tm="100000">
                                              <p:val>
                                                <p:strVal val="#ppt_y"/>
                                              </p:val>
                                            </p:tav>
                                          </p:tavLst>
                                        </p:anim>
                                      </p:childTnLst>
                                    </p:cTn>
                                  </p:par>
                                </p:childTnLst>
                              </p:cTn>
                            </p:par>
                            <p:par>
                              <p:cTn id="57" fill="hold">
                                <p:stCondLst>
                                  <p:cond delay="9500"/>
                                </p:stCondLst>
                                <p:childTnLst>
                                  <p:par>
                                    <p:cTn id="58" presetID="2" presetClass="entr" presetSubtype="2"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1250" fill="hold"/>
                                            <p:tgtEl>
                                              <p:spTgt spid="8"/>
                                            </p:tgtEl>
                                            <p:attrNameLst>
                                              <p:attrName>ppt_x</p:attrName>
                                            </p:attrNameLst>
                                          </p:cBhvr>
                                          <p:tavLst>
                                            <p:tav tm="0">
                                              <p:val>
                                                <p:strVal val="1+#ppt_w/2"/>
                                              </p:val>
                                            </p:tav>
                                            <p:tav tm="100000">
                                              <p:val>
                                                <p:strVal val="#ppt_x"/>
                                              </p:val>
                                            </p:tav>
                                          </p:tavLst>
                                        </p:anim>
                                        <p:anim calcmode="lin" valueType="num">
                                          <p:cBhvr additive="base">
                                            <p:cTn id="61" dur="1250" fill="hold"/>
                                            <p:tgtEl>
                                              <p:spTgt spid="8"/>
                                            </p:tgtEl>
                                            <p:attrNameLst>
                                              <p:attrName>ppt_y</p:attrName>
                                            </p:attrNameLst>
                                          </p:cBhvr>
                                          <p:tavLst>
                                            <p:tav tm="0">
                                              <p:val>
                                                <p:strVal val="#ppt_y"/>
                                              </p:val>
                                            </p:tav>
                                            <p:tav tm="100000">
                                              <p:val>
                                                <p:strVal val="#ppt_y"/>
                                              </p:val>
                                            </p:tav>
                                          </p:tavLst>
                                        </p:anim>
                                      </p:childTnLst>
                                    </p:cTn>
                                  </p:par>
                                </p:childTnLst>
                              </p:cTn>
                            </p:par>
                            <p:par>
                              <p:cTn id="62" fill="hold">
                                <p:stCondLst>
                                  <p:cond delay="10750"/>
                                </p:stCondLst>
                                <p:childTnLst>
                                  <p:par>
                                    <p:cTn id="63" presetID="47" presetClass="entr" presetSubtype="0"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1500"/>
                                            <p:tgtEl>
                                              <p:spTgt spid="6"/>
                                            </p:tgtEl>
                                          </p:cBhvr>
                                        </p:animEffect>
                                        <p:anim calcmode="lin" valueType="num">
                                          <p:cBhvr>
                                            <p:cTn id="66" dur="1500" fill="hold"/>
                                            <p:tgtEl>
                                              <p:spTgt spid="6"/>
                                            </p:tgtEl>
                                            <p:attrNameLst>
                                              <p:attrName>ppt_x</p:attrName>
                                            </p:attrNameLst>
                                          </p:cBhvr>
                                          <p:tavLst>
                                            <p:tav tm="0">
                                              <p:val>
                                                <p:strVal val="#ppt_x"/>
                                              </p:val>
                                            </p:tav>
                                            <p:tav tm="100000">
                                              <p:val>
                                                <p:strVal val="#ppt_x"/>
                                              </p:val>
                                            </p:tav>
                                          </p:tavLst>
                                        </p:anim>
                                        <p:anim calcmode="lin" valueType="num">
                                          <p:cBhvr>
                                            <p:cTn id="67" dur="1500" fill="hold"/>
                                            <p:tgtEl>
                                              <p:spTgt spid="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fade">
                                          <p:cBhvr>
                                            <p:cTn id="70" dur="1500"/>
                                            <p:tgtEl>
                                              <p:spTgt spid="73"/>
                                            </p:tgtEl>
                                          </p:cBhvr>
                                        </p:animEffect>
                                        <p:anim calcmode="lin" valueType="num">
                                          <p:cBhvr>
                                            <p:cTn id="71" dur="1500" fill="hold"/>
                                            <p:tgtEl>
                                              <p:spTgt spid="73"/>
                                            </p:tgtEl>
                                            <p:attrNameLst>
                                              <p:attrName>ppt_x</p:attrName>
                                            </p:attrNameLst>
                                          </p:cBhvr>
                                          <p:tavLst>
                                            <p:tav tm="0">
                                              <p:val>
                                                <p:strVal val="#ppt_x"/>
                                              </p:val>
                                            </p:tav>
                                            <p:tav tm="100000">
                                              <p:val>
                                                <p:strVal val="#ppt_x"/>
                                              </p:val>
                                            </p:tav>
                                          </p:tavLst>
                                        </p:anim>
                                        <p:anim calcmode="lin" valueType="num">
                                          <p:cBhvr>
                                            <p:cTn id="72" dur="1500" fill="hold"/>
                                            <p:tgtEl>
                                              <p:spTgt spid="73"/>
                                            </p:tgtEl>
                                            <p:attrNameLst>
                                              <p:attrName>ppt_y</p:attrName>
                                            </p:attrNameLst>
                                          </p:cBhvr>
                                          <p:tavLst>
                                            <p:tav tm="0">
                                              <p:val>
                                                <p:strVal val="#ppt_y+.1"/>
                                              </p:val>
                                            </p:tav>
                                            <p:tav tm="100000">
                                              <p:val>
                                                <p:strVal val="#ppt_y"/>
                                              </p:val>
                                            </p:tav>
                                          </p:tavLst>
                                        </p:anim>
                                      </p:childTnLst>
                                    </p:cTn>
                                  </p:par>
                                </p:childTnLst>
                              </p:cTn>
                            </p:par>
                            <p:par>
                              <p:cTn id="73" fill="hold">
                                <p:stCondLst>
                                  <p:cond delay="12250"/>
                                </p:stCondLst>
                                <p:childTnLst>
                                  <p:par>
                                    <p:cTn id="74" presetID="2" presetClass="entr" presetSubtype="2" fill="hold" grpId="0" nodeType="afterEffect">
                                      <p:stCondLst>
                                        <p:cond delay="0"/>
                                      </p:stCondLst>
                                      <p:childTnLst>
                                        <p:set>
                                          <p:cBhvr>
                                            <p:cTn id="75" dur="1" fill="hold">
                                              <p:stCondLst>
                                                <p:cond delay="0"/>
                                              </p:stCondLst>
                                            </p:cTn>
                                            <p:tgtEl>
                                              <p:spTgt spid="78"/>
                                            </p:tgtEl>
                                            <p:attrNameLst>
                                              <p:attrName>style.visibility</p:attrName>
                                            </p:attrNameLst>
                                          </p:cBhvr>
                                          <p:to>
                                            <p:strVal val="visible"/>
                                          </p:to>
                                        </p:set>
                                        <p:anim calcmode="lin" valueType="num">
                                          <p:cBhvr additive="base">
                                            <p:cTn id="76" dur="1250" fill="hold"/>
                                            <p:tgtEl>
                                              <p:spTgt spid="78"/>
                                            </p:tgtEl>
                                            <p:attrNameLst>
                                              <p:attrName>ppt_x</p:attrName>
                                            </p:attrNameLst>
                                          </p:cBhvr>
                                          <p:tavLst>
                                            <p:tav tm="0">
                                              <p:val>
                                                <p:strVal val="1+#ppt_w/2"/>
                                              </p:val>
                                            </p:tav>
                                            <p:tav tm="100000">
                                              <p:val>
                                                <p:strVal val="#ppt_x"/>
                                              </p:val>
                                            </p:tav>
                                          </p:tavLst>
                                        </p:anim>
                                        <p:anim calcmode="lin" valueType="num">
                                          <p:cBhvr additive="base">
                                            <p:cTn id="77" dur="1250" fill="hold"/>
                                            <p:tgtEl>
                                              <p:spTgt spid="78"/>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additive="base">
                                            <p:cTn id="80" dur="1250" fill="hold"/>
                                            <p:tgtEl>
                                              <p:spTgt spid="79"/>
                                            </p:tgtEl>
                                            <p:attrNameLst>
                                              <p:attrName>ppt_x</p:attrName>
                                            </p:attrNameLst>
                                          </p:cBhvr>
                                          <p:tavLst>
                                            <p:tav tm="0">
                                              <p:val>
                                                <p:strVal val="1+#ppt_w/2"/>
                                              </p:val>
                                            </p:tav>
                                            <p:tav tm="100000">
                                              <p:val>
                                                <p:strVal val="#ppt_x"/>
                                              </p:val>
                                            </p:tav>
                                          </p:tavLst>
                                        </p:anim>
                                        <p:anim calcmode="lin" valueType="num">
                                          <p:cBhvr additive="base">
                                            <p:cTn id="81" dur="1250" fill="hold"/>
                                            <p:tgtEl>
                                              <p:spTgt spid="79"/>
                                            </p:tgtEl>
                                            <p:attrNameLst>
                                              <p:attrName>ppt_y</p:attrName>
                                            </p:attrNameLst>
                                          </p:cBhvr>
                                          <p:tavLst>
                                            <p:tav tm="0">
                                              <p:val>
                                                <p:strVal val="#ppt_y"/>
                                              </p:val>
                                            </p:tav>
                                            <p:tav tm="100000">
                                              <p:val>
                                                <p:strVal val="#ppt_y"/>
                                              </p:val>
                                            </p:tav>
                                          </p:tavLst>
                                        </p:anim>
                                      </p:childTnLst>
                                    </p:cTn>
                                  </p:par>
                                </p:childTnLst>
                              </p:cTn>
                            </p:par>
                            <p:par>
                              <p:cTn id="82" fill="hold">
                                <p:stCondLst>
                                  <p:cond delay="13500"/>
                                </p:stCondLst>
                                <p:childTnLst>
                                  <p:par>
                                    <p:cTn id="83" presetID="31" presetClass="entr" presetSubtype="0" fill="hold" grpId="0" nodeType="afterEffect">
                                      <p:stCondLst>
                                        <p:cond delay="0"/>
                                      </p:stCondLst>
                                      <p:childTnLst>
                                        <p:set>
                                          <p:cBhvr>
                                            <p:cTn id="84" dur="1" fill="hold">
                                              <p:stCondLst>
                                                <p:cond delay="0"/>
                                              </p:stCondLst>
                                            </p:cTn>
                                            <p:tgtEl>
                                              <p:spTgt spid="80"/>
                                            </p:tgtEl>
                                            <p:attrNameLst>
                                              <p:attrName>style.visibility</p:attrName>
                                            </p:attrNameLst>
                                          </p:cBhvr>
                                          <p:to>
                                            <p:strVal val="visible"/>
                                          </p:to>
                                        </p:set>
                                        <p:anim calcmode="lin" valueType="num">
                                          <p:cBhvr>
                                            <p:cTn id="85" dur="1500" fill="hold"/>
                                            <p:tgtEl>
                                              <p:spTgt spid="80"/>
                                            </p:tgtEl>
                                            <p:attrNameLst>
                                              <p:attrName>ppt_w</p:attrName>
                                            </p:attrNameLst>
                                          </p:cBhvr>
                                          <p:tavLst>
                                            <p:tav tm="0">
                                              <p:val>
                                                <p:fltVal val="0"/>
                                              </p:val>
                                            </p:tav>
                                            <p:tav tm="100000">
                                              <p:val>
                                                <p:strVal val="#ppt_w"/>
                                              </p:val>
                                            </p:tav>
                                          </p:tavLst>
                                        </p:anim>
                                        <p:anim calcmode="lin" valueType="num">
                                          <p:cBhvr>
                                            <p:cTn id="86" dur="1500" fill="hold"/>
                                            <p:tgtEl>
                                              <p:spTgt spid="80"/>
                                            </p:tgtEl>
                                            <p:attrNameLst>
                                              <p:attrName>ppt_h</p:attrName>
                                            </p:attrNameLst>
                                          </p:cBhvr>
                                          <p:tavLst>
                                            <p:tav tm="0">
                                              <p:val>
                                                <p:fltVal val="0"/>
                                              </p:val>
                                            </p:tav>
                                            <p:tav tm="100000">
                                              <p:val>
                                                <p:strVal val="#ppt_h"/>
                                              </p:val>
                                            </p:tav>
                                          </p:tavLst>
                                        </p:anim>
                                        <p:anim calcmode="lin" valueType="num">
                                          <p:cBhvr>
                                            <p:cTn id="87" dur="1500" fill="hold"/>
                                            <p:tgtEl>
                                              <p:spTgt spid="80"/>
                                            </p:tgtEl>
                                            <p:attrNameLst>
                                              <p:attrName>style.rotation</p:attrName>
                                            </p:attrNameLst>
                                          </p:cBhvr>
                                          <p:tavLst>
                                            <p:tav tm="0">
                                              <p:val>
                                                <p:fltVal val="90"/>
                                              </p:val>
                                            </p:tav>
                                            <p:tav tm="100000">
                                              <p:val>
                                                <p:fltVal val="0"/>
                                              </p:val>
                                            </p:tav>
                                          </p:tavLst>
                                        </p:anim>
                                        <p:animEffect transition="in" filter="fade">
                                          <p:cBhvr>
                                            <p:cTn id="88" dur="1500"/>
                                            <p:tgtEl>
                                              <p:spTgt spid="80"/>
                                            </p:tgtEl>
                                          </p:cBhvr>
                                        </p:animEffect>
                                      </p:childTnLst>
                                    </p:cTn>
                                  </p:par>
                                </p:childTnLst>
                              </p:cTn>
                            </p:par>
                            <p:par>
                              <p:cTn id="89" fill="hold">
                                <p:stCondLst>
                                  <p:cond delay="15000"/>
                                </p:stCondLst>
                                <p:childTnLst>
                                  <p:par>
                                    <p:cTn id="90" presetID="2" presetClass="entr" presetSubtype="2"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 calcmode="lin" valueType="num">
                                          <p:cBhvr additive="base">
                                            <p:cTn id="92" dur="1250" fill="hold"/>
                                            <p:tgtEl>
                                              <p:spTgt spid="59"/>
                                            </p:tgtEl>
                                            <p:attrNameLst>
                                              <p:attrName>ppt_x</p:attrName>
                                            </p:attrNameLst>
                                          </p:cBhvr>
                                          <p:tavLst>
                                            <p:tav tm="0">
                                              <p:val>
                                                <p:strVal val="1+#ppt_w/2"/>
                                              </p:val>
                                            </p:tav>
                                            <p:tav tm="100000">
                                              <p:val>
                                                <p:strVal val="#ppt_x"/>
                                              </p:val>
                                            </p:tav>
                                          </p:tavLst>
                                        </p:anim>
                                        <p:anim calcmode="lin" valueType="num">
                                          <p:cBhvr additive="base">
                                            <p:cTn id="93" dur="1250" fill="hold"/>
                                            <p:tgtEl>
                                              <p:spTgt spid="59"/>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500"/>
                                      </p:stCondLst>
                                      <p:childTnLst>
                                        <p:set>
                                          <p:cBhvr>
                                            <p:cTn id="95" dur="1" fill="hold">
                                              <p:stCondLst>
                                                <p:cond delay="0"/>
                                              </p:stCondLst>
                                            </p:cTn>
                                            <p:tgtEl>
                                              <p:spTgt spid="82"/>
                                            </p:tgtEl>
                                            <p:attrNameLst>
                                              <p:attrName>style.visibility</p:attrName>
                                            </p:attrNameLst>
                                          </p:cBhvr>
                                          <p:to>
                                            <p:strVal val="visible"/>
                                          </p:to>
                                        </p:set>
                                        <p:anim calcmode="lin" valueType="num">
                                          <p:cBhvr additive="base">
                                            <p:cTn id="96" dur="1250" fill="hold"/>
                                            <p:tgtEl>
                                              <p:spTgt spid="82"/>
                                            </p:tgtEl>
                                            <p:attrNameLst>
                                              <p:attrName>ppt_x</p:attrName>
                                            </p:attrNameLst>
                                          </p:cBhvr>
                                          <p:tavLst>
                                            <p:tav tm="0">
                                              <p:val>
                                                <p:strVal val="1+#ppt_w/2"/>
                                              </p:val>
                                            </p:tav>
                                            <p:tav tm="100000">
                                              <p:val>
                                                <p:strVal val="#ppt_x"/>
                                              </p:val>
                                            </p:tav>
                                          </p:tavLst>
                                        </p:anim>
                                        <p:anim calcmode="lin" valueType="num">
                                          <p:cBhvr additive="base">
                                            <p:cTn id="97" dur="125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3" grpId="0" animBg="1"/>
          <p:bldP spid="78" grpId="0" animBg="1"/>
          <p:bldP spid="79" grpId="0" animBg="1"/>
          <p:bldP spid="80" grpId="0" animBg="1"/>
          <p:bldP spid="82" grpId="0" animBg="1"/>
          <p:bldP spid="59" grpId="0" animBg="1"/>
          <p:bldP spid="91" grpId="0"/>
          <p:bldP spid="98" grpId="0"/>
          <p:bldP spid="3" grpId="0"/>
          <p:bldP spid="40" grpId="0" animBg="1"/>
          <p:bldP spid="41"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sz="2800" dirty="0">
                <a:solidFill>
                  <a:schemeClr val="accent1"/>
                </a:solidFill>
              </a:rPr>
              <a:t>学习讨论：做到五个能否</a:t>
            </a:r>
          </a:p>
        </p:txBody>
      </p:sp>
      <p:grpSp>
        <p:nvGrpSpPr>
          <p:cNvPr id="6" name="组合 5"/>
          <p:cNvGrpSpPr/>
          <p:nvPr/>
        </p:nvGrpSpPr>
        <p:grpSpPr>
          <a:xfrm>
            <a:off x="2094611" y="4133464"/>
            <a:ext cx="767900" cy="768178"/>
            <a:chOff x="1715459" y="3099380"/>
            <a:chExt cx="576000" cy="576000"/>
          </a:xfrm>
          <a:effectLst>
            <a:outerShdw blurRad="50800" dist="38100" dir="2700000" algn="tl" rotWithShape="0">
              <a:prstClr val="black">
                <a:alpha val="40000"/>
              </a:prstClr>
            </a:outerShdw>
          </a:effectLst>
        </p:grpSpPr>
        <p:sp>
          <p:nvSpPr>
            <p:cNvPr id="122" name="矩形 121"/>
            <p:cNvSpPr/>
            <p:nvPr/>
          </p:nvSpPr>
          <p:spPr>
            <a:xfrm>
              <a:off x="1715459" y="3099381"/>
              <a:ext cx="576000" cy="57599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a:solidFill>
                  <a:schemeClr val="accent1"/>
                </a:solidFill>
              </a:endParaRPr>
            </a:p>
          </p:txBody>
        </p:sp>
        <p:cxnSp>
          <p:nvCxnSpPr>
            <p:cNvPr id="123" name="直接连接符 122"/>
            <p:cNvCxnSpPr/>
            <p:nvPr/>
          </p:nvCxnSpPr>
          <p:spPr>
            <a:xfrm>
              <a:off x="1715459" y="3387380"/>
              <a:ext cx="576000"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rot="5400000">
              <a:off x="1715460" y="3387380"/>
              <a:ext cx="57599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5" name="TextBox 14"/>
            <p:cNvSpPr txBox="1"/>
            <p:nvPr/>
          </p:nvSpPr>
          <p:spPr>
            <a:xfrm>
              <a:off x="1731067" y="3125770"/>
              <a:ext cx="544784" cy="496175"/>
            </a:xfrm>
            <a:prstGeom prst="rect">
              <a:avLst/>
            </a:prstGeom>
            <a:noFill/>
          </p:spPr>
          <p:txBody>
            <a:bodyPr wrap="square" rtlCol="0">
              <a:spAutoFit/>
            </a:bodyPr>
            <a:lstStyle/>
            <a:p>
              <a:pPr algn="ctr"/>
              <a:r>
                <a:rPr lang="zh-CN" altLang="en-US" sz="3700" b="1" dirty="0">
                  <a:solidFill>
                    <a:schemeClr val="accent1"/>
                  </a:solidFill>
                  <a:latin typeface="微软雅黑" panose="020B0503020204020204" pitchFamily="34" charset="-122"/>
                  <a:ea typeface="微软雅黑" panose="020B0503020204020204" pitchFamily="34" charset="-122"/>
                </a:rPr>
                <a:t>能</a:t>
              </a:r>
            </a:p>
          </p:txBody>
        </p:sp>
      </p:grpSp>
      <p:grpSp>
        <p:nvGrpSpPr>
          <p:cNvPr id="7" name="组合 6"/>
          <p:cNvGrpSpPr/>
          <p:nvPr/>
        </p:nvGrpSpPr>
        <p:grpSpPr>
          <a:xfrm>
            <a:off x="2975378" y="4133464"/>
            <a:ext cx="767900" cy="768178"/>
            <a:chOff x="2376120" y="3099380"/>
            <a:chExt cx="576000" cy="576000"/>
          </a:xfrm>
          <a:effectLst>
            <a:outerShdw blurRad="50800" dist="38100" dir="2700000" algn="tl" rotWithShape="0">
              <a:prstClr val="black">
                <a:alpha val="40000"/>
              </a:prstClr>
            </a:outerShdw>
          </a:effectLst>
        </p:grpSpPr>
        <p:sp>
          <p:nvSpPr>
            <p:cNvPr id="118" name="矩形 117"/>
            <p:cNvSpPr/>
            <p:nvPr/>
          </p:nvSpPr>
          <p:spPr>
            <a:xfrm>
              <a:off x="2376120" y="3099381"/>
              <a:ext cx="576000" cy="57599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a:solidFill>
                  <a:schemeClr val="accent1"/>
                </a:solidFill>
              </a:endParaRPr>
            </a:p>
          </p:txBody>
        </p:sp>
        <p:cxnSp>
          <p:nvCxnSpPr>
            <p:cNvPr id="119" name="直接连接符 118"/>
            <p:cNvCxnSpPr/>
            <p:nvPr/>
          </p:nvCxnSpPr>
          <p:spPr>
            <a:xfrm>
              <a:off x="2376120" y="3387380"/>
              <a:ext cx="576000"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rot="5400000">
              <a:off x="2376121" y="3387380"/>
              <a:ext cx="57599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1" name="TextBox 14"/>
            <p:cNvSpPr txBox="1"/>
            <p:nvPr/>
          </p:nvSpPr>
          <p:spPr>
            <a:xfrm>
              <a:off x="2391728" y="3125770"/>
              <a:ext cx="544784" cy="496175"/>
            </a:xfrm>
            <a:prstGeom prst="rect">
              <a:avLst/>
            </a:prstGeom>
            <a:noFill/>
          </p:spPr>
          <p:txBody>
            <a:bodyPr wrap="square" rtlCol="0">
              <a:spAutoFit/>
            </a:bodyPr>
            <a:lstStyle/>
            <a:p>
              <a:pPr algn="ctr"/>
              <a:r>
                <a:rPr lang="zh-CN" altLang="en-US" sz="3700" b="1" dirty="0">
                  <a:solidFill>
                    <a:schemeClr val="accent1"/>
                  </a:solidFill>
                  <a:latin typeface="微软雅黑" panose="020B0503020204020204" pitchFamily="34" charset="-122"/>
                  <a:ea typeface="微软雅黑" panose="020B0503020204020204" pitchFamily="34" charset="-122"/>
                </a:rPr>
                <a:t>否</a:t>
              </a:r>
            </a:p>
          </p:txBody>
        </p:sp>
      </p:grpSp>
      <p:sp>
        <p:nvSpPr>
          <p:cNvPr id="3" name="矩形 2"/>
          <p:cNvSpPr/>
          <p:nvPr/>
        </p:nvSpPr>
        <p:spPr>
          <a:xfrm>
            <a:off x="527313" y="3735514"/>
            <a:ext cx="3359563" cy="109215"/>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sp>
        <p:nvSpPr>
          <p:cNvPr id="4" name="TextBox 3"/>
          <p:cNvSpPr txBox="1"/>
          <p:nvPr/>
        </p:nvSpPr>
        <p:spPr>
          <a:xfrm>
            <a:off x="527314" y="5515458"/>
            <a:ext cx="3359563" cy="492557"/>
          </a:xfrm>
          <a:prstGeom prst="rect">
            <a:avLst/>
          </a:prstGeom>
          <a:noFill/>
        </p:spPr>
        <p:txBody>
          <a:bodyPr wrap="square" lIns="121891" tIns="60945" rIns="121891" bIns="60945" rtlCol="0">
            <a:spAutoFit/>
          </a:bodyPr>
          <a:lstStyle/>
          <a:p>
            <a:pPr algn="ctr"/>
            <a:r>
              <a:rPr lang="zh-CN" altLang="en-US" b="1" dirty="0"/>
              <a:t>学习讨论要做到</a:t>
            </a:r>
          </a:p>
        </p:txBody>
      </p:sp>
      <p:sp>
        <p:nvSpPr>
          <p:cNvPr id="79" name="TextBox 78"/>
          <p:cNvSpPr txBox="1"/>
          <p:nvPr/>
        </p:nvSpPr>
        <p:spPr>
          <a:xfrm>
            <a:off x="622938" y="4286065"/>
            <a:ext cx="1343974" cy="615696"/>
          </a:xfrm>
          <a:prstGeom prst="rect">
            <a:avLst/>
          </a:prstGeom>
          <a:noFill/>
        </p:spPr>
        <p:txBody>
          <a:bodyPr wrap="square" lIns="121891" tIns="60945" rIns="121891" bIns="60945" rtlCol="0">
            <a:spAutoFit/>
          </a:bodyPr>
          <a:lstStyle>
            <a:defPPr>
              <a:defRPr lang="zh-CN"/>
            </a:defPPr>
          </a:lstStyle>
          <a:p>
            <a:pPr algn="ctr"/>
            <a:r>
              <a:rPr lang="zh-CN" altLang="en-US" sz="3200" b="1" dirty="0">
                <a:solidFill>
                  <a:schemeClr val="accent1"/>
                </a:solidFill>
              </a:rPr>
              <a:t>五个</a:t>
            </a:r>
          </a:p>
        </p:txBody>
      </p:sp>
      <p:grpSp>
        <p:nvGrpSpPr>
          <p:cNvPr id="8" name="组合 7"/>
          <p:cNvGrpSpPr/>
          <p:nvPr/>
        </p:nvGrpSpPr>
        <p:grpSpPr>
          <a:xfrm>
            <a:off x="4559236" y="2230296"/>
            <a:ext cx="7054814" cy="644668"/>
            <a:chOff x="3419872" y="1672334"/>
            <a:chExt cx="5291799" cy="483389"/>
          </a:xfrm>
        </p:grpSpPr>
        <p:sp>
          <p:nvSpPr>
            <p:cNvPr id="62" name="矩形 61"/>
            <p:cNvSpPr/>
            <p:nvPr/>
          </p:nvSpPr>
          <p:spPr>
            <a:xfrm>
              <a:off x="4276842" y="1752446"/>
              <a:ext cx="2803055" cy="323090"/>
            </a:xfrm>
            <a:prstGeom prst="rect">
              <a:avLst/>
            </a:prstGeom>
          </p:spPr>
          <p:txBody>
            <a:bodyPr wrap="none">
              <a:spAutoFit/>
            </a:bodyPr>
            <a:lstStyle/>
            <a:p>
              <a:r>
                <a:rPr lang="zh-CN" altLang="en-US" sz="2200" b="1" dirty="0">
                  <a:solidFill>
                    <a:schemeClr val="accent1"/>
                  </a:solidFill>
                </a:rPr>
                <a:t>能否 </a:t>
              </a:r>
              <a:r>
                <a:rPr lang="zh-CN" altLang="en-US" sz="1900" dirty="0"/>
                <a:t>坚守共产党人信仰信念宗旨</a:t>
              </a:r>
            </a:p>
          </p:txBody>
        </p:sp>
        <p:sp>
          <p:nvSpPr>
            <p:cNvPr id="12" name="矩形 11"/>
            <p:cNvSpPr/>
            <p:nvPr/>
          </p:nvSpPr>
          <p:spPr>
            <a:xfrm>
              <a:off x="4256842" y="1672334"/>
              <a:ext cx="4454829" cy="468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80" name="矩形 79"/>
            <p:cNvSpPr/>
            <p:nvPr/>
          </p:nvSpPr>
          <p:spPr>
            <a:xfrm>
              <a:off x="3419872" y="1687723"/>
              <a:ext cx="720000" cy="468000"/>
            </a:xfrm>
            <a:prstGeom prst="rect">
              <a:avLst/>
            </a:prstGeom>
            <a:solidFill>
              <a:srgbClr val="C00000"/>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一</a:t>
              </a:r>
            </a:p>
          </p:txBody>
        </p:sp>
      </p:grpSp>
      <p:grpSp>
        <p:nvGrpSpPr>
          <p:cNvPr id="9" name="组合 8"/>
          <p:cNvGrpSpPr/>
          <p:nvPr/>
        </p:nvGrpSpPr>
        <p:grpSpPr>
          <a:xfrm>
            <a:off x="4559236" y="2955736"/>
            <a:ext cx="7054814" cy="723275"/>
            <a:chOff x="3419872" y="2216289"/>
            <a:chExt cx="5291799" cy="542331"/>
          </a:xfrm>
        </p:grpSpPr>
        <p:sp>
          <p:nvSpPr>
            <p:cNvPr id="75" name="矩形 74"/>
            <p:cNvSpPr/>
            <p:nvPr/>
          </p:nvSpPr>
          <p:spPr>
            <a:xfrm>
              <a:off x="4256842" y="2216289"/>
              <a:ext cx="4454829" cy="542331"/>
            </a:xfrm>
            <a:prstGeom prst="rect">
              <a:avLst/>
            </a:prstGeom>
          </p:spPr>
          <p:txBody>
            <a:bodyPr wrap="square">
              <a:spAutoFit/>
            </a:bodyPr>
            <a:lstStyle/>
            <a:p>
              <a:r>
                <a:rPr lang="zh-CN" altLang="en-US" sz="2200" b="1" dirty="0">
                  <a:solidFill>
                    <a:schemeClr val="accent1"/>
                  </a:solidFill>
                </a:rPr>
                <a:t>能否  </a:t>
              </a:r>
              <a:r>
                <a:rPr lang="zh-CN" altLang="en-US" sz="1900" dirty="0"/>
                <a:t>正确处理公与私、义与利、个人与组织、个人与群众的关系  </a:t>
              </a:r>
            </a:p>
          </p:txBody>
        </p:sp>
        <p:sp>
          <p:nvSpPr>
            <p:cNvPr id="126" name="矩形 125"/>
            <p:cNvSpPr/>
            <p:nvPr/>
          </p:nvSpPr>
          <p:spPr>
            <a:xfrm>
              <a:off x="4256842" y="2243899"/>
              <a:ext cx="4454829" cy="468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82" name="矩形 81"/>
            <p:cNvSpPr/>
            <p:nvPr/>
          </p:nvSpPr>
          <p:spPr>
            <a:xfrm>
              <a:off x="3419872" y="2243899"/>
              <a:ext cx="720000" cy="468000"/>
            </a:xfrm>
            <a:prstGeom prst="rect">
              <a:avLst/>
            </a:prstGeom>
            <a:solidFill>
              <a:srgbClr val="C00000"/>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二</a:t>
              </a:r>
            </a:p>
          </p:txBody>
        </p:sp>
      </p:grpSp>
      <p:grpSp>
        <p:nvGrpSpPr>
          <p:cNvPr id="10" name="组合 9"/>
          <p:cNvGrpSpPr/>
          <p:nvPr/>
        </p:nvGrpSpPr>
        <p:grpSpPr>
          <a:xfrm>
            <a:off x="4559236" y="3665088"/>
            <a:ext cx="7054814" cy="723275"/>
            <a:chOff x="3419872" y="2748180"/>
            <a:chExt cx="5291799" cy="542331"/>
          </a:xfrm>
        </p:grpSpPr>
        <p:sp>
          <p:nvSpPr>
            <p:cNvPr id="93" name="矩形 92"/>
            <p:cNvSpPr/>
            <p:nvPr/>
          </p:nvSpPr>
          <p:spPr>
            <a:xfrm>
              <a:off x="4261142" y="2748180"/>
              <a:ext cx="4450529" cy="542331"/>
            </a:xfrm>
            <a:prstGeom prst="rect">
              <a:avLst/>
            </a:prstGeom>
          </p:spPr>
          <p:txBody>
            <a:bodyPr wrap="square">
              <a:spAutoFit/>
            </a:bodyPr>
            <a:lstStyle/>
            <a:p>
              <a:r>
                <a:rPr lang="zh-CN" altLang="en-US" sz="2200" b="1" dirty="0">
                  <a:solidFill>
                    <a:schemeClr val="accent1"/>
                  </a:solidFill>
                </a:rPr>
                <a:t>能否  </a:t>
              </a:r>
              <a:r>
                <a:rPr lang="zh-CN" altLang="en-US" sz="1900" dirty="0"/>
                <a:t>努力追求高尚道德、带头践行社会主义核心价值观、保持积极健康生活方式</a:t>
              </a:r>
            </a:p>
          </p:txBody>
        </p:sp>
        <p:sp>
          <p:nvSpPr>
            <p:cNvPr id="127" name="矩形 126"/>
            <p:cNvSpPr/>
            <p:nvPr/>
          </p:nvSpPr>
          <p:spPr>
            <a:xfrm>
              <a:off x="4256842" y="2775790"/>
              <a:ext cx="4454829" cy="468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83" name="矩形 82"/>
            <p:cNvSpPr/>
            <p:nvPr/>
          </p:nvSpPr>
          <p:spPr>
            <a:xfrm>
              <a:off x="3419872" y="2775790"/>
              <a:ext cx="720000" cy="468000"/>
            </a:xfrm>
            <a:prstGeom prst="rect">
              <a:avLst/>
            </a:prstGeom>
            <a:solidFill>
              <a:srgbClr val="C00000"/>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三</a:t>
              </a:r>
            </a:p>
          </p:txBody>
        </p:sp>
      </p:grpSp>
      <p:grpSp>
        <p:nvGrpSpPr>
          <p:cNvPr id="11" name="组合 10"/>
          <p:cNvGrpSpPr/>
          <p:nvPr/>
        </p:nvGrpSpPr>
        <p:grpSpPr>
          <a:xfrm>
            <a:off x="4559236" y="4389524"/>
            <a:ext cx="7054814" cy="647072"/>
            <a:chOff x="3419872" y="3291381"/>
            <a:chExt cx="5291799" cy="485192"/>
          </a:xfrm>
        </p:grpSpPr>
        <p:sp>
          <p:nvSpPr>
            <p:cNvPr id="105" name="矩形 104"/>
            <p:cNvSpPr/>
            <p:nvPr/>
          </p:nvSpPr>
          <p:spPr>
            <a:xfrm>
              <a:off x="4261142" y="3371493"/>
              <a:ext cx="3582216" cy="323091"/>
            </a:xfrm>
            <a:prstGeom prst="rect">
              <a:avLst/>
            </a:prstGeom>
          </p:spPr>
          <p:txBody>
            <a:bodyPr wrap="none">
              <a:spAutoFit/>
            </a:bodyPr>
            <a:lstStyle/>
            <a:p>
              <a:r>
                <a:rPr lang="zh-CN" altLang="en-US" sz="2200" b="1" dirty="0">
                  <a:solidFill>
                    <a:schemeClr val="accent1"/>
                  </a:solidFill>
                </a:rPr>
                <a:t>能否  </a:t>
              </a:r>
              <a:r>
                <a:rPr lang="zh-CN" altLang="en-US" sz="1900" dirty="0"/>
                <a:t>自觉做到党规党纪面前知敬畏守规矩</a:t>
              </a:r>
            </a:p>
          </p:txBody>
        </p:sp>
        <p:sp>
          <p:nvSpPr>
            <p:cNvPr id="128" name="矩形 127"/>
            <p:cNvSpPr/>
            <p:nvPr/>
          </p:nvSpPr>
          <p:spPr>
            <a:xfrm>
              <a:off x="4256842" y="3291381"/>
              <a:ext cx="4454829" cy="468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84" name="矩形 83"/>
            <p:cNvSpPr/>
            <p:nvPr/>
          </p:nvSpPr>
          <p:spPr>
            <a:xfrm>
              <a:off x="3419872" y="3308573"/>
              <a:ext cx="720000" cy="468000"/>
            </a:xfrm>
            <a:prstGeom prst="rect">
              <a:avLst/>
            </a:prstGeom>
            <a:solidFill>
              <a:srgbClr val="C00000"/>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四</a:t>
              </a:r>
            </a:p>
          </p:txBody>
        </p:sp>
      </p:grpSp>
      <p:grpSp>
        <p:nvGrpSpPr>
          <p:cNvPr id="13" name="组合 12"/>
          <p:cNvGrpSpPr/>
          <p:nvPr/>
        </p:nvGrpSpPr>
        <p:grpSpPr>
          <a:xfrm>
            <a:off x="4559236" y="5087826"/>
            <a:ext cx="7054814" cy="646758"/>
            <a:chOff x="3419872" y="3814986"/>
            <a:chExt cx="5291799" cy="484956"/>
          </a:xfrm>
        </p:grpSpPr>
        <p:sp>
          <p:nvSpPr>
            <p:cNvPr id="117" name="矩形 116"/>
            <p:cNvSpPr/>
            <p:nvPr/>
          </p:nvSpPr>
          <p:spPr>
            <a:xfrm>
              <a:off x="4261142" y="3912054"/>
              <a:ext cx="4313280" cy="323090"/>
            </a:xfrm>
            <a:prstGeom prst="rect">
              <a:avLst/>
            </a:prstGeom>
          </p:spPr>
          <p:txBody>
            <a:bodyPr wrap="none">
              <a:spAutoFit/>
            </a:bodyPr>
            <a:lstStyle/>
            <a:p>
              <a:r>
                <a:rPr lang="zh-CN" altLang="en-US" sz="2200" b="1" dirty="0">
                  <a:solidFill>
                    <a:schemeClr val="accent1"/>
                  </a:solidFill>
                </a:rPr>
                <a:t>能否  </a:t>
              </a:r>
              <a:r>
                <a:rPr lang="zh-CN" altLang="en-US" sz="1900" dirty="0"/>
                <a:t>保持良好精神状态、积极为党的事业担当作为</a:t>
              </a:r>
            </a:p>
          </p:txBody>
        </p:sp>
        <p:sp>
          <p:nvSpPr>
            <p:cNvPr id="129" name="矩形 128"/>
            <p:cNvSpPr/>
            <p:nvPr/>
          </p:nvSpPr>
          <p:spPr>
            <a:xfrm>
              <a:off x="4256842" y="3831942"/>
              <a:ext cx="4454829" cy="468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90" name="矩形 89"/>
            <p:cNvSpPr/>
            <p:nvPr/>
          </p:nvSpPr>
          <p:spPr>
            <a:xfrm>
              <a:off x="3419872" y="3814986"/>
              <a:ext cx="720000" cy="468000"/>
            </a:xfrm>
            <a:prstGeom prst="rect">
              <a:avLst/>
            </a:prstGeom>
            <a:solidFill>
              <a:srgbClr val="C00000"/>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五</a:t>
              </a:r>
            </a:p>
          </p:txBody>
        </p:sp>
      </p:grpSp>
      <p:sp>
        <p:nvSpPr>
          <p:cNvPr id="102" name="矩形 101"/>
          <p:cNvSpPr/>
          <p:nvPr/>
        </p:nvSpPr>
        <p:spPr>
          <a:xfrm>
            <a:off x="527313" y="5121430"/>
            <a:ext cx="3359563" cy="109215"/>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pic>
        <p:nvPicPr>
          <p:cNvPr id="40"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478" y="2196630"/>
            <a:ext cx="1786541" cy="162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750325"/>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1500"/>
                                            <p:tgtEl>
                                              <p:spTgt spid="79"/>
                                            </p:tgtEl>
                                          </p:cBhvr>
                                        </p:animEffect>
                                        <p:anim calcmode="lin" valueType="num">
                                          <p:cBhvr>
                                            <p:cTn id="16" dur="1500" fill="hold"/>
                                            <p:tgtEl>
                                              <p:spTgt spid="79"/>
                                            </p:tgtEl>
                                            <p:attrNameLst>
                                              <p:attrName>ppt_x</p:attrName>
                                            </p:attrNameLst>
                                          </p:cBhvr>
                                          <p:tavLst>
                                            <p:tav tm="0">
                                              <p:val>
                                                <p:strVal val="#ppt_x"/>
                                              </p:val>
                                            </p:tav>
                                            <p:tav tm="100000">
                                              <p:val>
                                                <p:strVal val="#ppt_x"/>
                                              </p:val>
                                            </p:tav>
                                          </p:tavLst>
                                        </p:anim>
                                        <p:anim calcmode="lin" valueType="num">
                                          <p:cBhvr>
                                            <p:cTn id="17" dur="1500" fill="hold"/>
                                            <p:tgtEl>
                                              <p:spTgt spid="79"/>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500" fill="hold"/>
                                            <p:tgtEl>
                                              <p:spTgt spid="6"/>
                                            </p:tgtEl>
                                            <p:attrNameLst>
                                              <p:attrName>ppt_w</p:attrName>
                                            </p:attrNameLst>
                                          </p:cBhvr>
                                          <p:tavLst>
                                            <p:tav tm="0">
                                              <p:val>
                                                <p:fltVal val="0"/>
                                              </p:val>
                                            </p:tav>
                                            <p:tav tm="100000">
                                              <p:val>
                                                <p:strVal val="#ppt_w"/>
                                              </p:val>
                                            </p:tav>
                                          </p:tavLst>
                                        </p:anim>
                                        <p:anim calcmode="lin" valueType="num">
                                          <p:cBhvr>
                                            <p:cTn id="22" dur="1500" fill="hold"/>
                                            <p:tgtEl>
                                              <p:spTgt spid="6"/>
                                            </p:tgtEl>
                                            <p:attrNameLst>
                                              <p:attrName>ppt_h</p:attrName>
                                            </p:attrNameLst>
                                          </p:cBhvr>
                                          <p:tavLst>
                                            <p:tav tm="0">
                                              <p:val>
                                                <p:fltVal val="0"/>
                                              </p:val>
                                            </p:tav>
                                            <p:tav tm="100000">
                                              <p:val>
                                                <p:strVal val="#ppt_h"/>
                                              </p:val>
                                            </p:tav>
                                          </p:tavLst>
                                        </p:anim>
                                        <p:animEffect transition="in" filter="fade">
                                          <p:cBhvr>
                                            <p:cTn id="23" dur="1500"/>
                                            <p:tgtEl>
                                              <p:spTgt spid="6"/>
                                            </p:tgtEl>
                                          </p:cBhvr>
                                        </p:animEffect>
                                      </p:childTnLst>
                                    </p:cTn>
                                  </p:par>
                                  <p:par>
                                    <p:cTn id="24" presetID="53" presetClass="entr" presetSubtype="16"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500" fill="hold"/>
                                            <p:tgtEl>
                                              <p:spTgt spid="7"/>
                                            </p:tgtEl>
                                            <p:attrNameLst>
                                              <p:attrName>ppt_w</p:attrName>
                                            </p:attrNameLst>
                                          </p:cBhvr>
                                          <p:tavLst>
                                            <p:tav tm="0">
                                              <p:val>
                                                <p:fltVal val="0"/>
                                              </p:val>
                                            </p:tav>
                                            <p:tav tm="100000">
                                              <p:val>
                                                <p:strVal val="#ppt_w"/>
                                              </p:val>
                                            </p:tav>
                                          </p:tavLst>
                                        </p:anim>
                                        <p:anim calcmode="lin" valueType="num">
                                          <p:cBhvr>
                                            <p:cTn id="27" dur="1500" fill="hold"/>
                                            <p:tgtEl>
                                              <p:spTgt spid="7"/>
                                            </p:tgtEl>
                                            <p:attrNameLst>
                                              <p:attrName>ppt_h</p:attrName>
                                            </p:attrNameLst>
                                          </p:cBhvr>
                                          <p:tavLst>
                                            <p:tav tm="0">
                                              <p:val>
                                                <p:fltVal val="0"/>
                                              </p:val>
                                            </p:tav>
                                            <p:tav tm="100000">
                                              <p:val>
                                                <p:strVal val="#ppt_h"/>
                                              </p:val>
                                            </p:tav>
                                          </p:tavLst>
                                        </p:anim>
                                        <p:animEffect transition="in" filter="fade">
                                          <p:cBhvr>
                                            <p:cTn id="28" dur="1500"/>
                                            <p:tgtEl>
                                              <p:spTgt spid="7"/>
                                            </p:tgtEl>
                                          </p:cBhvr>
                                        </p:animEffect>
                                      </p:childTnLst>
                                    </p:cTn>
                                  </p:par>
                                </p:childTnLst>
                              </p:cTn>
                            </p:par>
                            <p:par>
                              <p:cTn id="29" fill="hold">
                                <p:stCondLst>
                                  <p:cond delay="4500"/>
                                </p:stCondLst>
                                <p:childTnLst>
                                  <p:par>
                                    <p:cTn id="30" presetID="22" presetClass="entr" presetSubtype="8"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left)">
                                          <p:cBhvr>
                                            <p:cTn id="32" dur="1000"/>
                                            <p:tgtEl>
                                              <p:spTgt spid="102"/>
                                            </p:tgtEl>
                                          </p:cBhvr>
                                        </p:animEffect>
                                      </p:childTnLst>
                                    </p:cTn>
                                  </p:par>
                                </p:childTnLst>
                              </p:cTn>
                            </p:par>
                            <p:par>
                              <p:cTn id="33" fill="hold">
                                <p:stCondLst>
                                  <p:cond delay="5500"/>
                                </p:stCondLst>
                                <p:childTnLst>
                                  <p:par>
                                    <p:cTn id="34" presetID="16" presetClass="entr" presetSubtype="37"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outVertical)">
                                          <p:cBhvr>
                                            <p:cTn id="36" dur="1500"/>
                                            <p:tgtEl>
                                              <p:spTgt spid="4"/>
                                            </p:tgtEl>
                                          </p:cBhvr>
                                        </p:animEffect>
                                      </p:childTnLst>
                                    </p:cTn>
                                  </p:par>
                                </p:childTnLst>
                              </p:cTn>
                            </p:par>
                            <p:par>
                              <p:cTn id="37" fill="hold">
                                <p:stCondLst>
                                  <p:cond delay="7000"/>
                                </p:stCondLst>
                                <p:childTnLst>
                                  <p:par>
                                    <p:cTn id="38" presetID="2" presetClass="entr" presetSubtype="2" fill="hold" nodeType="afterEffect" p14:presetBounceEnd="33333">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14:bounceEnd="33333">
                                          <p:cBhvr additive="base">
                                            <p:cTn id="40" dur="1500" fill="hold"/>
                                            <p:tgtEl>
                                              <p:spTgt spid="8"/>
                                            </p:tgtEl>
                                            <p:attrNameLst>
                                              <p:attrName>ppt_x</p:attrName>
                                            </p:attrNameLst>
                                          </p:cBhvr>
                                          <p:tavLst>
                                            <p:tav tm="0">
                                              <p:val>
                                                <p:strVal val="1+#ppt_w/2"/>
                                              </p:val>
                                            </p:tav>
                                            <p:tav tm="100000">
                                              <p:val>
                                                <p:strVal val="#ppt_x"/>
                                              </p:val>
                                            </p:tav>
                                          </p:tavLst>
                                        </p:anim>
                                        <p:anim calcmode="lin" valueType="num" p14:bounceEnd="33333">
                                          <p:cBhvr additive="base">
                                            <p:cTn id="41" dur="1500" fill="hold"/>
                                            <p:tgtEl>
                                              <p:spTgt spid="8"/>
                                            </p:tgtEl>
                                            <p:attrNameLst>
                                              <p:attrName>ppt_y</p:attrName>
                                            </p:attrNameLst>
                                          </p:cBhvr>
                                          <p:tavLst>
                                            <p:tav tm="0">
                                              <p:val>
                                                <p:strVal val="#ppt_y"/>
                                              </p:val>
                                            </p:tav>
                                            <p:tav tm="100000">
                                              <p:val>
                                                <p:strVal val="#ppt_y"/>
                                              </p:val>
                                            </p:tav>
                                          </p:tavLst>
                                        </p:anim>
                                      </p:childTnLst>
                                    </p:cTn>
                                  </p:par>
                                </p:childTnLst>
                              </p:cTn>
                            </p:par>
                            <p:par>
                              <p:cTn id="42" fill="hold">
                                <p:stCondLst>
                                  <p:cond delay="8500"/>
                                </p:stCondLst>
                                <p:childTnLst>
                                  <p:par>
                                    <p:cTn id="43" presetID="2" presetClass="entr" presetSubtype="2" fill="hold" nodeType="afterEffect" p14:presetBounceEnd="33333">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14:bounceEnd="33333">
                                          <p:cBhvr additive="base">
                                            <p:cTn id="45" dur="1500" fill="hold"/>
                                            <p:tgtEl>
                                              <p:spTgt spid="9"/>
                                            </p:tgtEl>
                                            <p:attrNameLst>
                                              <p:attrName>ppt_x</p:attrName>
                                            </p:attrNameLst>
                                          </p:cBhvr>
                                          <p:tavLst>
                                            <p:tav tm="0">
                                              <p:val>
                                                <p:strVal val="1+#ppt_w/2"/>
                                              </p:val>
                                            </p:tav>
                                            <p:tav tm="100000">
                                              <p:val>
                                                <p:strVal val="#ppt_x"/>
                                              </p:val>
                                            </p:tav>
                                          </p:tavLst>
                                        </p:anim>
                                        <p:anim calcmode="lin" valueType="num" p14:bounceEnd="33333">
                                          <p:cBhvr additive="base">
                                            <p:cTn id="46" dur="1500" fill="hold"/>
                                            <p:tgtEl>
                                              <p:spTgt spid="9"/>
                                            </p:tgtEl>
                                            <p:attrNameLst>
                                              <p:attrName>ppt_y</p:attrName>
                                            </p:attrNameLst>
                                          </p:cBhvr>
                                          <p:tavLst>
                                            <p:tav tm="0">
                                              <p:val>
                                                <p:strVal val="#ppt_y"/>
                                              </p:val>
                                            </p:tav>
                                            <p:tav tm="100000">
                                              <p:val>
                                                <p:strVal val="#ppt_y"/>
                                              </p:val>
                                            </p:tav>
                                          </p:tavLst>
                                        </p:anim>
                                      </p:childTnLst>
                                    </p:cTn>
                                  </p:par>
                                </p:childTnLst>
                              </p:cTn>
                            </p:par>
                            <p:par>
                              <p:cTn id="47" fill="hold">
                                <p:stCondLst>
                                  <p:cond delay="10000"/>
                                </p:stCondLst>
                                <p:childTnLst>
                                  <p:par>
                                    <p:cTn id="48" presetID="2" presetClass="entr" presetSubtype="2" fill="hold" nodeType="afterEffect" p14:presetBounceEnd="33333">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14:bounceEnd="33333">
                                          <p:cBhvr additive="base">
                                            <p:cTn id="50" dur="1500" fill="hold"/>
                                            <p:tgtEl>
                                              <p:spTgt spid="10"/>
                                            </p:tgtEl>
                                            <p:attrNameLst>
                                              <p:attrName>ppt_x</p:attrName>
                                            </p:attrNameLst>
                                          </p:cBhvr>
                                          <p:tavLst>
                                            <p:tav tm="0">
                                              <p:val>
                                                <p:strVal val="1+#ppt_w/2"/>
                                              </p:val>
                                            </p:tav>
                                            <p:tav tm="100000">
                                              <p:val>
                                                <p:strVal val="#ppt_x"/>
                                              </p:val>
                                            </p:tav>
                                          </p:tavLst>
                                        </p:anim>
                                        <p:anim calcmode="lin" valueType="num" p14:bounceEnd="33333">
                                          <p:cBhvr additive="base">
                                            <p:cTn id="51" dur="1500" fill="hold"/>
                                            <p:tgtEl>
                                              <p:spTgt spid="10"/>
                                            </p:tgtEl>
                                            <p:attrNameLst>
                                              <p:attrName>ppt_y</p:attrName>
                                            </p:attrNameLst>
                                          </p:cBhvr>
                                          <p:tavLst>
                                            <p:tav tm="0">
                                              <p:val>
                                                <p:strVal val="#ppt_y"/>
                                              </p:val>
                                            </p:tav>
                                            <p:tav tm="100000">
                                              <p:val>
                                                <p:strVal val="#ppt_y"/>
                                              </p:val>
                                            </p:tav>
                                          </p:tavLst>
                                        </p:anim>
                                      </p:childTnLst>
                                    </p:cTn>
                                  </p:par>
                                </p:childTnLst>
                              </p:cTn>
                            </p:par>
                            <p:par>
                              <p:cTn id="52" fill="hold">
                                <p:stCondLst>
                                  <p:cond delay="11500"/>
                                </p:stCondLst>
                                <p:childTnLst>
                                  <p:par>
                                    <p:cTn id="53" presetID="2" presetClass="entr" presetSubtype="2" fill="hold" nodeType="afterEffect" p14:presetBounceEnd="33333">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14:bounceEnd="33333">
                                          <p:cBhvr additive="base">
                                            <p:cTn id="55" dur="1500" fill="hold"/>
                                            <p:tgtEl>
                                              <p:spTgt spid="11"/>
                                            </p:tgtEl>
                                            <p:attrNameLst>
                                              <p:attrName>ppt_x</p:attrName>
                                            </p:attrNameLst>
                                          </p:cBhvr>
                                          <p:tavLst>
                                            <p:tav tm="0">
                                              <p:val>
                                                <p:strVal val="1+#ppt_w/2"/>
                                              </p:val>
                                            </p:tav>
                                            <p:tav tm="100000">
                                              <p:val>
                                                <p:strVal val="#ppt_x"/>
                                              </p:val>
                                            </p:tav>
                                          </p:tavLst>
                                        </p:anim>
                                        <p:anim calcmode="lin" valueType="num" p14:bounceEnd="33333">
                                          <p:cBhvr additive="base">
                                            <p:cTn id="56" dur="1500" fill="hold"/>
                                            <p:tgtEl>
                                              <p:spTgt spid="11"/>
                                            </p:tgtEl>
                                            <p:attrNameLst>
                                              <p:attrName>ppt_y</p:attrName>
                                            </p:attrNameLst>
                                          </p:cBhvr>
                                          <p:tavLst>
                                            <p:tav tm="0">
                                              <p:val>
                                                <p:strVal val="#ppt_y"/>
                                              </p:val>
                                            </p:tav>
                                            <p:tav tm="100000">
                                              <p:val>
                                                <p:strVal val="#ppt_y"/>
                                              </p:val>
                                            </p:tav>
                                          </p:tavLst>
                                        </p:anim>
                                      </p:childTnLst>
                                    </p:cTn>
                                  </p:par>
                                </p:childTnLst>
                              </p:cTn>
                            </p:par>
                            <p:par>
                              <p:cTn id="57" fill="hold">
                                <p:stCondLst>
                                  <p:cond delay="13000"/>
                                </p:stCondLst>
                                <p:childTnLst>
                                  <p:par>
                                    <p:cTn id="58" presetID="2" presetClass="entr" presetSubtype="2" fill="hold" nodeType="afterEffect" p14:presetBounceEnd="33333">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14:bounceEnd="33333">
                                          <p:cBhvr additive="base">
                                            <p:cTn id="60" dur="1500" fill="hold"/>
                                            <p:tgtEl>
                                              <p:spTgt spid="13"/>
                                            </p:tgtEl>
                                            <p:attrNameLst>
                                              <p:attrName>ppt_x</p:attrName>
                                            </p:attrNameLst>
                                          </p:cBhvr>
                                          <p:tavLst>
                                            <p:tav tm="0">
                                              <p:val>
                                                <p:strVal val="1+#ppt_w/2"/>
                                              </p:val>
                                            </p:tav>
                                            <p:tav tm="100000">
                                              <p:val>
                                                <p:strVal val="#ppt_x"/>
                                              </p:val>
                                            </p:tav>
                                          </p:tavLst>
                                        </p:anim>
                                        <p:anim calcmode="lin" valueType="num" p14:bounceEnd="33333">
                                          <p:cBhvr additive="base">
                                            <p:cTn id="61" dur="1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9" grpId="0"/>
          <p:bldP spid="10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1500"/>
                                            <p:tgtEl>
                                              <p:spTgt spid="79"/>
                                            </p:tgtEl>
                                          </p:cBhvr>
                                        </p:animEffect>
                                        <p:anim calcmode="lin" valueType="num">
                                          <p:cBhvr>
                                            <p:cTn id="16" dur="1500" fill="hold"/>
                                            <p:tgtEl>
                                              <p:spTgt spid="79"/>
                                            </p:tgtEl>
                                            <p:attrNameLst>
                                              <p:attrName>ppt_x</p:attrName>
                                            </p:attrNameLst>
                                          </p:cBhvr>
                                          <p:tavLst>
                                            <p:tav tm="0">
                                              <p:val>
                                                <p:strVal val="#ppt_x"/>
                                              </p:val>
                                            </p:tav>
                                            <p:tav tm="100000">
                                              <p:val>
                                                <p:strVal val="#ppt_x"/>
                                              </p:val>
                                            </p:tav>
                                          </p:tavLst>
                                        </p:anim>
                                        <p:anim calcmode="lin" valueType="num">
                                          <p:cBhvr>
                                            <p:cTn id="17" dur="1500" fill="hold"/>
                                            <p:tgtEl>
                                              <p:spTgt spid="79"/>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500" fill="hold"/>
                                            <p:tgtEl>
                                              <p:spTgt spid="6"/>
                                            </p:tgtEl>
                                            <p:attrNameLst>
                                              <p:attrName>ppt_w</p:attrName>
                                            </p:attrNameLst>
                                          </p:cBhvr>
                                          <p:tavLst>
                                            <p:tav tm="0">
                                              <p:val>
                                                <p:fltVal val="0"/>
                                              </p:val>
                                            </p:tav>
                                            <p:tav tm="100000">
                                              <p:val>
                                                <p:strVal val="#ppt_w"/>
                                              </p:val>
                                            </p:tav>
                                          </p:tavLst>
                                        </p:anim>
                                        <p:anim calcmode="lin" valueType="num">
                                          <p:cBhvr>
                                            <p:cTn id="22" dur="1500" fill="hold"/>
                                            <p:tgtEl>
                                              <p:spTgt spid="6"/>
                                            </p:tgtEl>
                                            <p:attrNameLst>
                                              <p:attrName>ppt_h</p:attrName>
                                            </p:attrNameLst>
                                          </p:cBhvr>
                                          <p:tavLst>
                                            <p:tav tm="0">
                                              <p:val>
                                                <p:fltVal val="0"/>
                                              </p:val>
                                            </p:tav>
                                            <p:tav tm="100000">
                                              <p:val>
                                                <p:strVal val="#ppt_h"/>
                                              </p:val>
                                            </p:tav>
                                          </p:tavLst>
                                        </p:anim>
                                        <p:animEffect transition="in" filter="fade">
                                          <p:cBhvr>
                                            <p:cTn id="23" dur="1500"/>
                                            <p:tgtEl>
                                              <p:spTgt spid="6"/>
                                            </p:tgtEl>
                                          </p:cBhvr>
                                        </p:animEffect>
                                      </p:childTnLst>
                                    </p:cTn>
                                  </p:par>
                                  <p:par>
                                    <p:cTn id="24" presetID="53" presetClass="entr" presetSubtype="16"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500" fill="hold"/>
                                            <p:tgtEl>
                                              <p:spTgt spid="7"/>
                                            </p:tgtEl>
                                            <p:attrNameLst>
                                              <p:attrName>ppt_w</p:attrName>
                                            </p:attrNameLst>
                                          </p:cBhvr>
                                          <p:tavLst>
                                            <p:tav tm="0">
                                              <p:val>
                                                <p:fltVal val="0"/>
                                              </p:val>
                                            </p:tav>
                                            <p:tav tm="100000">
                                              <p:val>
                                                <p:strVal val="#ppt_w"/>
                                              </p:val>
                                            </p:tav>
                                          </p:tavLst>
                                        </p:anim>
                                        <p:anim calcmode="lin" valueType="num">
                                          <p:cBhvr>
                                            <p:cTn id="27" dur="1500" fill="hold"/>
                                            <p:tgtEl>
                                              <p:spTgt spid="7"/>
                                            </p:tgtEl>
                                            <p:attrNameLst>
                                              <p:attrName>ppt_h</p:attrName>
                                            </p:attrNameLst>
                                          </p:cBhvr>
                                          <p:tavLst>
                                            <p:tav tm="0">
                                              <p:val>
                                                <p:fltVal val="0"/>
                                              </p:val>
                                            </p:tav>
                                            <p:tav tm="100000">
                                              <p:val>
                                                <p:strVal val="#ppt_h"/>
                                              </p:val>
                                            </p:tav>
                                          </p:tavLst>
                                        </p:anim>
                                        <p:animEffect transition="in" filter="fade">
                                          <p:cBhvr>
                                            <p:cTn id="28" dur="1500"/>
                                            <p:tgtEl>
                                              <p:spTgt spid="7"/>
                                            </p:tgtEl>
                                          </p:cBhvr>
                                        </p:animEffect>
                                      </p:childTnLst>
                                    </p:cTn>
                                  </p:par>
                                </p:childTnLst>
                              </p:cTn>
                            </p:par>
                            <p:par>
                              <p:cTn id="29" fill="hold">
                                <p:stCondLst>
                                  <p:cond delay="4500"/>
                                </p:stCondLst>
                                <p:childTnLst>
                                  <p:par>
                                    <p:cTn id="30" presetID="22" presetClass="entr" presetSubtype="8"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left)">
                                          <p:cBhvr>
                                            <p:cTn id="32" dur="1000"/>
                                            <p:tgtEl>
                                              <p:spTgt spid="102"/>
                                            </p:tgtEl>
                                          </p:cBhvr>
                                        </p:animEffect>
                                      </p:childTnLst>
                                    </p:cTn>
                                  </p:par>
                                </p:childTnLst>
                              </p:cTn>
                            </p:par>
                            <p:par>
                              <p:cTn id="33" fill="hold">
                                <p:stCondLst>
                                  <p:cond delay="5500"/>
                                </p:stCondLst>
                                <p:childTnLst>
                                  <p:par>
                                    <p:cTn id="34" presetID="16" presetClass="entr" presetSubtype="37"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outVertical)">
                                          <p:cBhvr>
                                            <p:cTn id="36" dur="1500"/>
                                            <p:tgtEl>
                                              <p:spTgt spid="4"/>
                                            </p:tgtEl>
                                          </p:cBhvr>
                                        </p:animEffect>
                                      </p:childTnLst>
                                    </p:cTn>
                                  </p:par>
                                </p:childTnLst>
                              </p:cTn>
                            </p:par>
                            <p:par>
                              <p:cTn id="37" fill="hold">
                                <p:stCondLst>
                                  <p:cond delay="7000"/>
                                </p:stCondLst>
                                <p:childTnLst>
                                  <p:par>
                                    <p:cTn id="38" presetID="2" presetClass="entr" presetSubtype="2"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1500" fill="hold"/>
                                            <p:tgtEl>
                                              <p:spTgt spid="8"/>
                                            </p:tgtEl>
                                            <p:attrNameLst>
                                              <p:attrName>ppt_x</p:attrName>
                                            </p:attrNameLst>
                                          </p:cBhvr>
                                          <p:tavLst>
                                            <p:tav tm="0">
                                              <p:val>
                                                <p:strVal val="1+#ppt_w/2"/>
                                              </p:val>
                                            </p:tav>
                                            <p:tav tm="100000">
                                              <p:val>
                                                <p:strVal val="#ppt_x"/>
                                              </p:val>
                                            </p:tav>
                                          </p:tavLst>
                                        </p:anim>
                                        <p:anim calcmode="lin" valueType="num">
                                          <p:cBhvr additive="base">
                                            <p:cTn id="41" dur="1500" fill="hold"/>
                                            <p:tgtEl>
                                              <p:spTgt spid="8"/>
                                            </p:tgtEl>
                                            <p:attrNameLst>
                                              <p:attrName>ppt_y</p:attrName>
                                            </p:attrNameLst>
                                          </p:cBhvr>
                                          <p:tavLst>
                                            <p:tav tm="0">
                                              <p:val>
                                                <p:strVal val="#ppt_y"/>
                                              </p:val>
                                            </p:tav>
                                            <p:tav tm="100000">
                                              <p:val>
                                                <p:strVal val="#ppt_y"/>
                                              </p:val>
                                            </p:tav>
                                          </p:tavLst>
                                        </p:anim>
                                      </p:childTnLst>
                                    </p:cTn>
                                  </p:par>
                                </p:childTnLst>
                              </p:cTn>
                            </p:par>
                            <p:par>
                              <p:cTn id="42" fill="hold">
                                <p:stCondLst>
                                  <p:cond delay="8500"/>
                                </p:stCondLst>
                                <p:childTnLst>
                                  <p:par>
                                    <p:cTn id="43" presetID="2" presetClass="entr" presetSubtype="2"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1500" fill="hold"/>
                                            <p:tgtEl>
                                              <p:spTgt spid="9"/>
                                            </p:tgtEl>
                                            <p:attrNameLst>
                                              <p:attrName>ppt_x</p:attrName>
                                            </p:attrNameLst>
                                          </p:cBhvr>
                                          <p:tavLst>
                                            <p:tav tm="0">
                                              <p:val>
                                                <p:strVal val="1+#ppt_w/2"/>
                                              </p:val>
                                            </p:tav>
                                            <p:tav tm="100000">
                                              <p:val>
                                                <p:strVal val="#ppt_x"/>
                                              </p:val>
                                            </p:tav>
                                          </p:tavLst>
                                        </p:anim>
                                        <p:anim calcmode="lin" valueType="num">
                                          <p:cBhvr additive="base">
                                            <p:cTn id="46" dur="1500" fill="hold"/>
                                            <p:tgtEl>
                                              <p:spTgt spid="9"/>
                                            </p:tgtEl>
                                            <p:attrNameLst>
                                              <p:attrName>ppt_y</p:attrName>
                                            </p:attrNameLst>
                                          </p:cBhvr>
                                          <p:tavLst>
                                            <p:tav tm="0">
                                              <p:val>
                                                <p:strVal val="#ppt_y"/>
                                              </p:val>
                                            </p:tav>
                                            <p:tav tm="100000">
                                              <p:val>
                                                <p:strVal val="#ppt_y"/>
                                              </p:val>
                                            </p:tav>
                                          </p:tavLst>
                                        </p:anim>
                                      </p:childTnLst>
                                    </p:cTn>
                                  </p:par>
                                </p:childTnLst>
                              </p:cTn>
                            </p:par>
                            <p:par>
                              <p:cTn id="47" fill="hold">
                                <p:stCondLst>
                                  <p:cond delay="10000"/>
                                </p:stCondLst>
                                <p:childTnLst>
                                  <p:par>
                                    <p:cTn id="48" presetID="2" presetClass="entr" presetSubtype="2"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1500" fill="hold"/>
                                            <p:tgtEl>
                                              <p:spTgt spid="10"/>
                                            </p:tgtEl>
                                            <p:attrNameLst>
                                              <p:attrName>ppt_x</p:attrName>
                                            </p:attrNameLst>
                                          </p:cBhvr>
                                          <p:tavLst>
                                            <p:tav tm="0">
                                              <p:val>
                                                <p:strVal val="1+#ppt_w/2"/>
                                              </p:val>
                                            </p:tav>
                                            <p:tav tm="100000">
                                              <p:val>
                                                <p:strVal val="#ppt_x"/>
                                              </p:val>
                                            </p:tav>
                                          </p:tavLst>
                                        </p:anim>
                                        <p:anim calcmode="lin" valueType="num">
                                          <p:cBhvr additive="base">
                                            <p:cTn id="51" dur="1500" fill="hold"/>
                                            <p:tgtEl>
                                              <p:spTgt spid="10"/>
                                            </p:tgtEl>
                                            <p:attrNameLst>
                                              <p:attrName>ppt_y</p:attrName>
                                            </p:attrNameLst>
                                          </p:cBhvr>
                                          <p:tavLst>
                                            <p:tav tm="0">
                                              <p:val>
                                                <p:strVal val="#ppt_y"/>
                                              </p:val>
                                            </p:tav>
                                            <p:tav tm="100000">
                                              <p:val>
                                                <p:strVal val="#ppt_y"/>
                                              </p:val>
                                            </p:tav>
                                          </p:tavLst>
                                        </p:anim>
                                      </p:childTnLst>
                                    </p:cTn>
                                  </p:par>
                                </p:childTnLst>
                              </p:cTn>
                            </p:par>
                            <p:par>
                              <p:cTn id="52" fill="hold">
                                <p:stCondLst>
                                  <p:cond delay="11500"/>
                                </p:stCondLst>
                                <p:childTnLst>
                                  <p:par>
                                    <p:cTn id="53" presetID="2" presetClass="entr" presetSubtype="2"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1500" fill="hold"/>
                                            <p:tgtEl>
                                              <p:spTgt spid="11"/>
                                            </p:tgtEl>
                                            <p:attrNameLst>
                                              <p:attrName>ppt_x</p:attrName>
                                            </p:attrNameLst>
                                          </p:cBhvr>
                                          <p:tavLst>
                                            <p:tav tm="0">
                                              <p:val>
                                                <p:strVal val="1+#ppt_w/2"/>
                                              </p:val>
                                            </p:tav>
                                            <p:tav tm="100000">
                                              <p:val>
                                                <p:strVal val="#ppt_x"/>
                                              </p:val>
                                            </p:tav>
                                          </p:tavLst>
                                        </p:anim>
                                        <p:anim calcmode="lin" valueType="num">
                                          <p:cBhvr additive="base">
                                            <p:cTn id="56" dur="1500" fill="hold"/>
                                            <p:tgtEl>
                                              <p:spTgt spid="11"/>
                                            </p:tgtEl>
                                            <p:attrNameLst>
                                              <p:attrName>ppt_y</p:attrName>
                                            </p:attrNameLst>
                                          </p:cBhvr>
                                          <p:tavLst>
                                            <p:tav tm="0">
                                              <p:val>
                                                <p:strVal val="#ppt_y"/>
                                              </p:val>
                                            </p:tav>
                                            <p:tav tm="100000">
                                              <p:val>
                                                <p:strVal val="#ppt_y"/>
                                              </p:val>
                                            </p:tav>
                                          </p:tavLst>
                                        </p:anim>
                                      </p:childTnLst>
                                    </p:cTn>
                                  </p:par>
                                </p:childTnLst>
                              </p:cTn>
                            </p:par>
                            <p:par>
                              <p:cTn id="57" fill="hold">
                                <p:stCondLst>
                                  <p:cond delay="13000"/>
                                </p:stCondLst>
                                <p:childTnLst>
                                  <p:par>
                                    <p:cTn id="58" presetID="2" presetClass="entr" presetSubtype="2"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1500" fill="hold"/>
                                            <p:tgtEl>
                                              <p:spTgt spid="13"/>
                                            </p:tgtEl>
                                            <p:attrNameLst>
                                              <p:attrName>ppt_x</p:attrName>
                                            </p:attrNameLst>
                                          </p:cBhvr>
                                          <p:tavLst>
                                            <p:tav tm="0">
                                              <p:val>
                                                <p:strVal val="1+#ppt_w/2"/>
                                              </p:val>
                                            </p:tav>
                                            <p:tav tm="100000">
                                              <p:val>
                                                <p:strVal val="#ppt_x"/>
                                              </p:val>
                                            </p:tav>
                                          </p:tavLst>
                                        </p:anim>
                                        <p:anim calcmode="lin" valueType="num">
                                          <p:cBhvr additive="base">
                                            <p:cTn id="61" dur="1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9" grpId="0"/>
          <p:bldP spid="102"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线稿长城3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9859"/>
            <a:ext cx="12204426" cy="681972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PPECLOGO-eff-0-1"/>
          <p:cNvPicPr>
            <a:picLocks noChangeAspect="1" noChangeArrowheads="1"/>
          </p:cNvPicPr>
          <p:nvPr/>
        </p:nvPicPr>
        <p:blipFill>
          <a:blip r:embed="rId4"/>
          <a:srcRect/>
          <a:stretch>
            <a:fillRect/>
          </a:stretch>
        </p:blipFill>
        <p:spPr bwMode="auto">
          <a:xfrm>
            <a:off x="7372011" y="2941086"/>
            <a:ext cx="548216" cy="520700"/>
          </a:xfrm>
          <a:prstGeom prst="rect">
            <a:avLst/>
          </a:prstGeom>
          <a:noFill/>
          <a:ln w="9525">
            <a:noFill/>
            <a:miter lim="800000"/>
            <a:headEnd/>
            <a:tailEnd/>
          </a:ln>
        </p:spPr>
      </p:pic>
      <p:sp>
        <p:nvSpPr>
          <p:cNvPr id="22" name="TextBox 21"/>
          <p:cNvSpPr txBox="1"/>
          <p:nvPr/>
        </p:nvSpPr>
        <p:spPr>
          <a:xfrm>
            <a:off x="1811239" y="2404022"/>
            <a:ext cx="8581947" cy="2339098"/>
          </a:xfrm>
          <a:prstGeom prst="rect">
            <a:avLst/>
          </a:prstGeom>
          <a:noFill/>
        </p:spPr>
        <p:txBody>
          <a:bodyPr wrap="square" lIns="121917" tIns="60958" rIns="121917" bIns="60958">
            <a:spAutoFit/>
          </a:bodyPr>
          <a:lstStyle/>
          <a:p>
            <a:pPr algn="just">
              <a:lnSpc>
                <a:spcPct val="200000"/>
              </a:lnSpc>
            </a:pPr>
            <a:r>
              <a:rPr lang="zh-CN" altLang="en-US" sz="1800" b="1" dirty="0">
                <a:solidFill>
                  <a:schemeClr val="accent1"/>
                </a:solidFill>
                <a:latin typeface="微软雅黑" panose="020B0503020204020204" pitchFamily="34" charset="-122"/>
                <a:ea typeface="微软雅黑" panose="020B0503020204020204" pitchFamily="34" charset="-122"/>
              </a:rPr>
              <a:t>近日，中共中央办公厅印发</a:t>
            </a:r>
            <a:r>
              <a:rPr lang="en-US" altLang="zh-CN" sz="1800" b="1" dirty="0">
                <a:solidFill>
                  <a:schemeClr val="accent1"/>
                </a:solidFill>
                <a:latin typeface="微软雅黑" panose="020B0503020204020204" pitchFamily="34" charset="-122"/>
                <a:ea typeface="微软雅黑" panose="020B0503020204020204" pitchFamily="34" charset="-122"/>
              </a:rPr>
              <a:t>《</a:t>
            </a:r>
            <a:r>
              <a:rPr lang="zh-CN" altLang="en-US" sz="1800" b="1" dirty="0">
                <a:solidFill>
                  <a:schemeClr val="accent1"/>
                </a:solidFill>
                <a:latin typeface="微软雅黑" panose="020B0503020204020204" pitchFamily="34" charset="-122"/>
                <a:ea typeface="微软雅黑" panose="020B0503020204020204" pitchFamily="34" charset="-122"/>
              </a:rPr>
              <a:t>关于在全体党员中开展“学党章党规、学系列讲话，做合格党员”学习教育方案</a:t>
            </a:r>
            <a:r>
              <a:rPr lang="en-US" altLang="zh-CN" sz="1800" b="1" dirty="0">
                <a:solidFill>
                  <a:schemeClr val="accent1"/>
                </a:solidFill>
                <a:latin typeface="微软雅黑" panose="020B0503020204020204" pitchFamily="34" charset="-122"/>
                <a:ea typeface="微软雅黑" panose="020B0503020204020204" pitchFamily="34" charset="-122"/>
              </a:rPr>
              <a:t>》</a:t>
            </a:r>
            <a:r>
              <a:rPr lang="zh-CN" altLang="en-US" sz="1800" b="1" dirty="0">
                <a:solidFill>
                  <a:schemeClr val="accent1"/>
                </a:solidFill>
                <a:latin typeface="微软雅黑" panose="020B0503020204020204" pitchFamily="34" charset="-122"/>
                <a:ea typeface="微软雅黑" panose="020B0503020204020204" pitchFamily="34" charset="-122"/>
              </a:rPr>
              <a:t>，并发出通知，对</a:t>
            </a:r>
            <a:r>
              <a:rPr lang="en-US" altLang="zh-CN" sz="1800" b="1" dirty="0">
                <a:solidFill>
                  <a:schemeClr val="accent1"/>
                </a:solidFill>
                <a:latin typeface="微软雅黑" panose="020B0503020204020204" pitchFamily="34" charset="-122"/>
                <a:ea typeface="微软雅黑" panose="020B0503020204020204" pitchFamily="34" charset="-122"/>
              </a:rPr>
              <a:t>“</a:t>
            </a:r>
            <a:r>
              <a:rPr lang="zh-CN" altLang="en-US" sz="1800" b="1" dirty="0">
                <a:solidFill>
                  <a:schemeClr val="accent1"/>
                </a:solidFill>
                <a:latin typeface="微软雅黑" panose="020B0503020204020204" pitchFamily="34" charset="-122"/>
                <a:ea typeface="微软雅黑" panose="020B0503020204020204" pitchFamily="34" charset="-122"/>
              </a:rPr>
              <a:t>两学一做</a:t>
            </a:r>
            <a:r>
              <a:rPr lang="en-US" altLang="zh-CN" sz="1800" b="1" dirty="0">
                <a:solidFill>
                  <a:schemeClr val="accent1"/>
                </a:solidFill>
                <a:latin typeface="微软雅黑" panose="020B0503020204020204" pitchFamily="34" charset="-122"/>
                <a:ea typeface="微软雅黑" panose="020B0503020204020204" pitchFamily="34" charset="-122"/>
              </a:rPr>
              <a:t>”</a:t>
            </a:r>
            <a:r>
              <a:rPr lang="zh-CN" altLang="en-US" sz="1800" b="1" dirty="0">
                <a:solidFill>
                  <a:schemeClr val="accent1"/>
                </a:solidFill>
                <a:latin typeface="微软雅黑" panose="020B0503020204020204" pitchFamily="34" charset="-122"/>
                <a:ea typeface="微软雅黑" panose="020B0503020204020204" pitchFamily="34" charset="-122"/>
              </a:rPr>
              <a:t>学习教育做出安排。这是</a:t>
            </a:r>
            <a:r>
              <a:rPr lang="zh-CN" altLang="en-US" sz="1800" b="1" dirty="0">
                <a:solidFill>
                  <a:schemeClr val="accent1"/>
                </a:solidFill>
                <a:latin typeface="+mj-ea"/>
              </a:rPr>
              <a:t>推动全面从严治党向基层延伸、保持发展党的先进性和纯洁性的一项重大政治任务，是加强党的思想政治建设的重要部署。</a:t>
            </a:r>
          </a:p>
        </p:txBody>
      </p:sp>
      <p:grpSp>
        <p:nvGrpSpPr>
          <p:cNvPr id="5" name="组合 4"/>
          <p:cNvGrpSpPr/>
          <p:nvPr/>
        </p:nvGrpSpPr>
        <p:grpSpPr>
          <a:xfrm>
            <a:off x="3905969" y="814184"/>
            <a:ext cx="4392488" cy="1215354"/>
            <a:chOff x="3905969" y="814184"/>
            <a:chExt cx="4392488" cy="1215354"/>
          </a:xfrm>
        </p:grpSpPr>
        <p:sp>
          <p:nvSpPr>
            <p:cNvPr id="4" name="横卷形 3"/>
            <p:cNvSpPr/>
            <p:nvPr/>
          </p:nvSpPr>
          <p:spPr>
            <a:xfrm>
              <a:off x="3905969" y="837506"/>
              <a:ext cx="4392488" cy="1192032"/>
            </a:xfrm>
            <a:prstGeom prst="horizontalScroll">
              <a:avLst/>
            </a:prstGeom>
            <a:solidFill>
              <a:srgbClr val="C00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4568046" y="814184"/>
              <a:ext cx="3068334" cy="959426"/>
            </a:xfrm>
            <a:prstGeom prst="rect">
              <a:avLst/>
            </a:prstGeom>
            <a:noFill/>
          </p:spPr>
          <p:txBody>
            <a:bodyPr wrap="none" lIns="121917" tIns="60958" rIns="121917" bIns="60958" rtlCol="0">
              <a:spAutoFit/>
            </a:bodyPr>
            <a:lstStyle>
              <a:defPPr>
                <a:defRPr lang="zh-CN"/>
              </a:defPPr>
              <a:lvl1pPr algn="ctr">
                <a:defRPr sz="3200">
                  <a:gradFill flip="none" rotWithShape="1">
                    <a:gsLst>
                      <a:gs pos="30000">
                        <a:srgbClr val="FFC000"/>
                      </a:gs>
                      <a:gs pos="78000">
                        <a:srgbClr val="FFFF00"/>
                      </a:gs>
                      <a:gs pos="47000">
                        <a:schemeClr val="accent6">
                          <a:lumMod val="93000"/>
                        </a:schemeClr>
                      </a:gs>
                      <a:gs pos="100000">
                        <a:srgbClr val="FFC000"/>
                      </a:gs>
                    </a:gsLst>
                    <a:lin ang="18900000" scaled="1"/>
                    <a:tileRect/>
                  </a:gradFill>
                  <a:effectLst>
                    <a:outerShdw blurRad="101600" dist="38100" dir="5400000" algn="t" rotWithShape="0">
                      <a:prstClr val="black"/>
                    </a:outerShdw>
                  </a:effectLst>
                  <a:latin typeface="方正正大黑简体" panose="02000000000000000000" pitchFamily="2" charset="-122"/>
                  <a:ea typeface="方正正大黑简体" panose="02000000000000000000" pitchFamily="2" charset="-122"/>
                </a:defRPr>
              </a:lvl1pPr>
            </a:lstStyle>
            <a:p>
              <a:pPr>
                <a:lnSpc>
                  <a:spcPct val="200000"/>
                </a:lnSpc>
              </a:pPr>
              <a:r>
                <a:rPr lang="zh-CN" altLang="en-US" b="1" dirty="0">
                  <a:solidFill>
                    <a:schemeClr val="accent6">
                      <a:lumMod val="40000"/>
                      <a:lumOff val="60000"/>
                    </a:schemeClr>
                  </a:solidFill>
                  <a:effectLst/>
                  <a:latin typeface="微软雅黑" panose="020B0503020204020204" pitchFamily="34" charset="-122"/>
                  <a:ea typeface="微软雅黑" panose="020B0503020204020204" pitchFamily="34" charset="-122"/>
                </a:rPr>
                <a:t>前言</a:t>
              </a:r>
              <a:r>
                <a:rPr lang="en-US" altLang="zh-CN" b="1" dirty="0">
                  <a:solidFill>
                    <a:schemeClr val="accent6">
                      <a:lumMod val="40000"/>
                      <a:lumOff val="60000"/>
                    </a:schemeClr>
                  </a:solidFill>
                  <a:effectLst/>
                  <a:latin typeface="微软雅黑" panose="020B0503020204020204" pitchFamily="34" charset="-122"/>
                  <a:ea typeface="微软雅黑" panose="020B0503020204020204" pitchFamily="34" charset="-122"/>
                </a:rPr>
                <a:t>/PREFACE</a:t>
              </a:r>
              <a:endParaRPr lang="en-GB" altLang="zh-CN" b="1" dirty="0">
                <a:solidFill>
                  <a:schemeClr val="accent6">
                    <a:lumMod val="40000"/>
                    <a:lumOff val="60000"/>
                  </a:schemeClr>
                </a:solidFill>
                <a:effectLst/>
                <a:latin typeface="微软雅黑" panose="020B0503020204020204" pitchFamily="34" charset="-122"/>
                <a:ea typeface="微软雅黑" panose="020B0503020204020204" pitchFamily="34" charset="-122"/>
              </a:endParaRPr>
            </a:p>
          </p:txBody>
        </p:sp>
      </p:grpSp>
      <p:pic>
        <p:nvPicPr>
          <p:cNvPr id="18" name="Picture 4" descr="C:\Users\Administrator\Desktop\线稿长城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5686" y="4743120"/>
            <a:ext cx="1203830" cy="10508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Administrator\Desktop\素材\Nipic_2174276_2014031914463401932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990750" y="939097"/>
            <a:ext cx="1633160" cy="10904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Administrator\Desktop\素材\Nipic_2174276_2014031914463401932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21227" y="939097"/>
            <a:ext cx="1577548" cy="1090441"/>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169" y="6598880"/>
            <a:ext cx="12238924" cy="260708"/>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65673555"/>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childTnLst>
                                </p:cTn>
                              </p:par>
                            </p:childTnLst>
                          </p:cTn>
                        </p:par>
                        <p:par>
                          <p:cTn id="8" fill="hold">
                            <p:stCondLst>
                              <p:cond delay="1000"/>
                            </p:stCondLst>
                            <p:childTnLst>
                              <p:par>
                                <p:cTn id="9" presetID="2" presetClass="entr" presetSubtype="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200" fill="hold"/>
                                        <p:tgtEl>
                                          <p:spTgt spid="18"/>
                                        </p:tgtEl>
                                        <p:attrNameLst>
                                          <p:attrName>ppt_x</p:attrName>
                                        </p:attrNameLst>
                                      </p:cBhvr>
                                      <p:tavLst>
                                        <p:tav tm="0">
                                          <p:val>
                                            <p:strVal val="1+#ppt_w/2"/>
                                          </p:val>
                                        </p:tav>
                                        <p:tav tm="100000">
                                          <p:val>
                                            <p:strVal val="#ppt_x"/>
                                          </p:val>
                                        </p:tav>
                                      </p:tavLst>
                                    </p:anim>
                                    <p:anim calcmode="lin" valueType="num">
                                      <p:cBhvr additive="base">
                                        <p:cTn id="12" dur="12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2200"/>
                            </p:stCondLst>
                            <p:childTnLst>
                              <p:par>
                                <p:cTn id="14" presetID="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900" fill="hold"/>
                                        <p:tgtEl>
                                          <p:spTgt spid="5"/>
                                        </p:tgtEl>
                                        <p:attrNameLst>
                                          <p:attrName>ppt_x</p:attrName>
                                        </p:attrNameLst>
                                      </p:cBhvr>
                                      <p:tavLst>
                                        <p:tav tm="0">
                                          <p:val>
                                            <p:strVal val="#ppt_x"/>
                                          </p:val>
                                        </p:tav>
                                        <p:tav tm="100000">
                                          <p:val>
                                            <p:strVal val="#ppt_x"/>
                                          </p:val>
                                        </p:tav>
                                      </p:tavLst>
                                    </p:anim>
                                    <p:anim calcmode="lin" valueType="num">
                                      <p:cBhvr additive="base">
                                        <p:cTn id="17" dur="9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3100"/>
                            </p:stCondLst>
                            <p:childTnLst>
                              <p:par>
                                <p:cTn id="19" presetID="4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4100"/>
                            </p:stCondLst>
                            <p:childTnLst>
                              <p:par>
                                <p:cTn id="25" presetID="42"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5100"/>
                            </p:stCondLst>
                            <p:childTnLst>
                              <p:par>
                                <p:cTn id="31" presetID="22" presetClass="entr" presetSubtype="4" fill="hold" grpId="0" nodeType="afterEffect">
                                  <p:stCondLst>
                                    <p:cond delay="0"/>
                                  </p:stCondLst>
                                  <p:iterate type="lt">
                                    <p:tmPct val="6299"/>
                                  </p:iterate>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marL="0" indent="0">
              <a:buNone/>
            </a:pPr>
            <a:r>
              <a:rPr lang="zh-CN" altLang="en-US" sz="2600" b="1" dirty="0">
                <a:solidFill>
                  <a:schemeClr val="accent1"/>
                </a:solidFill>
                <a:latin typeface="微软雅黑" panose="020B0503020204020204" pitchFamily="34" charset="-122"/>
                <a:ea typeface="微软雅黑" panose="020B0503020204020204" pitchFamily="34" charset="-122"/>
              </a:rPr>
              <a:t>主要措施：创新方式讲党课</a:t>
            </a:r>
          </a:p>
        </p:txBody>
      </p:sp>
      <p:sp>
        <p:nvSpPr>
          <p:cNvPr id="3" name="矩形 2"/>
          <p:cNvSpPr/>
          <p:nvPr/>
        </p:nvSpPr>
        <p:spPr>
          <a:xfrm>
            <a:off x="504674" y="5638551"/>
            <a:ext cx="7341382" cy="707856"/>
          </a:xfrm>
          <a:prstGeom prst="rect">
            <a:avLst/>
          </a:prstGeom>
          <a:ln w="19050">
            <a:noFill/>
          </a:ln>
        </p:spPr>
        <p:txBody>
          <a:bodyPr wrap="square" lIns="121891" tIns="60945" rIns="121891" bIns="60945">
            <a:spAutoFit/>
          </a:bodyPr>
          <a:lstStyle/>
          <a:p>
            <a:r>
              <a:rPr lang="en-US" altLang="zh-CN" sz="1900" b="1" dirty="0">
                <a:latin typeface="Impact" panose="020B0806030902050204" pitchFamily="34" charset="0"/>
              </a:rPr>
              <a:t>【</a:t>
            </a:r>
            <a:r>
              <a:rPr lang="zh-CN" altLang="en-US" sz="1900" b="1" dirty="0">
                <a:latin typeface="Impact" panose="020B0806030902050204" pitchFamily="34" charset="0"/>
              </a:rPr>
              <a:t>方案</a:t>
            </a:r>
            <a:r>
              <a:rPr lang="en-US" altLang="zh-CN" sz="1900" b="1" dirty="0">
                <a:latin typeface="Impact" panose="020B0806030902050204" pitchFamily="34" charset="0"/>
              </a:rPr>
              <a:t>】</a:t>
            </a:r>
            <a:r>
              <a:rPr lang="zh-CN" altLang="en-US" sz="1900" b="1" dirty="0">
                <a:latin typeface="Impact" panose="020B0806030902050204" pitchFamily="34" charset="0"/>
              </a:rPr>
              <a:t>提出：</a:t>
            </a:r>
            <a:r>
              <a:rPr lang="zh-CN" altLang="en-US" sz="1900" dirty="0">
                <a:latin typeface="+mj-ea"/>
                <a:ea typeface="+mj-ea"/>
              </a:rPr>
              <a:t>七一前后，党支部要结合开展纪念建党</a:t>
            </a:r>
            <a:r>
              <a:rPr lang="en-US" altLang="zh-CN" sz="1900" dirty="0">
                <a:latin typeface="+mj-ea"/>
                <a:ea typeface="+mj-ea"/>
              </a:rPr>
              <a:t>95</a:t>
            </a:r>
            <a:r>
              <a:rPr lang="zh-CN" altLang="en-US" sz="1900" dirty="0">
                <a:latin typeface="+mj-ea"/>
                <a:ea typeface="+mj-ea"/>
              </a:rPr>
              <a:t>周年活动，集中安排一次党课。</a:t>
            </a:r>
          </a:p>
        </p:txBody>
      </p:sp>
      <p:sp>
        <p:nvSpPr>
          <p:cNvPr id="59" name="矩形 58"/>
          <p:cNvSpPr/>
          <p:nvPr/>
        </p:nvSpPr>
        <p:spPr>
          <a:xfrm>
            <a:off x="550193" y="3073967"/>
            <a:ext cx="7295861" cy="528466"/>
          </a:xfrm>
          <a:prstGeom prst="rect">
            <a:avLst/>
          </a:prstGeom>
          <a:solidFill>
            <a:srgbClr val="C00000"/>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r>
              <a:rPr lang="zh-CN" altLang="en-US" sz="1900" dirty="0">
                <a:solidFill>
                  <a:schemeClr val="bg1"/>
                </a:solidFill>
              </a:rPr>
              <a:t>党支部要结合专题学习讨论，对党课内容、时间和方式等作出安排</a:t>
            </a:r>
          </a:p>
        </p:txBody>
      </p:sp>
      <p:sp>
        <p:nvSpPr>
          <p:cNvPr id="14" name="矩形 13"/>
          <p:cNvSpPr/>
          <p:nvPr/>
        </p:nvSpPr>
        <p:spPr>
          <a:xfrm>
            <a:off x="4294123" y="2360922"/>
            <a:ext cx="3686721" cy="489856"/>
          </a:xfrm>
          <a:prstGeom prst="rect">
            <a:avLst/>
          </a:prstGeom>
        </p:spPr>
        <p:txBody>
          <a:bodyPr wrap="none" lIns="121891" tIns="60945" rIns="121891" bIns="60945">
            <a:spAutoFit/>
          </a:bodyPr>
          <a:lstStyle/>
          <a:p>
            <a:r>
              <a:rPr lang="zh-CN" altLang="en-US" b="1" dirty="0"/>
              <a:t>一般在党支部范围内进行</a:t>
            </a:r>
          </a:p>
        </p:txBody>
      </p:sp>
      <p:grpSp>
        <p:nvGrpSpPr>
          <p:cNvPr id="10" name="组合 9"/>
          <p:cNvGrpSpPr/>
          <p:nvPr/>
        </p:nvGrpSpPr>
        <p:grpSpPr>
          <a:xfrm>
            <a:off x="550193" y="3696706"/>
            <a:ext cx="7295861" cy="1845812"/>
            <a:chOff x="412699" y="2771888"/>
            <a:chExt cx="5472608" cy="1384038"/>
          </a:xfrm>
        </p:grpSpPr>
        <p:sp>
          <p:nvSpPr>
            <p:cNvPr id="73" name="矩形 72"/>
            <p:cNvSpPr/>
            <p:nvPr/>
          </p:nvSpPr>
          <p:spPr>
            <a:xfrm>
              <a:off x="412699" y="2771888"/>
              <a:ext cx="5472608" cy="138403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endParaRPr>
            </a:p>
          </p:txBody>
        </p:sp>
        <p:grpSp>
          <p:nvGrpSpPr>
            <p:cNvPr id="9" name="组合 8"/>
            <p:cNvGrpSpPr/>
            <p:nvPr/>
          </p:nvGrpSpPr>
          <p:grpSpPr>
            <a:xfrm>
              <a:off x="628723" y="2859782"/>
              <a:ext cx="5076520" cy="438479"/>
              <a:chOff x="3437035" y="2953015"/>
              <a:chExt cx="5076520" cy="438479"/>
            </a:xfrm>
          </p:grpSpPr>
          <p:sp>
            <p:nvSpPr>
              <p:cNvPr id="15" name="矩形 14"/>
              <p:cNvSpPr/>
              <p:nvPr/>
            </p:nvSpPr>
            <p:spPr>
              <a:xfrm>
                <a:off x="3744416" y="2953015"/>
                <a:ext cx="4769139" cy="438479"/>
              </a:xfrm>
              <a:prstGeom prst="rect">
                <a:avLst/>
              </a:prstGeom>
            </p:spPr>
            <p:txBody>
              <a:bodyPr wrap="square">
                <a:spAutoFit/>
              </a:bodyPr>
              <a:lstStyle/>
              <a:p>
                <a:r>
                  <a:rPr lang="zh-CN" altLang="en-US" sz="1600" dirty="0"/>
                  <a:t>党员领导干部要在所在党支部讲党课，到农村、社区、企业、学校等基层单位讲党课</a:t>
                </a:r>
                <a:endParaRPr lang="en-US" altLang="zh-CN" sz="1600" dirty="0"/>
              </a:p>
            </p:txBody>
          </p:sp>
          <p:sp>
            <p:nvSpPr>
              <p:cNvPr id="16" name="矩形 15"/>
              <p:cNvSpPr/>
              <p:nvPr/>
            </p:nvSpPr>
            <p:spPr>
              <a:xfrm>
                <a:off x="3437035" y="3025023"/>
                <a:ext cx="144000" cy="144000"/>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4" name="组合 3"/>
            <p:cNvGrpSpPr/>
            <p:nvPr/>
          </p:nvGrpSpPr>
          <p:grpSpPr>
            <a:xfrm>
              <a:off x="628723" y="3743042"/>
              <a:ext cx="5125637" cy="253857"/>
              <a:chOff x="3437035" y="3806919"/>
              <a:chExt cx="5125637" cy="253857"/>
            </a:xfrm>
          </p:grpSpPr>
          <p:sp>
            <p:nvSpPr>
              <p:cNvPr id="76" name="矩形 75"/>
              <p:cNvSpPr/>
              <p:nvPr/>
            </p:nvSpPr>
            <p:spPr>
              <a:xfrm>
                <a:off x="3437035" y="3873419"/>
                <a:ext cx="144000" cy="144000"/>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7" name="矩形 16"/>
              <p:cNvSpPr/>
              <p:nvPr/>
            </p:nvSpPr>
            <p:spPr>
              <a:xfrm>
                <a:off x="3744415" y="3806919"/>
                <a:ext cx="4818257" cy="253857"/>
              </a:xfrm>
              <a:prstGeom prst="rect">
                <a:avLst/>
              </a:prstGeom>
            </p:spPr>
            <p:txBody>
              <a:bodyPr wrap="square">
                <a:spAutoFit/>
              </a:bodyPr>
              <a:lstStyle/>
              <a:p>
                <a:r>
                  <a:rPr lang="zh-CN" altLang="en-US" sz="1600" dirty="0"/>
                  <a:t>注重运用身边事例、现身说法，强化互动交流、答疑释惑</a:t>
                </a:r>
              </a:p>
            </p:txBody>
          </p:sp>
        </p:grpSp>
        <p:grpSp>
          <p:nvGrpSpPr>
            <p:cNvPr id="7" name="组合 6"/>
            <p:cNvGrpSpPr/>
            <p:nvPr/>
          </p:nvGrpSpPr>
          <p:grpSpPr>
            <a:xfrm>
              <a:off x="628723" y="3510178"/>
              <a:ext cx="5125637" cy="253857"/>
              <a:chOff x="3437035" y="3590301"/>
              <a:chExt cx="5125637" cy="253857"/>
            </a:xfrm>
          </p:grpSpPr>
          <p:sp>
            <p:nvSpPr>
              <p:cNvPr id="75" name="矩形 74"/>
              <p:cNvSpPr/>
              <p:nvPr/>
            </p:nvSpPr>
            <p:spPr>
              <a:xfrm>
                <a:off x="3437035" y="3673111"/>
                <a:ext cx="144000" cy="144000"/>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8" name="矩形 17"/>
              <p:cNvSpPr/>
              <p:nvPr/>
            </p:nvSpPr>
            <p:spPr>
              <a:xfrm>
                <a:off x="3744415" y="3590301"/>
                <a:ext cx="4818257" cy="253857"/>
              </a:xfrm>
              <a:prstGeom prst="rect">
                <a:avLst/>
              </a:prstGeom>
            </p:spPr>
            <p:txBody>
              <a:bodyPr wrap="square">
                <a:spAutoFit/>
              </a:bodyPr>
              <a:lstStyle/>
              <a:p>
                <a:r>
                  <a:rPr lang="zh-CN" altLang="en-US" sz="1600" dirty="0"/>
                  <a:t>要鼓励和指导基层党组织书记、普通党员联系实际讲党课</a:t>
                </a:r>
                <a:endParaRPr lang="en-US" altLang="zh-CN" sz="1600" dirty="0"/>
              </a:p>
            </p:txBody>
          </p:sp>
        </p:grpSp>
        <p:grpSp>
          <p:nvGrpSpPr>
            <p:cNvPr id="6" name="组合 5"/>
            <p:cNvGrpSpPr/>
            <p:nvPr/>
          </p:nvGrpSpPr>
          <p:grpSpPr>
            <a:xfrm>
              <a:off x="634435" y="3277313"/>
              <a:ext cx="4945677" cy="253857"/>
              <a:chOff x="3437035" y="3373683"/>
              <a:chExt cx="4945677" cy="253857"/>
            </a:xfrm>
          </p:grpSpPr>
          <p:sp>
            <p:nvSpPr>
              <p:cNvPr id="74" name="矩形 73"/>
              <p:cNvSpPr/>
              <p:nvPr/>
            </p:nvSpPr>
            <p:spPr>
              <a:xfrm>
                <a:off x="3437035" y="3440182"/>
                <a:ext cx="144000" cy="144000"/>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9" name="矩形 18"/>
              <p:cNvSpPr/>
              <p:nvPr/>
            </p:nvSpPr>
            <p:spPr>
              <a:xfrm>
                <a:off x="3744415" y="3373683"/>
                <a:ext cx="4638297" cy="253857"/>
              </a:xfrm>
              <a:prstGeom prst="rect">
                <a:avLst/>
              </a:prstGeom>
            </p:spPr>
            <p:txBody>
              <a:bodyPr wrap="square">
                <a:spAutoFit/>
              </a:bodyPr>
              <a:lstStyle/>
              <a:p>
                <a:r>
                  <a:rPr lang="zh-CN" altLang="en-US" sz="1600" dirty="0"/>
                  <a:t>组织党校教师、讲师团成员、先进模范到基层一线党支部讲党课</a:t>
                </a:r>
                <a:endParaRPr lang="en-US" altLang="zh-CN" sz="1600" dirty="0"/>
              </a:p>
            </p:txBody>
          </p:sp>
        </p:grpSp>
      </p:grpSp>
      <p:sp>
        <p:nvSpPr>
          <p:cNvPr id="49" name="TextBox 45"/>
          <p:cNvSpPr txBox="1"/>
          <p:nvPr/>
        </p:nvSpPr>
        <p:spPr>
          <a:xfrm>
            <a:off x="9051787" y="3734068"/>
            <a:ext cx="1613907" cy="533604"/>
          </a:xfrm>
          <a:prstGeom prst="rect">
            <a:avLst/>
          </a:prstGeom>
          <a:noFill/>
          <a:effectLst>
            <a:outerShdw blurRad="50800" dist="38100" dir="5400000" algn="t" rotWithShape="0">
              <a:prstClr val="black">
                <a:alpha val="40000"/>
              </a:prstClr>
            </a:outerShdw>
          </a:effectLst>
        </p:spPr>
        <p:txBody>
          <a:bodyPr wrap="none" lIns="121891" tIns="60945" rIns="121891" bIns="60945" rtlCol="0">
            <a:spAutoFit/>
          </a:bodyPr>
          <a:lstStyle/>
          <a:p>
            <a:r>
              <a:rPr lang="zh-CN" altLang="en-US" sz="2600" b="1" dirty="0">
                <a:solidFill>
                  <a:schemeClr val="accent1"/>
                </a:solidFill>
                <a:latin typeface="微软雅黑" pitchFamily="34" charset="-122"/>
                <a:ea typeface="微软雅黑" pitchFamily="34" charset="-122"/>
              </a:rPr>
              <a:t>措施之二</a:t>
            </a:r>
            <a:endParaRPr lang="zh-CN" altLang="en-US" sz="2600" b="1" dirty="0">
              <a:latin typeface="微软雅黑" pitchFamily="34" charset="-122"/>
              <a:ea typeface="微软雅黑" pitchFamily="34" charset="-122"/>
            </a:endParaRPr>
          </a:p>
        </p:txBody>
      </p:sp>
      <p:sp>
        <p:nvSpPr>
          <p:cNvPr id="50" name="矩形 49"/>
          <p:cNvSpPr/>
          <p:nvPr/>
        </p:nvSpPr>
        <p:spPr>
          <a:xfrm>
            <a:off x="9002512" y="4675921"/>
            <a:ext cx="1477136" cy="615696"/>
          </a:xfrm>
          <a:prstGeom prst="rect">
            <a:avLst/>
          </a:prstGeom>
        </p:spPr>
        <p:txBody>
          <a:bodyPr wrap="none" lIns="121891" tIns="60945" rIns="121891" bIns="60945">
            <a:spAutoFit/>
          </a:bodyPr>
          <a:lstStyle/>
          <a:p>
            <a:r>
              <a:rPr lang="zh-CN" altLang="en-US" sz="3200" b="1" dirty="0">
                <a:latin typeface="微软雅黑" pitchFamily="34" charset="-122"/>
                <a:ea typeface="微软雅黑" pitchFamily="34" charset="-122"/>
              </a:rPr>
              <a:t>讲党课</a:t>
            </a:r>
          </a:p>
        </p:txBody>
      </p:sp>
      <p:pic>
        <p:nvPicPr>
          <p:cNvPr id="51"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9154" y="1945728"/>
            <a:ext cx="1786541" cy="1621234"/>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8266456" y="5409032"/>
            <a:ext cx="3359563" cy="109215"/>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sp>
        <p:nvSpPr>
          <p:cNvPr id="53" name="矩形 52"/>
          <p:cNvSpPr/>
          <p:nvPr/>
        </p:nvSpPr>
        <p:spPr>
          <a:xfrm>
            <a:off x="8322235" y="4424783"/>
            <a:ext cx="3359563" cy="109215"/>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grpSp>
        <p:nvGrpSpPr>
          <p:cNvPr id="40" name="组合 39"/>
          <p:cNvGrpSpPr/>
          <p:nvPr/>
        </p:nvGrpSpPr>
        <p:grpSpPr>
          <a:xfrm>
            <a:off x="779372" y="1944254"/>
            <a:ext cx="952436" cy="952781"/>
            <a:chOff x="3686418" y="1491630"/>
            <a:chExt cx="1245622" cy="1245622"/>
          </a:xfrm>
        </p:grpSpPr>
        <p:grpSp>
          <p:nvGrpSpPr>
            <p:cNvPr id="41" name="组合 40"/>
            <p:cNvGrpSpPr/>
            <p:nvPr/>
          </p:nvGrpSpPr>
          <p:grpSpPr>
            <a:xfrm>
              <a:off x="3686418" y="1491630"/>
              <a:ext cx="1245622" cy="1245622"/>
              <a:chOff x="3597091" y="1563638"/>
              <a:chExt cx="1245622" cy="1245622"/>
            </a:xfrm>
          </p:grpSpPr>
          <p:sp>
            <p:nvSpPr>
              <p:cNvPr id="43" name="椭圆 42"/>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44" name="椭圆 43"/>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42"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讲</a:t>
              </a:r>
            </a:p>
          </p:txBody>
        </p:sp>
      </p:grpSp>
      <p:grpSp>
        <p:nvGrpSpPr>
          <p:cNvPr id="45" name="组合 44"/>
          <p:cNvGrpSpPr/>
          <p:nvPr/>
        </p:nvGrpSpPr>
        <p:grpSpPr>
          <a:xfrm>
            <a:off x="1750727" y="1944254"/>
            <a:ext cx="952436" cy="952781"/>
            <a:chOff x="3686418" y="1491630"/>
            <a:chExt cx="1245622" cy="1245622"/>
          </a:xfrm>
        </p:grpSpPr>
        <p:grpSp>
          <p:nvGrpSpPr>
            <p:cNvPr id="46" name="组合 45"/>
            <p:cNvGrpSpPr/>
            <p:nvPr/>
          </p:nvGrpSpPr>
          <p:grpSpPr>
            <a:xfrm>
              <a:off x="3686418" y="1491630"/>
              <a:ext cx="1245622" cy="1245622"/>
              <a:chOff x="3597091" y="1563638"/>
              <a:chExt cx="1245622" cy="1245622"/>
            </a:xfrm>
          </p:grpSpPr>
          <p:sp>
            <p:nvSpPr>
              <p:cNvPr id="48" name="椭圆 47"/>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58" name="椭圆 57"/>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47" name="标题 4"/>
            <p:cNvSpPr txBox="1">
              <a:spLocks/>
            </p:cNvSpPr>
            <p:nvPr/>
          </p:nvSpPr>
          <p:spPr>
            <a:xfrm>
              <a:off x="3891047"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党</a:t>
              </a:r>
            </a:p>
          </p:txBody>
        </p:sp>
      </p:grpSp>
      <p:grpSp>
        <p:nvGrpSpPr>
          <p:cNvPr id="60" name="组合 59"/>
          <p:cNvGrpSpPr/>
          <p:nvPr/>
        </p:nvGrpSpPr>
        <p:grpSpPr>
          <a:xfrm>
            <a:off x="2720338" y="1944254"/>
            <a:ext cx="952436" cy="952781"/>
            <a:chOff x="3686418" y="1491630"/>
            <a:chExt cx="1245622" cy="1245622"/>
          </a:xfrm>
        </p:grpSpPr>
        <p:grpSp>
          <p:nvGrpSpPr>
            <p:cNvPr id="61" name="组合 60"/>
            <p:cNvGrpSpPr/>
            <p:nvPr/>
          </p:nvGrpSpPr>
          <p:grpSpPr>
            <a:xfrm>
              <a:off x="3686418" y="1491630"/>
              <a:ext cx="1245622" cy="1245622"/>
              <a:chOff x="3597091" y="1563638"/>
              <a:chExt cx="1245622" cy="1245622"/>
            </a:xfrm>
          </p:grpSpPr>
          <p:sp>
            <p:nvSpPr>
              <p:cNvPr id="63" name="椭圆 62"/>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64" name="椭圆 63"/>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62" name="标题 4"/>
            <p:cNvSpPr txBox="1">
              <a:spLocks/>
            </p:cNvSpPr>
            <p:nvPr/>
          </p:nvSpPr>
          <p:spPr>
            <a:xfrm>
              <a:off x="386766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课</a:t>
              </a:r>
            </a:p>
          </p:txBody>
        </p:sp>
      </p:grpSp>
    </p:spTree>
    <p:extLst>
      <p:ext uri="{BB962C8B-B14F-4D97-AF65-F5344CB8AC3E}">
        <p14:creationId xmlns:p14="http://schemas.microsoft.com/office/powerpoint/2010/main" val="1212838671"/>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1500"/>
                                        <p:tgtEl>
                                          <p:spTgt spid="49"/>
                                        </p:tgtEl>
                                      </p:cBhvr>
                                    </p:animEffect>
                                    <p:anim calcmode="lin" valueType="num">
                                      <p:cBhvr>
                                        <p:cTn id="11" dur="1500" fill="hold"/>
                                        <p:tgtEl>
                                          <p:spTgt spid="49"/>
                                        </p:tgtEl>
                                        <p:attrNameLst>
                                          <p:attrName>ppt_x</p:attrName>
                                        </p:attrNameLst>
                                      </p:cBhvr>
                                      <p:tavLst>
                                        <p:tav tm="0">
                                          <p:val>
                                            <p:strVal val="#ppt_x"/>
                                          </p:val>
                                        </p:tav>
                                        <p:tav tm="100000">
                                          <p:val>
                                            <p:strVal val="#ppt_x"/>
                                          </p:val>
                                        </p:tav>
                                      </p:tavLst>
                                    </p:anim>
                                    <p:anim calcmode="lin" valueType="num">
                                      <p:cBhvr>
                                        <p:cTn id="12" dur="1500" fill="hold"/>
                                        <p:tgtEl>
                                          <p:spTgt spid="49"/>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1000"/>
                                        <p:tgtEl>
                                          <p:spTgt spid="5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1000"/>
                                        <p:tgtEl>
                                          <p:spTgt spid="52"/>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1500"/>
                                        <p:tgtEl>
                                          <p:spTgt spid="50"/>
                                        </p:tgtEl>
                                      </p:cBhvr>
                                    </p:animEffect>
                                    <p:anim calcmode="lin" valueType="num">
                                      <p:cBhvr>
                                        <p:cTn id="24" dur="1500" fill="hold"/>
                                        <p:tgtEl>
                                          <p:spTgt spid="50"/>
                                        </p:tgtEl>
                                        <p:attrNameLst>
                                          <p:attrName>ppt_x</p:attrName>
                                        </p:attrNameLst>
                                      </p:cBhvr>
                                      <p:tavLst>
                                        <p:tav tm="0">
                                          <p:val>
                                            <p:strVal val="#ppt_x"/>
                                          </p:val>
                                        </p:tav>
                                        <p:tav tm="100000">
                                          <p:val>
                                            <p:strVal val="#ppt_x"/>
                                          </p:val>
                                        </p:tav>
                                      </p:tavLst>
                                    </p:anim>
                                    <p:anim calcmode="lin" valueType="num">
                                      <p:cBhvr>
                                        <p:cTn id="25" dur="1500" fill="hold"/>
                                        <p:tgtEl>
                                          <p:spTgt spid="50"/>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42" presetClass="entr" presetSubtype="0"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42" presetClass="entr" presetSubtype="0"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1000"/>
                                        <p:tgtEl>
                                          <p:spTgt spid="60"/>
                                        </p:tgtEl>
                                      </p:cBhvr>
                                    </p:animEffect>
                                    <p:anim calcmode="lin" valueType="num">
                                      <p:cBhvr>
                                        <p:cTn id="42" dur="1000" fill="hold"/>
                                        <p:tgtEl>
                                          <p:spTgt spid="60"/>
                                        </p:tgtEl>
                                        <p:attrNameLst>
                                          <p:attrName>ppt_x</p:attrName>
                                        </p:attrNameLst>
                                      </p:cBhvr>
                                      <p:tavLst>
                                        <p:tav tm="0">
                                          <p:val>
                                            <p:strVal val="#ppt_x"/>
                                          </p:val>
                                        </p:tav>
                                        <p:tav tm="100000">
                                          <p:val>
                                            <p:strVal val="#ppt_x"/>
                                          </p:val>
                                        </p:tav>
                                      </p:tavLst>
                                    </p:anim>
                                    <p:anim calcmode="lin" valueType="num">
                                      <p:cBhvr>
                                        <p:cTn id="43" dur="1000" fill="hold"/>
                                        <p:tgtEl>
                                          <p:spTgt spid="60"/>
                                        </p:tgtEl>
                                        <p:attrNameLst>
                                          <p:attrName>ppt_y</p:attrName>
                                        </p:attrNameLst>
                                      </p:cBhvr>
                                      <p:tavLst>
                                        <p:tav tm="0">
                                          <p:val>
                                            <p:strVal val="#ppt_y+.1"/>
                                          </p:val>
                                        </p:tav>
                                        <p:tav tm="100000">
                                          <p:val>
                                            <p:strVal val="#ppt_y"/>
                                          </p:val>
                                        </p:tav>
                                      </p:tavLst>
                                    </p:anim>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750"/>
                                        <p:tgtEl>
                                          <p:spTgt spid="14"/>
                                        </p:tgtEl>
                                      </p:cBhvr>
                                    </p:animEffect>
                                  </p:childTnLst>
                                </p:cTn>
                              </p:par>
                            </p:childTnLst>
                          </p:cTn>
                        </p:par>
                        <p:par>
                          <p:cTn id="48" fill="hold">
                            <p:stCondLst>
                              <p:cond delay="7750"/>
                            </p:stCondLst>
                            <p:childTnLst>
                              <p:par>
                                <p:cTn id="49" presetID="42"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1750"/>
                                        <p:tgtEl>
                                          <p:spTgt spid="59"/>
                                        </p:tgtEl>
                                      </p:cBhvr>
                                    </p:animEffect>
                                    <p:anim calcmode="lin" valueType="num">
                                      <p:cBhvr>
                                        <p:cTn id="52" dur="1750" fill="hold"/>
                                        <p:tgtEl>
                                          <p:spTgt spid="59"/>
                                        </p:tgtEl>
                                        <p:attrNameLst>
                                          <p:attrName>ppt_x</p:attrName>
                                        </p:attrNameLst>
                                      </p:cBhvr>
                                      <p:tavLst>
                                        <p:tav tm="0">
                                          <p:val>
                                            <p:strVal val="#ppt_x"/>
                                          </p:val>
                                        </p:tav>
                                        <p:tav tm="100000">
                                          <p:val>
                                            <p:strVal val="#ppt_x"/>
                                          </p:val>
                                        </p:tav>
                                      </p:tavLst>
                                    </p:anim>
                                    <p:anim calcmode="lin" valueType="num">
                                      <p:cBhvr>
                                        <p:cTn id="53" dur="1750" fill="hold"/>
                                        <p:tgtEl>
                                          <p:spTgt spid="59"/>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14" presetClass="entr" presetSubtype="10"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randombar(horizontal)">
                                      <p:cBhvr>
                                        <p:cTn id="57" dur="1500"/>
                                        <p:tgtEl>
                                          <p:spTgt spid="10"/>
                                        </p:tgtEl>
                                      </p:cBhvr>
                                    </p:animEffect>
                                  </p:childTnLst>
                                </p:cTn>
                              </p:par>
                            </p:childTnLst>
                          </p:cTn>
                        </p:par>
                        <p:par>
                          <p:cTn id="58" fill="hold">
                            <p:stCondLst>
                              <p:cond delay="11000"/>
                            </p:stCondLst>
                            <p:childTnLst>
                              <p:par>
                                <p:cTn id="59" presetID="1" presetClass="entr" presetSubtype="0" fill="hold" grpId="0" nodeType="afterEffect">
                                  <p:stCondLst>
                                    <p:cond delay="0"/>
                                  </p:stCondLst>
                                  <p:iterate type="lt">
                                    <p:tmAbs val="80"/>
                                  </p:iterate>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9" grpId="0" animBg="1"/>
      <p:bldP spid="14" grpId="0"/>
      <p:bldP spid="49" grpId="0"/>
      <p:bldP spid="50" grpId="0"/>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marL="0" indent="0">
              <a:buNone/>
            </a:pPr>
            <a:r>
              <a:rPr lang="zh-CN" altLang="en-US" b="1" dirty="0">
                <a:solidFill>
                  <a:schemeClr val="accent1"/>
                </a:solidFill>
                <a:latin typeface="微软雅黑" panose="020B0503020204020204" pitchFamily="34" charset="-122"/>
                <a:ea typeface="微软雅黑" panose="020B0503020204020204" pitchFamily="34" charset="-122"/>
              </a:rPr>
              <a:t>主要措施：召开党支部专题组织生活会</a:t>
            </a:r>
          </a:p>
        </p:txBody>
      </p:sp>
      <p:sp>
        <p:nvSpPr>
          <p:cNvPr id="94" name="矩形 93"/>
          <p:cNvSpPr/>
          <p:nvPr/>
        </p:nvSpPr>
        <p:spPr>
          <a:xfrm>
            <a:off x="4751232" y="2565498"/>
            <a:ext cx="1810994" cy="489856"/>
          </a:xfrm>
          <a:prstGeom prst="rect">
            <a:avLst/>
          </a:prstGeom>
        </p:spPr>
        <p:txBody>
          <a:bodyPr wrap="none" lIns="121891" tIns="60945" rIns="121891" bIns="60945">
            <a:spAutoFit/>
          </a:bodyPr>
          <a:lstStyle/>
          <a:p>
            <a:r>
              <a:rPr lang="zh-CN" altLang="en-US" b="1" dirty="0"/>
              <a:t>党支部专题</a:t>
            </a:r>
          </a:p>
        </p:txBody>
      </p:sp>
      <p:sp>
        <p:nvSpPr>
          <p:cNvPr id="101" name="矩形 100"/>
          <p:cNvSpPr/>
          <p:nvPr/>
        </p:nvSpPr>
        <p:spPr>
          <a:xfrm>
            <a:off x="4175243" y="5708252"/>
            <a:ext cx="7631913" cy="415468"/>
          </a:xfrm>
          <a:prstGeom prst="rect">
            <a:avLst/>
          </a:prstGeom>
          <a:ln w="19050">
            <a:noFill/>
          </a:ln>
        </p:spPr>
        <p:txBody>
          <a:bodyPr wrap="square" lIns="121891" tIns="60945" rIns="121891" bIns="60945">
            <a:spAutoFit/>
          </a:bodyPr>
          <a:lstStyle/>
          <a:p>
            <a:r>
              <a:rPr lang="en-US" altLang="zh-CN" sz="1900" b="1" dirty="0">
                <a:latin typeface="????"/>
              </a:rPr>
              <a:t>【</a:t>
            </a:r>
            <a:r>
              <a:rPr lang="zh-CN" altLang="en-US" sz="1900" b="1" dirty="0">
                <a:latin typeface="????"/>
              </a:rPr>
              <a:t>方案</a:t>
            </a:r>
            <a:r>
              <a:rPr lang="en-US" altLang="zh-CN" sz="1900" b="1" dirty="0">
                <a:latin typeface="????"/>
              </a:rPr>
              <a:t>】</a:t>
            </a:r>
            <a:r>
              <a:rPr lang="zh-CN" altLang="en-US" sz="1900" b="1" dirty="0">
                <a:latin typeface="????"/>
              </a:rPr>
              <a:t>提出：</a:t>
            </a:r>
            <a:r>
              <a:rPr lang="zh-CN" altLang="en-US" sz="1900" dirty="0">
                <a:latin typeface="????"/>
              </a:rPr>
              <a:t>党小组可参照党支部要求，召开专题组织生活会</a:t>
            </a:r>
            <a:endParaRPr lang="zh-CN" altLang="en-US" sz="1900" dirty="0"/>
          </a:p>
        </p:txBody>
      </p:sp>
      <p:sp>
        <p:nvSpPr>
          <p:cNvPr id="102" name="矩形 101"/>
          <p:cNvSpPr/>
          <p:nvPr/>
        </p:nvSpPr>
        <p:spPr>
          <a:xfrm>
            <a:off x="4175243" y="3177126"/>
            <a:ext cx="5474930" cy="528466"/>
          </a:xfrm>
          <a:prstGeom prst="rect">
            <a:avLst/>
          </a:prstGeom>
          <a:solidFill>
            <a:srgbClr val="C00000"/>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r>
              <a:rPr lang="zh-CN" altLang="zh-CN" sz="2200" b="1" dirty="0"/>
              <a:t>党支部召开专题组织生活会</a:t>
            </a:r>
            <a:endParaRPr lang="zh-CN" altLang="en-US" sz="2200" b="1" dirty="0">
              <a:solidFill>
                <a:schemeClr val="bg1"/>
              </a:solidFill>
            </a:endParaRPr>
          </a:p>
        </p:txBody>
      </p:sp>
      <p:sp>
        <p:nvSpPr>
          <p:cNvPr id="104" name="矩形 103"/>
          <p:cNvSpPr/>
          <p:nvPr/>
        </p:nvSpPr>
        <p:spPr>
          <a:xfrm>
            <a:off x="4175243" y="3799866"/>
            <a:ext cx="7631913" cy="172590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sz="1900" dirty="0">
              <a:solidFill>
                <a:schemeClr val="bg1"/>
              </a:solidFill>
            </a:endParaRPr>
          </a:p>
        </p:txBody>
      </p:sp>
      <p:sp>
        <p:nvSpPr>
          <p:cNvPr id="112" name="矩形 111"/>
          <p:cNvSpPr/>
          <p:nvPr/>
        </p:nvSpPr>
        <p:spPr>
          <a:xfrm>
            <a:off x="9735319" y="3177126"/>
            <a:ext cx="2047731" cy="528466"/>
          </a:xfrm>
          <a:prstGeom prst="rect">
            <a:avLst/>
          </a:prstGeom>
          <a:solidFill>
            <a:schemeClr val="tx1">
              <a:lumMod val="75000"/>
              <a:lumOff val="2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r>
              <a:rPr lang="zh-CN" altLang="en-US" sz="2200" b="1" dirty="0">
                <a:solidFill>
                  <a:schemeClr val="bg1"/>
                </a:solidFill>
              </a:rPr>
              <a:t>年底前</a:t>
            </a:r>
          </a:p>
        </p:txBody>
      </p:sp>
      <p:sp>
        <p:nvSpPr>
          <p:cNvPr id="3" name="矩形 2"/>
          <p:cNvSpPr/>
          <p:nvPr/>
        </p:nvSpPr>
        <p:spPr>
          <a:xfrm>
            <a:off x="4414203" y="4013119"/>
            <a:ext cx="2195414" cy="415468"/>
          </a:xfrm>
          <a:prstGeom prst="rect">
            <a:avLst/>
          </a:prstGeom>
        </p:spPr>
        <p:txBody>
          <a:bodyPr wrap="none" lIns="121891" tIns="60945" rIns="121891" bIns="60945">
            <a:spAutoFit/>
          </a:bodyPr>
          <a:lstStyle/>
          <a:p>
            <a:r>
              <a:rPr lang="zh-CN" altLang="en-US" sz="1900" b="1" dirty="0">
                <a:solidFill>
                  <a:schemeClr val="accent1"/>
                </a:solidFill>
              </a:rPr>
              <a:t>支部班子及其成员</a:t>
            </a:r>
          </a:p>
        </p:txBody>
      </p:sp>
      <p:sp>
        <p:nvSpPr>
          <p:cNvPr id="4" name="矩形 3"/>
          <p:cNvSpPr/>
          <p:nvPr/>
        </p:nvSpPr>
        <p:spPr>
          <a:xfrm>
            <a:off x="4398997" y="4422577"/>
            <a:ext cx="4576155" cy="861744"/>
          </a:xfrm>
          <a:prstGeom prst="rect">
            <a:avLst/>
          </a:prstGeom>
        </p:spPr>
        <p:txBody>
          <a:bodyPr wrap="square" lIns="121891" tIns="60945" rIns="121891" bIns="60945">
            <a:spAutoFit/>
          </a:bodyPr>
          <a:lstStyle/>
          <a:p>
            <a:r>
              <a:rPr lang="zh-CN" altLang="en-US" sz="1600" dirty="0"/>
              <a:t>对照职能职责，进行党性分析，查摆问题。要面向党员和群众广泛征求意见，开展批评和自我批评，针对突出问题和薄弱环节提出整改措施。</a:t>
            </a:r>
          </a:p>
        </p:txBody>
      </p:sp>
      <p:sp>
        <p:nvSpPr>
          <p:cNvPr id="6" name="矩形 5"/>
          <p:cNvSpPr/>
          <p:nvPr/>
        </p:nvSpPr>
        <p:spPr>
          <a:xfrm>
            <a:off x="9241799" y="4013119"/>
            <a:ext cx="1220788" cy="415468"/>
          </a:xfrm>
          <a:prstGeom prst="rect">
            <a:avLst/>
          </a:prstGeom>
        </p:spPr>
        <p:txBody>
          <a:bodyPr wrap="none" lIns="121891" tIns="60945" rIns="121891" bIns="60945">
            <a:spAutoFit/>
          </a:bodyPr>
          <a:lstStyle/>
          <a:p>
            <a:r>
              <a:rPr lang="zh-CN" altLang="zh-CN" sz="1900" b="1" dirty="0">
                <a:solidFill>
                  <a:schemeClr val="accent1"/>
                </a:solidFill>
              </a:rPr>
              <a:t>全体党员</a:t>
            </a:r>
            <a:endParaRPr lang="zh-CN" altLang="en-US" sz="1900" b="1" dirty="0">
              <a:solidFill>
                <a:schemeClr val="accent1"/>
              </a:solidFill>
            </a:endParaRPr>
          </a:p>
        </p:txBody>
      </p:sp>
      <p:sp>
        <p:nvSpPr>
          <p:cNvPr id="7" name="矩形 6"/>
          <p:cNvSpPr/>
          <p:nvPr/>
        </p:nvSpPr>
        <p:spPr>
          <a:xfrm>
            <a:off x="9170107" y="4422577"/>
            <a:ext cx="2492994" cy="615523"/>
          </a:xfrm>
          <a:prstGeom prst="rect">
            <a:avLst/>
          </a:prstGeom>
        </p:spPr>
        <p:txBody>
          <a:bodyPr wrap="square" lIns="121891" tIns="60945" rIns="121891" bIns="60945">
            <a:spAutoFit/>
          </a:bodyPr>
          <a:lstStyle/>
          <a:p>
            <a:r>
              <a:rPr lang="zh-CN" altLang="zh-CN" sz="1600" dirty="0"/>
              <a:t>组织全体党员对支部班子的工作、作风等进行评议</a:t>
            </a:r>
            <a:endParaRPr lang="zh-CN" altLang="en-US" sz="1600" dirty="0"/>
          </a:p>
        </p:txBody>
      </p:sp>
      <p:cxnSp>
        <p:nvCxnSpPr>
          <p:cNvPr id="11" name="直接连接符 10"/>
          <p:cNvCxnSpPr/>
          <p:nvPr/>
        </p:nvCxnSpPr>
        <p:spPr>
          <a:xfrm>
            <a:off x="8975151" y="4084272"/>
            <a:ext cx="0" cy="120027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7" name="TextBox 45"/>
          <p:cNvSpPr txBox="1"/>
          <p:nvPr/>
        </p:nvSpPr>
        <p:spPr>
          <a:xfrm>
            <a:off x="1278112" y="3984970"/>
            <a:ext cx="1613907" cy="533604"/>
          </a:xfrm>
          <a:prstGeom prst="rect">
            <a:avLst/>
          </a:prstGeom>
          <a:noFill/>
          <a:effectLst>
            <a:outerShdw blurRad="50800" dist="38100" dir="5400000" algn="t" rotWithShape="0">
              <a:prstClr val="black">
                <a:alpha val="40000"/>
              </a:prstClr>
            </a:outerShdw>
          </a:effectLst>
        </p:spPr>
        <p:txBody>
          <a:bodyPr wrap="none" lIns="121891" tIns="60945" rIns="121891" bIns="60945" rtlCol="0">
            <a:spAutoFit/>
          </a:bodyPr>
          <a:lstStyle/>
          <a:p>
            <a:r>
              <a:rPr lang="zh-CN" altLang="en-US" sz="2600" b="1" dirty="0">
                <a:solidFill>
                  <a:schemeClr val="accent1"/>
                </a:solidFill>
                <a:latin typeface="微软雅黑" pitchFamily="34" charset="-122"/>
                <a:ea typeface="微软雅黑" pitchFamily="34" charset="-122"/>
              </a:rPr>
              <a:t>措施之三</a:t>
            </a:r>
            <a:endParaRPr lang="zh-CN" altLang="en-US" sz="2600" b="1" dirty="0">
              <a:latin typeface="微软雅黑" pitchFamily="34" charset="-122"/>
              <a:ea typeface="微软雅黑" pitchFamily="34" charset="-122"/>
            </a:endParaRPr>
          </a:p>
        </p:txBody>
      </p:sp>
      <p:sp>
        <p:nvSpPr>
          <p:cNvPr id="60" name="矩形 59"/>
          <p:cNvSpPr/>
          <p:nvPr/>
        </p:nvSpPr>
        <p:spPr>
          <a:xfrm>
            <a:off x="936183" y="4880008"/>
            <a:ext cx="2297766" cy="615696"/>
          </a:xfrm>
          <a:prstGeom prst="rect">
            <a:avLst/>
          </a:prstGeom>
        </p:spPr>
        <p:txBody>
          <a:bodyPr wrap="none" lIns="121891" tIns="60945" rIns="121891" bIns="60945">
            <a:spAutoFit/>
          </a:bodyPr>
          <a:lstStyle/>
          <a:p>
            <a:r>
              <a:rPr lang="zh-CN" altLang="en-US" sz="3200" b="1" dirty="0">
                <a:latin typeface="微软雅黑" pitchFamily="34" charset="-122"/>
                <a:ea typeface="微软雅黑" pitchFamily="34" charset="-122"/>
              </a:rPr>
              <a:t>组织生活会</a:t>
            </a:r>
          </a:p>
        </p:txBody>
      </p:sp>
      <p:pic>
        <p:nvPicPr>
          <p:cNvPr id="61"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478" y="2196630"/>
            <a:ext cx="1786541" cy="1621234"/>
          </a:xfrm>
          <a:prstGeom prst="rect">
            <a:avLst/>
          </a:prstGeom>
          <a:noFill/>
          <a:extLst>
            <a:ext uri="{909E8E84-426E-40DD-AFC4-6F175D3DCCD1}">
              <a14:hiddenFill xmlns:a14="http://schemas.microsoft.com/office/drawing/2010/main">
                <a:solidFill>
                  <a:srgbClr val="FFFFFF"/>
                </a:solidFill>
              </a14:hiddenFill>
            </a:ext>
          </a:extLst>
        </p:spPr>
      </p:pic>
      <p:sp>
        <p:nvSpPr>
          <p:cNvPr id="62" name="矩形 61"/>
          <p:cNvSpPr/>
          <p:nvPr/>
        </p:nvSpPr>
        <p:spPr>
          <a:xfrm>
            <a:off x="492781" y="5659934"/>
            <a:ext cx="3359563" cy="109215"/>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sp>
        <p:nvSpPr>
          <p:cNvPr id="63" name="矩形 62"/>
          <p:cNvSpPr/>
          <p:nvPr/>
        </p:nvSpPr>
        <p:spPr>
          <a:xfrm>
            <a:off x="548561" y="4675685"/>
            <a:ext cx="3359563" cy="109215"/>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grpSp>
        <p:nvGrpSpPr>
          <p:cNvPr id="68" name="组合 67"/>
          <p:cNvGrpSpPr/>
          <p:nvPr/>
        </p:nvGrpSpPr>
        <p:grpSpPr>
          <a:xfrm>
            <a:off x="6726284" y="2034265"/>
            <a:ext cx="952436" cy="952781"/>
            <a:chOff x="3686418" y="1491630"/>
            <a:chExt cx="1245622" cy="1245622"/>
          </a:xfrm>
        </p:grpSpPr>
        <p:grpSp>
          <p:nvGrpSpPr>
            <p:cNvPr id="69" name="组合 68"/>
            <p:cNvGrpSpPr/>
            <p:nvPr/>
          </p:nvGrpSpPr>
          <p:grpSpPr>
            <a:xfrm>
              <a:off x="3686418" y="1491630"/>
              <a:ext cx="1245622" cy="1245622"/>
              <a:chOff x="3597091" y="1563638"/>
              <a:chExt cx="1245622" cy="1245622"/>
            </a:xfrm>
          </p:grpSpPr>
          <p:sp>
            <p:nvSpPr>
              <p:cNvPr id="71" name="椭圆 70"/>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72" name="椭圆 71"/>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70"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组</a:t>
              </a:r>
            </a:p>
          </p:txBody>
        </p:sp>
      </p:grpSp>
      <p:grpSp>
        <p:nvGrpSpPr>
          <p:cNvPr id="73" name="组合 72"/>
          <p:cNvGrpSpPr/>
          <p:nvPr/>
        </p:nvGrpSpPr>
        <p:grpSpPr>
          <a:xfrm>
            <a:off x="7697639" y="2034265"/>
            <a:ext cx="952436" cy="952781"/>
            <a:chOff x="3686418" y="1491630"/>
            <a:chExt cx="1245622" cy="1245622"/>
          </a:xfrm>
        </p:grpSpPr>
        <p:grpSp>
          <p:nvGrpSpPr>
            <p:cNvPr id="74" name="组合 73"/>
            <p:cNvGrpSpPr/>
            <p:nvPr/>
          </p:nvGrpSpPr>
          <p:grpSpPr>
            <a:xfrm>
              <a:off x="3686418" y="1491630"/>
              <a:ext cx="1245622" cy="1245622"/>
              <a:chOff x="3597091" y="1563638"/>
              <a:chExt cx="1245622" cy="1245622"/>
            </a:xfrm>
          </p:grpSpPr>
          <p:sp>
            <p:nvSpPr>
              <p:cNvPr id="76" name="椭圆 75"/>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77" name="椭圆 76"/>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75" name="标题 4"/>
            <p:cNvSpPr txBox="1">
              <a:spLocks/>
            </p:cNvSpPr>
            <p:nvPr/>
          </p:nvSpPr>
          <p:spPr>
            <a:xfrm>
              <a:off x="3891047"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织</a:t>
              </a:r>
            </a:p>
          </p:txBody>
        </p:sp>
      </p:grpSp>
      <p:grpSp>
        <p:nvGrpSpPr>
          <p:cNvPr id="78" name="组合 77"/>
          <p:cNvGrpSpPr/>
          <p:nvPr/>
        </p:nvGrpSpPr>
        <p:grpSpPr>
          <a:xfrm>
            <a:off x="8667250" y="2034265"/>
            <a:ext cx="952436" cy="952781"/>
            <a:chOff x="3686418" y="1491630"/>
            <a:chExt cx="1245622" cy="1245622"/>
          </a:xfrm>
        </p:grpSpPr>
        <p:grpSp>
          <p:nvGrpSpPr>
            <p:cNvPr id="79" name="组合 78"/>
            <p:cNvGrpSpPr/>
            <p:nvPr/>
          </p:nvGrpSpPr>
          <p:grpSpPr>
            <a:xfrm>
              <a:off x="3686418" y="1491630"/>
              <a:ext cx="1245622" cy="1245622"/>
              <a:chOff x="3597091" y="1563638"/>
              <a:chExt cx="1245622" cy="1245622"/>
            </a:xfrm>
          </p:grpSpPr>
          <p:sp>
            <p:nvSpPr>
              <p:cNvPr id="81" name="椭圆 80"/>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82" name="椭圆 81"/>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80" name="标题 4"/>
            <p:cNvSpPr txBox="1">
              <a:spLocks/>
            </p:cNvSpPr>
            <p:nvPr/>
          </p:nvSpPr>
          <p:spPr>
            <a:xfrm>
              <a:off x="386766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生</a:t>
              </a:r>
            </a:p>
          </p:txBody>
        </p:sp>
      </p:grpSp>
      <p:grpSp>
        <p:nvGrpSpPr>
          <p:cNvPr id="83" name="组合 82"/>
          <p:cNvGrpSpPr/>
          <p:nvPr/>
        </p:nvGrpSpPr>
        <p:grpSpPr>
          <a:xfrm>
            <a:off x="9667730" y="2034265"/>
            <a:ext cx="952436" cy="952781"/>
            <a:chOff x="3686418" y="1491630"/>
            <a:chExt cx="1245622" cy="1245622"/>
          </a:xfrm>
        </p:grpSpPr>
        <p:grpSp>
          <p:nvGrpSpPr>
            <p:cNvPr id="84" name="组合 83"/>
            <p:cNvGrpSpPr/>
            <p:nvPr/>
          </p:nvGrpSpPr>
          <p:grpSpPr>
            <a:xfrm>
              <a:off x="3686418" y="1491630"/>
              <a:ext cx="1245622" cy="1245622"/>
              <a:chOff x="3597091" y="1563638"/>
              <a:chExt cx="1245622" cy="1245622"/>
            </a:xfrm>
          </p:grpSpPr>
          <p:sp>
            <p:nvSpPr>
              <p:cNvPr id="86" name="椭圆 85"/>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87" name="椭圆 86"/>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85" name="标题 4"/>
            <p:cNvSpPr txBox="1">
              <a:spLocks/>
            </p:cNvSpPr>
            <p:nvPr/>
          </p:nvSpPr>
          <p:spPr>
            <a:xfrm>
              <a:off x="3863174"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活</a:t>
              </a:r>
            </a:p>
          </p:txBody>
        </p:sp>
      </p:grpSp>
      <p:grpSp>
        <p:nvGrpSpPr>
          <p:cNvPr id="88" name="组合 87"/>
          <p:cNvGrpSpPr/>
          <p:nvPr/>
        </p:nvGrpSpPr>
        <p:grpSpPr>
          <a:xfrm>
            <a:off x="10675354" y="2034265"/>
            <a:ext cx="952436" cy="952781"/>
            <a:chOff x="3686418" y="1491630"/>
            <a:chExt cx="1245622" cy="1245622"/>
          </a:xfrm>
        </p:grpSpPr>
        <p:grpSp>
          <p:nvGrpSpPr>
            <p:cNvPr id="89" name="组合 88"/>
            <p:cNvGrpSpPr/>
            <p:nvPr/>
          </p:nvGrpSpPr>
          <p:grpSpPr>
            <a:xfrm>
              <a:off x="3686418" y="1491630"/>
              <a:ext cx="1245622" cy="1245622"/>
              <a:chOff x="3597091" y="1563638"/>
              <a:chExt cx="1245622" cy="1245622"/>
            </a:xfrm>
          </p:grpSpPr>
          <p:sp>
            <p:nvSpPr>
              <p:cNvPr id="91" name="椭圆 90"/>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92" name="椭圆 91"/>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90" name="标题 4"/>
            <p:cNvSpPr txBox="1">
              <a:spLocks/>
            </p:cNvSpPr>
            <p:nvPr/>
          </p:nvSpPr>
          <p:spPr>
            <a:xfrm>
              <a:off x="3863174"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会</a:t>
              </a:r>
            </a:p>
          </p:txBody>
        </p:sp>
      </p:grpSp>
    </p:spTree>
    <p:extLst>
      <p:ext uri="{BB962C8B-B14F-4D97-AF65-F5344CB8AC3E}">
        <p14:creationId xmlns:p14="http://schemas.microsoft.com/office/powerpoint/2010/main" val="2418346969"/>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1500"/>
                                            <p:tgtEl>
                                              <p:spTgt spid="57"/>
                                            </p:tgtEl>
                                          </p:cBhvr>
                                        </p:animEffect>
                                        <p:anim calcmode="lin" valueType="num">
                                          <p:cBhvr>
                                            <p:cTn id="11" dur="1500" fill="hold"/>
                                            <p:tgtEl>
                                              <p:spTgt spid="57"/>
                                            </p:tgtEl>
                                            <p:attrNameLst>
                                              <p:attrName>ppt_x</p:attrName>
                                            </p:attrNameLst>
                                          </p:cBhvr>
                                          <p:tavLst>
                                            <p:tav tm="0">
                                              <p:val>
                                                <p:strVal val="#ppt_x"/>
                                              </p:val>
                                            </p:tav>
                                            <p:tav tm="100000">
                                              <p:val>
                                                <p:strVal val="#ppt_x"/>
                                              </p:val>
                                            </p:tav>
                                          </p:tavLst>
                                        </p:anim>
                                        <p:anim calcmode="lin" valueType="num">
                                          <p:cBhvr>
                                            <p:cTn id="12" dur="1500" fill="hold"/>
                                            <p:tgtEl>
                                              <p:spTgt spid="57"/>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1000"/>
                                            <p:tgtEl>
                                              <p:spTgt spid="6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left)">
                                          <p:cBhvr>
                                            <p:cTn id="19" dur="1000"/>
                                            <p:tgtEl>
                                              <p:spTgt spid="62"/>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anim calcmode="lin" valueType="num">
                                          <p:cBhvr>
                                            <p:cTn id="24" dur="1500" fill="hold"/>
                                            <p:tgtEl>
                                              <p:spTgt spid="60"/>
                                            </p:tgtEl>
                                            <p:attrNameLst>
                                              <p:attrName>ppt_x</p:attrName>
                                            </p:attrNameLst>
                                          </p:cBhvr>
                                          <p:tavLst>
                                            <p:tav tm="0">
                                              <p:val>
                                                <p:strVal val="#ppt_x"/>
                                              </p:val>
                                            </p:tav>
                                            <p:tav tm="100000">
                                              <p:val>
                                                <p:strVal val="#ppt_x"/>
                                              </p:val>
                                            </p:tav>
                                          </p:tavLst>
                                        </p:anim>
                                        <p:anim calcmode="lin" valueType="num">
                                          <p:cBhvr>
                                            <p:cTn id="25" dur="1500" fill="hold"/>
                                            <p:tgtEl>
                                              <p:spTgt spid="60"/>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31" presetClass="entr" presetSubtype="0" fill="hold" grpId="0" nodeType="afterEffect">
                                      <p:stCondLst>
                                        <p:cond delay="0"/>
                                      </p:stCondLst>
                                      <p:childTnLst>
                                        <p:set>
                                          <p:cBhvr>
                                            <p:cTn id="28" dur="1" fill="hold">
                                              <p:stCondLst>
                                                <p:cond delay="0"/>
                                              </p:stCondLst>
                                            </p:cTn>
                                            <p:tgtEl>
                                              <p:spTgt spid="94"/>
                                            </p:tgtEl>
                                            <p:attrNameLst>
                                              <p:attrName>style.visibility</p:attrName>
                                            </p:attrNameLst>
                                          </p:cBhvr>
                                          <p:to>
                                            <p:strVal val="visible"/>
                                          </p:to>
                                        </p:set>
                                        <p:anim calcmode="lin" valueType="num">
                                          <p:cBhvr>
                                            <p:cTn id="29" dur="1500" fill="hold"/>
                                            <p:tgtEl>
                                              <p:spTgt spid="94"/>
                                            </p:tgtEl>
                                            <p:attrNameLst>
                                              <p:attrName>ppt_w</p:attrName>
                                            </p:attrNameLst>
                                          </p:cBhvr>
                                          <p:tavLst>
                                            <p:tav tm="0">
                                              <p:val>
                                                <p:fltVal val="0"/>
                                              </p:val>
                                            </p:tav>
                                            <p:tav tm="100000">
                                              <p:val>
                                                <p:strVal val="#ppt_w"/>
                                              </p:val>
                                            </p:tav>
                                          </p:tavLst>
                                        </p:anim>
                                        <p:anim calcmode="lin" valueType="num">
                                          <p:cBhvr>
                                            <p:cTn id="30" dur="1500" fill="hold"/>
                                            <p:tgtEl>
                                              <p:spTgt spid="94"/>
                                            </p:tgtEl>
                                            <p:attrNameLst>
                                              <p:attrName>ppt_h</p:attrName>
                                            </p:attrNameLst>
                                          </p:cBhvr>
                                          <p:tavLst>
                                            <p:tav tm="0">
                                              <p:val>
                                                <p:fltVal val="0"/>
                                              </p:val>
                                            </p:tav>
                                            <p:tav tm="100000">
                                              <p:val>
                                                <p:strVal val="#ppt_h"/>
                                              </p:val>
                                            </p:tav>
                                          </p:tavLst>
                                        </p:anim>
                                        <p:anim calcmode="lin" valueType="num">
                                          <p:cBhvr>
                                            <p:cTn id="31" dur="1500" fill="hold"/>
                                            <p:tgtEl>
                                              <p:spTgt spid="94"/>
                                            </p:tgtEl>
                                            <p:attrNameLst>
                                              <p:attrName>style.rotation</p:attrName>
                                            </p:attrNameLst>
                                          </p:cBhvr>
                                          <p:tavLst>
                                            <p:tav tm="0">
                                              <p:val>
                                                <p:fltVal val="90"/>
                                              </p:val>
                                            </p:tav>
                                            <p:tav tm="100000">
                                              <p:val>
                                                <p:fltVal val="0"/>
                                              </p:val>
                                            </p:tav>
                                          </p:tavLst>
                                        </p:anim>
                                        <p:animEffect transition="in" filter="fade">
                                          <p:cBhvr>
                                            <p:cTn id="32" dur="1500"/>
                                            <p:tgtEl>
                                              <p:spTgt spid="94"/>
                                            </p:tgtEl>
                                          </p:cBhvr>
                                        </p:animEffect>
                                      </p:childTnLst>
                                    </p:cTn>
                                  </p:par>
                                </p:childTnLst>
                              </p:cTn>
                            </p:par>
                            <p:par>
                              <p:cTn id="33" fill="hold">
                                <p:stCondLst>
                                  <p:cond delay="5500"/>
                                </p:stCondLst>
                                <p:childTnLst>
                                  <p:par>
                                    <p:cTn id="34" presetID="42" presetClass="entr" presetSubtype="0" fill="hold" nodeType="after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1000"/>
                                            <p:tgtEl>
                                              <p:spTgt spid="68"/>
                                            </p:tgtEl>
                                          </p:cBhvr>
                                        </p:animEffect>
                                        <p:anim calcmode="lin" valueType="num">
                                          <p:cBhvr>
                                            <p:cTn id="37" dur="1000" fill="hold"/>
                                            <p:tgtEl>
                                              <p:spTgt spid="68"/>
                                            </p:tgtEl>
                                            <p:attrNameLst>
                                              <p:attrName>ppt_x</p:attrName>
                                            </p:attrNameLst>
                                          </p:cBhvr>
                                          <p:tavLst>
                                            <p:tav tm="0">
                                              <p:val>
                                                <p:strVal val="#ppt_x"/>
                                              </p:val>
                                            </p:tav>
                                            <p:tav tm="100000">
                                              <p:val>
                                                <p:strVal val="#ppt_x"/>
                                              </p:val>
                                            </p:tav>
                                          </p:tavLst>
                                        </p:anim>
                                        <p:anim calcmode="lin" valueType="num">
                                          <p:cBhvr>
                                            <p:cTn id="38" dur="10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42" presetClass="entr" presetSubtype="0"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1000"/>
                                            <p:tgtEl>
                                              <p:spTgt spid="73"/>
                                            </p:tgtEl>
                                          </p:cBhvr>
                                        </p:animEffect>
                                        <p:anim calcmode="lin" valueType="num">
                                          <p:cBhvr>
                                            <p:cTn id="43" dur="1000" fill="hold"/>
                                            <p:tgtEl>
                                              <p:spTgt spid="73"/>
                                            </p:tgtEl>
                                            <p:attrNameLst>
                                              <p:attrName>ppt_x</p:attrName>
                                            </p:attrNameLst>
                                          </p:cBhvr>
                                          <p:tavLst>
                                            <p:tav tm="0">
                                              <p:val>
                                                <p:strVal val="#ppt_x"/>
                                              </p:val>
                                            </p:tav>
                                            <p:tav tm="100000">
                                              <p:val>
                                                <p:strVal val="#ppt_x"/>
                                              </p:val>
                                            </p:tav>
                                          </p:tavLst>
                                        </p:anim>
                                        <p:anim calcmode="lin" valueType="num">
                                          <p:cBhvr>
                                            <p:cTn id="44" dur="1000" fill="hold"/>
                                            <p:tgtEl>
                                              <p:spTgt spid="73"/>
                                            </p:tgtEl>
                                            <p:attrNameLst>
                                              <p:attrName>ppt_y</p:attrName>
                                            </p:attrNameLst>
                                          </p:cBhvr>
                                          <p:tavLst>
                                            <p:tav tm="0">
                                              <p:val>
                                                <p:strVal val="#ppt_y+.1"/>
                                              </p:val>
                                            </p:tav>
                                            <p:tav tm="100000">
                                              <p:val>
                                                <p:strVal val="#ppt_y"/>
                                              </p:val>
                                            </p:tav>
                                          </p:tavLst>
                                        </p:anim>
                                      </p:childTnLst>
                                    </p:cTn>
                                  </p:par>
                                </p:childTnLst>
                              </p:cTn>
                            </p:par>
                            <p:par>
                              <p:cTn id="45" fill="hold">
                                <p:stCondLst>
                                  <p:cond delay="7500"/>
                                </p:stCondLst>
                                <p:childTnLst>
                                  <p:par>
                                    <p:cTn id="46" presetID="42" presetClass="entr" presetSubtype="0" fill="hold" nodeType="after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fade">
                                          <p:cBhvr>
                                            <p:cTn id="48" dur="1000"/>
                                            <p:tgtEl>
                                              <p:spTgt spid="78"/>
                                            </p:tgtEl>
                                          </p:cBhvr>
                                        </p:animEffect>
                                        <p:anim calcmode="lin" valueType="num">
                                          <p:cBhvr>
                                            <p:cTn id="49" dur="1000" fill="hold"/>
                                            <p:tgtEl>
                                              <p:spTgt spid="78"/>
                                            </p:tgtEl>
                                            <p:attrNameLst>
                                              <p:attrName>ppt_x</p:attrName>
                                            </p:attrNameLst>
                                          </p:cBhvr>
                                          <p:tavLst>
                                            <p:tav tm="0">
                                              <p:val>
                                                <p:strVal val="#ppt_x"/>
                                              </p:val>
                                            </p:tav>
                                            <p:tav tm="100000">
                                              <p:val>
                                                <p:strVal val="#ppt_x"/>
                                              </p:val>
                                            </p:tav>
                                          </p:tavLst>
                                        </p:anim>
                                        <p:anim calcmode="lin" valueType="num">
                                          <p:cBhvr>
                                            <p:cTn id="50" dur="1000" fill="hold"/>
                                            <p:tgtEl>
                                              <p:spTgt spid="78"/>
                                            </p:tgtEl>
                                            <p:attrNameLst>
                                              <p:attrName>ppt_y</p:attrName>
                                            </p:attrNameLst>
                                          </p:cBhvr>
                                          <p:tavLst>
                                            <p:tav tm="0">
                                              <p:val>
                                                <p:strVal val="#ppt_y+.1"/>
                                              </p:val>
                                            </p:tav>
                                            <p:tav tm="100000">
                                              <p:val>
                                                <p:strVal val="#ppt_y"/>
                                              </p:val>
                                            </p:tav>
                                          </p:tavLst>
                                        </p:anim>
                                      </p:childTnLst>
                                    </p:cTn>
                                  </p:par>
                                </p:childTnLst>
                              </p:cTn>
                            </p:par>
                            <p:par>
                              <p:cTn id="51" fill="hold">
                                <p:stCondLst>
                                  <p:cond delay="8500"/>
                                </p:stCondLst>
                                <p:childTnLst>
                                  <p:par>
                                    <p:cTn id="52" presetID="42" presetClass="entr" presetSubtype="0" fill="hold" nodeType="after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fade">
                                          <p:cBhvr>
                                            <p:cTn id="54" dur="1000"/>
                                            <p:tgtEl>
                                              <p:spTgt spid="83"/>
                                            </p:tgtEl>
                                          </p:cBhvr>
                                        </p:animEffect>
                                        <p:anim calcmode="lin" valueType="num">
                                          <p:cBhvr>
                                            <p:cTn id="55" dur="1000" fill="hold"/>
                                            <p:tgtEl>
                                              <p:spTgt spid="83"/>
                                            </p:tgtEl>
                                            <p:attrNameLst>
                                              <p:attrName>ppt_x</p:attrName>
                                            </p:attrNameLst>
                                          </p:cBhvr>
                                          <p:tavLst>
                                            <p:tav tm="0">
                                              <p:val>
                                                <p:strVal val="#ppt_x"/>
                                              </p:val>
                                            </p:tav>
                                            <p:tav tm="100000">
                                              <p:val>
                                                <p:strVal val="#ppt_x"/>
                                              </p:val>
                                            </p:tav>
                                          </p:tavLst>
                                        </p:anim>
                                        <p:anim calcmode="lin" valueType="num">
                                          <p:cBhvr>
                                            <p:cTn id="56" dur="1000" fill="hold"/>
                                            <p:tgtEl>
                                              <p:spTgt spid="83"/>
                                            </p:tgtEl>
                                            <p:attrNameLst>
                                              <p:attrName>ppt_y</p:attrName>
                                            </p:attrNameLst>
                                          </p:cBhvr>
                                          <p:tavLst>
                                            <p:tav tm="0">
                                              <p:val>
                                                <p:strVal val="#ppt_y+.1"/>
                                              </p:val>
                                            </p:tav>
                                            <p:tav tm="100000">
                                              <p:val>
                                                <p:strVal val="#ppt_y"/>
                                              </p:val>
                                            </p:tav>
                                          </p:tavLst>
                                        </p:anim>
                                      </p:childTnLst>
                                    </p:cTn>
                                  </p:par>
                                </p:childTnLst>
                              </p:cTn>
                            </p:par>
                            <p:par>
                              <p:cTn id="57" fill="hold">
                                <p:stCondLst>
                                  <p:cond delay="9500"/>
                                </p:stCondLst>
                                <p:childTnLst>
                                  <p:par>
                                    <p:cTn id="58" presetID="42" presetClass="entr" presetSubtype="0" fill="hold" nodeType="after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fade">
                                          <p:cBhvr>
                                            <p:cTn id="60" dur="1000"/>
                                            <p:tgtEl>
                                              <p:spTgt spid="88"/>
                                            </p:tgtEl>
                                          </p:cBhvr>
                                        </p:animEffect>
                                        <p:anim calcmode="lin" valueType="num">
                                          <p:cBhvr>
                                            <p:cTn id="61" dur="1000" fill="hold"/>
                                            <p:tgtEl>
                                              <p:spTgt spid="88"/>
                                            </p:tgtEl>
                                            <p:attrNameLst>
                                              <p:attrName>ppt_x</p:attrName>
                                            </p:attrNameLst>
                                          </p:cBhvr>
                                          <p:tavLst>
                                            <p:tav tm="0">
                                              <p:val>
                                                <p:strVal val="#ppt_x"/>
                                              </p:val>
                                            </p:tav>
                                            <p:tav tm="100000">
                                              <p:val>
                                                <p:strVal val="#ppt_x"/>
                                              </p:val>
                                            </p:tav>
                                          </p:tavLst>
                                        </p:anim>
                                        <p:anim calcmode="lin" valueType="num">
                                          <p:cBhvr>
                                            <p:cTn id="62" dur="1000" fill="hold"/>
                                            <p:tgtEl>
                                              <p:spTgt spid="88"/>
                                            </p:tgtEl>
                                            <p:attrNameLst>
                                              <p:attrName>ppt_y</p:attrName>
                                            </p:attrNameLst>
                                          </p:cBhvr>
                                          <p:tavLst>
                                            <p:tav tm="0">
                                              <p:val>
                                                <p:strVal val="#ppt_y+.1"/>
                                              </p:val>
                                            </p:tav>
                                            <p:tav tm="100000">
                                              <p:val>
                                                <p:strVal val="#ppt_y"/>
                                              </p:val>
                                            </p:tav>
                                          </p:tavLst>
                                        </p:anim>
                                      </p:childTnLst>
                                    </p:cTn>
                                  </p:par>
                                </p:childTnLst>
                              </p:cTn>
                            </p:par>
                            <p:par>
                              <p:cTn id="63" fill="hold">
                                <p:stCondLst>
                                  <p:cond delay="10500"/>
                                </p:stCondLst>
                                <p:childTnLst>
                                  <p:par>
                                    <p:cTn id="64" presetID="2" presetClass="entr" presetSubtype="2" fill="hold" grpId="0" nodeType="afterEffect" p14:presetBounceEnd="33333">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14:bounceEnd="33333">
                                          <p:cBhvr additive="base">
                                            <p:cTn id="66" dur="1250" fill="hold"/>
                                            <p:tgtEl>
                                              <p:spTgt spid="102"/>
                                            </p:tgtEl>
                                            <p:attrNameLst>
                                              <p:attrName>ppt_x</p:attrName>
                                            </p:attrNameLst>
                                          </p:cBhvr>
                                          <p:tavLst>
                                            <p:tav tm="0">
                                              <p:val>
                                                <p:strVal val="1+#ppt_w/2"/>
                                              </p:val>
                                            </p:tav>
                                            <p:tav tm="100000">
                                              <p:val>
                                                <p:strVal val="#ppt_x"/>
                                              </p:val>
                                            </p:tav>
                                          </p:tavLst>
                                        </p:anim>
                                        <p:anim calcmode="lin" valueType="num" p14:bounceEnd="33333">
                                          <p:cBhvr additive="base">
                                            <p:cTn id="67" dur="1250" fill="hold"/>
                                            <p:tgtEl>
                                              <p:spTgt spid="102"/>
                                            </p:tgtEl>
                                            <p:attrNameLst>
                                              <p:attrName>ppt_y</p:attrName>
                                            </p:attrNameLst>
                                          </p:cBhvr>
                                          <p:tavLst>
                                            <p:tav tm="0">
                                              <p:val>
                                                <p:strVal val="#ppt_y"/>
                                              </p:val>
                                            </p:tav>
                                            <p:tav tm="100000">
                                              <p:val>
                                                <p:strVal val="#ppt_y"/>
                                              </p:val>
                                            </p:tav>
                                          </p:tavLst>
                                        </p:anim>
                                      </p:childTnLst>
                                    </p:cTn>
                                  </p:par>
                                </p:childTnLst>
                              </p:cTn>
                            </p:par>
                            <p:par>
                              <p:cTn id="68" fill="hold">
                                <p:stCondLst>
                                  <p:cond delay="11750"/>
                                </p:stCondLst>
                                <p:childTnLst>
                                  <p:par>
                                    <p:cTn id="69" presetID="2" presetClass="entr" presetSubtype="2" fill="hold" grpId="0" nodeType="afterEffect" p14:presetBounceEnd="33333">
                                      <p:stCondLst>
                                        <p:cond delay="0"/>
                                      </p:stCondLst>
                                      <p:childTnLst>
                                        <p:set>
                                          <p:cBhvr>
                                            <p:cTn id="70" dur="1" fill="hold">
                                              <p:stCondLst>
                                                <p:cond delay="0"/>
                                              </p:stCondLst>
                                            </p:cTn>
                                            <p:tgtEl>
                                              <p:spTgt spid="112"/>
                                            </p:tgtEl>
                                            <p:attrNameLst>
                                              <p:attrName>style.visibility</p:attrName>
                                            </p:attrNameLst>
                                          </p:cBhvr>
                                          <p:to>
                                            <p:strVal val="visible"/>
                                          </p:to>
                                        </p:set>
                                        <p:anim calcmode="lin" valueType="num" p14:bounceEnd="33333">
                                          <p:cBhvr additive="base">
                                            <p:cTn id="71" dur="1250" fill="hold"/>
                                            <p:tgtEl>
                                              <p:spTgt spid="112"/>
                                            </p:tgtEl>
                                            <p:attrNameLst>
                                              <p:attrName>ppt_x</p:attrName>
                                            </p:attrNameLst>
                                          </p:cBhvr>
                                          <p:tavLst>
                                            <p:tav tm="0">
                                              <p:val>
                                                <p:strVal val="1+#ppt_w/2"/>
                                              </p:val>
                                            </p:tav>
                                            <p:tav tm="100000">
                                              <p:val>
                                                <p:strVal val="#ppt_x"/>
                                              </p:val>
                                            </p:tav>
                                          </p:tavLst>
                                        </p:anim>
                                        <p:anim calcmode="lin" valueType="num" p14:bounceEnd="33333">
                                          <p:cBhvr additive="base">
                                            <p:cTn id="72" dur="1250" fill="hold"/>
                                            <p:tgtEl>
                                              <p:spTgt spid="112"/>
                                            </p:tgtEl>
                                            <p:attrNameLst>
                                              <p:attrName>ppt_y</p:attrName>
                                            </p:attrNameLst>
                                          </p:cBhvr>
                                          <p:tavLst>
                                            <p:tav tm="0">
                                              <p:val>
                                                <p:strVal val="#ppt_y"/>
                                              </p:val>
                                            </p:tav>
                                            <p:tav tm="100000">
                                              <p:val>
                                                <p:strVal val="#ppt_y"/>
                                              </p:val>
                                            </p:tav>
                                          </p:tavLst>
                                        </p:anim>
                                      </p:childTnLst>
                                    </p:cTn>
                                  </p:par>
                                </p:childTnLst>
                              </p:cTn>
                            </p:par>
                            <p:par>
                              <p:cTn id="73" fill="hold">
                                <p:stCondLst>
                                  <p:cond delay="13000"/>
                                </p:stCondLst>
                                <p:childTnLst>
                                  <p:par>
                                    <p:cTn id="74" presetID="53" presetClass="entr" presetSubtype="16" fill="hold" grpId="0" nodeType="afterEffect">
                                      <p:stCondLst>
                                        <p:cond delay="0"/>
                                      </p:stCondLst>
                                      <p:childTnLst>
                                        <p:set>
                                          <p:cBhvr>
                                            <p:cTn id="75" dur="1" fill="hold">
                                              <p:stCondLst>
                                                <p:cond delay="0"/>
                                              </p:stCondLst>
                                            </p:cTn>
                                            <p:tgtEl>
                                              <p:spTgt spid="104"/>
                                            </p:tgtEl>
                                            <p:attrNameLst>
                                              <p:attrName>style.visibility</p:attrName>
                                            </p:attrNameLst>
                                          </p:cBhvr>
                                          <p:to>
                                            <p:strVal val="visible"/>
                                          </p:to>
                                        </p:set>
                                        <p:anim calcmode="lin" valueType="num">
                                          <p:cBhvr>
                                            <p:cTn id="76" dur="1500" fill="hold"/>
                                            <p:tgtEl>
                                              <p:spTgt spid="104"/>
                                            </p:tgtEl>
                                            <p:attrNameLst>
                                              <p:attrName>ppt_w</p:attrName>
                                            </p:attrNameLst>
                                          </p:cBhvr>
                                          <p:tavLst>
                                            <p:tav tm="0">
                                              <p:val>
                                                <p:fltVal val="0"/>
                                              </p:val>
                                            </p:tav>
                                            <p:tav tm="100000">
                                              <p:val>
                                                <p:strVal val="#ppt_w"/>
                                              </p:val>
                                            </p:tav>
                                          </p:tavLst>
                                        </p:anim>
                                        <p:anim calcmode="lin" valueType="num">
                                          <p:cBhvr>
                                            <p:cTn id="77" dur="1500" fill="hold"/>
                                            <p:tgtEl>
                                              <p:spTgt spid="104"/>
                                            </p:tgtEl>
                                            <p:attrNameLst>
                                              <p:attrName>ppt_h</p:attrName>
                                            </p:attrNameLst>
                                          </p:cBhvr>
                                          <p:tavLst>
                                            <p:tav tm="0">
                                              <p:val>
                                                <p:fltVal val="0"/>
                                              </p:val>
                                            </p:tav>
                                            <p:tav tm="100000">
                                              <p:val>
                                                <p:strVal val="#ppt_h"/>
                                              </p:val>
                                            </p:tav>
                                          </p:tavLst>
                                        </p:anim>
                                        <p:animEffect transition="in" filter="fade">
                                          <p:cBhvr>
                                            <p:cTn id="78" dur="1500"/>
                                            <p:tgtEl>
                                              <p:spTgt spid="104"/>
                                            </p:tgtEl>
                                          </p:cBhvr>
                                        </p:animEffect>
                                      </p:childTnLst>
                                    </p:cTn>
                                  </p:par>
                                </p:childTnLst>
                              </p:cTn>
                            </p:par>
                            <p:par>
                              <p:cTn id="79" fill="hold">
                                <p:stCondLst>
                                  <p:cond delay="14500"/>
                                </p:stCondLst>
                                <p:childTnLst>
                                  <p:par>
                                    <p:cTn id="80" presetID="42" presetClass="entr" presetSubtype="0"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1500"/>
                                            <p:tgtEl>
                                              <p:spTgt spid="3"/>
                                            </p:tgtEl>
                                          </p:cBhvr>
                                        </p:animEffect>
                                        <p:anim calcmode="lin" valueType="num">
                                          <p:cBhvr>
                                            <p:cTn id="83" dur="1500" fill="hold"/>
                                            <p:tgtEl>
                                              <p:spTgt spid="3"/>
                                            </p:tgtEl>
                                            <p:attrNameLst>
                                              <p:attrName>ppt_x</p:attrName>
                                            </p:attrNameLst>
                                          </p:cBhvr>
                                          <p:tavLst>
                                            <p:tav tm="0">
                                              <p:val>
                                                <p:strVal val="#ppt_x"/>
                                              </p:val>
                                            </p:tav>
                                            <p:tav tm="100000">
                                              <p:val>
                                                <p:strVal val="#ppt_x"/>
                                              </p:val>
                                            </p:tav>
                                          </p:tavLst>
                                        </p:anim>
                                        <p:anim calcmode="lin" valueType="num">
                                          <p:cBhvr>
                                            <p:cTn id="84" dur="1500" fill="hold"/>
                                            <p:tgtEl>
                                              <p:spTgt spid="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fade">
                                          <p:cBhvr>
                                            <p:cTn id="87" dur="1500"/>
                                            <p:tgtEl>
                                              <p:spTgt spid="4"/>
                                            </p:tgtEl>
                                          </p:cBhvr>
                                        </p:animEffect>
                                        <p:anim calcmode="lin" valueType="num">
                                          <p:cBhvr>
                                            <p:cTn id="88" dur="1500" fill="hold"/>
                                            <p:tgtEl>
                                              <p:spTgt spid="4"/>
                                            </p:tgtEl>
                                            <p:attrNameLst>
                                              <p:attrName>ppt_x</p:attrName>
                                            </p:attrNameLst>
                                          </p:cBhvr>
                                          <p:tavLst>
                                            <p:tav tm="0">
                                              <p:val>
                                                <p:strVal val="#ppt_x"/>
                                              </p:val>
                                            </p:tav>
                                            <p:tav tm="100000">
                                              <p:val>
                                                <p:strVal val="#ppt_x"/>
                                              </p:val>
                                            </p:tav>
                                          </p:tavLst>
                                        </p:anim>
                                        <p:anim calcmode="lin" valueType="num">
                                          <p:cBhvr>
                                            <p:cTn id="89" dur="1500" fill="hold"/>
                                            <p:tgtEl>
                                              <p:spTgt spid="4"/>
                                            </p:tgtEl>
                                            <p:attrNameLst>
                                              <p:attrName>ppt_y</p:attrName>
                                            </p:attrNameLst>
                                          </p:cBhvr>
                                          <p:tavLst>
                                            <p:tav tm="0">
                                              <p:val>
                                                <p:strVal val="#ppt_y+.1"/>
                                              </p:val>
                                            </p:tav>
                                            <p:tav tm="100000">
                                              <p:val>
                                                <p:strVal val="#ppt_y"/>
                                              </p:val>
                                            </p:tav>
                                          </p:tavLst>
                                        </p:anim>
                                      </p:childTnLst>
                                    </p:cTn>
                                  </p:par>
                                </p:childTnLst>
                              </p:cTn>
                            </p:par>
                            <p:par>
                              <p:cTn id="90" fill="hold">
                                <p:stCondLst>
                                  <p:cond delay="16000"/>
                                </p:stCondLst>
                                <p:childTnLst>
                                  <p:par>
                                    <p:cTn id="91" presetID="22" presetClass="entr" presetSubtype="1" fill="hold" nodeType="after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wipe(up)">
                                          <p:cBhvr>
                                            <p:cTn id="93" dur="1250"/>
                                            <p:tgtEl>
                                              <p:spTgt spid="11"/>
                                            </p:tgtEl>
                                          </p:cBhvr>
                                        </p:animEffect>
                                      </p:childTnLst>
                                    </p:cTn>
                                  </p:par>
                                </p:childTnLst>
                              </p:cTn>
                            </p:par>
                            <p:par>
                              <p:cTn id="94" fill="hold">
                                <p:stCondLst>
                                  <p:cond delay="17250"/>
                                </p:stCondLst>
                                <p:childTnLst>
                                  <p:par>
                                    <p:cTn id="95" presetID="42" presetClass="entr" presetSubtype="0" fill="hold" grpId="0" nodeType="after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fade">
                                          <p:cBhvr>
                                            <p:cTn id="97" dur="1500"/>
                                            <p:tgtEl>
                                              <p:spTgt spid="6"/>
                                            </p:tgtEl>
                                          </p:cBhvr>
                                        </p:animEffect>
                                        <p:anim calcmode="lin" valueType="num">
                                          <p:cBhvr>
                                            <p:cTn id="98" dur="1500" fill="hold"/>
                                            <p:tgtEl>
                                              <p:spTgt spid="6"/>
                                            </p:tgtEl>
                                            <p:attrNameLst>
                                              <p:attrName>ppt_x</p:attrName>
                                            </p:attrNameLst>
                                          </p:cBhvr>
                                          <p:tavLst>
                                            <p:tav tm="0">
                                              <p:val>
                                                <p:strVal val="#ppt_x"/>
                                              </p:val>
                                            </p:tav>
                                            <p:tav tm="100000">
                                              <p:val>
                                                <p:strVal val="#ppt_x"/>
                                              </p:val>
                                            </p:tav>
                                          </p:tavLst>
                                        </p:anim>
                                        <p:anim calcmode="lin" valueType="num">
                                          <p:cBhvr>
                                            <p:cTn id="99" dur="1500" fill="hold"/>
                                            <p:tgtEl>
                                              <p:spTgt spid="6"/>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fade">
                                          <p:cBhvr>
                                            <p:cTn id="102" dur="1500"/>
                                            <p:tgtEl>
                                              <p:spTgt spid="7"/>
                                            </p:tgtEl>
                                          </p:cBhvr>
                                        </p:animEffect>
                                        <p:anim calcmode="lin" valueType="num">
                                          <p:cBhvr>
                                            <p:cTn id="103" dur="1500" fill="hold"/>
                                            <p:tgtEl>
                                              <p:spTgt spid="7"/>
                                            </p:tgtEl>
                                            <p:attrNameLst>
                                              <p:attrName>ppt_x</p:attrName>
                                            </p:attrNameLst>
                                          </p:cBhvr>
                                          <p:tavLst>
                                            <p:tav tm="0">
                                              <p:val>
                                                <p:strVal val="#ppt_x"/>
                                              </p:val>
                                            </p:tav>
                                            <p:tav tm="100000">
                                              <p:val>
                                                <p:strVal val="#ppt_x"/>
                                              </p:val>
                                            </p:tav>
                                          </p:tavLst>
                                        </p:anim>
                                        <p:anim calcmode="lin" valueType="num">
                                          <p:cBhvr>
                                            <p:cTn id="104" dur="1500" fill="hold"/>
                                            <p:tgtEl>
                                              <p:spTgt spid="7"/>
                                            </p:tgtEl>
                                            <p:attrNameLst>
                                              <p:attrName>ppt_y</p:attrName>
                                            </p:attrNameLst>
                                          </p:cBhvr>
                                          <p:tavLst>
                                            <p:tav tm="0">
                                              <p:val>
                                                <p:strVal val="#ppt_y+.1"/>
                                              </p:val>
                                            </p:tav>
                                            <p:tav tm="100000">
                                              <p:val>
                                                <p:strVal val="#ppt_y"/>
                                              </p:val>
                                            </p:tav>
                                          </p:tavLst>
                                        </p:anim>
                                      </p:childTnLst>
                                    </p:cTn>
                                  </p:par>
                                </p:childTnLst>
                              </p:cTn>
                            </p:par>
                            <p:par>
                              <p:cTn id="105" fill="hold">
                                <p:stCondLst>
                                  <p:cond delay="18750"/>
                                </p:stCondLst>
                                <p:childTnLst>
                                  <p:par>
                                    <p:cTn id="106" presetID="1" presetClass="entr" presetSubtype="0" fill="hold" grpId="0" nodeType="afterEffect">
                                      <p:stCondLst>
                                        <p:cond delay="0"/>
                                      </p:stCondLst>
                                      <p:iterate type="lt">
                                        <p:tmAbs val="80"/>
                                      </p:iterate>
                                      <p:childTnLst>
                                        <p:set>
                                          <p:cBhvr>
                                            <p:cTn id="107"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01" grpId="0"/>
          <p:bldP spid="102" grpId="0" animBg="1"/>
          <p:bldP spid="104" grpId="0" animBg="1"/>
          <p:bldP spid="112" grpId="0" animBg="1"/>
          <p:bldP spid="3" grpId="0"/>
          <p:bldP spid="4" grpId="0"/>
          <p:bldP spid="6" grpId="0"/>
          <p:bldP spid="7" grpId="0"/>
          <p:bldP spid="57" grpId="0"/>
          <p:bldP spid="60" grpId="0"/>
          <p:bldP spid="62" grpId="0" animBg="1"/>
          <p:bldP spid="6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1500"/>
                                            <p:tgtEl>
                                              <p:spTgt spid="57"/>
                                            </p:tgtEl>
                                          </p:cBhvr>
                                        </p:animEffect>
                                        <p:anim calcmode="lin" valueType="num">
                                          <p:cBhvr>
                                            <p:cTn id="11" dur="1500" fill="hold"/>
                                            <p:tgtEl>
                                              <p:spTgt spid="57"/>
                                            </p:tgtEl>
                                            <p:attrNameLst>
                                              <p:attrName>ppt_x</p:attrName>
                                            </p:attrNameLst>
                                          </p:cBhvr>
                                          <p:tavLst>
                                            <p:tav tm="0">
                                              <p:val>
                                                <p:strVal val="#ppt_x"/>
                                              </p:val>
                                            </p:tav>
                                            <p:tav tm="100000">
                                              <p:val>
                                                <p:strVal val="#ppt_x"/>
                                              </p:val>
                                            </p:tav>
                                          </p:tavLst>
                                        </p:anim>
                                        <p:anim calcmode="lin" valueType="num">
                                          <p:cBhvr>
                                            <p:cTn id="12" dur="1500" fill="hold"/>
                                            <p:tgtEl>
                                              <p:spTgt spid="57"/>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1000"/>
                                            <p:tgtEl>
                                              <p:spTgt spid="6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left)">
                                          <p:cBhvr>
                                            <p:cTn id="19" dur="1000"/>
                                            <p:tgtEl>
                                              <p:spTgt spid="62"/>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anim calcmode="lin" valueType="num">
                                          <p:cBhvr>
                                            <p:cTn id="24" dur="1500" fill="hold"/>
                                            <p:tgtEl>
                                              <p:spTgt spid="60"/>
                                            </p:tgtEl>
                                            <p:attrNameLst>
                                              <p:attrName>ppt_x</p:attrName>
                                            </p:attrNameLst>
                                          </p:cBhvr>
                                          <p:tavLst>
                                            <p:tav tm="0">
                                              <p:val>
                                                <p:strVal val="#ppt_x"/>
                                              </p:val>
                                            </p:tav>
                                            <p:tav tm="100000">
                                              <p:val>
                                                <p:strVal val="#ppt_x"/>
                                              </p:val>
                                            </p:tav>
                                          </p:tavLst>
                                        </p:anim>
                                        <p:anim calcmode="lin" valueType="num">
                                          <p:cBhvr>
                                            <p:cTn id="25" dur="1500" fill="hold"/>
                                            <p:tgtEl>
                                              <p:spTgt spid="60"/>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31" presetClass="entr" presetSubtype="0" fill="hold" grpId="0" nodeType="afterEffect">
                                      <p:stCondLst>
                                        <p:cond delay="0"/>
                                      </p:stCondLst>
                                      <p:childTnLst>
                                        <p:set>
                                          <p:cBhvr>
                                            <p:cTn id="28" dur="1" fill="hold">
                                              <p:stCondLst>
                                                <p:cond delay="0"/>
                                              </p:stCondLst>
                                            </p:cTn>
                                            <p:tgtEl>
                                              <p:spTgt spid="94"/>
                                            </p:tgtEl>
                                            <p:attrNameLst>
                                              <p:attrName>style.visibility</p:attrName>
                                            </p:attrNameLst>
                                          </p:cBhvr>
                                          <p:to>
                                            <p:strVal val="visible"/>
                                          </p:to>
                                        </p:set>
                                        <p:anim calcmode="lin" valueType="num">
                                          <p:cBhvr>
                                            <p:cTn id="29" dur="1500" fill="hold"/>
                                            <p:tgtEl>
                                              <p:spTgt spid="94"/>
                                            </p:tgtEl>
                                            <p:attrNameLst>
                                              <p:attrName>ppt_w</p:attrName>
                                            </p:attrNameLst>
                                          </p:cBhvr>
                                          <p:tavLst>
                                            <p:tav tm="0">
                                              <p:val>
                                                <p:fltVal val="0"/>
                                              </p:val>
                                            </p:tav>
                                            <p:tav tm="100000">
                                              <p:val>
                                                <p:strVal val="#ppt_w"/>
                                              </p:val>
                                            </p:tav>
                                          </p:tavLst>
                                        </p:anim>
                                        <p:anim calcmode="lin" valueType="num">
                                          <p:cBhvr>
                                            <p:cTn id="30" dur="1500" fill="hold"/>
                                            <p:tgtEl>
                                              <p:spTgt spid="94"/>
                                            </p:tgtEl>
                                            <p:attrNameLst>
                                              <p:attrName>ppt_h</p:attrName>
                                            </p:attrNameLst>
                                          </p:cBhvr>
                                          <p:tavLst>
                                            <p:tav tm="0">
                                              <p:val>
                                                <p:fltVal val="0"/>
                                              </p:val>
                                            </p:tav>
                                            <p:tav tm="100000">
                                              <p:val>
                                                <p:strVal val="#ppt_h"/>
                                              </p:val>
                                            </p:tav>
                                          </p:tavLst>
                                        </p:anim>
                                        <p:anim calcmode="lin" valueType="num">
                                          <p:cBhvr>
                                            <p:cTn id="31" dur="1500" fill="hold"/>
                                            <p:tgtEl>
                                              <p:spTgt spid="94"/>
                                            </p:tgtEl>
                                            <p:attrNameLst>
                                              <p:attrName>style.rotation</p:attrName>
                                            </p:attrNameLst>
                                          </p:cBhvr>
                                          <p:tavLst>
                                            <p:tav tm="0">
                                              <p:val>
                                                <p:fltVal val="90"/>
                                              </p:val>
                                            </p:tav>
                                            <p:tav tm="100000">
                                              <p:val>
                                                <p:fltVal val="0"/>
                                              </p:val>
                                            </p:tav>
                                          </p:tavLst>
                                        </p:anim>
                                        <p:animEffect transition="in" filter="fade">
                                          <p:cBhvr>
                                            <p:cTn id="32" dur="1500"/>
                                            <p:tgtEl>
                                              <p:spTgt spid="94"/>
                                            </p:tgtEl>
                                          </p:cBhvr>
                                        </p:animEffect>
                                      </p:childTnLst>
                                    </p:cTn>
                                  </p:par>
                                </p:childTnLst>
                              </p:cTn>
                            </p:par>
                            <p:par>
                              <p:cTn id="33" fill="hold">
                                <p:stCondLst>
                                  <p:cond delay="5500"/>
                                </p:stCondLst>
                                <p:childTnLst>
                                  <p:par>
                                    <p:cTn id="34" presetID="42" presetClass="entr" presetSubtype="0" fill="hold" nodeType="after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1000"/>
                                            <p:tgtEl>
                                              <p:spTgt spid="68"/>
                                            </p:tgtEl>
                                          </p:cBhvr>
                                        </p:animEffect>
                                        <p:anim calcmode="lin" valueType="num">
                                          <p:cBhvr>
                                            <p:cTn id="37" dur="1000" fill="hold"/>
                                            <p:tgtEl>
                                              <p:spTgt spid="68"/>
                                            </p:tgtEl>
                                            <p:attrNameLst>
                                              <p:attrName>ppt_x</p:attrName>
                                            </p:attrNameLst>
                                          </p:cBhvr>
                                          <p:tavLst>
                                            <p:tav tm="0">
                                              <p:val>
                                                <p:strVal val="#ppt_x"/>
                                              </p:val>
                                            </p:tav>
                                            <p:tav tm="100000">
                                              <p:val>
                                                <p:strVal val="#ppt_x"/>
                                              </p:val>
                                            </p:tav>
                                          </p:tavLst>
                                        </p:anim>
                                        <p:anim calcmode="lin" valueType="num">
                                          <p:cBhvr>
                                            <p:cTn id="38" dur="10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42" presetClass="entr" presetSubtype="0"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1000"/>
                                            <p:tgtEl>
                                              <p:spTgt spid="73"/>
                                            </p:tgtEl>
                                          </p:cBhvr>
                                        </p:animEffect>
                                        <p:anim calcmode="lin" valueType="num">
                                          <p:cBhvr>
                                            <p:cTn id="43" dur="1000" fill="hold"/>
                                            <p:tgtEl>
                                              <p:spTgt spid="73"/>
                                            </p:tgtEl>
                                            <p:attrNameLst>
                                              <p:attrName>ppt_x</p:attrName>
                                            </p:attrNameLst>
                                          </p:cBhvr>
                                          <p:tavLst>
                                            <p:tav tm="0">
                                              <p:val>
                                                <p:strVal val="#ppt_x"/>
                                              </p:val>
                                            </p:tav>
                                            <p:tav tm="100000">
                                              <p:val>
                                                <p:strVal val="#ppt_x"/>
                                              </p:val>
                                            </p:tav>
                                          </p:tavLst>
                                        </p:anim>
                                        <p:anim calcmode="lin" valueType="num">
                                          <p:cBhvr>
                                            <p:cTn id="44" dur="1000" fill="hold"/>
                                            <p:tgtEl>
                                              <p:spTgt spid="73"/>
                                            </p:tgtEl>
                                            <p:attrNameLst>
                                              <p:attrName>ppt_y</p:attrName>
                                            </p:attrNameLst>
                                          </p:cBhvr>
                                          <p:tavLst>
                                            <p:tav tm="0">
                                              <p:val>
                                                <p:strVal val="#ppt_y+.1"/>
                                              </p:val>
                                            </p:tav>
                                            <p:tav tm="100000">
                                              <p:val>
                                                <p:strVal val="#ppt_y"/>
                                              </p:val>
                                            </p:tav>
                                          </p:tavLst>
                                        </p:anim>
                                      </p:childTnLst>
                                    </p:cTn>
                                  </p:par>
                                </p:childTnLst>
                              </p:cTn>
                            </p:par>
                            <p:par>
                              <p:cTn id="45" fill="hold">
                                <p:stCondLst>
                                  <p:cond delay="7500"/>
                                </p:stCondLst>
                                <p:childTnLst>
                                  <p:par>
                                    <p:cTn id="46" presetID="42" presetClass="entr" presetSubtype="0" fill="hold" nodeType="after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fade">
                                          <p:cBhvr>
                                            <p:cTn id="48" dur="1000"/>
                                            <p:tgtEl>
                                              <p:spTgt spid="78"/>
                                            </p:tgtEl>
                                          </p:cBhvr>
                                        </p:animEffect>
                                        <p:anim calcmode="lin" valueType="num">
                                          <p:cBhvr>
                                            <p:cTn id="49" dur="1000" fill="hold"/>
                                            <p:tgtEl>
                                              <p:spTgt spid="78"/>
                                            </p:tgtEl>
                                            <p:attrNameLst>
                                              <p:attrName>ppt_x</p:attrName>
                                            </p:attrNameLst>
                                          </p:cBhvr>
                                          <p:tavLst>
                                            <p:tav tm="0">
                                              <p:val>
                                                <p:strVal val="#ppt_x"/>
                                              </p:val>
                                            </p:tav>
                                            <p:tav tm="100000">
                                              <p:val>
                                                <p:strVal val="#ppt_x"/>
                                              </p:val>
                                            </p:tav>
                                          </p:tavLst>
                                        </p:anim>
                                        <p:anim calcmode="lin" valueType="num">
                                          <p:cBhvr>
                                            <p:cTn id="50" dur="1000" fill="hold"/>
                                            <p:tgtEl>
                                              <p:spTgt spid="78"/>
                                            </p:tgtEl>
                                            <p:attrNameLst>
                                              <p:attrName>ppt_y</p:attrName>
                                            </p:attrNameLst>
                                          </p:cBhvr>
                                          <p:tavLst>
                                            <p:tav tm="0">
                                              <p:val>
                                                <p:strVal val="#ppt_y+.1"/>
                                              </p:val>
                                            </p:tav>
                                            <p:tav tm="100000">
                                              <p:val>
                                                <p:strVal val="#ppt_y"/>
                                              </p:val>
                                            </p:tav>
                                          </p:tavLst>
                                        </p:anim>
                                      </p:childTnLst>
                                    </p:cTn>
                                  </p:par>
                                </p:childTnLst>
                              </p:cTn>
                            </p:par>
                            <p:par>
                              <p:cTn id="51" fill="hold">
                                <p:stCondLst>
                                  <p:cond delay="8500"/>
                                </p:stCondLst>
                                <p:childTnLst>
                                  <p:par>
                                    <p:cTn id="52" presetID="42" presetClass="entr" presetSubtype="0" fill="hold" nodeType="after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fade">
                                          <p:cBhvr>
                                            <p:cTn id="54" dur="1000"/>
                                            <p:tgtEl>
                                              <p:spTgt spid="83"/>
                                            </p:tgtEl>
                                          </p:cBhvr>
                                        </p:animEffect>
                                        <p:anim calcmode="lin" valueType="num">
                                          <p:cBhvr>
                                            <p:cTn id="55" dur="1000" fill="hold"/>
                                            <p:tgtEl>
                                              <p:spTgt spid="83"/>
                                            </p:tgtEl>
                                            <p:attrNameLst>
                                              <p:attrName>ppt_x</p:attrName>
                                            </p:attrNameLst>
                                          </p:cBhvr>
                                          <p:tavLst>
                                            <p:tav tm="0">
                                              <p:val>
                                                <p:strVal val="#ppt_x"/>
                                              </p:val>
                                            </p:tav>
                                            <p:tav tm="100000">
                                              <p:val>
                                                <p:strVal val="#ppt_x"/>
                                              </p:val>
                                            </p:tav>
                                          </p:tavLst>
                                        </p:anim>
                                        <p:anim calcmode="lin" valueType="num">
                                          <p:cBhvr>
                                            <p:cTn id="56" dur="1000" fill="hold"/>
                                            <p:tgtEl>
                                              <p:spTgt spid="83"/>
                                            </p:tgtEl>
                                            <p:attrNameLst>
                                              <p:attrName>ppt_y</p:attrName>
                                            </p:attrNameLst>
                                          </p:cBhvr>
                                          <p:tavLst>
                                            <p:tav tm="0">
                                              <p:val>
                                                <p:strVal val="#ppt_y+.1"/>
                                              </p:val>
                                            </p:tav>
                                            <p:tav tm="100000">
                                              <p:val>
                                                <p:strVal val="#ppt_y"/>
                                              </p:val>
                                            </p:tav>
                                          </p:tavLst>
                                        </p:anim>
                                      </p:childTnLst>
                                    </p:cTn>
                                  </p:par>
                                </p:childTnLst>
                              </p:cTn>
                            </p:par>
                            <p:par>
                              <p:cTn id="57" fill="hold">
                                <p:stCondLst>
                                  <p:cond delay="9500"/>
                                </p:stCondLst>
                                <p:childTnLst>
                                  <p:par>
                                    <p:cTn id="58" presetID="42" presetClass="entr" presetSubtype="0" fill="hold" nodeType="after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fade">
                                          <p:cBhvr>
                                            <p:cTn id="60" dur="1000"/>
                                            <p:tgtEl>
                                              <p:spTgt spid="88"/>
                                            </p:tgtEl>
                                          </p:cBhvr>
                                        </p:animEffect>
                                        <p:anim calcmode="lin" valueType="num">
                                          <p:cBhvr>
                                            <p:cTn id="61" dur="1000" fill="hold"/>
                                            <p:tgtEl>
                                              <p:spTgt spid="88"/>
                                            </p:tgtEl>
                                            <p:attrNameLst>
                                              <p:attrName>ppt_x</p:attrName>
                                            </p:attrNameLst>
                                          </p:cBhvr>
                                          <p:tavLst>
                                            <p:tav tm="0">
                                              <p:val>
                                                <p:strVal val="#ppt_x"/>
                                              </p:val>
                                            </p:tav>
                                            <p:tav tm="100000">
                                              <p:val>
                                                <p:strVal val="#ppt_x"/>
                                              </p:val>
                                            </p:tav>
                                          </p:tavLst>
                                        </p:anim>
                                        <p:anim calcmode="lin" valueType="num">
                                          <p:cBhvr>
                                            <p:cTn id="62" dur="1000" fill="hold"/>
                                            <p:tgtEl>
                                              <p:spTgt spid="88"/>
                                            </p:tgtEl>
                                            <p:attrNameLst>
                                              <p:attrName>ppt_y</p:attrName>
                                            </p:attrNameLst>
                                          </p:cBhvr>
                                          <p:tavLst>
                                            <p:tav tm="0">
                                              <p:val>
                                                <p:strVal val="#ppt_y+.1"/>
                                              </p:val>
                                            </p:tav>
                                            <p:tav tm="100000">
                                              <p:val>
                                                <p:strVal val="#ppt_y"/>
                                              </p:val>
                                            </p:tav>
                                          </p:tavLst>
                                        </p:anim>
                                      </p:childTnLst>
                                    </p:cTn>
                                  </p:par>
                                </p:childTnLst>
                              </p:cTn>
                            </p:par>
                            <p:par>
                              <p:cTn id="63" fill="hold">
                                <p:stCondLst>
                                  <p:cond delay="10500"/>
                                </p:stCondLst>
                                <p:childTnLst>
                                  <p:par>
                                    <p:cTn id="64" presetID="2" presetClass="entr" presetSubtype="2" fill="hold" grpId="0" nodeType="after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additive="base">
                                            <p:cTn id="66" dur="1250" fill="hold"/>
                                            <p:tgtEl>
                                              <p:spTgt spid="102"/>
                                            </p:tgtEl>
                                            <p:attrNameLst>
                                              <p:attrName>ppt_x</p:attrName>
                                            </p:attrNameLst>
                                          </p:cBhvr>
                                          <p:tavLst>
                                            <p:tav tm="0">
                                              <p:val>
                                                <p:strVal val="1+#ppt_w/2"/>
                                              </p:val>
                                            </p:tav>
                                            <p:tav tm="100000">
                                              <p:val>
                                                <p:strVal val="#ppt_x"/>
                                              </p:val>
                                            </p:tav>
                                          </p:tavLst>
                                        </p:anim>
                                        <p:anim calcmode="lin" valueType="num">
                                          <p:cBhvr additive="base">
                                            <p:cTn id="67" dur="1250" fill="hold"/>
                                            <p:tgtEl>
                                              <p:spTgt spid="102"/>
                                            </p:tgtEl>
                                            <p:attrNameLst>
                                              <p:attrName>ppt_y</p:attrName>
                                            </p:attrNameLst>
                                          </p:cBhvr>
                                          <p:tavLst>
                                            <p:tav tm="0">
                                              <p:val>
                                                <p:strVal val="#ppt_y"/>
                                              </p:val>
                                            </p:tav>
                                            <p:tav tm="100000">
                                              <p:val>
                                                <p:strVal val="#ppt_y"/>
                                              </p:val>
                                            </p:tav>
                                          </p:tavLst>
                                        </p:anim>
                                      </p:childTnLst>
                                    </p:cTn>
                                  </p:par>
                                </p:childTnLst>
                              </p:cTn>
                            </p:par>
                            <p:par>
                              <p:cTn id="68" fill="hold">
                                <p:stCondLst>
                                  <p:cond delay="11750"/>
                                </p:stCondLst>
                                <p:childTnLst>
                                  <p:par>
                                    <p:cTn id="69" presetID="2" presetClass="entr" presetSubtype="2" fill="hold" grpId="0" nodeType="afterEffect">
                                      <p:stCondLst>
                                        <p:cond delay="0"/>
                                      </p:stCondLst>
                                      <p:childTnLst>
                                        <p:set>
                                          <p:cBhvr>
                                            <p:cTn id="70" dur="1" fill="hold">
                                              <p:stCondLst>
                                                <p:cond delay="0"/>
                                              </p:stCondLst>
                                            </p:cTn>
                                            <p:tgtEl>
                                              <p:spTgt spid="112"/>
                                            </p:tgtEl>
                                            <p:attrNameLst>
                                              <p:attrName>style.visibility</p:attrName>
                                            </p:attrNameLst>
                                          </p:cBhvr>
                                          <p:to>
                                            <p:strVal val="visible"/>
                                          </p:to>
                                        </p:set>
                                        <p:anim calcmode="lin" valueType="num">
                                          <p:cBhvr additive="base">
                                            <p:cTn id="71" dur="1250" fill="hold"/>
                                            <p:tgtEl>
                                              <p:spTgt spid="112"/>
                                            </p:tgtEl>
                                            <p:attrNameLst>
                                              <p:attrName>ppt_x</p:attrName>
                                            </p:attrNameLst>
                                          </p:cBhvr>
                                          <p:tavLst>
                                            <p:tav tm="0">
                                              <p:val>
                                                <p:strVal val="1+#ppt_w/2"/>
                                              </p:val>
                                            </p:tav>
                                            <p:tav tm="100000">
                                              <p:val>
                                                <p:strVal val="#ppt_x"/>
                                              </p:val>
                                            </p:tav>
                                          </p:tavLst>
                                        </p:anim>
                                        <p:anim calcmode="lin" valueType="num">
                                          <p:cBhvr additive="base">
                                            <p:cTn id="72" dur="1250" fill="hold"/>
                                            <p:tgtEl>
                                              <p:spTgt spid="112"/>
                                            </p:tgtEl>
                                            <p:attrNameLst>
                                              <p:attrName>ppt_y</p:attrName>
                                            </p:attrNameLst>
                                          </p:cBhvr>
                                          <p:tavLst>
                                            <p:tav tm="0">
                                              <p:val>
                                                <p:strVal val="#ppt_y"/>
                                              </p:val>
                                            </p:tav>
                                            <p:tav tm="100000">
                                              <p:val>
                                                <p:strVal val="#ppt_y"/>
                                              </p:val>
                                            </p:tav>
                                          </p:tavLst>
                                        </p:anim>
                                      </p:childTnLst>
                                    </p:cTn>
                                  </p:par>
                                </p:childTnLst>
                              </p:cTn>
                            </p:par>
                            <p:par>
                              <p:cTn id="73" fill="hold">
                                <p:stCondLst>
                                  <p:cond delay="13000"/>
                                </p:stCondLst>
                                <p:childTnLst>
                                  <p:par>
                                    <p:cTn id="74" presetID="53" presetClass="entr" presetSubtype="16" fill="hold" grpId="0" nodeType="afterEffect">
                                      <p:stCondLst>
                                        <p:cond delay="0"/>
                                      </p:stCondLst>
                                      <p:childTnLst>
                                        <p:set>
                                          <p:cBhvr>
                                            <p:cTn id="75" dur="1" fill="hold">
                                              <p:stCondLst>
                                                <p:cond delay="0"/>
                                              </p:stCondLst>
                                            </p:cTn>
                                            <p:tgtEl>
                                              <p:spTgt spid="104"/>
                                            </p:tgtEl>
                                            <p:attrNameLst>
                                              <p:attrName>style.visibility</p:attrName>
                                            </p:attrNameLst>
                                          </p:cBhvr>
                                          <p:to>
                                            <p:strVal val="visible"/>
                                          </p:to>
                                        </p:set>
                                        <p:anim calcmode="lin" valueType="num">
                                          <p:cBhvr>
                                            <p:cTn id="76" dur="1500" fill="hold"/>
                                            <p:tgtEl>
                                              <p:spTgt spid="104"/>
                                            </p:tgtEl>
                                            <p:attrNameLst>
                                              <p:attrName>ppt_w</p:attrName>
                                            </p:attrNameLst>
                                          </p:cBhvr>
                                          <p:tavLst>
                                            <p:tav tm="0">
                                              <p:val>
                                                <p:fltVal val="0"/>
                                              </p:val>
                                            </p:tav>
                                            <p:tav tm="100000">
                                              <p:val>
                                                <p:strVal val="#ppt_w"/>
                                              </p:val>
                                            </p:tav>
                                          </p:tavLst>
                                        </p:anim>
                                        <p:anim calcmode="lin" valueType="num">
                                          <p:cBhvr>
                                            <p:cTn id="77" dur="1500" fill="hold"/>
                                            <p:tgtEl>
                                              <p:spTgt spid="104"/>
                                            </p:tgtEl>
                                            <p:attrNameLst>
                                              <p:attrName>ppt_h</p:attrName>
                                            </p:attrNameLst>
                                          </p:cBhvr>
                                          <p:tavLst>
                                            <p:tav tm="0">
                                              <p:val>
                                                <p:fltVal val="0"/>
                                              </p:val>
                                            </p:tav>
                                            <p:tav tm="100000">
                                              <p:val>
                                                <p:strVal val="#ppt_h"/>
                                              </p:val>
                                            </p:tav>
                                          </p:tavLst>
                                        </p:anim>
                                        <p:animEffect transition="in" filter="fade">
                                          <p:cBhvr>
                                            <p:cTn id="78" dur="1500"/>
                                            <p:tgtEl>
                                              <p:spTgt spid="104"/>
                                            </p:tgtEl>
                                          </p:cBhvr>
                                        </p:animEffect>
                                      </p:childTnLst>
                                    </p:cTn>
                                  </p:par>
                                </p:childTnLst>
                              </p:cTn>
                            </p:par>
                            <p:par>
                              <p:cTn id="79" fill="hold">
                                <p:stCondLst>
                                  <p:cond delay="14500"/>
                                </p:stCondLst>
                                <p:childTnLst>
                                  <p:par>
                                    <p:cTn id="80" presetID="42" presetClass="entr" presetSubtype="0"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1500"/>
                                            <p:tgtEl>
                                              <p:spTgt spid="3"/>
                                            </p:tgtEl>
                                          </p:cBhvr>
                                        </p:animEffect>
                                        <p:anim calcmode="lin" valueType="num">
                                          <p:cBhvr>
                                            <p:cTn id="83" dur="1500" fill="hold"/>
                                            <p:tgtEl>
                                              <p:spTgt spid="3"/>
                                            </p:tgtEl>
                                            <p:attrNameLst>
                                              <p:attrName>ppt_x</p:attrName>
                                            </p:attrNameLst>
                                          </p:cBhvr>
                                          <p:tavLst>
                                            <p:tav tm="0">
                                              <p:val>
                                                <p:strVal val="#ppt_x"/>
                                              </p:val>
                                            </p:tav>
                                            <p:tav tm="100000">
                                              <p:val>
                                                <p:strVal val="#ppt_x"/>
                                              </p:val>
                                            </p:tav>
                                          </p:tavLst>
                                        </p:anim>
                                        <p:anim calcmode="lin" valueType="num">
                                          <p:cBhvr>
                                            <p:cTn id="84" dur="1500" fill="hold"/>
                                            <p:tgtEl>
                                              <p:spTgt spid="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fade">
                                          <p:cBhvr>
                                            <p:cTn id="87" dur="1500"/>
                                            <p:tgtEl>
                                              <p:spTgt spid="4"/>
                                            </p:tgtEl>
                                          </p:cBhvr>
                                        </p:animEffect>
                                        <p:anim calcmode="lin" valueType="num">
                                          <p:cBhvr>
                                            <p:cTn id="88" dur="1500" fill="hold"/>
                                            <p:tgtEl>
                                              <p:spTgt spid="4"/>
                                            </p:tgtEl>
                                            <p:attrNameLst>
                                              <p:attrName>ppt_x</p:attrName>
                                            </p:attrNameLst>
                                          </p:cBhvr>
                                          <p:tavLst>
                                            <p:tav tm="0">
                                              <p:val>
                                                <p:strVal val="#ppt_x"/>
                                              </p:val>
                                            </p:tav>
                                            <p:tav tm="100000">
                                              <p:val>
                                                <p:strVal val="#ppt_x"/>
                                              </p:val>
                                            </p:tav>
                                          </p:tavLst>
                                        </p:anim>
                                        <p:anim calcmode="lin" valueType="num">
                                          <p:cBhvr>
                                            <p:cTn id="89" dur="1500" fill="hold"/>
                                            <p:tgtEl>
                                              <p:spTgt spid="4"/>
                                            </p:tgtEl>
                                            <p:attrNameLst>
                                              <p:attrName>ppt_y</p:attrName>
                                            </p:attrNameLst>
                                          </p:cBhvr>
                                          <p:tavLst>
                                            <p:tav tm="0">
                                              <p:val>
                                                <p:strVal val="#ppt_y+.1"/>
                                              </p:val>
                                            </p:tav>
                                            <p:tav tm="100000">
                                              <p:val>
                                                <p:strVal val="#ppt_y"/>
                                              </p:val>
                                            </p:tav>
                                          </p:tavLst>
                                        </p:anim>
                                      </p:childTnLst>
                                    </p:cTn>
                                  </p:par>
                                </p:childTnLst>
                              </p:cTn>
                            </p:par>
                            <p:par>
                              <p:cTn id="90" fill="hold">
                                <p:stCondLst>
                                  <p:cond delay="16000"/>
                                </p:stCondLst>
                                <p:childTnLst>
                                  <p:par>
                                    <p:cTn id="91" presetID="22" presetClass="entr" presetSubtype="1" fill="hold" nodeType="after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wipe(up)">
                                          <p:cBhvr>
                                            <p:cTn id="93" dur="1250"/>
                                            <p:tgtEl>
                                              <p:spTgt spid="11"/>
                                            </p:tgtEl>
                                          </p:cBhvr>
                                        </p:animEffect>
                                      </p:childTnLst>
                                    </p:cTn>
                                  </p:par>
                                </p:childTnLst>
                              </p:cTn>
                            </p:par>
                            <p:par>
                              <p:cTn id="94" fill="hold">
                                <p:stCondLst>
                                  <p:cond delay="17250"/>
                                </p:stCondLst>
                                <p:childTnLst>
                                  <p:par>
                                    <p:cTn id="95" presetID="42" presetClass="entr" presetSubtype="0" fill="hold" grpId="0" nodeType="after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fade">
                                          <p:cBhvr>
                                            <p:cTn id="97" dur="1500"/>
                                            <p:tgtEl>
                                              <p:spTgt spid="6"/>
                                            </p:tgtEl>
                                          </p:cBhvr>
                                        </p:animEffect>
                                        <p:anim calcmode="lin" valueType="num">
                                          <p:cBhvr>
                                            <p:cTn id="98" dur="1500" fill="hold"/>
                                            <p:tgtEl>
                                              <p:spTgt spid="6"/>
                                            </p:tgtEl>
                                            <p:attrNameLst>
                                              <p:attrName>ppt_x</p:attrName>
                                            </p:attrNameLst>
                                          </p:cBhvr>
                                          <p:tavLst>
                                            <p:tav tm="0">
                                              <p:val>
                                                <p:strVal val="#ppt_x"/>
                                              </p:val>
                                            </p:tav>
                                            <p:tav tm="100000">
                                              <p:val>
                                                <p:strVal val="#ppt_x"/>
                                              </p:val>
                                            </p:tav>
                                          </p:tavLst>
                                        </p:anim>
                                        <p:anim calcmode="lin" valueType="num">
                                          <p:cBhvr>
                                            <p:cTn id="99" dur="1500" fill="hold"/>
                                            <p:tgtEl>
                                              <p:spTgt spid="6"/>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fade">
                                          <p:cBhvr>
                                            <p:cTn id="102" dur="1500"/>
                                            <p:tgtEl>
                                              <p:spTgt spid="7"/>
                                            </p:tgtEl>
                                          </p:cBhvr>
                                        </p:animEffect>
                                        <p:anim calcmode="lin" valueType="num">
                                          <p:cBhvr>
                                            <p:cTn id="103" dur="1500" fill="hold"/>
                                            <p:tgtEl>
                                              <p:spTgt spid="7"/>
                                            </p:tgtEl>
                                            <p:attrNameLst>
                                              <p:attrName>ppt_x</p:attrName>
                                            </p:attrNameLst>
                                          </p:cBhvr>
                                          <p:tavLst>
                                            <p:tav tm="0">
                                              <p:val>
                                                <p:strVal val="#ppt_x"/>
                                              </p:val>
                                            </p:tav>
                                            <p:tav tm="100000">
                                              <p:val>
                                                <p:strVal val="#ppt_x"/>
                                              </p:val>
                                            </p:tav>
                                          </p:tavLst>
                                        </p:anim>
                                        <p:anim calcmode="lin" valueType="num">
                                          <p:cBhvr>
                                            <p:cTn id="104" dur="1500" fill="hold"/>
                                            <p:tgtEl>
                                              <p:spTgt spid="7"/>
                                            </p:tgtEl>
                                            <p:attrNameLst>
                                              <p:attrName>ppt_y</p:attrName>
                                            </p:attrNameLst>
                                          </p:cBhvr>
                                          <p:tavLst>
                                            <p:tav tm="0">
                                              <p:val>
                                                <p:strVal val="#ppt_y+.1"/>
                                              </p:val>
                                            </p:tav>
                                            <p:tav tm="100000">
                                              <p:val>
                                                <p:strVal val="#ppt_y"/>
                                              </p:val>
                                            </p:tav>
                                          </p:tavLst>
                                        </p:anim>
                                      </p:childTnLst>
                                    </p:cTn>
                                  </p:par>
                                </p:childTnLst>
                              </p:cTn>
                            </p:par>
                            <p:par>
                              <p:cTn id="105" fill="hold">
                                <p:stCondLst>
                                  <p:cond delay="18750"/>
                                </p:stCondLst>
                                <p:childTnLst>
                                  <p:par>
                                    <p:cTn id="106" presetID="1" presetClass="entr" presetSubtype="0" fill="hold" grpId="0" nodeType="afterEffect">
                                      <p:stCondLst>
                                        <p:cond delay="0"/>
                                      </p:stCondLst>
                                      <p:iterate type="lt">
                                        <p:tmAbs val="80"/>
                                      </p:iterate>
                                      <p:childTnLst>
                                        <p:set>
                                          <p:cBhvr>
                                            <p:cTn id="107"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01" grpId="0"/>
          <p:bldP spid="102" grpId="0" animBg="1"/>
          <p:bldP spid="104" grpId="0" animBg="1"/>
          <p:bldP spid="112" grpId="0" animBg="1"/>
          <p:bldP spid="3" grpId="0"/>
          <p:bldP spid="4" grpId="0"/>
          <p:bldP spid="6" grpId="0"/>
          <p:bldP spid="7" grpId="0"/>
          <p:bldP spid="57" grpId="0"/>
          <p:bldP spid="60" grpId="0"/>
          <p:bldP spid="62" grpId="0" animBg="1"/>
          <p:bldP spid="63"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marL="0" indent="0">
              <a:buNone/>
            </a:pPr>
            <a:r>
              <a:rPr lang="zh-CN" altLang="en-US" sz="2600" b="1" dirty="0">
                <a:solidFill>
                  <a:schemeClr val="accent1"/>
                </a:solidFill>
                <a:latin typeface="微软雅黑" panose="020B0503020204020204" pitchFamily="34" charset="-122"/>
                <a:ea typeface="微软雅黑" panose="020B0503020204020204" pitchFamily="34" charset="-122"/>
              </a:rPr>
              <a:t>主要措施：开展民主评议党员</a:t>
            </a:r>
          </a:p>
        </p:txBody>
      </p:sp>
      <p:sp>
        <p:nvSpPr>
          <p:cNvPr id="94" name="矩形 93"/>
          <p:cNvSpPr/>
          <p:nvPr/>
        </p:nvSpPr>
        <p:spPr>
          <a:xfrm>
            <a:off x="4605435" y="2517423"/>
            <a:ext cx="1300810" cy="492557"/>
          </a:xfrm>
          <a:prstGeom prst="rect">
            <a:avLst/>
          </a:prstGeom>
        </p:spPr>
        <p:txBody>
          <a:bodyPr wrap="square" lIns="121891" tIns="60945" rIns="121891" bIns="60945">
            <a:spAutoFit/>
          </a:bodyPr>
          <a:lstStyle/>
          <a:p>
            <a:pPr algn="ctr"/>
            <a:r>
              <a:rPr lang="zh-CN" altLang="en-US" b="1" dirty="0"/>
              <a:t>党  员</a:t>
            </a:r>
          </a:p>
        </p:txBody>
      </p:sp>
      <p:sp>
        <p:nvSpPr>
          <p:cNvPr id="101" name="矩形 100"/>
          <p:cNvSpPr/>
          <p:nvPr/>
        </p:nvSpPr>
        <p:spPr>
          <a:xfrm>
            <a:off x="239318" y="5708252"/>
            <a:ext cx="8447839" cy="707856"/>
          </a:xfrm>
          <a:prstGeom prst="rect">
            <a:avLst/>
          </a:prstGeom>
          <a:ln w="19050">
            <a:noFill/>
          </a:ln>
        </p:spPr>
        <p:txBody>
          <a:bodyPr wrap="square" lIns="121891" tIns="60945" rIns="121891" bIns="60945">
            <a:spAutoFit/>
          </a:bodyPr>
          <a:lstStyle/>
          <a:p>
            <a:r>
              <a:rPr lang="en-US" altLang="zh-CN" sz="1900" b="1" dirty="0">
                <a:latin typeface="????"/>
              </a:rPr>
              <a:t>【</a:t>
            </a:r>
            <a:r>
              <a:rPr lang="zh-CN" altLang="en-US" sz="1900" b="1" dirty="0">
                <a:latin typeface="????"/>
              </a:rPr>
              <a:t>方案</a:t>
            </a:r>
            <a:r>
              <a:rPr lang="en-US" altLang="zh-CN" sz="1900" b="1" dirty="0">
                <a:latin typeface="????"/>
              </a:rPr>
              <a:t>】</a:t>
            </a:r>
            <a:r>
              <a:rPr lang="zh-CN" altLang="en-US" sz="1900" b="1" dirty="0">
                <a:latin typeface="????"/>
              </a:rPr>
              <a:t>提出：</a:t>
            </a:r>
            <a:r>
              <a:rPr lang="zh-CN" altLang="en-US" sz="1900" dirty="0">
                <a:latin typeface="????"/>
              </a:rPr>
              <a:t>党员人数较多的党支部，个人自评和党员互评可分党小组进行</a:t>
            </a:r>
            <a:endParaRPr lang="zh-CN" altLang="en-US" sz="1900" dirty="0"/>
          </a:p>
        </p:txBody>
      </p:sp>
      <p:sp>
        <p:nvSpPr>
          <p:cNvPr id="102" name="矩形 101"/>
          <p:cNvSpPr/>
          <p:nvPr/>
        </p:nvSpPr>
        <p:spPr>
          <a:xfrm>
            <a:off x="431315" y="3177126"/>
            <a:ext cx="5474930" cy="528466"/>
          </a:xfrm>
          <a:prstGeom prst="rect">
            <a:avLst/>
          </a:prstGeom>
          <a:solidFill>
            <a:srgbClr val="C00000"/>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spcBef>
                <a:spcPct val="20000"/>
              </a:spcBef>
            </a:pPr>
            <a:r>
              <a:rPr lang="zh-CN" altLang="en-US" sz="1800" b="1" dirty="0">
                <a:solidFill>
                  <a:schemeClr val="bg1"/>
                </a:solidFill>
                <a:latin typeface="微软雅黑" panose="020B0503020204020204" pitchFamily="34" charset="-122"/>
                <a:ea typeface="微软雅黑" panose="020B0503020204020204" pitchFamily="34" charset="-122"/>
              </a:rPr>
              <a:t>召开全体党员会议，组织党员开展民主评议</a:t>
            </a:r>
          </a:p>
        </p:txBody>
      </p:sp>
      <p:sp>
        <p:nvSpPr>
          <p:cNvPr id="104" name="矩形 103"/>
          <p:cNvSpPr/>
          <p:nvPr/>
        </p:nvSpPr>
        <p:spPr>
          <a:xfrm>
            <a:off x="431314" y="3799866"/>
            <a:ext cx="7631913" cy="172590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sz="1900" dirty="0">
              <a:solidFill>
                <a:schemeClr val="bg1"/>
              </a:solidFill>
            </a:endParaRPr>
          </a:p>
        </p:txBody>
      </p:sp>
      <p:sp>
        <p:nvSpPr>
          <p:cNvPr id="112" name="矩形 111"/>
          <p:cNvSpPr/>
          <p:nvPr/>
        </p:nvSpPr>
        <p:spPr>
          <a:xfrm>
            <a:off x="5991391" y="3177126"/>
            <a:ext cx="2047731" cy="528466"/>
          </a:xfrm>
          <a:prstGeom prst="rect">
            <a:avLst/>
          </a:prstGeom>
          <a:solidFill>
            <a:schemeClr val="tx1">
              <a:lumMod val="75000"/>
              <a:lumOff val="2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r>
              <a:rPr lang="zh-CN" altLang="en-US" sz="2200" b="1" dirty="0">
                <a:solidFill>
                  <a:schemeClr val="bg1"/>
                </a:solidFill>
              </a:rPr>
              <a:t>以支部为单位</a:t>
            </a:r>
          </a:p>
        </p:txBody>
      </p:sp>
      <p:sp>
        <p:nvSpPr>
          <p:cNvPr id="3" name="矩形 2"/>
          <p:cNvSpPr/>
          <p:nvPr/>
        </p:nvSpPr>
        <p:spPr>
          <a:xfrm>
            <a:off x="1376779" y="4870288"/>
            <a:ext cx="6641554" cy="615696"/>
          </a:xfrm>
          <a:prstGeom prst="rect">
            <a:avLst/>
          </a:prstGeom>
        </p:spPr>
        <p:txBody>
          <a:bodyPr wrap="square" lIns="121891" tIns="60945" rIns="121891" bIns="60945">
            <a:spAutoFit/>
          </a:bodyPr>
          <a:lstStyle/>
          <a:p>
            <a:r>
              <a:rPr lang="zh-CN" altLang="en-US" sz="1600" dirty="0"/>
              <a:t>党支部综合民主评议情况和党员日常表现，确定评议等次，对优秀党员予以表扬；对有不合格表现的党员，区别情况给予组织处置。</a:t>
            </a:r>
          </a:p>
        </p:txBody>
      </p:sp>
      <p:sp>
        <p:nvSpPr>
          <p:cNvPr id="4" name="矩形 3"/>
          <p:cNvSpPr/>
          <p:nvPr/>
        </p:nvSpPr>
        <p:spPr>
          <a:xfrm>
            <a:off x="1376778" y="3909959"/>
            <a:ext cx="6686450" cy="615696"/>
          </a:xfrm>
          <a:prstGeom prst="rect">
            <a:avLst/>
          </a:prstGeom>
        </p:spPr>
        <p:txBody>
          <a:bodyPr wrap="square" lIns="121891" tIns="60945" rIns="121891" bIns="60945">
            <a:spAutoFit/>
          </a:bodyPr>
          <a:lstStyle/>
          <a:p>
            <a:r>
              <a:rPr lang="zh-CN" altLang="en-US" sz="1600" dirty="0"/>
              <a:t>对照党员标准，按照个人自评、党员互评、民主测评、组织评定的程序进行评议</a:t>
            </a:r>
          </a:p>
        </p:txBody>
      </p:sp>
      <p:sp>
        <p:nvSpPr>
          <p:cNvPr id="7" name="矩形 6"/>
          <p:cNvSpPr/>
          <p:nvPr/>
        </p:nvSpPr>
        <p:spPr>
          <a:xfrm>
            <a:off x="1376778" y="4486156"/>
            <a:ext cx="6542394" cy="369418"/>
          </a:xfrm>
          <a:prstGeom prst="rect">
            <a:avLst/>
          </a:prstGeom>
        </p:spPr>
        <p:txBody>
          <a:bodyPr wrap="square" lIns="121891" tIns="60945" rIns="121891" bIns="60945">
            <a:spAutoFit/>
          </a:bodyPr>
          <a:lstStyle/>
          <a:p>
            <a:r>
              <a:rPr lang="zh-CN" altLang="en-US" sz="1600" dirty="0"/>
              <a:t>结合民主评议，支部班子成员要与每名党员谈心谈话</a:t>
            </a:r>
          </a:p>
        </p:txBody>
      </p:sp>
      <p:sp>
        <p:nvSpPr>
          <p:cNvPr id="8" name="矩形 7"/>
          <p:cNvSpPr/>
          <p:nvPr/>
        </p:nvSpPr>
        <p:spPr>
          <a:xfrm>
            <a:off x="815339" y="4013065"/>
            <a:ext cx="287963" cy="288067"/>
          </a:xfrm>
          <a:prstGeom prst="rect">
            <a:avLst/>
          </a:prstGeom>
          <a:pattFill prst="dkUpDiag">
            <a:fgClr>
              <a:schemeClr val="accent1"/>
            </a:fgClr>
            <a:bgClr>
              <a:schemeClr val="bg1"/>
            </a:bgClr>
          </a:patt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sp>
        <p:nvSpPr>
          <p:cNvPr id="95" name="矩形 94"/>
          <p:cNvSpPr/>
          <p:nvPr/>
        </p:nvSpPr>
        <p:spPr>
          <a:xfrm>
            <a:off x="815339" y="4539624"/>
            <a:ext cx="287963" cy="288067"/>
          </a:xfrm>
          <a:prstGeom prst="rect">
            <a:avLst/>
          </a:prstGeom>
          <a:pattFill prst="dkUpDiag">
            <a:fgClr>
              <a:schemeClr val="accent1"/>
            </a:fgClr>
            <a:bgClr>
              <a:schemeClr val="bg1"/>
            </a:bgClr>
          </a:patt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sp>
        <p:nvSpPr>
          <p:cNvPr id="96" name="矩形 95"/>
          <p:cNvSpPr/>
          <p:nvPr/>
        </p:nvSpPr>
        <p:spPr>
          <a:xfrm>
            <a:off x="815339" y="5034101"/>
            <a:ext cx="287963" cy="288067"/>
          </a:xfrm>
          <a:prstGeom prst="rect">
            <a:avLst/>
          </a:prstGeom>
          <a:pattFill prst="dkUpDiag">
            <a:fgClr>
              <a:schemeClr val="accent1"/>
            </a:fgClr>
            <a:bgClr>
              <a:schemeClr val="bg1"/>
            </a:bgClr>
          </a:patt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sp>
        <p:nvSpPr>
          <p:cNvPr id="47" name="TextBox 45"/>
          <p:cNvSpPr txBox="1"/>
          <p:nvPr/>
        </p:nvSpPr>
        <p:spPr>
          <a:xfrm>
            <a:off x="9145825" y="3707685"/>
            <a:ext cx="1613907" cy="533604"/>
          </a:xfrm>
          <a:prstGeom prst="rect">
            <a:avLst/>
          </a:prstGeom>
          <a:noFill/>
          <a:effectLst>
            <a:outerShdw blurRad="50800" dist="38100" dir="5400000" algn="t" rotWithShape="0">
              <a:prstClr val="black">
                <a:alpha val="40000"/>
              </a:prstClr>
            </a:outerShdw>
          </a:effectLst>
        </p:spPr>
        <p:txBody>
          <a:bodyPr wrap="none" lIns="121891" tIns="60945" rIns="121891" bIns="60945" rtlCol="0">
            <a:spAutoFit/>
          </a:bodyPr>
          <a:lstStyle/>
          <a:p>
            <a:r>
              <a:rPr lang="zh-CN" altLang="en-US" sz="2600" b="1" dirty="0">
                <a:solidFill>
                  <a:schemeClr val="accent1"/>
                </a:solidFill>
                <a:latin typeface="微软雅黑" pitchFamily="34" charset="-122"/>
                <a:ea typeface="微软雅黑" pitchFamily="34" charset="-122"/>
              </a:rPr>
              <a:t>措施之四</a:t>
            </a:r>
            <a:endParaRPr lang="zh-CN" altLang="en-US" sz="2600" b="1" dirty="0">
              <a:latin typeface="微软雅黑" pitchFamily="34" charset="-122"/>
              <a:ea typeface="微软雅黑" pitchFamily="34" charset="-122"/>
            </a:endParaRPr>
          </a:p>
        </p:txBody>
      </p:sp>
      <p:sp>
        <p:nvSpPr>
          <p:cNvPr id="48" name="矩形 47"/>
          <p:cNvSpPr/>
          <p:nvPr/>
        </p:nvSpPr>
        <p:spPr>
          <a:xfrm>
            <a:off x="9096551" y="4649537"/>
            <a:ext cx="1887450" cy="615696"/>
          </a:xfrm>
          <a:prstGeom prst="rect">
            <a:avLst/>
          </a:prstGeom>
        </p:spPr>
        <p:txBody>
          <a:bodyPr wrap="none" lIns="121891" tIns="60945" rIns="121891" bIns="60945">
            <a:spAutoFit/>
          </a:bodyPr>
          <a:lstStyle/>
          <a:p>
            <a:r>
              <a:rPr lang="zh-CN" altLang="en-US" sz="3200" b="1" dirty="0">
                <a:latin typeface="微软雅黑" pitchFamily="34" charset="-122"/>
                <a:ea typeface="微软雅黑" pitchFamily="34" charset="-122"/>
              </a:rPr>
              <a:t>民主评议</a:t>
            </a:r>
          </a:p>
        </p:txBody>
      </p:sp>
      <p:pic>
        <p:nvPicPr>
          <p:cNvPr id="49"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3192" y="1919344"/>
            <a:ext cx="1786541" cy="1621234"/>
          </a:xfrm>
          <a:prstGeom prst="rect">
            <a:avLst/>
          </a:prstGeom>
          <a:noFill/>
          <a:extLst>
            <a:ext uri="{909E8E84-426E-40DD-AFC4-6F175D3DCCD1}">
              <a14:hiddenFill xmlns:a14="http://schemas.microsoft.com/office/drawing/2010/main">
                <a:solidFill>
                  <a:srgbClr val="FFFFFF"/>
                </a:solidFill>
              </a14:hiddenFill>
            </a:ext>
          </a:extLst>
        </p:spPr>
      </p:pic>
      <p:sp>
        <p:nvSpPr>
          <p:cNvPr id="50" name="矩形 49"/>
          <p:cNvSpPr/>
          <p:nvPr/>
        </p:nvSpPr>
        <p:spPr>
          <a:xfrm>
            <a:off x="8360494" y="5382649"/>
            <a:ext cx="3359563" cy="109215"/>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sp>
        <p:nvSpPr>
          <p:cNvPr id="51" name="矩形 50"/>
          <p:cNvSpPr/>
          <p:nvPr/>
        </p:nvSpPr>
        <p:spPr>
          <a:xfrm>
            <a:off x="8416274" y="4398400"/>
            <a:ext cx="3359563" cy="109215"/>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grpSp>
        <p:nvGrpSpPr>
          <p:cNvPr id="39" name="组合 38"/>
          <p:cNvGrpSpPr/>
          <p:nvPr/>
        </p:nvGrpSpPr>
        <p:grpSpPr>
          <a:xfrm>
            <a:off x="575875" y="2015152"/>
            <a:ext cx="952436" cy="952781"/>
            <a:chOff x="3686418" y="1491630"/>
            <a:chExt cx="1245622" cy="1245622"/>
          </a:xfrm>
        </p:grpSpPr>
        <p:grpSp>
          <p:nvGrpSpPr>
            <p:cNvPr id="40" name="组合 39"/>
            <p:cNvGrpSpPr/>
            <p:nvPr/>
          </p:nvGrpSpPr>
          <p:grpSpPr>
            <a:xfrm>
              <a:off x="3686418" y="1491630"/>
              <a:ext cx="1245622" cy="1245622"/>
              <a:chOff x="3597091" y="1563638"/>
              <a:chExt cx="1245622" cy="1245622"/>
            </a:xfrm>
          </p:grpSpPr>
          <p:sp>
            <p:nvSpPr>
              <p:cNvPr id="42" name="椭圆 41"/>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43" name="椭圆 42"/>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41"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民</a:t>
              </a:r>
            </a:p>
          </p:txBody>
        </p:sp>
      </p:grpSp>
      <p:grpSp>
        <p:nvGrpSpPr>
          <p:cNvPr id="44" name="组合 43"/>
          <p:cNvGrpSpPr/>
          <p:nvPr/>
        </p:nvGrpSpPr>
        <p:grpSpPr>
          <a:xfrm>
            <a:off x="1547230" y="2015152"/>
            <a:ext cx="952436" cy="952781"/>
            <a:chOff x="3686418" y="1491630"/>
            <a:chExt cx="1245622" cy="1245622"/>
          </a:xfrm>
        </p:grpSpPr>
        <p:grpSp>
          <p:nvGrpSpPr>
            <p:cNvPr id="45" name="组合 44"/>
            <p:cNvGrpSpPr/>
            <p:nvPr/>
          </p:nvGrpSpPr>
          <p:grpSpPr>
            <a:xfrm>
              <a:off x="3686418" y="1491630"/>
              <a:ext cx="1245622" cy="1245622"/>
              <a:chOff x="3597091" y="1563638"/>
              <a:chExt cx="1245622" cy="1245622"/>
            </a:xfrm>
          </p:grpSpPr>
          <p:sp>
            <p:nvSpPr>
              <p:cNvPr id="58" name="椭圆 57"/>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59" name="椭圆 58"/>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46" name="标题 4"/>
            <p:cNvSpPr txBox="1">
              <a:spLocks/>
            </p:cNvSpPr>
            <p:nvPr/>
          </p:nvSpPr>
          <p:spPr>
            <a:xfrm>
              <a:off x="3891047"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主</a:t>
              </a:r>
            </a:p>
          </p:txBody>
        </p:sp>
      </p:grpSp>
      <p:grpSp>
        <p:nvGrpSpPr>
          <p:cNvPr id="64" name="组合 63"/>
          <p:cNvGrpSpPr/>
          <p:nvPr/>
        </p:nvGrpSpPr>
        <p:grpSpPr>
          <a:xfrm>
            <a:off x="2516841" y="2015152"/>
            <a:ext cx="952436" cy="952781"/>
            <a:chOff x="3686418" y="1491630"/>
            <a:chExt cx="1245622" cy="1245622"/>
          </a:xfrm>
        </p:grpSpPr>
        <p:grpSp>
          <p:nvGrpSpPr>
            <p:cNvPr id="65" name="组合 64"/>
            <p:cNvGrpSpPr/>
            <p:nvPr/>
          </p:nvGrpSpPr>
          <p:grpSpPr>
            <a:xfrm>
              <a:off x="3686418" y="1491630"/>
              <a:ext cx="1245622" cy="1245622"/>
              <a:chOff x="3597091" y="1563638"/>
              <a:chExt cx="1245622" cy="1245622"/>
            </a:xfrm>
          </p:grpSpPr>
          <p:sp>
            <p:nvSpPr>
              <p:cNvPr id="67" name="椭圆 66"/>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68" name="椭圆 67"/>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66" name="标题 4"/>
            <p:cNvSpPr txBox="1">
              <a:spLocks/>
            </p:cNvSpPr>
            <p:nvPr/>
          </p:nvSpPr>
          <p:spPr>
            <a:xfrm>
              <a:off x="386766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评</a:t>
              </a:r>
            </a:p>
          </p:txBody>
        </p:sp>
      </p:grpSp>
      <p:grpSp>
        <p:nvGrpSpPr>
          <p:cNvPr id="69" name="组合 68"/>
          <p:cNvGrpSpPr/>
          <p:nvPr/>
        </p:nvGrpSpPr>
        <p:grpSpPr>
          <a:xfrm>
            <a:off x="3517321" y="2015152"/>
            <a:ext cx="952436" cy="952781"/>
            <a:chOff x="3686418" y="1491630"/>
            <a:chExt cx="1245622" cy="1245622"/>
          </a:xfrm>
        </p:grpSpPr>
        <p:grpSp>
          <p:nvGrpSpPr>
            <p:cNvPr id="70" name="组合 69"/>
            <p:cNvGrpSpPr/>
            <p:nvPr/>
          </p:nvGrpSpPr>
          <p:grpSpPr>
            <a:xfrm>
              <a:off x="3686418" y="1491630"/>
              <a:ext cx="1245622" cy="1245622"/>
              <a:chOff x="3597091" y="1563638"/>
              <a:chExt cx="1245622" cy="1245622"/>
            </a:xfrm>
          </p:grpSpPr>
          <p:sp>
            <p:nvSpPr>
              <p:cNvPr id="72" name="椭圆 71"/>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73" name="椭圆 72"/>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71" name="标题 4"/>
            <p:cNvSpPr txBox="1">
              <a:spLocks/>
            </p:cNvSpPr>
            <p:nvPr/>
          </p:nvSpPr>
          <p:spPr>
            <a:xfrm>
              <a:off x="3863174"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议</a:t>
              </a:r>
            </a:p>
          </p:txBody>
        </p:sp>
      </p:grpSp>
    </p:spTree>
    <p:extLst>
      <p:ext uri="{BB962C8B-B14F-4D97-AF65-F5344CB8AC3E}">
        <p14:creationId xmlns:p14="http://schemas.microsoft.com/office/powerpoint/2010/main" val="1182817753"/>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1500"/>
                                            <p:tgtEl>
                                              <p:spTgt spid="47"/>
                                            </p:tgtEl>
                                          </p:cBhvr>
                                        </p:animEffect>
                                        <p:anim calcmode="lin" valueType="num">
                                          <p:cBhvr>
                                            <p:cTn id="11" dur="1500" fill="hold"/>
                                            <p:tgtEl>
                                              <p:spTgt spid="47"/>
                                            </p:tgtEl>
                                            <p:attrNameLst>
                                              <p:attrName>ppt_x</p:attrName>
                                            </p:attrNameLst>
                                          </p:cBhvr>
                                          <p:tavLst>
                                            <p:tav tm="0">
                                              <p:val>
                                                <p:strVal val="#ppt_x"/>
                                              </p:val>
                                            </p:tav>
                                            <p:tav tm="100000">
                                              <p:val>
                                                <p:strVal val="#ppt_x"/>
                                              </p:val>
                                            </p:tav>
                                          </p:tavLst>
                                        </p:anim>
                                        <p:anim calcmode="lin" valueType="num">
                                          <p:cBhvr>
                                            <p:cTn id="12" dur="1500" fill="hold"/>
                                            <p:tgtEl>
                                              <p:spTgt spid="47"/>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left)">
                                          <p:cBhvr>
                                            <p:cTn id="16" dur="1000"/>
                                            <p:tgtEl>
                                              <p:spTgt spid="5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1000"/>
                                            <p:tgtEl>
                                              <p:spTgt spid="50"/>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500"/>
                                            <p:tgtEl>
                                              <p:spTgt spid="48"/>
                                            </p:tgtEl>
                                          </p:cBhvr>
                                        </p:animEffect>
                                        <p:anim calcmode="lin" valueType="num">
                                          <p:cBhvr>
                                            <p:cTn id="24" dur="1500" fill="hold"/>
                                            <p:tgtEl>
                                              <p:spTgt spid="48"/>
                                            </p:tgtEl>
                                            <p:attrNameLst>
                                              <p:attrName>ppt_x</p:attrName>
                                            </p:attrNameLst>
                                          </p:cBhvr>
                                          <p:tavLst>
                                            <p:tav tm="0">
                                              <p:val>
                                                <p:strVal val="#ppt_x"/>
                                              </p:val>
                                            </p:tav>
                                            <p:tav tm="100000">
                                              <p:val>
                                                <p:strVal val="#ppt_x"/>
                                              </p:val>
                                            </p:tav>
                                          </p:tavLst>
                                        </p:anim>
                                        <p:anim calcmode="lin" valueType="num">
                                          <p:cBhvr>
                                            <p:cTn id="25" dur="1500" fill="hold"/>
                                            <p:tgtEl>
                                              <p:spTgt spid="48"/>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42" presetClass="entr" presetSubtype="0"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par>
                              <p:cTn id="44" fill="hold">
                                <p:stCondLst>
                                  <p:cond delay="7000"/>
                                </p:stCondLst>
                                <p:childTnLst>
                                  <p:par>
                                    <p:cTn id="45" presetID="42" presetClass="entr" presetSubtype="0" fill="hold"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1000"/>
                                            <p:tgtEl>
                                              <p:spTgt spid="69"/>
                                            </p:tgtEl>
                                          </p:cBhvr>
                                        </p:animEffect>
                                        <p:anim calcmode="lin" valueType="num">
                                          <p:cBhvr>
                                            <p:cTn id="48" dur="1000" fill="hold"/>
                                            <p:tgtEl>
                                              <p:spTgt spid="69"/>
                                            </p:tgtEl>
                                            <p:attrNameLst>
                                              <p:attrName>ppt_x</p:attrName>
                                            </p:attrNameLst>
                                          </p:cBhvr>
                                          <p:tavLst>
                                            <p:tav tm="0">
                                              <p:val>
                                                <p:strVal val="#ppt_x"/>
                                              </p:val>
                                            </p:tav>
                                            <p:tav tm="100000">
                                              <p:val>
                                                <p:strVal val="#ppt_x"/>
                                              </p:val>
                                            </p:tav>
                                          </p:tavLst>
                                        </p:anim>
                                        <p:anim calcmode="lin" valueType="num">
                                          <p:cBhvr>
                                            <p:cTn id="49" dur="1000" fill="hold"/>
                                            <p:tgtEl>
                                              <p:spTgt spid="69"/>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14" presetClass="entr" presetSubtype="10" fill="hold" grpId="0"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randombar(horizontal)">
                                          <p:cBhvr>
                                            <p:cTn id="53" dur="1500"/>
                                            <p:tgtEl>
                                              <p:spTgt spid="94"/>
                                            </p:tgtEl>
                                          </p:cBhvr>
                                        </p:animEffect>
                                      </p:childTnLst>
                                    </p:cTn>
                                  </p:par>
                                </p:childTnLst>
                              </p:cTn>
                            </p:par>
                            <p:par>
                              <p:cTn id="54" fill="hold">
                                <p:stCondLst>
                                  <p:cond delay="9500"/>
                                </p:stCondLst>
                                <p:childTnLst>
                                  <p:par>
                                    <p:cTn id="55" presetID="16" presetClass="entr" presetSubtype="37" fill="hold" grpId="0" nodeType="afterEffect">
                                      <p:stCondLst>
                                        <p:cond delay="0"/>
                                      </p:stCondLst>
                                      <p:childTnLst>
                                        <p:set>
                                          <p:cBhvr>
                                            <p:cTn id="56" dur="1" fill="hold">
                                              <p:stCondLst>
                                                <p:cond delay="0"/>
                                              </p:stCondLst>
                                            </p:cTn>
                                            <p:tgtEl>
                                              <p:spTgt spid="102"/>
                                            </p:tgtEl>
                                            <p:attrNameLst>
                                              <p:attrName>style.visibility</p:attrName>
                                            </p:attrNameLst>
                                          </p:cBhvr>
                                          <p:to>
                                            <p:strVal val="visible"/>
                                          </p:to>
                                        </p:set>
                                        <p:animEffect transition="in" filter="barn(outVertical)">
                                          <p:cBhvr>
                                            <p:cTn id="57" dur="1250"/>
                                            <p:tgtEl>
                                              <p:spTgt spid="102"/>
                                            </p:tgtEl>
                                          </p:cBhvr>
                                        </p:animEffect>
                                      </p:childTnLst>
                                    </p:cTn>
                                  </p:par>
                                </p:childTnLst>
                              </p:cTn>
                            </p:par>
                            <p:par>
                              <p:cTn id="58" fill="hold">
                                <p:stCondLst>
                                  <p:cond delay="10750"/>
                                </p:stCondLst>
                                <p:childTnLst>
                                  <p:par>
                                    <p:cTn id="59" presetID="31" presetClass="entr" presetSubtype="0" fill="hold" grpId="0" nodeType="afterEffect">
                                      <p:stCondLst>
                                        <p:cond delay="0"/>
                                      </p:stCondLst>
                                      <p:childTnLst>
                                        <p:set>
                                          <p:cBhvr>
                                            <p:cTn id="60" dur="1" fill="hold">
                                              <p:stCondLst>
                                                <p:cond delay="0"/>
                                              </p:stCondLst>
                                            </p:cTn>
                                            <p:tgtEl>
                                              <p:spTgt spid="112"/>
                                            </p:tgtEl>
                                            <p:attrNameLst>
                                              <p:attrName>style.visibility</p:attrName>
                                            </p:attrNameLst>
                                          </p:cBhvr>
                                          <p:to>
                                            <p:strVal val="visible"/>
                                          </p:to>
                                        </p:set>
                                        <p:anim calcmode="lin" valueType="num">
                                          <p:cBhvr>
                                            <p:cTn id="61" dur="1500" fill="hold"/>
                                            <p:tgtEl>
                                              <p:spTgt spid="112"/>
                                            </p:tgtEl>
                                            <p:attrNameLst>
                                              <p:attrName>ppt_w</p:attrName>
                                            </p:attrNameLst>
                                          </p:cBhvr>
                                          <p:tavLst>
                                            <p:tav tm="0">
                                              <p:val>
                                                <p:fltVal val="0"/>
                                              </p:val>
                                            </p:tav>
                                            <p:tav tm="100000">
                                              <p:val>
                                                <p:strVal val="#ppt_w"/>
                                              </p:val>
                                            </p:tav>
                                          </p:tavLst>
                                        </p:anim>
                                        <p:anim calcmode="lin" valueType="num">
                                          <p:cBhvr>
                                            <p:cTn id="62" dur="1500" fill="hold"/>
                                            <p:tgtEl>
                                              <p:spTgt spid="112"/>
                                            </p:tgtEl>
                                            <p:attrNameLst>
                                              <p:attrName>ppt_h</p:attrName>
                                            </p:attrNameLst>
                                          </p:cBhvr>
                                          <p:tavLst>
                                            <p:tav tm="0">
                                              <p:val>
                                                <p:fltVal val="0"/>
                                              </p:val>
                                            </p:tav>
                                            <p:tav tm="100000">
                                              <p:val>
                                                <p:strVal val="#ppt_h"/>
                                              </p:val>
                                            </p:tav>
                                          </p:tavLst>
                                        </p:anim>
                                        <p:anim calcmode="lin" valueType="num">
                                          <p:cBhvr>
                                            <p:cTn id="63" dur="1500" fill="hold"/>
                                            <p:tgtEl>
                                              <p:spTgt spid="112"/>
                                            </p:tgtEl>
                                            <p:attrNameLst>
                                              <p:attrName>style.rotation</p:attrName>
                                            </p:attrNameLst>
                                          </p:cBhvr>
                                          <p:tavLst>
                                            <p:tav tm="0">
                                              <p:val>
                                                <p:fltVal val="90"/>
                                              </p:val>
                                            </p:tav>
                                            <p:tav tm="100000">
                                              <p:val>
                                                <p:fltVal val="0"/>
                                              </p:val>
                                            </p:tav>
                                          </p:tavLst>
                                        </p:anim>
                                        <p:animEffect transition="in" filter="fade">
                                          <p:cBhvr>
                                            <p:cTn id="64" dur="1500"/>
                                            <p:tgtEl>
                                              <p:spTgt spid="112"/>
                                            </p:tgtEl>
                                          </p:cBhvr>
                                        </p:animEffect>
                                      </p:childTnLst>
                                    </p:cTn>
                                  </p:par>
                                </p:childTnLst>
                              </p:cTn>
                            </p:par>
                            <p:par>
                              <p:cTn id="65" fill="hold">
                                <p:stCondLst>
                                  <p:cond delay="12250"/>
                                </p:stCondLst>
                                <p:childTnLst>
                                  <p:par>
                                    <p:cTn id="66" presetID="2" presetClass="entr" presetSubtype="8" fill="hold" grpId="0" nodeType="afterEffect" p14:presetBounceEnd="33333">
                                      <p:stCondLst>
                                        <p:cond delay="0"/>
                                      </p:stCondLst>
                                      <p:childTnLst>
                                        <p:set>
                                          <p:cBhvr>
                                            <p:cTn id="67" dur="1" fill="hold">
                                              <p:stCondLst>
                                                <p:cond delay="0"/>
                                              </p:stCondLst>
                                            </p:cTn>
                                            <p:tgtEl>
                                              <p:spTgt spid="104"/>
                                            </p:tgtEl>
                                            <p:attrNameLst>
                                              <p:attrName>style.visibility</p:attrName>
                                            </p:attrNameLst>
                                          </p:cBhvr>
                                          <p:to>
                                            <p:strVal val="visible"/>
                                          </p:to>
                                        </p:set>
                                        <p:anim calcmode="lin" valueType="num" p14:bounceEnd="33333">
                                          <p:cBhvr additive="base">
                                            <p:cTn id="68" dur="1000" fill="hold"/>
                                            <p:tgtEl>
                                              <p:spTgt spid="104"/>
                                            </p:tgtEl>
                                            <p:attrNameLst>
                                              <p:attrName>ppt_x</p:attrName>
                                            </p:attrNameLst>
                                          </p:cBhvr>
                                          <p:tavLst>
                                            <p:tav tm="0">
                                              <p:val>
                                                <p:strVal val="0-#ppt_w/2"/>
                                              </p:val>
                                            </p:tav>
                                            <p:tav tm="100000">
                                              <p:val>
                                                <p:strVal val="#ppt_x"/>
                                              </p:val>
                                            </p:tav>
                                          </p:tavLst>
                                        </p:anim>
                                        <p:anim calcmode="lin" valueType="num" p14:bounceEnd="33333">
                                          <p:cBhvr additive="base">
                                            <p:cTn id="69" dur="1000" fill="hold"/>
                                            <p:tgtEl>
                                              <p:spTgt spid="104"/>
                                            </p:tgtEl>
                                            <p:attrNameLst>
                                              <p:attrName>ppt_y</p:attrName>
                                            </p:attrNameLst>
                                          </p:cBhvr>
                                          <p:tavLst>
                                            <p:tav tm="0">
                                              <p:val>
                                                <p:strVal val="#ppt_y"/>
                                              </p:val>
                                            </p:tav>
                                            <p:tav tm="100000">
                                              <p:val>
                                                <p:strVal val="#ppt_y"/>
                                              </p:val>
                                            </p:tav>
                                          </p:tavLst>
                                        </p:anim>
                                      </p:childTnLst>
                                    </p:cTn>
                                  </p:par>
                                </p:childTnLst>
                              </p:cTn>
                            </p:par>
                            <p:par>
                              <p:cTn id="70" fill="hold">
                                <p:stCondLst>
                                  <p:cond delay="1325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250"/>
                                            <p:tgtEl>
                                              <p:spTgt spid="8"/>
                                            </p:tgtEl>
                                          </p:cBhvr>
                                        </p:animEffect>
                                        <p:anim calcmode="lin" valueType="num">
                                          <p:cBhvr>
                                            <p:cTn id="74" dur="1250" fill="hold"/>
                                            <p:tgtEl>
                                              <p:spTgt spid="8"/>
                                            </p:tgtEl>
                                            <p:attrNameLst>
                                              <p:attrName>ppt_x</p:attrName>
                                            </p:attrNameLst>
                                          </p:cBhvr>
                                          <p:tavLst>
                                            <p:tav tm="0">
                                              <p:val>
                                                <p:strVal val="#ppt_x"/>
                                              </p:val>
                                            </p:tav>
                                            <p:tav tm="100000">
                                              <p:val>
                                                <p:strVal val="#ppt_x"/>
                                              </p:val>
                                            </p:tav>
                                          </p:tavLst>
                                        </p:anim>
                                        <p:anim calcmode="lin" valueType="num">
                                          <p:cBhvr>
                                            <p:cTn id="75" dur="1250" fill="hold"/>
                                            <p:tgtEl>
                                              <p:spTgt spid="8"/>
                                            </p:tgtEl>
                                            <p:attrNameLst>
                                              <p:attrName>ppt_y</p:attrName>
                                            </p:attrNameLst>
                                          </p:cBhvr>
                                          <p:tavLst>
                                            <p:tav tm="0">
                                              <p:val>
                                                <p:strVal val="#ppt_y+.1"/>
                                              </p:val>
                                            </p:tav>
                                            <p:tav tm="100000">
                                              <p:val>
                                                <p:strVal val="#ppt_y"/>
                                              </p:val>
                                            </p:tav>
                                          </p:tavLst>
                                        </p:anim>
                                      </p:childTnLst>
                                    </p:cTn>
                                  </p:par>
                                </p:childTnLst>
                              </p:cTn>
                            </p:par>
                            <p:par>
                              <p:cTn id="76" fill="hold">
                                <p:stCondLst>
                                  <p:cond delay="14500"/>
                                </p:stCondLst>
                                <p:childTnLst>
                                  <p:par>
                                    <p:cTn id="77" presetID="14" presetClass="entr" presetSubtype="10" fill="hold" grpId="0" nodeType="after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randombar(horizontal)">
                                          <p:cBhvr>
                                            <p:cTn id="79" dur="750"/>
                                            <p:tgtEl>
                                              <p:spTgt spid="4"/>
                                            </p:tgtEl>
                                          </p:cBhvr>
                                        </p:animEffect>
                                      </p:childTnLst>
                                    </p:cTn>
                                  </p:par>
                                </p:childTnLst>
                              </p:cTn>
                            </p:par>
                            <p:par>
                              <p:cTn id="80" fill="hold">
                                <p:stCondLst>
                                  <p:cond delay="15250"/>
                                </p:stCondLst>
                                <p:childTnLst>
                                  <p:par>
                                    <p:cTn id="81" presetID="42" presetClass="entr" presetSubtype="0"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Effect transition="in" filter="fade">
                                          <p:cBhvr>
                                            <p:cTn id="83" dur="1250"/>
                                            <p:tgtEl>
                                              <p:spTgt spid="95"/>
                                            </p:tgtEl>
                                          </p:cBhvr>
                                        </p:animEffect>
                                        <p:anim calcmode="lin" valueType="num">
                                          <p:cBhvr>
                                            <p:cTn id="84" dur="1250" fill="hold"/>
                                            <p:tgtEl>
                                              <p:spTgt spid="95"/>
                                            </p:tgtEl>
                                            <p:attrNameLst>
                                              <p:attrName>ppt_x</p:attrName>
                                            </p:attrNameLst>
                                          </p:cBhvr>
                                          <p:tavLst>
                                            <p:tav tm="0">
                                              <p:val>
                                                <p:strVal val="#ppt_x"/>
                                              </p:val>
                                            </p:tav>
                                            <p:tav tm="100000">
                                              <p:val>
                                                <p:strVal val="#ppt_x"/>
                                              </p:val>
                                            </p:tav>
                                          </p:tavLst>
                                        </p:anim>
                                        <p:anim calcmode="lin" valueType="num">
                                          <p:cBhvr>
                                            <p:cTn id="85" dur="1250" fill="hold"/>
                                            <p:tgtEl>
                                              <p:spTgt spid="95"/>
                                            </p:tgtEl>
                                            <p:attrNameLst>
                                              <p:attrName>ppt_y</p:attrName>
                                            </p:attrNameLst>
                                          </p:cBhvr>
                                          <p:tavLst>
                                            <p:tav tm="0">
                                              <p:val>
                                                <p:strVal val="#ppt_y+.1"/>
                                              </p:val>
                                            </p:tav>
                                            <p:tav tm="100000">
                                              <p:val>
                                                <p:strVal val="#ppt_y"/>
                                              </p:val>
                                            </p:tav>
                                          </p:tavLst>
                                        </p:anim>
                                      </p:childTnLst>
                                    </p:cTn>
                                  </p:par>
                                </p:childTnLst>
                              </p:cTn>
                            </p:par>
                            <p:par>
                              <p:cTn id="86" fill="hold">
                                <p:stCondLst>
                                  <p:cond delay="16500"/>
                                </p:stCondLst>
                                <p:childTnLst>
                                  <p:par>
                                    <p:cTn id="87" presetID="14" presetClass="entr" presetSubtype="10" fill="hold" grpId="0" nodeType="after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randombar(horizontal)">
                                          <p:cBhvr>
                                            <p:cTn id="89" dur="750"/>
                                            <p:tgtEl>
                                              <p:spTgt spid="7"/>
                                            </p:tgtEl>
                                          </p:cBhvr>
                                        </p:animEffect>
                                      </p:childTnLst>
                                    </p:cTn>
                                  </p:par>
                                </p:childTnLst>
                              </p:cTn>
                            </p:par>
                            <p:par>
                              <p:cTn id="90" fill="hold">
                                <p:stCondLst>
                                  <p:cond delay="17250"/>
                                </p:stCondLst>
                                <p:childTnLst>
                                  <p:par>
                                    <p:cTn id="91" presetID="42" presetClass="entr" presetSubtype="0" fill="hold" grpId="0"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fade">
                                          <p:cBhvr>
                                            <p:cTn id="93" dur="1250"/>
                                            <p:tgtEl>
                                              <p:spTgt spid="96"/>
                                            </p:tgtEl>
                                          </p:cBhvr>
                                        </p:animEffect>
                                        <p:anim calcmode="lin" valueType="num">
                                          <p:cBhvr>
                                            <p:cTn id="94" dur="1250" fill="hold"/>
                                            <p:tgtEl>
                                              <p:spTgt spid="96"/>
                                            </p:tgtEl>
                                            <p:attrNameLst>
                                              <p:attrName>ppt_x</p:attrName>
                                            </p:attrNameLst>
                                          </p:cBhvr>
                                          <p:tavLst>
                                            <p:tav tm="0">
                                              <p:val>
                                                <p:strVal val="#ppt_x"/>
                                              </p:val>
                                            </p:tav>
                                            <p:tav tm="100000">
                                              <p:val>
                                                <p:strVal val="#ppt_x"/>
                                              </p:val>
                                            </p:tav>
                                          </p:tavLst>
                                        </p:anim>
                                        <p:anim calcmode="lin" valueType="num">
                                          <p:cBhvr>
                                            <p:cTn id="95" dur="1250" fill="hold"/>
                                            <p:tgtEl>
                                              <p:spTgt spid="96"/>
                                            </p:tgtEl>
                                            <p:attrNameLst>
                                              <p:attrName>ppt_y</p:attrName>
                                            </p:attrNameLst>
                                          </p:cBhvr>
                                          <p:tavLst>
                                            <p:tav tm="0">
                                              <p:val>
                                                <p:strVal val="#ppt_y+.1"/>
                                              </p:val>
                                            </p:tav>
                                            <p:tav tm="100000">
                                              <p:val>
                                                <p:strVal val="#ppt_y"/>
                                              </p:val>
                                            </p:tav>
                                          </p:tavLst>
                                        </p:anim>
                                      </p:childTnLst>
                                    </p:cTn>
                                  </p:par>
                                </p:childTnLst>
                              </p:cTn>
                            </p:par>
                            <p:par>
                              <p:cTn id="96" fill="hold">
                                <p:stCondLst>
                                  <p:cond delay="18500"/>
                                </p:stCondLst>
                                <p:childTnLst>
                                  <p:par>
                                    <p:cTn id="97" presetID="14" presetClass="entr" presetSubtype="10" fill="hold" grpId="0" nodeType="afterEffect">
                                      <p:stCondLst>
                                        <p:cond delay="0"/>
                                      </p:stCondLst>
                                      <p:childTnLst>
                                        <p:set>
                                          <p:cBhvr>
                                            <p:cTn id="98" dur="1" fill="hold">
                                              <p:stCondLst>
                                                <p:cond delay="0"/>
                                              </p:stCondLst>
                                            </p:cTn>
                                            <p:tgtEl>
                                              <p:spTgt spid="3"/>
                                            </p:tgtEl>
                                            <p:attrNameLst>
                                              <p:attrName>style.visibility</p:attrName>
                                            </p:attrNameLst>
                                          </p:cBhvr>
                                          <p:to>
                                            <p:strVal val="visible"/>
                                          </p:to>
                                        </p:set>
                                        <p:animEffect transition="in" filter="randombar(horizontal)">
                                          <p:cBhvr>
                                            <p:cTn id="99" dur="750"/>
                                            <p:tgtEl>
                                              <p:spTgt spid="3"/>
                                            </p:tgtEl>
                                          </p:cBhvr>
                                        </p:animEffect>
                                      </p:childTnLst>
                                    </p:cTn>
                                  </p:par>
                                </p:childTnLst>
                              </p:cTn>
                            </p:par>
                            <p:par>
                              <p:cTn id="100" fill="hold">
                                <p:stCondLst>
                                  <p:cond delay="19250"/>
                                </p:stCondLst>
                                <p:childTnLst>
                                  <p:par>
                                    <p:cTn id="101" presetID="1" presetClass="entr" presetSubtype="0" fill="hold" grpId="0" nodeType="afterEffect">
                                      <p:stCondLst>
                                        <p:cond delay="0"/>
                                      </p:stCondLst>
                                      <p:iterate type="lt">
                                        <p:tmAbs val="80"/>
                                      </p:iterate>
                                      <p:childTnLst>
                                        <p:set>
                                          <p:cBhvr>
                                            <p:cTn id="10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01" grpId="0"/>
          <p:bldP spid="102" grpId="0" animBg="1"/>
          <p:bldP spid="104" grpId="0" animBg="1"/>
          <p:bldP spid="112" grpId="0" animBg="1"/>
          <p:bldP spid="3" grpId="0"/>
          <p:bldP spid="4" grpId="0"/>
          <p:bldP spid="7" grpId="0"/>
          <p:bldP spid="8" grpId="0" animBg="1"/>
          <p:bldP spid="95" grpId="0" animBg="1"/>
          <p:bldP spid="96" grpId="0" animBg="1"/>
          <p:bldP spid="47" grpId="0"/>
          <p:bldP spid="48" grpId="0"/>
          <p:bldP spid="50" grpId="0" animBg="1"/>
          <p:bldP spid="5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1500"/>
                                            <p:tgtEl>
                                              <p:spTgt spid="47"/>
                                            </p:tgtEl>
                                          </p:cBhvr>
                                        </p:animEffect>
                                        <p:anim calcmode="lin" valueType="num">
                                          <p:cBhvr>
                                            <p:cTn id="11" dur="1500" fill="hold"/>
                                            <p:tgtEl>
                                              <p:spTgt spid="47"/>
                                            </p:tgtEl>
                                            <p:attrNameLst>
                                              <p:attrName>ppt_x</p:attrName>
                                            </p:attrNameLst>
                                          </p:cBhvr>
                                          <p:tavLst>
                                            <p:tav tm="0">
                                              <p:val>
                                                <p:strVal val="#ppt_x"/>
                                              </p:val>
                                            </p:tav>
                                            <p:tav tm="100000">
                                              <p:val>
                                                <p:strVal val="#ppt_x"/>
                                              </p:val>
                                            </p:tav>
                                          </p:tavLst>
                                        </p:anim>
                                        <p:anim calcmode="lin" valueType="num">
                                          <p:cBhvr>
                                            <p:cTn id="12" dur="1500" fill="hold"/>
                                            <p:tgtEl>
                                              <p:spTgt spid="47"/>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left)">
                                          <p:cBhvr>
                                            <p:cTn id="16" dur="1000"/>
                                            <p:tgtEl>
                                              <p:spTgt spid="5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1000"/>
                                            <p:tgtEl>
                                              <p:spTgt spid="50"/>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500"/>
                                            <p:tgtEl>
                                              <p:spTgt spid="48"/>
                                            </p:tgtEl>
                                          </p:cBhvr>
                                        </p:animEffect>
                                        <p:anim calcmode="lin" valueType="num">
                                          <p:cBhvr>
                                            <p:cTn id="24" dur="1500" fill="hold"/>
                                            <p:tgtEl>
                                              <p:spTgt spid="48"/>
                                            </p:tgtEl>
                                            <p:attrNameLst>
                                              <p:attrName>ppt_x</p:attrName>
                                            </p:attrNameLst>
                                          </p:cBhvr>
                                          <p:tavLst>
                                            <p:tav tm="0">
                                              <p:val>
                                                <p:strVal val="#ppt_x"/>
                                              </p:val>
                                            </p:tav>
                                            <p:tav tm="100000">
                                              <p:val>
                                                <p:strVal val="#ppt_x"/>
                                              </p:val>
                                            </p:tav>
                                          </p:tavLst>
                                        </p:anim>
                                        <p:anim calcmode="lin" valueType="num">
                                          <p:cBhvr>
                                            <p:cTn id="25" dur="1500" fill="hold"/>
                                            <p:tgtEl>
                                              <p:spTgt spid="48"/>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42" presetClass="entr" presetSubtype="0"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par>
                              <p:cTn id="44" fill="hold">
                                <p:stCondLst>
                                  <p:cond delay="7000"/>
                                </p:stCondLst>
                                <p:childTnLst>
                                  <p:par>
                                    <p:cTn id="45" presetID="42" presetClass="entr" presetSubtype="0" fill="hold"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1000"/>
                                            <p:tgtEl>
                                              <p:spTgt spid="69"/>
                                            </p:tgtEl>
                                          </p:cBhvr>
                                        </p:animEffect>
                                        <p:anim calcmode="lin" valueType="num">
                                          <p:cBhvr>
                                            <p:cTn id="48" dur="1000" fill="hold"/>
                                            <p:tgtEl>
                                              <p:spTgt spid="69"/>
                                            </p:tgtEl>
                                            <p:attrNameLst>
                                              <p:attrName>ppt_x</p:attrName>
                                            </p:attrNameLst>
                                          </p:cBhvr>
                                          <p:tavLst>
                                            <p:tav tm="0">
                                              <p:val>
                                                <p:strVal val="#ppt_x"/>
                                              </p:val>
                                            </p:tav>
                                            <p:tav tm="100000">
                                              <p:val>
                                                <p:strVal val="#ppt_x"/>
                                              </p:val>
                                            </p:tav>
                                          </p:tavLst>
                                        </p:anim>
                                        <p:anim calcmode="lin" valueType="num">
                                          <p:cBhvr>
                                            <p:cTn id="49" dur="1000" fill="hold"/>
                                            <p:tgtEl>
                                              <p:spTgt spid="69"/>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14" presetClass="entr" presetSubtype="10" fill="hold" grpId="0"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randombar(horizontal)">
                                          <p:cBhvr>
                                            <p:cTn id="53" dur="1500"/>
                                            <p:tgtEl>
                                              <p:spTgt spid="94"/>
                                            </p:tgtEl>
                                          </p:cBhvr>
                                        </p:animEffect>
                                      </p:childTnLst>
                                    </p:cTn>
                                  </p:par>
                                </p:childTnLst>
                              </p:cTn>
                            </p:par>
                            <p:par>
                              <p:cTn id="54" fill="hold">
                                <p:stCondLst>
                                  <p:cond delay="9500"/>
                                </p:stCondLst>
                                <p:childTnLst>
                                  <p:par>
                                    <p:cTn id="55" presetID="16" presetClass="entr" presetSubtype="37" fill="hold" grpId="0" nodeType="afterEffect">
                                      <p:stCondLst>
                                        <p:cond delay="0"/>
                                      </p:stCondLst>
                                      <p:childTnLst>
                                        <p:set>
                                          <p:cBhvr>
                                            <p:cTn id="56" dur="1" fill="hold">
                                              <p:stCondLst>
                                                <p:cond delay="0"/>
                                              </p:stCondLst>
                                            </p:cTn>
                                            <p:tgtEl>
                                              <p:spTgt spid="102"/>
                                            </p:tgtEl>
                                            <p:attrNameLst>
                                              <p:attrName>style.visibility</p:attrName>
                                            </p:attrNameLst>
                                          </p:cBhvr>
                                          <p:to>
                                            <p:strVal val="visible"/>
                                          </p:to>
                                        </p:set>
                                        <p:animEffect transition="in" filter="barn(outVertical)">
                                          <p:cBhvr>
                                            <p:cTn id="57" dur="1250"/>
                                            <p:tgtEl>
                                              <p:spTgt spid="102"/>
                                            </p:tgtEl>
                                          </p:cBhvr>
                                        </p:animEffect>
                                      </p:childTnLst>
                                    </p:cTn>
                                  </p:par>
                                </p:childTnLst>
                              </p:cTn>
                            </p:par>
                            <p:par>
                              <p:cTn id="58" fill="hold">
                                <p:stCondLst>
                                  <p:cond delay="10750"/>
                                </p:stCondLst>
                                <p:childTnLst>
                                  <p:par>
                                    <p:cTn id="59" presetID="31" presetClass="entr" presetSubtype="0" fill="hold" grpId="0" nodeType="afterEffect">
                                      <p:stCondLst>
                                        <p:cond delay="0"/>
                                      </p:stCondLst>
                                      <p:childTnLst>
                                        <p:set>
                                          <p:cBhvr>
                                            <p:cTn id="60" dur="1" fill="hold">
                                              <p:stCondLst>
                                                <p:cond delay="0"/>
                                              </p:stCondLst>
                                            </p:cTn>
                                            <p:tgtEl>
                                              <p:spTgt spid="112"/>
                                            </p:tgtEl>
                                            <p:attrNameLst>
                                              <p:attrName>style.visibility</p:attrName>
                                            </p:attrNameLst>
                                          </p:cBhvr>
                                          <p:to>
                                            <p:strVal val="visible"/>
                                          </p:to>
                                        </p:set>
                                        <p:anim calcmode="lin" valueType="num">
                                          <p:cBhvr>
                                            <p:cTn id="61" dur="1500" fill="hold"/>
                                            <p:tgtEl>
                                              <p:spTgt spid="112"/>
                                            </p:tgtEl>
                                            <p:attrNameLst>
                                              <p:attrName>ppt_w</p:attrName>
                                            </p:attrNameLst>
                                          </p:cBhvr>
                                          <p:tavLst>
                                            <p:tav tm="0">
                                              <p:val>
                                                <p:fltVal val="0"/>
                                              </p:val>
                                            </p:tav>
                                            <p:tav tm="100000">
                                              <p:val>
                                                <p:strVal val="#ppt_w"/>
                                              </p:val>
                                            </p:tav>
                                          </p:tavLst>
                                        </p:anim>
                                        <p:anim calcmode="lin" valueType="num">
                                          <p:cBhvr>
                                            <p:cTn id="62" dur="1500" fill="hold"/>
                                            <p:tgtEl>
                                              <p:spTgt spid="112"/>
                                            </p:tgtEl>
                                            <p:attrNameLst>
                                              <p:attrName>ppt_h</p:attrName>
                                            </p:attrNameLst>
                                          </p:cBhvr>
                                          <p:tavLst>
                                            <p:tav tm="0">
                                              <p:val>
                                                <p:fltVal val="0"/>
                                              </p:val>
                                            </p:tav>
                                            <p:tav tm="100000">
                                              <p:val>
                                                <p:strVal val="#ppt_h"/>
                                              </p:val>
                                            </p:tav>
                                          </p:tavLst>
                                        </p:anim>
                                        <p:anim calcmode="lin" valueType="num">
                                          <p:cBhvr>
                                            <p:cTn id="63" dur="1500" fill="hold"/>
                                            <p:tgtEl>
                                              <p:spTgt spid="112"/>
                                            </p:tgtEl>
                                            <p:attrNameLst>
                                              <p:attrName>style.rotation</p:attrName>
                                            </p:attrNameLst>
                                          </p:cBhvr>
                                          <p:tavLst>
                                            <p:tav tm="0">
                                              <p:val>
                                                <p:fltVal val="90"/>
                                              </p:val>
                                            </p:tav>
                                            <p:tav tm="100000">
                                              <p:val>
                                                <p:fltVal val="0"/>
                                              </p:val>
                                            </p:tav>
                                          </p:tavLst>
                                        </p:anim>
                                        <p:animEffect transition="in" filter="fade">
                                          <p:cBhvr>
                                            <p:cTn id="64" dur="1500"/>
                                            <p:tgtEl>
                                              <p:spTgt spid="112"/>
                                            </p:tgtEl>
                                          </p:cBhvr>
                                        </p:animEffect>
                                      </p:childTnLst>
                                    </p:cTn>
                                  </p:par>
                                </p:childTnLst>
                              </p:cTn>
                            </p:par>
                            <p:par>
                              <p:cTn id="65" fill="hold">
                                <p:stCondLst>
                                  <p:cond delay="12250"/>
                                </p:stCondLst>
                                <p:childTnLst>
                                  <p:par>
                                    <p:cTn id="66" presetID="2" presetClass="entr" presetSubtype="8" fill="hold" grpId="0" nodeType="afterEffect">
                                      <p:stCondLst>
                                        <p:cond delay="0"/>
                                      </p:stCondLst>
                                      <p:childTnLst>
                                        <p:set>
                                          <p:cBhvr>
                                            <p:cTn id="67" dur="1" fill="hold">
                                              <p:stCondLst>
                                                <p:cond delay="0"/>
                                              </p:stCondLst>
                                            </p:cTn>
                                            <p:tgtEl>
                                              <p:spTgt spid="104"/>
                                            </p:tgtEl>
                                            <p:attrNameLst>
                                              <p:attrName>style.visibility</p:attrName>
                                            </p:attrNameLst>
                                          </p:cBhvr>
                                          <p:to>
                                            <p:strVal val="visible"/>
                                          </p:to>
                                        </p:set>
                                        <p:anim calcmode="lin" valueType="num">
                                          <p:cBhvr additive="base">
                                            <p:cTn id="68" dur="1000" fill="hold"/>
                                            <p:tgtEl>
                                              <p:spTgt spid="104"/>
                                            </p:tgtEl>
                                            <p:attrNameLst>
                                              <p:attrName>ppt_x</p:attrName>
                                            </p:attrNameLst>
                                          </p:cBhvr>
                                          <p:tavLst>
                                            <p:tav tm="0">
                                              <p:val>
                                                <p:strVal val="0-#ppt_w/2"/>
                                              </p:val>
                                            </p:tav>
                                            <p:tav tm="100000">
                                              <p:val>
                                                <p:strVal val="#ppt_x"/>
                                              </p:val>
                                            </p:tav>
                                          </p:tavLst>
                                        </p:anim>
                                        <p:anim calcmode="lin" valueType="num">
                                          <p:cBhvr additive="base">
                                            <p:cTn id="69" dur="1000" fill="hold"/>
                                            <p:tgtEl>
                                              <p:spTgt spid="104"/>
                                            </p:tgtEl>
                                            <p:attrNameLst>
                                              <p:attrName>ppt_y</p:attrName>
                                            </p:attrNameLst>
                                          </p:cBhvr>
                                          <p:tavLst>
                                            <p:tav tm="0">
                                              <p:val>
                                                <p:strVal val="#ppt_y"/>
                                              </p:val>
                                            </p:tav>
                                            <p:tav tm="100000">
                                              <p:val>
                                                <p:strVal val="#ppt_y"/>
                                              </p:val>
                                            </p:tav>
                                          </p:tavLst>
                                        </p:anim>
                                      </p:childTnLst>
                                    </p:cTn>
                                  </p:par>
                                </p:childTnLst>
                              </p:cTn>
                            </p:par>
                            <p:par>
                              <p:cTn id="70" fill="hold">
                                <p:stCondLst>
                                  <p:cond delay="1325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250"/>
                                            <p:tgtEl>
                                              <p:spTgt spid="8"/>
                                            </p:tgtEl>
                                          </p:cBhvr>
                                        </p:animEffect>
                                        <p:anim calcmode="lin" valueType="num">
                                          <p:cBhvr>
                                            <p:cTn id="74" dur="1250" fill="hold"/>
                                            <p:tgtEl>
                                              <p:spTgt spid="8"/>
                                            </p:tgtEl>
                                            <p:attrNameLst>
                                              <p:attrName>ppt_x</p:attrName>
                                            </p:attrNameLst>
                                          </p:cBhvr>
                                          <p:tavLst>
                                            <p:tav tm="0">
                                              <p:val>
                                                <p:strVal val="#ppt_x"/>
                                              </p:val>
                                            </p:tav>
                                            <p:tav tm="100000">
                                              <p:val>
                                                <p:strVal val="#ppt_x"/>
                                              </p:val>
                                            </p:tav>
                                          </p:tavLst>
                                        </p:anim>
                                        <p:anim calcmode="lin" valueType="num">
                                          <p:cBhvr>
                                            <p:cTn id="75" dur="1250" fill="hold"/>
                                            <p:tgtEl>
                                              <p:spTgt spid="8"/>
                                            </p:tgtEl>
                                            <p:attrNameLst>
                                              <p:attrName>ppt_y</p:attrName>
                                            </p:attrNameLst>
                                          </p:cBhvr>
                                          <p:tavLst>
                                            <p:tav tm="0">
                                              <p:val>
                                                <p:strVal val="#ppt_y+.1"/>
                                              </p:val>
                                            </p:tav>
                                            <p:tav tm="100000">
                                              <p:val>
                                                <p:strVal val="#ppt_y"/>
                                              </p:val>
                                            </p:tav>
                                          </p:tavLst>
                                        </p:anim>
                                      </p:childTnLst>
                                    </p:cTn>
                                  </p:par>
                                </p:childTnLst>
                              </p:cTn>
                            </p:par>
                            <p:par>
                              <p:cTn id="76" fill="hold">
                                <p:stCondLst>
                                  <p:cond delay="14500"/>
                                </p:stCondLst>
                                <p:childTnLst>
                                  <p:par>
                                    <p:cTn id="77" presetID="14" presetClass="entr" presetSubtype="10" fill="hold" grpId="0" nodeType="after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randombar(horizontal)">
                                          <p:cBhvr>
                                            <p:cTn id="79" dur="750"/>
                                            <p:tgtEl>
                                              <p:spTgt spid="4"/>
                                            </p:tgtEl>
                                          </p:cBhvr>
                                        </p:animEffect>
                                      </p:childTnLst>
                                    </p:cTn>
                                  </p:par>
                                </p:childTnLst>
                              </p:cTn>
                            </p:par>
                            <p:par>
                              <p:cTn id="80" fill="hold">
                                <p:stCondLst>
                                  <p:cond delay="15250"/>
                                </p:stCondLst>
                                <p:childTnLst>
                                  <p:par>
                                    <p:cTn id="81" presetID="42" presetClass="entr" presetSubtype="0"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Effect transition="in" filter="fade">
                                          <p:cBhvr>
                                            <p:cTn id="83" dur="1250"/>
                                            <p:tgtEl>
                                              <p:spTgt spid="95"/>
                                            </p:tgtEl>
                                          </p:cBhvr>
                                        </p:animEffect>
                                        <p:anim calcmode="lin" valueType="num">
                                          <p:cBhvr>
                                            <p:cTn id="84" dur="1250" fill="hold"/>
                                            <p:tgtEl>
                                              <p:spTgt spid="95"/>
                                            </p:tgtEl>
                                            <p:attrNameLst>
                                              <p:attrName>ppt_x</p:attrName>
                                            </p:attrNameLst>
                                          </p:cBhvr>
                                          <p:tavLst>
                                            <p:tav tm="0">
                                              <p:val>
                                                <p:strVal val="#ppt_x"/>
                                              </p:val>
                                            </p:tav>
                                            <p:tav tm="100000">
                                              <p:val>
                                                <p:strVal val="#ppt_x"/>
                                              </p:val>
                                            </p:tav>
                                          </p:tavLst>
                                        </p:anim>
                                        <p:anim calcmode="lin" valueType="num">
                                          <p:cBhvr>
                                            <p:cTn id="85" dur="1250" fill="hold"/>
                                            <p:tgtEl>
                                              <p:spTgt spid="95"/>
                                            </p:tgtEl>
                                            <p:attrNameLst>
                                              <p:attrName>ppt_y</p:attrName>
                                            </p:attrNameLst>
                                          </p:cBhvr>
                                          <p:tavLst>
                                            <p:tav tm="0">
                                              <p:val>
                                                <p:strVal val="#ppt_y+.1"/>
                                              </p:val>
                                            </p:tav>
                                            <p:tav tm="100000">
                                              <p:val>
                                                <p:strVal val="#ppt_y"/>
                                              </p:val>
                                            </p:tav>
                                          </p:tavLst>
                                        </p:anim>
                                      </p:childTnLst>
                                    </p:cTn>
                                  </p:par>
                                </p:childTnLst>
                              </p:cTn>
                            </p:par>
                            <p:par>
                              <p:cTn id="86" fill="hold">
                                <p:stCondLst>
                                  <p:cond delay="16500"/>
                                </p:stCondLst>
                                <p:childTnLst>
                                  <p:par>
                                    <p:cTn id="87" presetID="14" presetClass="entr" presetSubtype="10" fill="hold" grpId="0" nodeType="after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randombar(horizontal)">
                                          <p:cBhvr>
                                            <p:cTn id="89" dur="750"/>
                                            <p:tgtEl>
                                              <p:spTgt spid="7"/>
                                            </p:tgtEl>
                                          </p:cBhvr>
                                        </p:animEffect>
                                      </p:childTnLst>
                                    </p:cTn>
                                  </p:par>
                                </p:childTnLst>
                              </p:cTn>
                            </p:par>
                            <p:par>
                              <p:cTn id="90" fill="hold">
                                <p:stCondLst>
                                  <p:cond delay="17250"/>
                                </p:stCondLst>
                                <p:childTnLst>
                                  <p:par>
                                    <p:cTn id="91" presetID="42" presetClass="entr" presetSubtype="0" fill="hold" grpId="0"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fade">
                                          <p:cBhvr>
                                            <p:cTn id="93" dur="1250"/>
                                            <p:tgtEl>
                                              <p:spTgt spid="96"/>
                                            </p:tgtEl>
                                          </p:cBhvr>
                                        </p:animEffect>
                                        <p:anim calcmode="lin" valueType="num">
                                          <p:cBhvr>
                                            <p:cTn id="94" dur="1250" fill="hold"/>
                                            <p:tgtEl>
                                              <p:spTgt spid="96"/>
                                            </p:tgtEl>
                                            <p:attrNameLst>
                                              <p:attrName>ppt_x</p:attrName>
                                            </p:attrNameLst>
                                          </p:cBhvr>
                                          <p:tavLst>
                                            <p:tav tm="0">
                                              <p:val>
                                                <p:strVal val="#ppt_x"/>
                                              </p:val>
                                            </p:tav>
                                            <p:tav tm="100000">
                                              <p:val>
                                                <p:strVal val="#ppt_x"/>
                                              </p:val>
                                            </p:tav>
                                          </p:tavLst>
                                        </p:anim>
                                        <p:anim calcmode="lin" valueType="num">
                                          <p:cBhvr>
                                            <p:cTn id="95" dur="1250" fill="hold"/>
                                            <p:tgtEl>
                                              <p:spTgt spid="96"/>
                                            </p:tgtEl>
                                            <p:attrNameLst>
                                              <p:attrName>ppt_y</p:attrName>
                                            </p:attrNameLst>
                                          </p:cBhvr>
                                          <p:tavLst>
                                            <p:tav tm="0">
                                              <p:val>
                                                <p:strVal val="#ppt_y+.1"/>
                                              </p:val>
                                            </p:tav>
                                            <p:tav tm="100000">
                                              <p:val>
                                                <p:strVal val="#ppt_y"/>
                                              </p:val>
                                            </p:tav>
                                          </p:tavLst>
                                        </p:anim>
                                      </p:childTnLst>
                                    </p:cTn>
                                  </p:par>
                                </p:childTnLst>
                              </p:cTn>
                            </p:par>
                            <p:par>
                              <p:cTn id="96" fill="hold">
                                <p:stCondLst>
                                  <p:cond delay="18500"/>
                                </p:stCondLst>
                                <p:childTnLst>
                                  <p:par>
                                    <p:cTn id="97" presetID="14" presetClass="entr" presetSubtype="10" fill="hold" grpId="0" nodeType="afterEffect">
                                      <p:stCondLst>
                                        <p:cond delay="0"/>
                                      </p:stCondLst>
                                      <p:childTnLst>
                                        <p:set>
                                          <p:cBhvr>
                                            <p:cTn id="98" dur="1" fill="hold">
                                              <p:stCondLst>
                                                <p:cond delay="0"/>
                                              </p:stCondLst>
                                            </p:cTn>
                                            <p:tgtEl>
                                              <p:spTgt spid="3"/>
                                            </p:tgtEl>
                                            <p:attrNameLst>
                                              <p:attrName>style.visibility</p:attrName>
                                            </p:attrNameLst>
                                          </p:cBhvr>
                                          <p:to>
                                            <p:strVal val="visible"/>
                                          </p:to>
                                        </p:set>
                                        <p:animEffect transition="in" filter="randombar(horizontal)">
                                          <p:cBhvr>
                                            <p:cTn id="99" dur="750"/>
                                            <p:tgtEl>
                                              <p:spTgt spid="3"/>
                                            </p:tgtEl>
                                          </p:cBhvr>
                                        </p:animEffect>
                                      </p:childTnLst>
                                    </p:cTn>
                                  </p:par>
                                </p:childTnLst>
                              </p:cTn>
                            </p:par>
                            <p:par>
                              <p:cTn id="100" fill="hold">
                                <p:stCondLst>
                                  <p:cond delay="19250"/>
                                </p:stCondLst>
                                <p:childTnLst>
                                  <p:par>
                                    <p:cTn id="101" presetID="1" presetClass="entr" presetSubtype="0" fill="hold" grpId="0" nodeType="afterEffect">
                                      <p:stCondLst>
                                        <p:cond delay="0"/>
                                      </p:stCondLst>
                                      <p:iterate type="lt">
                                        <p:tmAbs val="80"/>
                                      </p:iterate>
                                      <p:childTnLst>
                                        <p:set>
                                          <p:cBhvr>
                                            <p:cTn id="10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01" grpId="0"/>
          <p:bldP spid="102" grpId="0" animBg="1"/>
          <p:bldP spid="104" grpId="0" animBg="1"/>
          <p:bldP spid="112" grpId="0" animBg="1"/>
          <p:bldP spid="3" grpId="0"/>
          <p:bldP spid="4" grpId="0"/>
          <p:bldP spid="7" grpId="0"/>
          <p:bldP spid="8" grpId="0" animBg="1"/>
          <p:bldP spid="95" grpId="0" animBg="1"/>
          <p:bldP spid="96" grpId="0" animBg="1"/>
          <p:bldP spid="47" grpId="0"/>
          <p:bldP spid="48" grpId="0"/>
          <p:bldP spid="50" grpId="0" animBg="1"/>
          <p:bldP spid="51"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marL="0" indent="0">
              <a:buNone/>
            </a:pPr>
            <a:r>
              <a:rPr lang="zh-CN" altLang="en-US" sz="2800" b="1" dirty="0">
                <a:solidFill>
                  <a:schemeClr val="accent1"/>
                </a:solidFill>
                <a:latin typeface="微软雅黑" panose="020B0503020204020204" pitchFamily="34" charset="-122"/>
                <a:ea typeface="微软雅黑" panose="020B0503020204020204" pitchFamily="34" charset="-122"/>
              </a:rPr>
              <a:t>两学一做：立足岗位作贡献</a:t>
            </a:r>
          </a:p>
        </p:txBody>
      </p:sp>
      <p:sp>
        <p:nvSpPr>
          <p:cNvPr id="110" name="矩形 109"/>
          <p:cNvSpPr/>
          <p:nvPr/>
        </p:nvSpPr>
        <p:spPr>
          <a:xfrm>
            <a:off x="6788679" y="2292267"/>
            <a:ext cx="1823965" cy="492557"/>
          </a:xfrm>
          <a:prstGeom prst="rect">
            <a:avLst/>
          </a:prstGeom>
        </p:spPr>
        <p:txBody>
          <a:bodyPr wrap="square" lIns="121891" tIns="60945" rIns="121891" bIns="60945">
            <a:spAutoFit/>
          </a:bodyPr>
          <a:lstStyle/>
          <a:p>
            <a:pPr algn="ctr"/>
            <a:r>
              <a:rPr lang="zh-CN" altLang="en-US" b="1" dirty="0"/>
              <a:t>立足岗位</a:t>
            </a:r>
          </a:p>
        </p:txBody>
      </p:sp>
      <p:sp>
        <p:nvSpPr>
          <p:cNvPr id="8" name="矩形 7"/>
          <p:cNvSpPr/>
          <p:nvPr/>
        </p:nvSpPr>
        <p:spPr>
          <a:xfrm>
            <a:off x="3983247" y="3277295"/>
            <a:ext cx="7631913" cy="400079"/>
          </a:xfrm>
          <a:prstGeom prst="rect">
            <a:avLst/>
          </a:prstGeom>
        </p:spPr>
        <p:txBody>
          <a:bodyPr wrap="square" lIns="121891" tIns="60945" rIns="121891" bIns="60945">
            <a:spAutoFit/>
          </a:bodyPr>
          <a:lstStyle/>
          <a:p>
            <a:r>
              <a:rPr lang="zh-CN" altLang="en-US" sz="1800" b="1" dirty="0">
                <a:solidFill>
                  <a:schemeClr val="accent1"/>
                </a:solidFill>
              </a:rPr>
              <a:t>农村、社区</a:t>
            </a:r>
            <a:r>
              <a:rPr lang="zh-CN" altLang="en-US" sz="1800" dirty="0"/>
              <a:t>，</a:t>
            </a:r>
            <a:r>
              <a:rPr lang="zh-CN" altLang="en-US" sz="1400" dirty="0"/>
              <a:t>重点落实党员设岗定责和承诺践诺制度</a:t>
            </a:r>
          </a:p>
        </p:txBody>
      </p:sp>
      <p:sp>
        <p:nvSpPr>
          <p:cNvPr id="9" name="矩形 8"/>
          <p:cNvSpPr/>
          <p:nvPr/>
        </p:nvSpPr>
        <p:spPr>
          <a:xfrm>
            <a:off x="3983247" y="3671881"/>
            <a:ext cx="7775852" cy="400079"/>
          </a:xfrm>
          <a:prstGeom prst="rect">
            <a:avLst/>
          </a:prstGeom>
        </p:spPr>
        <p:txBody>
          <a:bodyPr wrap="square" lIns="121891" tIns="60945" rIns="121891" bIns="60945">
            <a:spAutoFit/>
          </a:bodyPr>
          <a:lstStyle/>
          <a:p>
            <a:r>
              <a:rPr lang="zh-CN" altLang="zh-CN" sz="1800" b="1" dirty="0">
                <a:solidFill>
                  <a:schemeClr val="accent1"/>
                </a:solidFill>
              </a:rPr>
              <a:t>国有企业和非公有制企业、社会组织</a:t>
            </a:r>
            <a:r>
              <a:rPr lang="zh-CN" altLang="zh-CN" sz="1400" dirty="0"/>
              <a:t>，重点落实党员示范岗和党员责任区制度</a:t>
            </a:r>
            <a:endParaRPr lang="zh-CN" altLang="en-US" sz="1400" dirty="0"/>
          </a:p>
        </p:txBody>
      </p:sp>
      <p:sp>
        <p:nvSpPr>
          <p:cNvPr id="10" name="矩形 9"/>
          <p:cNvSpPr/>
          <p:nvPr/>
        </p:nvSpPr>
        <p:spPr>
          <a:xfrm>
            <a:off x="3983248" y="4066467"/>
            <a:ext cx="7293905" cy="400079"/>
          </a:xfrm>
          <a:prstGeom prst="rect">
            <a:avLst/>
          </a:prstGeom>
        </p:spPr>
        <p:txBody>
          <a:bodyPr wrap="square" lIns="121891" tIns="60945" rIns="121891" bIns="60945">
            <a:spAutoFit/>
          </a:bodyPr>
          <a:lstStyle/>
          <a:p>
            <a:r>
              <a:rPr lang="zh-CN" altLang="en-US" sz="1800" b="1" dirty="0">
                <a:solidFill>
                  <a:schemeClr val="accent1"/>
                </a:solidFill>
              </a:rPr>
              <a:t>窗口单位和服务行业</a:t>
            </a:r>
            <a:r>
              <a:rPr lang="zh-CN" altLang="en-US" sz="1400" dirty="0"/>
              <a:t>，重点落实党员挂牌上岗、亮明身份制度</a:t>
            </a:r>
          </a:p>
        </p:txBody>
      </p:sp>
      <p:sp>
        <p:nvSpPr>
          <p:cNvPr id="12" name="矩形 11"/>
          <p:cNvSpPr/>
          <p:nvPr/>
        </p:nvSpPr>
        <p:spPr>
          <a:xfrm>
            <a:off x="3983247" y="4461054"/>
            <a:ext cx="8015170" cy="400079"/>
          </a:xfrm>
          <a:prstGeom prst="rect">
            <a:avLst/>
          </a:prstGeom>
        </p:spPr>
        <p:txBody>
          <a:bodyPr wrap="square" lIns="121891" tIns="60945" rIns="121891" bIns="60945">
            <a:spAutoFit/>
          </a:bodyPr>
          <a:lstStyle/>
          <a:p>
            <a:r>
              <a:rPr lang="zh-CN" altLang="zh-CN" sz="1800" b="1" dirty="0">
                <a:solidFill>
                  <a:schemeClr val="accent1"/>
                </a:solidFill>
              </a:rPr>
              <a:t>机关事业单位</a:t>
            </a:r>
            <a:r>
              <a:rPr lang="zh-CN" altLang="zh-CN" sz="1400" dirty="0"/>
              <a:t>促进党员模范履行岗位职责，落实到社区报到、直接联系服务群众制度</a:t>
            </a:r>
            <a:endParaRPr lang="zh-CN" altLang="en-US" sz="1400" dirty="0"/>
          </a:p>
        </p:txBody>
      </p:sp>
      <p:sp>
        <p:nvSpPr>
          <p:cNvPr id="13" name="矩形 12"/>
          <p:cNvSpPr/>
          <p:nvPr/>
        </p:nvSpPr>
        <p:spPr>
          <a:xfrm>
            <a:off x="3983247" y="4909854"/>
            <a:ext cx="7535915" cy="400079"/>
          </a:xfrm>
          <a:prstGeom prst="rect">
            <a:avLst/>
          </a:prstGeom>
        </p:spPr>
        <p:txBody>
          <a:bodyPr wrap="square" lIns="121891" tIns="60945" rIns="121891" bIns="60945">
            <a:spAutoFit/>
          </a:bodyPr>
          <a:lstStyle/>
          <a:p>
            <a:r>
              <a:rPr lang="zh-CN" altLang="zh-CN" sz="1800" b="1" dirty="0">
                <a:solidFill>
                  <a:schemeClr val="accent1"/>
                </a:solidFill>
              </a:rPr>
              <a:t>学校</a:t>
            </a:r>
            <a:r>
              <a:rPr lang="zh-CN" altLang="zh-CN" sz="1800" dirty="0"/>
              <a:t>，</a:t>
            </a:r>
            <a:r>
              <a:rPr lang="zh-CN" altLang="zh-CN" sz="1400" dirty="0"/>
              <a:t>重点要求党员增强党的意识，自觉爱党护党为党，敬业修德，奉献社会</a:t>
            </a:r>
            <a:endParaRPr lang="zh-CN" altLang="en-US" sz="1400" dirty="0"/>
          </a:p>
        </p:txBody>
      </p:sp>
      <p:sp>
        <p:nvSpPr>
          <p:cNvPr id="14" name="矩形 13"/>
          <p:cNvSpPr/>
          <p:nvPr/>
        </p:nvSpPr>
        <p:spPr>
          <a:xfrm>
            <a:off x="3916768" y="5540078"/>
            <a:ext cx="7938328" cy="800189"/>
          </a:xfrm>
          <a:prstGeom prst="rect">
            <a:avLst/>
          </a:prstGeom>
          <a:solidFill>
            <a:srgbClr val="C00000"/>
          </a:solidFill>
          <a:ln>
            <a:solidFill>
              <a:schemeClr val="accent1"/>
            </a:solidFill>
          </a:ln>
        </p:spPr>
        <p:txBody>
          <a:bodyPr wrap="square" lIns="121891" tIns="60945" rIns="121891" bIns="60945">
            <a:spAutoFit/>
          </a:bodyPr>
          <a:lstStyle/>
          <a:p>
            <a:r>
              <a:rPr lang="zh-CN" altLang="zh-CN" sz="2200" b="1" dirty="0">
                <a:solidFill>
                  <a:schemeClr val="bg1"/>
                </a:solidFill>
              </a:rPr>
              <a:t>在纪念建党</a:t>
            </a:r>
            <a:r>
              <a:rPr lang="en-US" altLang="zh-CN" sz="2200" b="1" dirty="0">
                <a:solidFill>
                  <a:schemeClr val="bg1"/>
                </a:solidFill>
              </a:rPr>
              <a:t>95</a:t>
            </a:r>
            <a:r>
              <a:rPr lang="zh-CN" altLang="zh-CN" sz="2200" b="1" dirty="0">
                <a:solidFill>
                  <a:schemeClr val="bg1"/>
                </a:solidFill>
              </a:rPr>
              <a:t>周年活动中，评选表彰优秀共产党员、优秀党务工作者、先进基层党组织。</a:t>
            </a:r>
          </a:p>
        </p:txBody>
      </p:sp>
      <p:sp>
        <p:nvSpPr>
          <p:cNvPr id="111" name="矩形 110"/>
          <p:cNvSpPr/>
          <p:nvPr/>
        </p:nvSpPr>
        <p:spPr>
          <a:xfrm>
            <a:off x="3909932" y="2919496"/>
            <a:ext cx="7945926" cy="254458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sz="1900" b="1" dirty="0">
              <a:solidFill>
                <a:schemeClr val="bg1"/>
              </a:solidFill>
            </a:endParaRPr>
          </a:p>
        </p:txBody>
      </p:sp>
      <p:sp>
        <p:nvSpPr>
          <p:cNvPr id="15" name="矩形 14"/>
          <p:cNvSpPr/>
          <p:nvPr/>
        </p:nvSpPr>
        <p:spPr>
          <a:xfrm>
            <a:off x="10991114" y="3015529"/>
            <a:ext cx="733476" cy="707856"/>
          </a:xfrm>
          <a:prstGeom prst="rect">
            <a:avLst/>
          </a:prstGeom>
          <a:solidFill>
            <a:schemeClr val="accent1"/>
          </a:solidFill>
          <a:ln>
            <a:solidFill>
              <a:schemeClr val="accent1"/>
            </a:solidFill>
          </a:ln>
        </p:spPr>
        <p:txBody>
          <a:bodyPr wrap="none" lIns="121891" tIns="60945" rIns="121891" bIns="60945">
            <a:spAutoFit/>
          </a:bodyPr>
          <a:lstStyle/>
          <a:p>
            <a:r>
              <a:rPr lang="zh-CN" altLang="en-US" sz="1900" b="1" dirty="0">
                <a:solidFill>
                  <a:schemeClr val="bg1"/>
                </a:solidFill>
              </a:rPr>
              <a:t>具体</a:t>
            </a:r>
            <a:endParaRPr lang="en-US" altLang="zh-CN" sz="1900" b="1" dirty="0">
              <a:solidFill>
                <a:schemeClr val="bg1"/>
              </a:solidFill>
            </a:endParaRPr>
          </a:p>
          <a:p>
            <a:r>
              <a:rPr lang="zh-CN" altLang="en-US" sz="1900" b="1" dirty="0">
                <a:solidFill>
                  <a:schemeClr val="bg1"/>
                </a:solidFill>
              </a:rPr>
              <a:t>要求</a:t>
            </a:r>
          </a:p>
        </p:txBody>
      </p:sp>
      <p:sp>
        <p:nvSpPr>
          <p:cNvPr id="39" name="TextBox 45"/>
          <p:cNvSpPr txBox="1"/>
          <p:nvPr/>
        </p:nvSpPr>
        <p:spPr>
          <a:xfrm>
            <a:off x="1278112" y="3984970"/>
            <a:ext cx="1613907" cy="533604"/>
          </a:xfrm>
          <a:prstGeom prst="rect">
            <a:avLst/>
          </a:prstGeom>
          <a:noFill/>
          <a:effectLst>
            <a:outerShdw blurRad="50800" dist="38100" dir="5400000" algn="t" rotWithShape="0">
              <a:prstClr val="black">
                <a:alpha val="40000"/>
              </a:prstClr>
            </a:outerShdw>
          </a:effectLst>
        </p:spPr>
        <p:txBody>
          <a:bodyPr wrap="none" lIns="121891" tIns="60945" rIns="121891" bIns="60945" rtlCol="0">
            <a:spAutoFit/>
          </a:bodyPr>
          <a:lstStyle/>
          <a:p>
            <a:r>
              <a:rPr lang="zh-CN" altLang="en-US" sz="2600" b="1" dirty="0">
                <a:solidFill>
                  <a:schemeClr val="accent1"/>
                </a:solidFill>
                <a:latin typeface="微软雅黑" pitchFamily="34" charset="-122"/>
                <a:ea typeface="微软雅黑" pitchFamily="34" charset="-122"/>
              </a:rPr>
              <a:t>措施之五</a:t>
            </a:r>
            <a:endParaRPr lang="zh-CN" altLang="en-US" sz="2600" b="1" dirty="0">
              <a:latin typeface="微软雅黑" pitchFamily="34" charset="-122"/>
              <a:ea typeface="微软雅黑" pitchFamily="34" charset="-122"/>
            </a:endParaRPr>
          </a:p>
        </p:txBody>
      </p:sp>
      <p:sp>
        <p:nvSpPr>
          <p:cNvPr id="40" name="矩形 39"/>
          <p:cNvSpPr/>
          <p:nvPr/>
        </p:nvSpPr>
        <p:spPr>
          <a:xfrm>
            <a:off x="849866" y="4926823"/>
            <a:ext cx="2297766" cy="615696"/>
          </a:xfrm>
          <a:prstGeom prst="rect">
            <a:avLst/>
          </a:prstGeom>
        </p:spPr>
        <p:txBody>
          <a:bodyPr wrap="none" lIns="121891" tIns="60945" rIns="121891" bIns="60945">
            <a:spAutoFit/>
          </a:bodyPr>
          <a:lstStyle/>
          <a:p>
            <a:r>
              <a:rPr lang="zh-CN" altLang="en-US" sz="3200" b="1" dirty="0">
                <a:latin typeface="微软雅黑" pitchFamily="34" charset="-122"/>
                <a:ea typeface="微软雅黑" pitchFamily="34" charset="-122"/>
              </a:rPr>
              <a:t>岗位做贡献</a:t>
            </a:r>
          </a:p>
        </p:txBody>
      </p:sp>
      <p:pic>
        <p:nvPicPr>
          <p:cNvPr id="41"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478" y="2196630"/>
            <a:ext cx="1786541" cy="1621234"/>
          </a:xfrm>
          <a:prstGeom prst="rect">
            <a:avLst/>
          </a:prstGeom>
          <a:noFill/>
          <a:extLst>
            <a:ext uri="{909E8E84-426E-40DD-AFC4-6F175D3DCCD1}">
              <a14:hiddenFill xmlns:a14="http://schemas.microsoft.com/office/drawing/2010/main">
                <a:solidFill>
                  <a:srgbClr val="FFFFFF"/>
                </a:solidFill>
              </a14:hiddenFill>
            </a:ext>
          </a:extLst>
        </p:spPr>
      </p:pic>
      <p:sp>
        <p:nvSpPr>
          <p:cNvPr id="42" name="矩形 41"/>
          <p:cNvSpPr/>
          <p:nvPr/>
        </p:nvSpPr>
        <p:spPr>
          <a:xfrm>
            <a:off x="492781" y="5659934"/>
            <a:ext cx="3359563" cy="109215"/>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sp>
        <p:nvSpPr>
          <p:cNvPr id="43" name="矩形 42"/>
          <p:cNvSpPr/>
          <p:nvPr/>
        </p:nvSpPr>
        <p:spPr>
          <a:xfrm>
            <a:off x="548561" y="4675685"/>
            <a:ext cx="3359563" cy="109215"/>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grpSp>
        <p:nvGrpSpPr>
          <p:cNvPr id="32" name="组合 31"/>
          <p:cNvGrpSpPr/>
          <p:nvPr/>
        </p:nvGrpSpPr>
        <p:grpSpPr>
          <a:xfrm>
            <a:off x="8612644" y="1815876"/>
            <a:ext cx="952436" cy="952781"/>
            <a:chOff x="3686418" y="1491630"/>
            <a:chExt cx="1245622" cy="1245622"/>
          </a:xfrm>
        </p:grpSpPr>
        <p:grpSp>
          <p:nvGrpSpPr>
            <p:cNvPr id="33" name="组合 32"/>
            <p:cNvGrpSpPr/>
            <p:nvPr/>
          </p:nvGrpSpPr>
          <p:grpSpPr>
            <a:xfrm>
              <a:off x="3686418" y="1491630"/>
              <a:ext cx="1245622" cy="1245622"/>
              <a:chOff x="3597091" y="1563638"/>
              <a:chExt cx="1245622" cy="1245622"/>
            </a:xfrm>
          </p:grpSpPr>
          <p:sp>
            <p:nvSpPr>
              <p:cNvPr id="35" name="椭圆 34"/>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36" name="椭圆 35"/>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34"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做</a:t>
              </a:r>
            </a:p>
          </p:txBody>
        </p:sp>
      </p:grpSp>
      <p:grpSp>
        <p:nvGrpSpPr>
          <p:cNvPr id="37" name="组合 36"/>
          <p:cNvGrpSpPr/>
          <p:nvPr/>
        </p:nvGrpSpPr>
        <p:grpSpPr>
          <a:xfrm>
            <a:off x="9583999" y="1815876"/>
            <a:ext cx="952436" cy="952781"/>
            <a:chOff x="3686418" y="1491630"/>
            <a:chExt cx="1245622" cy="1245622"/>
          </a:xfrm>
        </p:grpSpPr>
        <p:grpSp>
          <p:nvGrpSpPr>
            <p:cNvPr id="38" name="组合 37"/>
            <p:cNvGrpSpPr/>
            <p:nvPr/>
          </p:nvGrpSpPr>
          <p:grpSpPr>
            <a:xfrm>
              <a:off x="3686418" y="1491630"/>
              <a:ext cx="1245622" cy="1245622"/>
              <a:chOff x="3597091" y="1563638"/>
              <a:chExt cx="1245622" cy="1245622"/>
            </a:xfrm>
          </p:grpSpPr>
          <p:sp>
            <p:nvSpPr>
              <p:cNvPr id="45" name="椭圆 44"/>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46" name="椭圆 45"/>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44" name="标题 4"/>
            <p:cNvSpPr txBox="1">
              <a:spLocks/>
            </p:cNvSpPr>
            <p:nvPr/>
          </p:nvSpPr>
          <p:spPr>
            <a:xfrm>
              <a:off x="3891047"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贡</a:t>
              </a:r>
            </a:p>
          </p:txBody>
        </p:sp>
      </p:grpSp>
      <p:grpSp>
        <p:nvGrpSpPr>
          <p:cNvPr id="47" name="组合 46"/>
          <p:cNvGrpSpPr/>
          <p:nvPr/>
        </p:nvGrpSpPr>
        <p:grpSpPr>
          <a:xfrm>
            <a:off x="10553610" y="1815876"/>
            <a:ext cx="952436" cy="952781"/>
            <a:chOff x="3686418" y="1491630"/>
            <a:chExt cx="1245622" cy="1245622"/>
          </a:xfrm>
        </p:grpSpPr>
        <p:grpSp>
          <p:nvGrpSpPr>
            <p:cNvPr id="48" name="组合 47"/>
            <p:cNvGrpSpPr/>
            <p:nvPr/>
          </p:nvGrpSpPr>
          <p:grpSpPr>
            <a:xfrm>
              <a:off x="3686418" y="1491630"/>
              <a:ext cx="1245622" cy="1245622"/>
              <a:chOff x="3597091" y="1563638"/>
              <a:chExt cx="1245622" cy="1245622"/>
            </a:xfrm>
          </p:grpSpPr>
          <p:sp>
            <p:nvSpPr>
              <p:cNvPr id="50" name="椭圆 49"/>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51" name="椭圆 50"/>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49" name="标题 4"/>
            <p:cNvSpPr txBox="1">
              <a:spLocks/>
            </p:cNvSpPr>
            <p:nvPr/>
          </p:nvSpPr>
          <p:spPr>
            <a:xfrm>
              <a:off x="386766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献</a:t>
              </a:r>
            </a:p>
          </p:txBody>
        </p:sp>
      </p:grpSp>
    </p:spTree>
    <p:extLst>
      <p:ext uri="{BB962C8B-B14F-4D97-AF65-F5344CB8AC3E}">
        <p14:creationId xmlns:p14="http://schemas.microsoft.com/office/powerpoint/2010/main" val="3073124027"/>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1500"/>
                                        <p:tgtEl>
                                          <p:spTgt spid="39"/>
                                        </p:tgtEl>
                                      </p:cBhvr>
                                    </p:animEffect>
                                    <p:anim calcmode="lin" valueType="num">
                                      <p:cBhvr>
                                        <p:cTn id="11" dur="1500" fill="hold"/>
                                        <p:tgtEl>
                                          <p:spTgt spid="39"/>
                                        </p:tgtEl>
                                        <p:attrNameLst>
                                          <p:attrName>ppt_x</p:attrName>
                                        </p:attrNameLst>
                                      </p:cBhvr>
                                      <p:tavLst>
                                        <p:tav tm="0">
                                          <p:val>
                                            <p:strVal val="#ppt_x"/>
                                          </p:val>
                                        </p:tav>
                                        <p:tav tm="100000">
                                          <p:val>
                                            <p:strVal val="#ppt_x"/>
                                          </p:val>
                                        </p:tav>
                                      </p:tavLst>
                                    </p:anim>
                                    <p:anim calcmode="lin" valueType="num">
                                      <p:cBhvr>
                                        <p:cTn id="12" dur="1500" fill="hold"/>
                                        <p:tgtEl>
                                          <p:spTgt spid="39"/>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1000"/>
                                        <p:tgtEl>
                                          <p:spTgt spid="4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1000"/>
                                        <p:tgtEl>
                                          <p:spTgt spid="42"/>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1500"/>
                                        <p:tgtEl>
                                          <p:spTgt spid="40"/>
                                        </p:tgtEl>
                                      </p:cBhvr>
                                    </p:animEffect>
                                    <p:anim calcmode="lin" valueType="num">
                                      <p:cBhvr>
                                        <p:cTn id="24" dur="1500" fill="hold"/>
                                        <p:tgtEl>
                                          <p:spTgt spid="40"/>
                                        </p:tgtEl>
                                        <p:attrNameLst>
                                          <p:attrName>ppt_x</p:attrName>
                                        </p:attrNameLst>
                                      </p:cBhvr>
                                      <p:tavLst>
                                        <p:tav tm="0">
                                          <p:val>
                                            <p:strVal val="#ppt_x"/>
                                          </p:val>
                                        </p:tav>
                                        <p:tav tm="100000">
                                          <p:val>
                                            <p:strVal val="#ppt_x"/>
                                          </p:val>
                                        </p:tav>
                                      </p:tavLst>
                                    </p:anim>
                                    <p:anim calcmode="lin" valueType="num">
                                      <p:cBhvr>
                                        <p:cTn id="25" dur="1500" fill="hold"/>
                                        <p:tgtEl>
                                          <p:spTgt spid="40"/>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31" presetClass="entr" presetSubtype="0" fill="hold" grpId="0" nodeType="afterEffect">
                                  <p:stCondLst>
                                    <p:cond delay="0"/>
                                  </p:stCondLst>
                                  <p:childTnLst>
                                    <p:set>
                                      <p:cBhvr>
                                        <p:cTn id="28" dur="1" fill="hold">
                                          <p:stCondLst>
                                            <p:cond delay="0"/>
                                          </p:stCondLst>
                                        </p:cTn>
                                        <p:tgtEl>
                                          <p:spTgt spid="110"/>
                                        </p:tgtEl>
                                        <p:attrNameLst>
                                          <p:attrName>style.visibility</p:attrName>
                                        </p:attrNameLst>
                                      </p:cBhvr>
                                      <p:to>
                                        <p:strVal val="visible"/>
                                      </p:to>
                                    </p:set>
                                    <p:anim calcmode="lin" valueType="num">
                                      <p:cBhvr>
                                        <p:cTn id="29" dur="1500" fill="hold"/>
                                        <p:tgtEl>
                                          <p:spTgt spid="110"/>
                                        </p:tgtEl>
                                        <p:attrNameLst>
                                          <p:attrName>ppt_w</p:attrName>
                                        </p:attrNameLst>
                                      </p:cBhvr>
                                      <p:tavLst>
                                        <p:tav tm="0">
                                          <p:val>
                                            <p:fltVal val="0"/>
                                          </p:val>
                                        </p:tav>
                                        <p:tav tm="100000">
                                          <p:val>
                                            <p:strVal val="#ppt_w"/>
                                          </p:val>
                                        </p:tav>
                                      </p:tavLst>
                                    </p:anim>
                                    <p:anim calcmode="lin" valueType="num">
                                      <p:cBhvr>
                                        <p:cTn id="30" dur="1500" fill="hold"/>
                                        <p:tgtEl>
                                          <p:spTgt spid="110"/>
                                        </p:tgtEl>
                                        <p:attrNameLst>
                                          <p:attrName>ppt_h</p:attrName>
                                        </p:attrNameLst>
                                      </p:cBhvr>
                                      <p:tavLst>
                                        <p:tav tm="0">
                                          <p:val>
                                            <p:fltVal val="0"/>
                                          </p:val>
                                        </p:tav>
                                        <p:tav tm="100000">
                                          <p:val>
                                            <p:strVal val="#ppt_h"/>
                                          </p:val>
                                        </p:tav>
                                      </p:tavLst>
                                    </p:anim>
                                    <p:anim calcmode="lin" valueType="num">
                                      <p:cBhvr>
                                        <p:cTn id="31" dur="1500" fill="hold"/>
                                        <p:tgtEl>
                                          <p:spTgt spid="110"/>
                                        </p:tgtEl>
                                        <p:attrNameLst>
                                          <p:attrName>style.rotation</p:attrName>
                                        </p:attrNameLst>
                                      </p:cBhvr>
                                      <p:tavLst>
                                        <p:tav tm="0">
                                          <p:val>
                                            <p:fltVal val="90"/>
                                          </p:val>
                                        </p:tav>
                                        <p:tav tm="100000">
                                          <p:val>
                                            <p:fltVal val="0"/>
                                          </p:val>
                                        </p:tav>
                                      </p:tavLst>
                                    </p:anim>
                                    <p:animEffect transition="in" filter="fade">
                                      <p:cBhvr>
                                        <p:cTn id="32" dur="1500"/>
                                        <p:tgtEl>
                                          <p:spTgt spid="110"/>
                                        </p:tgtEl>
                                      </p:cBhvr>
                                    </p:animEffect>
                                  </p:childTnLst>
                                </p:cTn>
                              </p:par>
                            </p:childTnLst>
                          </p:cTn>
                        </p:par>
                        <p:par>
                          <p:cTn id="33" fill="hold">
                            <p:stCondLst>
                              <p:cond delay="5500"/>
                            </p:stCondLst>
                            <p:childTnLst>
                              <p:par>
                                <p:cTn id="34" presetID="42" presetClass="entr" presetSubtype="0"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42" presetClass="entr" presetSubtype="0" fill="hold"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7500"/>
                            </p:stCondLst>
                            <p:childTnLst>
                              <p:par>
                                <p:cTn id="46" presetID="42" presetClass="entr" presetSubtype="0"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1000" fill="hold"/>
                                        <p:tgtEl>
                                          <p:spTgt spid="47"/>
                                        </p:tgtEl>
                                        <p:attrNameLst>
                                          <p:attrName>ppt_y</p:attrName>
                                        </p:attrNameLst>
                                      </p:cBhvr>
                                      <p:tavLst>
                                        <p:tav tm="0">
                                          <p:val>
                                            <p:strVal val="#ppt_y+.1"/>
                                          </p:val>
                                        </p:tav>
                                        <p:tav tm="100000">
                                          <p:val>
                                            <p:strVal val="#ppt_y"/>
                                          </p:val>
                                        </p:tav>
                                      </p:tavLst>
                                    </p:anim>
                                  </p:childTnLst>
                                </p:cTn>
                              </p:par>
                            </p:childTnLst>
                          </p:cTn>
                        </p:par>
                        <p:par>
                          <p:cTn id="51" fill="hold">
                            <p:stCondLst>
                              <p:cond delay="8500"/>
                            </p:stCondLst>
                            <p:childTnLst>
                              <p:par>
                                <p:cTn id="52" presetID="42" presetClass="entr" presetSubtype="0" fill="hold" grpId="0" nodeType="afterEffect">
                                  <p:stCondLst>
                                    <p:cond delay="0"/>
                                  </p:stCondLst>
                                  <p:childTnLst>
                                    <p:set>
                                      <p:cBhvr>
                                        <p:cTn id="53" dur="1" fill="hold">
                                          <p:stCondLst>
                                            <p:cond delay="0"/>
                                          </p:stCondLst>
                                        </p:cTn>
                                        <p:tgtEl>
                                          <p:spTgt spid="111"/>
                                        </p:tgtEl>
                                        <p:attrNameLst>
                                          <p:attrName>style.visibility</p:attrName>
                                        </p:attrNameLst>
                                      </p:cBhvr>
                                      <p:to>
                                        <p:strVal val="visible"/>
                                      </p:to>
                                    </p:set>
                                    <p:animEffect transition="in" filter="fade">
                                      <p:cBhvr>
                                        <p:cTn id="54" dur="1500"/>
                                        <p:tgtEl>
                                          <p:spTgt spid="111"/>
                                        </p:tgtEl>
                                      </p:cBhvr>
                                    </p:animEffect>
                                    <p:anim calcmode="lin" valueType="num">
                                      <p:cBhvr>
                                        <p:cTn id="55" dur="1500" fill="hold"/>
                                        <p:tgtEl>
                                          <p:spTgt spid="111"/>
                                        </p:tgtEl>
                                        <p:attrNameLst>
                                          <p:attrName>ppt_x</p:attrName>
                                        </p:attrNameLst>
                                      </p:cBhvr>
                                      <p:tavLst>
                                        <p:tav tm="0">
                                          <p:val>
                                            <p:strVal val="#ppt_x"/>
                                          </p:val>
                                        </p:tav>
                                        <p:tav tm="100000">
                                          <p:val>
                                            <p:strVal val="#ppt_x"/>
                                          </p:val>
                                        </p:tav>
                                      </p:tavLst>
                                    </p:anim>
                                    <p:anim calcmode="lin" valueType="num">
                                      <p:cBhvr>
                                        <p:cTn id="56" dur="1500" fill="hold"/>
                                        <p:tgtEl>
                                          <p:spTgt spid="111"/>
                                        </p:tgtEl>
                                        <p:attrNameLst>
                                          <p:attrName>ppt_y</p:attrName>
                                        </p:attrNameLst>
                                      </p:cBhvr>
                                      <p:tavLst>
                                        <p:tav tm="0">
                                          <p:val>
                                            <p:strVal val="#ppt_y+.1"/>
                                          </p:val>
                                        </p:tav>
                                        <p:tav tm="100000">
                                          <p:val>
                                            <p:strVal val="#ppt_y"/>
                                          </p:val>
                                        </p:tav>
                                      </p:tavLst>
                                    </p:anim>
                                  </p:childTnLst>
                                </p:cTn>
                              </p:par>
                            </p:childTnLst>
                          </p:cTn>
                        </p:par>
                        <p:par>
                          <p:cTn id="57" fill="hold">
                            <p:stCondLst>
                              <p:cond delay="10000"/>
                            </p:stCondLst>
                            <p:childTnLst>
                              <p:par>
                                <p:cTn id="58" presetID="14" presetClass="entr" presetSubtype="1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randombar(horizontal)">
                                      <p:cBhvr>
                                        <p:cTn id="60" dur="2000"/>
                                        <p:tgtEl>
                                          <p:spTgt spid="8"/>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randombar(horizontal)">
                                      <p:cBhvr>
                                        <p:cTn id="63" dur="2000"/>
                                        <p:tgtEl>
                                          <p:spTgt spid="9"/>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randombar(horizontal)">
                                      <p:cBhvr>
                                        <p:cTn id="66" dur="2000"/>
                                        <p:tgtEl>
                                          <p:spTgt spid="10"/>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randombar(horizontal)">
                                      <p:cBhvr>
                                        <p:cTn id="69" dur="2000"/>
                                        <p:tgtEl>
                                          <p:spTgt spid="12"/>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randombar(horizontal)">
                                      <p:cBhvr>
                                        <p:cTn id="72" dur="2000"/>
                                        <p:tgtEl>
                                          <p:spTgt spid="13"/>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randombar(horizontal)">
                                      <p:cBhvr>
                                        <p:cTn id="75" dur="2000"/>
                                        <p:tgtEl>
                                          <p:spTgt spid="15"/>
                                        </p:tgtEl>
                                      </p:cBhvr>
                                    </p:animEffect>
                                  </p:childTnLst>
                                </p:cTn>
                              </p:par>
                            </p:childTnLst>
                          </p:cTn>
                        </p:par>
                        <p:par>
                          <p:cTn id="76" fill="hold">
                            <p:stCondLst>
                              <p:cond delay="12000"/>
                            </p:stCondLst>
                            <p:childTnLst>
                              <p:par>
                                <p:cTn id="77" presetID="6" presetClass="entr" presetSubtype="16"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circle(in)">
                                      <p:cBhvr>
                                        <p:cTn id="7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8" grpId="0"/>
      <p:bldP spid="9" grpId="0"/>
      <p:bldP spid="10" grpId="0"/>
      <p:bldP spid="12" grpId="0"/>
      <p:bldP spid="13" grpId="0"/>
      <p:bldP spid="14" grpId="0" animBg="1"/>
      <p:bldP spid="111" grpId="0" animBg="1"/>
      <p:bldP spid="15" grpId="0" animBg="1"/>
      <p:bldP spid="39" grpId="0"/>
      <p:bldP spid="40" grpId="0"/>
      <p:bldP spid="42" grpId="0" animBg="1"/>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429096"/>
            <a:ext cx="5184576" cy="624434"/>
          </a:xfrm>
        </p:spPr>
        <p:txBody>
          <a:bodyPr>
            <a:noAutofit/>
          </a:bodyPr>
          <a:lstStyle/>
          <a:p>
            <a:r>
              <a:rPr lang="zh-CN" altLang="en-US" dirty="0">
                <a:solidFill>
                  <a:schemeClr val="accent1"/>
                </a:solidFill>
              </a:rPr>
              <a:t>主要措施：领导机关领导干部作表率</a:t>
            </a:r>
          </a:p>
        </p:txBody>
      </p:sp>
      <p:sp>
        <p:nvSpPr>
          <p:cNvPr id="110" name="矩形 109"/>
          <p:cNvSpPr/>
          <p:nvPr/>
        </p:nvSpPr>
        <p:spPr>
          <a:xfrm>
            <a:off x="3397763" y="2418433"/>
            <a:ext cx="2901430" cy="492557"/>
          </a:xfrm>
          <a:prstGeom prst="rect">
            <a:avLst/>
          </a:prstGeom>
        </p:spPr>
        <p:txBody>
          <a:bodyPr wrap="square" lIns="121891" tIns="60945" rIns="121891" bIns="60945">
            <a:spAutoFit/>
          </a:bodyPr>
          <a:lstStyle/>
          <a:p>
            <a:pPr algn="ctr"/>
            <a:r>
              <a:rPr lang="zh-CN" altLang="en-US" b="1" dirty="0"/>
              <a:t>领导机关领导干部</a:t>
            </a:r>
          </a:p>
        </p:txBody>
      </p:sp>
      <p:grpSp>
        <p:nvGrpSpPr>
          <p:cNvPr id="16" name="组合 15"/>
          <p:cNvGrpSpPr/>
          <p:nvPr/>
        </p:nvGrpSpPr>
        <p:grpSpPr>
          <a:xfrm>
            <a:off x="335316" y="3189994"/>
            <a:ext cx="2495675" cy="2736634"/>
            <a:chOff x="3204048" y="2391942"/>
            <a:chExt cx="1872000" cy="2052000"/>
          </a:xfrm>
        </p:grpSpPr>
        <p:sp>
          <p:nvSpPr>
            <p:cNvPr id="111" name="矩形 110"/>
            <p:cNvSpPr/>
            <p:nvPr/>
          </p:nvSpPr>
          <p:spPr>
            <a:xfrm>
              <a:off x="3204048" y="2391942"/>
              <a:ext cx="1872000" cy="205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bg1"/>
                </a:solidFill>
              </a:endParaRPr>
            </a:p>
          </p:txBody>
        </p:sp>
        <p:sp>
          <p:nvSpPr>
            <p:cNvPr id="3" name="矩形 2"/>
            <p:cNvSpPr/>
            <p:nvPr/>
          </p:nvSpPr>
          <p:spPr>
            <a:xfrm>
              <a:off x="3204048" y="3099613"/>
              <a:ext cx="1872000" cy="1176972"/>
            </a:xfrm>
            <a:prstGeom prst="rect">
              <a:avLst/>
            </a:prstGeom>
          </p:spPr>
          <p:txBody>
            <a:bodyPr wrap="square">
              <a:spAutoFit/>
            </a:bodyPr>
            <a:lstStyle/>
            <a:p>
              <a:r>
                <a:rPr lang="zh-CN" altLang="zh-CN" sz="1600" dirty="0"/>
                <a:t>党员领导干部要在“两学一做”学习教育中走在前面、深学一层，严格执行双重组织生活制度，以普通党员身份参加所在支部的组织生活</a:t>
              </a:r>
              <a:endParaRPr lang="zh-CN" altLang="en-US" sz="1600" dirty="0"/>
            </a:p>
          </p:txBody>
        </p:sp>
        <p:sp>
          <p:nvSpPr>
            <p:cNvPr id="7" name="矩形 6"/>
            <p:cNvSpPr/>
            <p:nvPr/>
          </p:nvSpPr>
          <p:spPr>
            <a:xfrm>
              <a:off x="3419968" y="2621212"/>
              <a:ext cx="1440160" cy="360000"/>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a:t>党员干部</a:t>
              </a:r>
            </a:p>
          </p:txBody>
        </p:sp>
      </p:grpSp>
      <p:grpSp>
        <p:nvGrpSpPr>
          <p:cNvPr id="17" name="组合 16"/>
          <p:cNvGrpSpPr/>
          <p:nvPr/>
        </p:nvGrpSpPr>
        <p:grpSpPr>
          <a:xfrm>
            <a:off x="2975266" y="3189994"/>
            <a:ext cx="2495675" cy="2736634"/>
            <a:chOff x="5192675" y="2391942"/>
            <a:chExt cx="1872000" cy="2052000"/>
          </a:xfrm>
        </p:grpSpPr>
        <p:sp>
          <p:nvSpPr>
            <p:cNvPr id="4" name="矩形 3"/>
            <p:cNvSpPr/>
            <p:nvPr/>
          </p:nvSpPr>
          <p:spPr>
            <a:xfrm>
              <a:off x="5192675" y="3099613"/>
              <a:ext cx="1871999" cy="1176972"/>
            </a:xfrm>
            <a:prstGeom prst="rect">
              <a:avLst/>
            </a:prstGeom>
          </p:spPr>
          <p:txBody>
            <a:bodyPr wrap="square">
              <a:spAutoFit/>
            </a:bodyPr>
            <a:lstStyle/>
            <a:p>
              <a:r>
                <a:rPr lang="zh-CN" altLang="en-US" sz="1600" dirty="0"/>
                <a:t>要召开党委</a:t>
              </a:r>
              <a:r>
                <a:rPr lang="en-US" altLang="zh-CN" sz="1600" dirty="0"/>
                <a:t>(</a:t>
              </a:r>
              <a:r>
                <a:rPr lang="zh-CN" altLang="en-US" sz="1600" dirty="0"/>
                <a:t>党组</a:t>
              </a:r>
              <a:r>
                <a:rPr lang="en-US" altLang="zh-CN" sz="1600" dirty="0"/>
                <a:t>)</a:t>
              </a:r>
              <a:r>
                <a:rPr lang="zh-CN" altLang="en-US" sz="1600" dirty="0"/>
                <a:t>会，专题学习党章党规和习近平总书记系列重要讲话；要以党委</a:t>
              </a:r>
              <a:r>
                <a:rPr lang="en-US" altLang="zh-CN" sz="1600" dirty="0"/>
                <a:t>(</a:t>
              </a:r>
              <a:r>
                <a:rPr lang="zh-CN" altLang="en-US" sz="1600" dirty="0"/>
                <a:t>党组</a:t>
              </a:r>
              <a:r>
                <a:rPr lang="en-US" altLang="zh-CN" sz="1600" dirty="0"/>
                <a:t>)</a:t>
              </a:r>
              <a:r>
                <a:rPr lang="zh-CN" altLang="en-US" sz="1600" dirty="0"/>
                <a:t>中心组等形式组织集中研讨，深化学习效果</a:t>
              </a:r>
            </a:p>
          </p:txBody>
        </p:sp>
        <p:sp>
          <p:nvSpPr>
            <p:cNvPr id="60" name="矩形 59"/>
            <p:cNvSpPr/>
            <p:nvPr/>
          </p:nvSpPr>
          <p:spPr>
            <a:xfrm>
              <a:off x="5192675" y="2391942"/>
              <a:ext cx="1872000" cy="205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bg1"/>
                </a:solidFill>
              </a:endParaRPr>
            </a:p>
          </p:txBody>
        </p:sp>
        <p:sp>
          <p:nvSpPr>
            <p:cNvPr id="62" name="矩形 61"/>
            <p:cNvSpPr/>
            <p:nvPr/>
          </p:nvSpPr>
          <p:spPr>
            <a:xfrm>
              <a:off x="5408595" y="2621212"/>
              <a:ext cx="1440160" cy="360000"/>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t>党委党组</a:t>
              </a:r>
            </a:p>
          </p:txBody>
        </p:sp>
      </p:grpSp>
      <p:grpSp>
        <p:nvGrpSpPr>
          <p:cNvPr id="11" name="组合 10"/>
          <p:cNvGrpSpPr/>
          <p:nvPr/>
        </p:nvGrpSpPr>
        <p:grpSpPr>
          <a:xfrm>
            <a:off x="5615216" y="3189994"/>
            <a:ext cx="2495675" cy="2736634"/>
            <a:chOff x="7181302" y="2391942"/>
            <a:chExt cx="1872000" cy="2052000"/>
          </a:xfrm>
        </p:grpSpPr>
        <p:sp>
          <p:nvSpPr>
            <p:cNvPr id="6" name="矩形 5"/>
            <p:cNvSpPr/>
            <p:nvPr/>
          </p:nvSpPr>
          <p:spPr>
            <a:xfrm>
              <a:off x="7181302" y="3099613"/>
              <a:ext cx="1872000" cy="807726"/>
            </a:xfrm>
            <a:prstGeom prst="rect">
              <a:avLst/>
            </a:prstGeom>
          </p:spPr>
          <p:txBody>
            <a:bodyPr wrap="square">
              <a:spAutoFit/>
            </a:bodyPr>
            <a:lstStyle/>
            <a:p>
              <a:r>
                <a:rPr lang="zh-CN" altLang="en-US" sz="1600" dirty="0"/>
                <a:t>年度民主生活会要以“两学一做”为主题，领导班子和领导干部把自己摆进去，查找存在的问题</a:t>
              </a:r>
            </a:p>
          </p:txBody>
        </p:sp>
        <p:sp>
          <p:nvSpPr>
            <p:cNvPr id="61" name="矩形 60"/>
            <p:cNvSpPr/>
            <p:nvPr/>
          </p:nvSpPr>
          <p:spPr>
            <a:xfrm>
              <a:off x="7181302" y="2391942"/>
              <a:ext cx="1872000" cy="205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bg1"/>
                </a:solidFill>
              </a:endParaRPr>
            </a:p>
          </p:txBody>
        </p:sp>
        <p:sp>
          <p:nvSpPr>
            <p:cNvPr id="63" name="矩形 62"/>
            <p:cNvSpPr/>
            <p:nvPr/>
          </p:nvSpPr>
          <p:spPr>
            <a:xfrm>
              <a:off x="7397222" y="2621212"/>
              <a:ext cx="1440160" cy="360000"/>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t>民主生活会</a:t>
              </a:r>
            </a:p>
          </p:txBody>
        </p:sp>
      </p:grpSp>
      <p:sp>
        <p:nvSpPr>
          <p:cNvPr id="47" name="TextBox 45"/>
          <p:cNvSpPr txBox="1"/>
          <p:nvPr/>
        </p:nvSpPr>
        <p:spPr>
          <a:xfrm>
            <a:off x="9243783" y="3701055"/>
            <a:ext cx="1613907" cy="533604"/>
          </a:xfrm>
          <a:prstGeom prst="rect">
            <a:avLst/>
          </a:prstGeom>
          <a:noFill/>
          <a:effectLst>
            <a:outerShdw blurRad="50800" dist="38100" dir="5400000" algn="t" rotWithShape="0">
              <a:prstClr val="black">
                <a:alpha val="40000"/>
              </a:prstClr>
            </a:outerShdw>
          </a:effectLst>
        </p:spPr>
        <p:txBody>
          <a:bodyPr wrap="none" lIns="121891" tIns="60945" rIns="121891" bIns="60945" rtlCol="0">
            <a:spAutoFit/>
          </a:bodyPr>
          <a:lstStyle/>
          <a:p>
            <a:r>
              <a:rPr lang="zh-CN" altLang="en-US" sz="2600" b="1" dirty="0">
                <a:solidFill>
                  <a:schemeClr val="accent1"/>
                </a:solidFill>
                <a:latin typeface="微软雅黑" pitchFamily="34" charset="-122"/>
                <a:ea typeface="微软雅黑" pitchFamily="34" charset="-122"/>
              </a:rPr>
              <a:t>措施之六</a:t>
            </a:r>
            <a:endParaRPr lang="zh-CN" altLang="en-US" sz="2600" b="1" dirty="0">
              <a:latin typeface="微软雅黑" pitchFamily="34" charset="-122"/>
              <a:ea typeface="微软雅黑" pitchFamily="34" charset="-122"/>
            </a:endParaRPr>
          </a:p>
        </p:txBody>
      </p:sp>
      <p:sp>
        <p:nvSpPr>
          <p:cNvPr id="48" name="矩形 47"/>
          <p:cNvSpPr/>
          <p:nvPr/>
        </p:nvSpPr>
        <p:spPr>
          <a:xfrm>
            <a:off x="9034336" y="4642908"/>
            <a:ext cx="1887450" cy="615696"/>
          </a:xfrm>
          <a:prstGeom prst="rect">
            <a:avLst/>
          </a:prstGeom>
        </p:spPr>
        <p:txBody>
          <a:bodyPr wrap="none" lIns="121891" tIns="60945" rIns="121891" bIns="60945">
            <a:spAutoFit/>
          </a:bodyPr>
          <a:lstStyle/>
          <a:p>
            <a:r>
              <a:rPr lang="zh-CN" altLang="en-US" sz="3200" b="1" dirty="0">
                <a:latin typeface="微软雅黑" pitchFamily="34" charset="-122"/>
                <a:ea typeface="微软雅黑" pitchFamily="34" charset="-122"/>
              </a:rPr>
              <a:t>领导示范</a:t>
            </a:r>
          </a:p>
        </p:txBody>
      </p:sp>
      <p:pic>
        <p:nvPicPr>
          <p:cNvPr id="49"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1150" y="1912715"/>
            <a:ext cx="1786541" cy="1621234"/>
          </a:xfrm>
          <a:prstGeom prst="rect">
            <a:avLst/>
          </a:prstGeom>
          <a:noFill/>
          <a:extLst>
            <a:ext uri="{909E8E84-426E-40DD-AFC4-6F175D3DCCD1}">
              <a14:hiddenFill xmlns:a14="http://schemas.microsoft.com/office/drawing/2010/main">
                <a:solidFill>
                  <a:srgbClr val="FFFFFF"/>
                </a:solidFill>
              </a14:hiddenFill>
            </a:ext>
          </a:extLst>
        </p:spPr>
      </p:pic>
      <p:sp>
        <p:nvSpPr>
          <p:cNvPr id="50" name="矩形 49"/>
          <p:cNvSpPr/>
          <p:nvPr/>
        </p:nvSpPr>
        <p:spPr>
          <a:xfrm>
            <a:off x="8458452" y="5376019"/>
            <a:ext cx="3359563" cy="109215"/>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sp>
        <p:nvSpPr>
          <p:cNvPr id="51" name="矩形 50"/>
          <p:cNvSpPr/>
          <p:nvPr/>
        </p:nvSpPr>
        <p:spPr>
          <a:xfrm>
            <a:off x="8514232" y="4391770"/>
            <a:ext cx="3359563" cy="109215"/>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grpSp>
        <p:nvGrpSpPr>
          <p:cNvPr id="36" name="组合 35"/>
          <p:cNvGrpSpPr/>
          <p:nvPr/>
        </p:nvGrpSpPr>
        <p:grpSpPr>
          <a:xfrm>
            <a:off x="502515" y="1972660"/>
            <a:ext cx="952436" cy="952781"/>
            <a:chOff x="3686418" y="1491630"/>
            <a:chExt cx="1245622" cy="1245622"/>
          </a:xfrm>
        </p:grpSpPr>
        <p:grpSp>
          <p:nvGrpSpPr>
            <p:cNvPr id="37" name="组合 36"/>
            <p:cNvGrpSpPr/>
            <p:nvPr/>
          </p:nvGrpSpPr>
          <p:grpSpPr>
            <a:xfrm>
              <a:off x="3686418" y="1491630"/>
              <a:ext cx="1245622" cy="1245622"/>
              <a:chOff x="3597091" y="1563638"/>
              <a:chExt cx="1245622" cy="1245622"/>
            </a:xfrm>
          </p:grpSpPr>
          <p:sp>
            <p:nvSpPr>
              <p:cNvPr id="39" name="椭圆 38"/>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40" name="椭圆 39"/>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38"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做</a:t>
              </a:r>
            </a:p>
          </p:txBody>
        </p:sp>
      </p:grpSp>
      <p:grpSp>
        <p:nvGrpSpPr>
          <p:cNvPr id="41" name="组合 40"/>
          <p:cNvGrpSpPr/>
          <p:nvPr/>
        </p:nvGrpSpPr>
        <p:grpSpPr>
          <a:xfrm>
            <a:off x="1473870" y="1972660"/>
            <a:ext cx="952436" cy="952781"/>
            <a:chOff x="3686418" y="1491630"/>
            <a:chExt cx="1245622" cy="1245622"/>
          </a:xfrm>
        </p:grpSpPr>
        <p:grpSp>
          <p:nvGrpSpPr>
            <p:cNvPr id="42" name="组合 41"/>
            <p:cNvGrpSpPr/>
            <p:nvPr/>
          </p:nvGrpSpPr>
          <p:grpSpPr>
            <a:xfrm>
              <a:off x="3686418" y="1491630"/>
              <a:ext cx="1245622" cy="1245622"/>
              <a:chOff x="3597091" y="1563638"/>
              <a:chExt cx="1245622" cy="1245622"/>
            </a:xfrm>
          </p:grpSpPr>
          <p:sp>
            <p:nvSpPr>
              <p:cNvPr id="44" name="椭圆 43"/>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45" name="椭圆 44"/>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43" name="标题 4"/>
            <p:cNvSpPr txBox="1">
              <a:spLocks/>
            </p:cNvSpPr>
            <p:nvPr/>
          </p:nvSpPr>
          <p:spPr>
            <a:xfrm>
              <a:off x="3891047"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表</a:t>
              </a:r>
            </a:p>
          </p:txBody>
        </p:sp>
      </p:grpSp>
      <p:grpSp>
        <p:nvGrpSpPr>
          <p:cNvPr id="46" name="组合 45"/>
          <p:cNvGrpSpPr/>
          <p:nvPr/>
        </p:nvGrpSpPr>
        <p:grpSpPr>
          <a:xfrm>
            <a:off x="2443481" y="1972660"/>
            <a:ext cx="952436" cy="952781"/>
            <a:chOff x="3686418" y="1491630"/>
            <a:chExt cx="1245622" cy="1245622"/>
          </a:xfrm>
        </p:grpSpPr>
        <p:grpSp>
          <p:nvGrpSpPr>
            <p:cNvPr id="58" name="组合 57"/>
            <p:cNvGrpSpPr/>
            <p:nvPr/>
          </p:nvGrpSpPr>
          <p:grpSpPr>
            <a:xfrm>
              <a:off x="3686418" y="1491630"/>
              <a:ext cx="1245622" cy="1245622"/>
              <a:chOff x="3597091" y="1563638"/>
              <a:chExt cx="1245622" cy="1245622"/>
            </a:xfrm>
          </p:grpSpPr>
          <p:sp>
            <p:nvSpPr>
              <p:cNvPr id="64" name="椭圆 63"/>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65" name="椭圆 64"/>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59" name="标题 4"/>
            <p:cNvSpPr txBox="1">
              <a:spLocks/>
            </p:cNvSpPr>
            <p:nvPr/>
          </p:nvSpPr>
          <p:spPr>
            <a:xfrm>
              <a:off x="386766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率</a:t>
              </a:r>
            </a:p>
          </p:txBody>
        </p:sp>
      </p:grpSp>
    </p:spTree>
    <p:extLst>
      <p:ext uri="{BB962C8B-B14F-4D97-AF65-F5344CB8AC3E}">
        <p14:creationId xmlns:p14="http://schemas.microsoft.com/office/powerpoint/2010/main" val="4133051228"/>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1500"/>
                                        <p:tgtEl>
                                          <p:spTgt spid="47"/>
                                        </p:tgtEl>
                                      </p:cBhvr>
                                    </p:animEffect>
                                    <p:anim calcmode="lin" valueType="num">
                                      <p:cBhvr>
                                        <p:cTn id="11" dur="1500" fill="hold"/>
                                        <p:tgtEl>
                                          <p:spTgt spid="47"/>
                                        </p:tgtEl>
                                        <p:attrNameLst>
                                          <p:attrName>ppt_x</p:attrName>
                                        </p:attrNameLst>
                                      </p:cBhvr>
                                      <p:tavLst>
                                        <p:tav tm="0">
                                          <p:val>
                                            <p:strVal val="#ppt_x"/>
                                          </p:val>
                                        </p:tav>
                                        <p:tav tm="100000">
                                          <p:val>
                                            <p:strVal val="#ppt_x"/>
                                          </p:val>
                                        </p:tav>
                                      </p:tavLst>
                                    </p:anim>
                                    <p:anim calcmode="lin" valueType="num">
                                      <p:cBhvr>
                                        <p:cTn id="12" dur="1500" fill="hold"/>
                                        <p:tgtEl>
                                          <p:spTgt spid="47"/>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left)">
                                      <p:cBhvr>
                                        <p:cTn id="16" dur="1000"/>
                                        <p:tgtEl>
                                          <p:spTgt spid="5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1000"/>
                                        <p:tgtEl>
                                          <p:spTgt spid="50"/>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500"/>
                                        <p:tgtEl>
                                          <p:spTgt spid="48"/>
                                        </p:tgtEl>
                                      </p:cBhvr>
                                    </p:animEffect>
                                    <p:anim calcmode="lin" valueType="num">
                                      <p:cBhvr>
                                        <p:cTn id="24" dur="1500" fill="hold"/>
                                        <p:tgtEl>
                                          <p:spTgt spid="48"/>
                                        </p:tgtEl>
                                        <p:attrNameLst>
                                          <p:attrName>ppt_x</p:attrName>
                                        </p:attrNameLst>
                                      </p:cBhvr>
                                      <p:tavLst>
                                        <p:tav tm="0">
                                          <p:val>
                                            <p:strVal val="#ppt_x"/>
                                          </p:val>
                                        </p:tav>
                                        <p:tav tm="100000">
                                          <p:val>
                                            <p:strVal val="#ppt_x"/>
                                          </p:val>
                                        </p:tav>
                                      </p:tavLst>
                                    </p:anim>
                                    <p:anim calcmode="lin" valueType="num">
                                      <p:cBhvr>
                                        <p:cTn id="25" dur="1500" fill="hold"/>
                                        <p:tgtEl>
                                          <p:spTgt spid="48"/>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42" presetClass="entr" presetSubtype="0"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1000"/>
                                        <p:tgtEl>
                                          <p:spTgt spid="41"/>
                                        </p:tgtEl>
                                      </p:cBhvr>
                                    </p:animEffect>
                                    <p:anim calcmode="lin" valueType="num">
                                      <p:cBhvr>
                                        <p:cTn id="36" dur="1000" fill="hold"/>
                                        <p:tgtEl>
                                          <p:spTgt spid="41"/>
                                        </p:tgtEl>
                                        <p:attrNameLst>
                                          <p:attrName>ppt_x</p:attrName>
                                        </p:attrNameLst>
                                      </p:cBhvr>
                                      <p:tavLst>
                                        <p:tav tm="0">
                                          <p:val>
                                            <p:strVal val="#ppt_x"/>
                                          </p:val>
                                        </p:tav>
                                        <p:tav tm="100000">
                                          <p:val>
                                            <p:strVal val="#ppt_x"/>
                                          </p:val>
                                        </p:tav>
                                      </p:tavLst>
                                    </p:anim>
                                    <p:anim calcmode="lin" valueType="num">
                                      <p:cBhvr>
                                        <p:cTn id="37" dur="1000" fill="hold"/>
                                        <p:tgtEl>
                                          <p:spTgt spid="4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childTnLst>
                          </p:cTn>
                        </p:par>
                        <p:par>
                          <p:cTn id="44" fill="hold">
                            <p:stCondLst>
                              <p:cond delay="7000"/>
                            </p:stCondLst>
                            <p:childTnLst>
                              <p:par>
                                <p:cTn id="45" presetID="14" presetClass="entr" presetSubtype="10" fill="hold" grpId="0"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randombar(horizontal)">
                                      <p:cBhvr>
                                        <p:cTn id="47" dur="750"/>
                                        <p:tgtEl>
                                          <p:spTgt spid="110"/>
                                        </p:tgtEl>
                                      </p:cBhvr>
                                    </p:animEffect>
                                  </p:childTnLst>
                                </p:cTn>
                              </p:par>
                            </p:childTnLst>
                          </p:cTn>
                        </p:par>
                        <p:par>
                          <p:cTn id="48" fill="hold">
                            <p:stCondLst>
                              <p:cond delay="7750"/>
                            </p:stCondLst>
                            <p:childTnLst>
                              <p:par>
                                <p:cTn id="49" presetID="42"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750"/>
                                        <p:tgtEl>
                                          <p:spTgt spid="16"/>
                                        </p:tgtEl>
                                      </p:cBhvr>
                                    </p:animEffect>
                                    <p:anim calcmode="lin" valueType="num">
                                      <p:cBhvr>
                                        <p:cTn id="52" dur="1750" fill="hold"/>
                                        <p:tgtEl>
                                          <p:spTgt spid="16"/>
                                        </p:tgtEl>
                                        <p:attrNameLst>
                                          <p:attrName>ppt_x</p:attrName>
                                        </p:attrNameLst>
                                      </p:cBhvr>
                                      <p:tavLst>
                                        <p:tav tm="0">
                                          <p:val>
                                            <p:strVal val="#ppt_x"/>
                                          </p:val>
                                        </p:tav>
                                        <p:tav tm="100000">
                                          <p:val>
                                            <p:strVal val="#ppt_x"/>
                                          </p:val>
                                        </p:tav>
                                      </p:tavLst>
                                    </p:anim>
                                    <p:anim calcmode="lin" valueType="num">
                                      <p:cBhvr>
                                        <p:cTn id="53" dur="1750" fill="hold"/>
                                        <p:tgtEl>
                                          <p:spTgt spid="16"/>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750"/>
                                        <p:tgtEl>
                                          <p:spTgt spid="17"/>
                                        </p:tgtEl>
                                      </p:cBhvr>
                                    </p:animEffect>
                                    <p:anim calcmode="lin" valueType="num">
                                      <p:cBhvr>
                                        <p:cTn id="58" dur="1750" fill="hold"/>
                                        <p:tgtEl>
                                          <p:spTgt spid="17"/>
                                        </p:tgtEl>
                                        <p:attrNameLst>
                                          <p:attrName>ppt_x</p:attrName>
                                        </p:attrNameLst>
                                      </p:cBhvr>
                                      <p:tavLst>
                                        <p:tav tm="0">
                                          <p:val>
                                            <p:strVal val="#ppt_x"/>
                                          </p:val>
                                        </p:tav>
                                        <p:tav tm="100000">
                                          <p:val>
                                            <p:strVal val="#ppt_x"/>
                                          </p:val>
                                        </p:tav>
                                      </p:tavLst>
                                    </p:anim>
                                    <p:anim calcmode="lin" valueType="num">
                                      <p:cBhvr>
                                        <p:cTn id="59" dur="175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11250"/>
                            </p:stCondLst>
                            <p:childTnLst>
                              <p:par>
                                <p:cTn id="61" presetID="42" presetClass="entr" presetSubtype="0"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750"/>
                                        <p:tgtEl>
                                          <p:spTgt spid="11"/>
                                        </p:tgtEl>
                                      </p:cBhvr>
                                    </p:animEffect>
                                    <p:anim calcmode="lin" valueType="num">
                                      <p:cBhvr>
                                        <p:cTn id="64" dur="1750" fill="hold"/>
                                        <p:tgtEl>
                                          <p:spTgt spid="11"/>
                                        </p:tgtEl>
                                        <p:attrNameLst>
                                          <p:attrName>ppt_x</p:attrName>
                                        </p:attrNameLst>
                                      </p:cBhvr>
                                      <p:tavLst>
                                        <p:tav tm="0">
                                          <p:val>
                                            <p:strVal val="#ppt_x"/>
                                          </p:val>
                                        </p:tav>
                                        <p:tav tm="100000">
                                          <p:val>
                                            <p:strVal val="#ppt_x"/>
                                          </p:val>
                                        </p:tav>
                                      </p:tavLst>
                                    </p:anim>
                                    <p:anim calcmode="lin" valueType="num">
                                      <p:cBhvr>
                                        <p:cTn id="65" dur="1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47" grpId="0"/>
      <p:bldP spid="48" grpId="0"/>
      <p:bldP spid="50" grpId="0" animBg="1"/>
      <p:bldP spid="5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16830" y="0"/>
            <a:ext cx="5290914" cy="6859588"/>
            <a:chOff x="-416830" y="0"/>
            <a:chExt cx="5290914" cy="6859588"/>
          </a:xfrm>
        </p:grpSpPr>
        <p:sp>
          <p:nvSpPr>
            <p:cNvPr id="23" name="矩形 22"/>
            <p:cNvSpPr/>
            <p:nvPr/>
          </p:nvSpPr>
          <p:spPr>
            <a:xfrm>
              <a:off x="165" y="0"/>
              <a:ext cx="4456924" cy="6859588"/>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861" tIns="60930" rIns="121861" bIns="60930" rtlCol="0" anchor="ctr"/>
            <a:lstStyle/>
            <a:p>
              <a:pPr algn="ctr"/>
              <a:endParaRPr lang="zh-CN" altLang="en-US"/>
            </a:p>
          </p:txBody>
        </p:sp>
        <p:pic>
          <p:nvPicPr>
            <p:cNvPr id="24" name="Picture 2" descr="C:\Users\Administrator\Desktop\Nipic_20180988_20150909113802527000.png"/>
            <p:cNvPicPr>
              <a:picLocks noChangeAspect="1" noChangeArrowheads="1"/>
            </p:cNvPicPr>
            <p:nvPr/>
          </p:nvPicPr>
          <p:blipFill rotWithShape="1">
            <a:blip r:embed="rId3" cstate="print">
              <a:extLst>
                <a:ext uri="{BEBA8EAE-BF5A-486C-A8C5-ECC9F3942E4B}">
                  <a14:imgProps xmlns:a14="http://schemas.microsoft.com/office/drawing/2010/main">
                    <a14:imgLayer>
                      <a14:imgEffect>
                        <a14:saturation sat="285000"/>
                      </a14:imgEffect>
                      <a14:imgEffect>
                        <a14:brightnessContrast bright="3000"/>
                      </a14:imgEffect>
                    </a14:imgLayer>
                  </a14:imgProps>
                </a:ext>
                <a:ext uri="{28A0092B-C50C-407E-A947-70E740481C1C}">
                  <a14:useLocalDpi xmlns:a14="http://schemas.microsoft.com/office/drawing/2010/main" val="0"/>
                </a:ext>
              </a:extLst>
            </a:blip>
            <a:srcRect l="22470" r="-7296" b="12677"/>
            <a:stretch/>
          </p:blipFill>
          <p:spPr bwMode="auto">
            <a:xfrm rot="10800000" flipH="1" flipV="1">
              <a:off x="-416830" y="988137"/>
              <a:ext cx="5290914" cy="58392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组合 73"/>
          <p:cNvGrpSpPr/>
          <p:nvPr/>
        </p:nvGrpSpPr>
        <p:grpSpPr>
          <a:xfrm>
            <a:off x="4311335" y="2539185"/>
            <a:ext cx="7927756" cy="4320403"/>
            <a:chOff x="124" y="142257"/>
            <a:chExt cx="9180388" cy="5001243"/>
          </a:xfrm>
        </p:grpSpPr>
        <p:pic>
          <p:nvPicPr>
            <p:cNvPr id="75" name="Picture 5" descr="C:\Users\Administrator\Desktop\党政机关\素材\长城\矢量长城\线稿长城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840"/>
            <a:stretch/>
          </p:blipFill>
          <p:spPr bwMode="auto">
            <a:xfrm>
              <a:off x="124" y="142257"/>
              <a:ext cx="9180388" cy="4805757"/>
            </a:xfrm>
            <a:prstGeom prst="rect">
              <a:avLst/>
            </a:prstGeom>
            <a:noFill/>
            <a:extLst>
              <a:ext uri="{909E8E84-426E-40DD-AFC4-6F175D3DCCD1}">
                <a14:hiddenFill xmlns:a14="http://schemas.microsoft.com/office/drawing/2010/main">
                  <a:solidFill>
                    <a:srgbClr val="FFFFFF"/>
                  </a:solidFill>
                </a14:hiddenFill>
              </a:ext>
            </a:extLst>
          </p:spPr>
        </p:pic>
        <p:sp>
          <p:nvSpPr>
            <p:cNvPr id="76" name="矩形 75"/>
            <p:cNvSpPr/>
            <p:nvPr/>
          </p:nvSpPr>
          <p:spPr>
            <a:xfrm>
              <a:off x="124" y="4948014"/>
              <a:ext cx="9180388" cy="19548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标题 4"/>
          <p:cNvSpPr txBox="1">
            <a:spLocks/>
          </p:cNvSpPr>
          <p:nvPr/>
        </p:nvSpPr>
        <p:spPr>
          <a:xfrm>
            <a:off x="5553320" y="3083198"/>
            <a:ext cx="5443785" cy="824548"/>
          </a:xfrm>
          <a:prstGeom prst="rect">
            <a:avLst/>
          </a:prstGeom>
        </p:spPr>
        <p:txBody>
          <a:bodyPr vert="horz" lIns="162441" tIns="81221" rIns="162441" bIns="8122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b="1" dirty="0">
                <a:solidFill>
                  <a:schemeClr val="accent1"/>
                </a:solidFill>
                <a:cs typeface="+mn-ea"/>
                <a:sym typeface="+mn-lt"/>
              </a:rPr>
              <a:t>开展学习与教育的组织领导</a:t>
            </a:r>
          </a:p>
        </p:txBody>
      </p:sp>
      <p:grpSp>
        <p:nvGrpSpPr>
          <p:cNvPr id="7" name="组合 6"/>
          <p:cNvGrpSpPr/>
          <p:nvPr/>
        </p:nvGrpSpPr>
        <p:grpSpPr>
          <a:xfrm>
            <a:off x="6380218" y="740878"/>
            <a:ext cx="3344214" cy="2232894"/>
            <a:chOff x="4785785" y="593113"/>
            <a:chExt cx="2508487" cy="1674283"/>
          </a:xfrm>
        </p:grpSpPr>
        <p:pic>
          <p:nvPicPr>
            <p:cNvPr id="133" name="Picture 4" descr="C:\Users\Administrator\Desktop\素材\Nipic_2174276_2014031914463401932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5785" y="593113"/>
              <a:ext cx="2508487" cy="1674283"/>
            </a:xfrm>
            <a:prstGeom prst="rect">
              <a:avLst/>
            </a:prstGeom>
            <a:noFill/>
            <a:extLst>
              <a:ext uri="{909E8E84-426E-40DD-AFC4-6F175D3DCCD1}">
                <a14:hiddenFill xmlns:a14="http://schemas.microsoft.com/office/drawing/2010/main">
                  <a:solidFill>
                    <a:srgbClr val="FFFFFF"/>
                  </a:solidFill>
                </a14:hiddenFill>
              </a:ext>
            </a:extLst>
          </p:spPr>
        </p:pic>
        <p:sp>
          <p:nvSpPr>
            <p:cNvPr id="100" name="标题 4"/>
            <p:cNvSpPr txBox="1">
              <a:spLocks/>
            </p:cNvSpPr>
            <p:nvPr/>
          </p:nvSpPr>
          <p:spPr>
            <a:xfrm>
              <a:off x="5364088" y="675845"/>
              <a:ext cx="1613764" cy="13918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6400" dirty="0">
                  <a:solidFill>
                    <a:schemeClr val="bg1"/>
                  </a:solidFill>
                  <a:latin typeface="Impact" pitchFamily="34" charset="0"/>
                  <a:ea typeface="微软雅黑" pitchFamily="34" charset="-122"/>
                </a:rPr>
                <a:t>    05</a:t>
              </a:r>
              <a:endParaRPr lang="zh-CN" altLang="en-US" sz="3700" dirty="0">
                <a:solidFill>
                  <a:schemeClr val="bg1"/>
                </a:solidFill>
                <a:latin typeface="Impact" pitchFamily="34" charset="0"/>
                <a:ea typeface="微软雅黑" pitchFamily="34" charset="-122"/>
              </a:endParaRPr>
            </a:p>
          </p:txBody>
        </p:sp>
      </p:grpSp>
      <p:grpSp>
        <p:nvGrpSpPr>
          <p:cNvPr id="135" name="组合 134"/>
          <p:cNvGrpSpPr/>
          <p:nvPr/>
        </p:nvGrpSpPr>
        <p:grpSpPr>
          <a:xfrm>
            <a:off x="9572195" y="3907746"/>
            <a:ext cx="1640802" cy="1191306"/>
            <a:chOff x="6935916" y="343637"/>
            <a:chExt cx="1713877" cy="1135367"/>
          </a:xfrm>
        </p:grpSpPr>
        <p:pic>
          <p:nvPicPr>
            <p:cNvPr id="136" name="Picture 4" descr="C:\Users\Administrator\Desktop\线稿长城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4" descr="C:\Users\Administrator\Desktop\线稿长城1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组合 2"/>
          <p:cNvGrpSpPr/>
          <p:nvPr/>
        </p:nvGrpSpPr>
        <p:grpSpPr>
          <a:xfrm>
            <a:off x="690439" y="1063965"/>
            <a:ext cx="3278108" cy="4958117"/>
            <a:chOff x="690439" y="1063965"/>
            <a:chExt cx="3278108" cy="4958117"/>
          </a:xfrm>
        </p:grpSpPr>
        <p:pic>
          <p:nvPicPr>
            <p:cNvPr id="122" name="Picture 7" descr="C:\Users\Administrator\Desktop\党政机关\素材\长城\矢量长城\132.png"/>
            <p:cNvPicPr>
              <a:picLocks noChangeAspect="1" noChangeArrowheads="1"/>
            </p:cNvPicPr>
            <p:nvPr/>
          </p:nvPicPr>
          <p:blipFill>
            <a:blip r:embed="rId8" cstate="print">
              <a:extLst>
                <a:ext uri="{BEBA8EAE-BF5A-486C-A8C5-ECC9F3942E4B}">
                  <a14:imgProps xmlns:a14="http://schemas.microsoft.com/office/drawing/2010/main">
                    <a14:imgLayer>
                      <a14:imgEffect>
                        <a14:colorTemperature colorTemp="10125"/>
                      </a14:imgEffect>
                      <a14:imgEffect>
                        <a14:brightnessContrast bright="100000" contrast="72000"/>
                      </a14:imgEffect>
                    </a14:imgLayer>
                  </a14:imgProps>
                </a:ext>
                <a:ext uri="{28A0092B-C50C-407E-A947-70E740481C1C}">
                  <a14:useLocalDpi xmlns:a14="http://schemas.microsoft.com/office/drawing/2010/main" val="0"/>
                </a:ext>
              </a:extLst>
            </a:blip>
            <a:srcRect/>
            <a:stretch>
              <a:fillRect/>
            </a:stretch>
          </p:blipFill>
          <p:spPr bwMode="auto">
            <a:xfrm>
              <a:off x="1504358" y="5414104"/>
              <a:ext cx="1665810" cy="60797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690439" y="1063965"/>
              <a:ext cx="3278108" cy="2500883"/>
              <a:chOff x="690439" y="1063965"/>
              <a:chExt cx="3278108" cy="2500883"/>
            </a:xfrm>
          </p:grpSpPr>
          <p:grpSp>
            <p:nvGrpSpPr>
              <p:cNvPr id="78" name="组合 77"/>
              <p:cNvGrpSpPr/>
              <p:nvPr/>
            </p:nvGrpSpPr>
            <p:grpSpPr>
              <a:xfrm>
                <a:off x="924883" y="2116455"/>
                <a:ext cx="2809220" cy="672596"/>
                <a:chOff x="763823" y="350767"/>
                <a:chExt cx="3175331" cy="504330"/>
              </a:xfrm>
            </p:grpSpPr>
            <p:sp>
              <p:nvSpPr>
                <p:cNvPr id="89" name="TextBox 19"/>
                <p:cNvSpPr txBox="1"/>
                <p:nvPr/>
              </p:nvSpPr>
              <p:spPr>
                <a:xfrm>
                  <a:off x="1106536" y="619703"/>
                  <a:ext cx="2507472" cy="235394"/>
                </a:xfrm>
                <a:prstGeom prst="rect">
                  <a:avLst/>
                </a:prstGeom>
                <a:noFill/>
                <a:ln>
                  <a:noFill/>
                </a:ln>
                <a:effectLst/>
              </p:spPr>
              <p:txBody>
                <a:bodyPr wrap="none" rtlCol="0">
                  <a:spAutoFit/>
                </a:bodyPr>
                <a:lstStyle/>
                <a:p>
                  <a:pPr algn="ctr">
                    <a:lnSpc>
                      <a:spcPct val="120000"/>
                    </a:lnSpc>
                  </a:pPr>
                  <a:r>
                    <a:rPr lang="en-US" altLang="zh-CN" sz="1200" b="1" dirty="0">
                      <a:solidFill>
                        <a:srgbClr val="FDE6D3"/>
                      </a:solidFill>
                      <a:latin typeface="+mj-ea"/>
                      <a:ea typeface="+mj-ea"/>
                      <a:cs typeface="+mn-ea"/>
                      <a:sym typeface="+mn-lt"/>
                    </a:rPr>
                    <a:t>Communist Party of China</a:t>
                  </a:r>
                  <a:endParaRPr lang="zh-CN" altLang="en-US" sz="1200" b="1" dirty="0">
                    <a:solidFill>
                      <a:srgbClr val="FDE6D3"/>
                    </a:solidFill>
                    <a:latin typeface="+mj-ea"/>
                    <a:ea typeface="+mj-ea"/>
                    <a:cs typeface="+mn-ea"/>
                    <a:sym typeface="+mn-lt"/>
                  </a:endParaRPr>
                </a:p>
              </p:txBody>
            </p:sp>
            <p:sp>
              <p:nvSpPr>
                <p:cNvPr id="90" name="TextBox 20"/>
                <p:cNvSpPr txBox="1"/>
                <p:nvPr/>
              </p:nvSpPr>
              <p:spPr>
                <a:xfrm>
                  <a:off x="763823" y="350767"/>
                  <a:ext cx="3175331" cy="332321"/>
                </a:xfrm>
                <a:prstGeom prst="rect">
                  <a:avLst/>
                </a:prstGeom>
                <a:noFill/>
                <a:effectLst/>
              </p:spPr>
              <p:txBody>
                <a:bodyPr wrap="square" rtlCol="0">
                  <a:spAutoFit/>
                </a:bodyPr>
                <a:lstStyle/>
                <a:p>
                  <a:pPr algn="ctr">
                    <a:lnSpc>
                      <a:spcPct val="120000"/>
                    </a:lnSpc>
                  </a:pPr>
                  <a:r>
                    <a:rPr lang="zh-CN" altLang="en-US" sz="1900" b="1" dirty="0">
                      <a:solidFill>
                        <a:srgbClr val="FDE6D3"/>
                      </a:solidFill>
                      <a:cs typeface="+mn-ea"/>
                      <a:sym typeface="+mn-lt"/>
                    </a:rPr>
                    <a:t>中国共产党</a:t>
                  </a:r>
                  <a:endParaRPr lang="en-US" altLang="zh-CN" sz="1900" b="1" dirty="0">
                    <a:solidFill>
                      <a:srgbClr val="FDE6D3"/>
                    </a:solidFill>
                    <a:cs typeface="+mn-ea"/>
                    <a:sym typeface="+mn-lt"/>
                  </a:endParaRPr>
                </a:p>
              </p:txBody>
            </p:sp>
          </p:grpSp>
          <p:pic>
            <p:nvPicPr>
              <p:cNvPr id="123" name="Picture 3" descr="C:\Users\xb\Desktop\53bf653e36a0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02436" y="1063965"/>
                <a:ext cx="953365" cy="845593"/>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8"/>
              <p:cNvSpPr txBox="1"/>
              <p:nvPr/>
            </p:nvSpPr>
            <p:spPr>
              <a:xfrm>
                <a:off x="690439" y="2826215"/>
                <a:ext cx="3278108" cy="738633"/>
              </a:xfrm>
              <a:prstGeom prst="rect">
                <a:avLst/>
              </a:prstGeom>
              <a:noFill/>
            </p:spPr>
            <p:txBody>
              <a:bodyPr wrap="square" lIns="121891" tIns="60945" rIns="121891" bIns="60945" rtlCol="0">
                <a:spAutoFit/>
              </a:bodyPr>
              <a:lstStyle/>
              <a:p>
                <a:pPr algn="ctr"/>
                <a:r>
                  <a:rPr lang="zh-CN" altLang="en-US" sz="4000" dirty="0">
                    <a:solidFill>
                      <a:srgbClr val="FDE9D5"/>
                    </a:solidFill>
                    <a:latin typeface="华康俪金黑W8(P)" pitchFamily="34" charset="-122"/>
                    <a:ea typeface="华康俪金黑W8(P)" pitchFamily="34" charset="-122"/>
                  </a:rPr>
                  <a:t>两学一做</a:t>
                </a:r>
              </a:p>
            </p:txBody>
          </p:sp>
        </p:grpSp>
      </p:grpSp>
    </p:spTree>
    <p:extLst>
      <p:ext uri="{BB962C8B-B14F-4D97-AF65-F5344CB8AC3E}">
        <p14:creationId xmlns:p14="http://schemas.microsoft.com/office/powerpoint/2010/main" val="4283089168"/>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ppt_x"/>
                                          </p:val>
                                        </p:tav>
                                        <p:tav tm="100000">
                                          <p:val>
                                            <p:strVal val="#ppt_x"/>
                                          </p:val>
                                        </p:tav>
                                      </p:tavLst>
                                    </p:anim>
                                    <p:anim calcmode="lin" valueType="num">
                                      <p:cBhvr additive="base">
                                        <p:cTn id="12" dur="1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1000"/>
                                        <p:tgtEl>
                                          <p:spTgt spid="74"/>
                                        </p:tgtEl>
                                      </p:cBhvr>
                                    </p:animEffect>
                                  </p:childTnLst>
                                </p:cTn>
                              </p:par>
                            </p:childTnLst>
                          </p:cTn>
                        </p:par>
                        <p:par>
                          <p:cTn id="17" fill="hold">
                            <p:stCondLst>
                              <p:cond delay="3000"/>
                            </p:stCondLst>
                            <p:childTnLst>
                              <p:par>
                                <p:cTn id="18" presetID="2" presetClass="entr" presetSubtype="6" fill="hold" nodeType="afterEffect">
                                  <p:stCondLst>
                                    <p:cond delay="0"/>
                                  </p:stCondLst>
                                  <p:childTnLst>
                                    <p:set>
                                      <p:cBhvr>
                                        <p:cTn id="19" dur="1" fill="hold">
                                          <p:stCondLst>
                                            <p:cond delay="0"/>
                                          </p:stCondLst>
                                        </p:cTn>
                                        <p:tgtEl>
                                          <p:spTgt spid="135"/>
                                        </p:tgtEl>
                                        <p:attrNameLst>
                                          <p:attrName>style.visibility</p:attrName>
                                        </p:attrNameLst>
                                      </p:cBhvr>
                                      <p:to>
                                        <p:strVal val="visible"/>
                                      </p:to>
                                    </p:set>
                                    <p:anim calcmode="lin" valueType="num">
                                      <p:cBhvr additive="base">
                                        <p:cTn id="20" dur="1500" fill="hold"/>
                                        <p:tgtEl>
                                          <p:spTgt spid="135"/>
                                        </p:tgtEl>
                                        <p:attrNameLst>
                                          <p:attrName>ppt_x</p:attrName>
                                        </p:attrNameLst>
                                      </p:cBhvr>
                                      <p:tavLst>
                                        <p:tav tm="0">
                                          <p:val>
                                            <p:strVal val="1+#ppt_w/2"/>
                                          </p:val>
                                        </p:tav>
                                        <p:tav tm="100000">
                                          <p:val>
                                            <p:strVal val="#ppt_x"/>
                                          </p:val>
                                        </p:tav>
                                      </p:tavLst>
                                    </p:anim>
                                    <p:anim calcmode="lin" valueType="num">
                                      <p:cBhvr additive="base">
                                        <p:cTn id="21" dur="1500" fill="hold"/>
                                        <p:tgtEl>
                                          <p:spTgt spid="135"/>
                                        </p:tgtEl>
                                        <p:attrNameLst>
                                          <p:attrName>ppt_y</p:attrName>
                                        </p:attrNameLst>
                                      </p:cBhvr>
                                      <p:tavLst>
                                        <p:tav tm="0">
                                          <p:val>
                                            <p:strVal val="1+#ppt_h/2"/>
                                          </p:val>
                                        </p:tav>
                                        <p:tav tm="100000">
                                          <p:val>
                                            <p:strVal val="#ppt_y"/>
                                          </p:val>
                                        </p:tav>
                                      </p:tavLst>
                                    </p:anim>
                                  </p:childTnLst>
                                </p:cTn>
                              </p:par>
                            </p:childTnLst>
                          </p:cTn>
                        </p:par>
                        <p:par>
                          <p:cTn id="22" fill="hold">
                            <p:stCondLst>
                              <p:cond delay="45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2" presetClass="entr" presetSubtype="0"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1000"/>
                                        <p:tgtEl>
                                          <p:spTgt spid="84"/>
                                        </p:tgtEl>
                                      </p:cBhvr>
                                    </p:animEffect>
                                    <p:anim calcmode="lin" valueType="num">
                                      <p:cBhvr>
                                        <p:cTn id="32" dur="1000" fill="hold"/>
                                        <p:tgtEl>
                                          <p:spTgt spid="84"/>
                                        </p:tgtEl>
                                        <p:attrNameLst>
                                          <p:attrName>ppt_x</p:attrName>
                                        </p:attrNameLst>
                                      </p:cBhvr>
                                      <p:tavLst>
                                        <p:tav tm="0">
                                          <p:val>
                                            <p:strVal val="#ppt_x"/>
                                          </p:val>
                                        </p:tav>
                                        <p:tav tm="100000">
                                          <p:val>
                                            <p:strVal val="#ppt_x"/>
                                          </p:val>
                                        </p:tav>
                                      </p:tavLst>
                                    </p:anim>
                                    <p:anim calcmode="lin" valueType="num">
                                      <p:cBhvr>
                                        <p:cTn id="33"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marL="0" indent="0">
              <a:buNone/>
            </a:pPr>
            <a:r>
              <a:rPr lang="zh-CN" altLang="en-US" sz="3200" b="1" dirty="0">
                <a:solidFill>
                  <a:schemeClr val="accent1"/>
                </a:solidFill>
                <a:latin typeface="微软雅黑" panose="020B0503020204020204" pitchFamily="34" charset="-122"/>
                <a:ea typeface="微软雅黑" panose="020B0503020204020204" pitchFamily="34" charset="-122"/>
              </a:rPr>
              <a:t>组织领导：层层落实责任</a:t>
            </a:r>
          </a:p>
        </p:txBody>
      </p:sp>
      <p:sp>
        <p:nvSpPr>
          <p:cNvPr id="93" name="TextBox 45"/>
          <p:cNvSpPr txBox="1"/>
          <p:nvPr/>
        </p:nvSpPr>
        <p:spPr>
          <a:xfrm>
            <a:off x="1640792" y="2661532"/>
            <a:ext cx="1980766" cy="861974"/>
          </a:xfrm>
          <a:prstGeom prst="rect">
            <a:avLst/>
          </a:prstGeom>
          <a:noFill/>
          <a:effectLst>
            <a:outerShdw blurRad="50800" dist="38100" dir="5400000" algn="t" rotWithShape="0">
              <a:prstClr val="black">
                <a:alpha val="40000"/>
              </a:prstClr>
            </a:outerShdw>
          </a:effectLst>
        </p:spPr>
        <p:txBody>
          <a:bodyPr wrap="square" lIns="121891" tIns="60945" rIns="121891" bIns="60945" rtlCol="0">
            <a:spAutoFit/>
          </a:bodyPr>
          <a:lstStyle/>
          <a:p>
            <a:pPr algn="r"/>
            <a:r>
              <a:rPr lang="zh-CN" altLang="en-US" b="1" dirty="0">
                <a:solidFill>
                  <a:schemeClr val="accent1"/>
                </a:solidFill>
                <a:latin typeface="微软雅黑" pitchFamily="34" charset="-122"/>
                <a:ea typeface="微软雅黑" pitchFamily="34" charset="-122"/>
              </a:rPr>
              <a:t>学习教育</a:t>
            </a:r>
            <a:endParaRPr lang="en-US" altLang="zh-CN" b="1" dirty="0">
              <a:solidFill>
                <a:schemeClr val="accent1"/>
              </a:solidFill>
              <a:latin typeface="微软雅黑" pitchFamily="34" charset="-122"/>
              <a:ea typeface="微软雅黑" pitchFamily="34" charset="-122"/>
            </a:endParaRPr>
          </a:p>
          <a:p>
            <a:pPr algn="r"/>
            <a:r>
              <a:rPr lang="zh-CN" altLang="en-US" b="1" dirty="0">
                <a:latin typeface="微软雅黑" pitchFamily="34" charset="-122"/>
                <a:ea typeface="微软雅黑" pitchFamily="34" charset="-122"/>
              </a:rPr>
              <a:t>组织领导</a:t>
            </a:r>
          </a:p>
        </p:txBody>
      </p:sp>
      <p:sp>
        <p:nvSpPr>
          <p:cNvPr id="94" name="矩形 93"/>
          <p:cNvSpPr/>
          <p:nvPr/>
        </p:nvSpPr>
        <p:spPr>
          <a:xfrm>
            <a:off x="623312" y="4486157"/>
            <a:ext cx="3145314" cy="1354531"/>
          </a:xfrm>
          <a:prstGeom prst="rect">
            <a:avLst/>
          </a:prstGeom>
        </p:spPr>
        <p:txBody>
          <a:bodyPr wrap="square" lIns="121891" tIns="60945" rIns="121891" bIns="60945">
            <a:spAutoFit/>
          </a:bodyPr>
          <a:lstStyle/>
          <a:p>
            <a:r>
              <a:rPr lang="zh-CN" altLang="en-US" sz="1600" dirty="0"/>
              <a:t>“两学一做”学习教育在中央政治局常委会领导下进行，由中央组织部牵头组织实施，中央纪委机关、中央宣传部、中央党校配合做好相关工作。</a:t>
            </a:r>
          </a:p>
        </p:txBody>
      </p:sp>
      <p:sp>
        <p:nvSpPr>
          <p:cNvPr id="3" name="矩形 2"/>
          <p:cNvSpPr/>
          <p:nvPr/>
        </p:nvSpPr>
        <p:spPr>
          <a:xfrm>
            <a:off x="4463238" y="5446485"/>
            <a:ext cx="7391859" cy="707856"/>
          </a:xfrm>
          <a:prstGeom prst="rect">
            <a:avLst/>
          </a:prstGeom>
        </p:spPr>
        <p:txBody>
          <a:bodyPr wrap="square" lIns="121891" tIns="60945" rIns="121891" bIns="60945">
            <a:spAutoFit/>
          </a:bodyPr>
          <a:lstStyle/>
          <a:p>
            <a:r>
              <a:rPr lang="zh-CN" altLang="zh-CN" sz="1900" b="1" dirty="0">
                <a:solidFill>
                  <a:schemeClr val="accent1"/>
                </a:solidFill>
              </a:rPr>
              <a:t>各级党委</a:t>
            </a:r>
            <a:r>
              <a:rPr lang="en-US" altLang="zh-CN" sz="1900" b="1" dirty="0">
                <a:solidFill>
                  <a:schemeClr val="accent1"/>
                </a:solidFill>
              </a:rPr>
              <a:t>(</a:t>
            </a:r>
            <a:r>
              <a:rPr lang="zh-CN" altLang="zh-CN" sz="1900" b="1" dirty="0">
                <a:solidFill>
                  <a:schemeClr val="accent1"/>
                </a:solidFill>
              </a:rPr>
              <a:t>党组</a:t>
            </a:r>
            <a:r>
              <a:rPr lang="en-US" altLang="zh-CN" sz="1900" b="1" dirty="0">
                <a:solidFill>
                  <a:schemeClr val="accent1"/>
                </a:solidFill>
              </a:rPr>
              <a:t>)</a:t>
            </a:r>
            <a:r>
              <a:rPr lang="zh-CN" altLang="zh-CN" sz="1900" b="1" dirty="0">
                <a:solidFill>
                  <a:schemeClr val="accent1"/>
                </a:solidFill>
              </a:rPr>
              <a:t>要把开展“两学一做”学习教育作为一项重大政治任务，尽好责、抓到位、见实效。</a:t>
            </a:r>
            <a:endParaRPr lang="zh-CN" altLang="en-US" sz="1900" b="1" dirty="0">
              <a:solidFill>
                <a:schemeClr val="accent1"/>
              </a:solidFill>
            </a:endParaRPr>
          </a:p>
        </p:txBody>
      </p:sp>
      <p:sp>
        <p:nvSpPr>
          <p:cNvPr id="54" name="矩形 53"/>
          <p:cNvSpPr/>
          <p:nvPr/>
        </p:nvSpPr>
        <p:spPr>
          <a:xfrm>
            <a:off x="9812070" y="2085333"/>
            <a:ext cx="2043027" cy="624144"/>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r>
              <a:rPr lang="zh-CN" altLang="en-US" sz="2600" b="1" dirty="0">
                <a:solidFill>
                  <a:schemeClr val="bg1"/>
                </a:solidFill>
              </a:rPr>
              <a:t>四个层级</a:t>
            </a:r>
          </a:p>
        </p:txBody>
      </p:sp>
      <p:sp>
        <p:nvSpPr>
          <p:cNvPr id="55" name="矩形 54"/>
          <p:cNvSpPr/>
          <p:nvPr/>
        </p:nvSpPr>
        <p:spPr>
          <a:xfrm>
            <a:off x="4463238" y="2085333"/>
            <a:ext cx="5348832" cy="624144"/>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spcBef>
                <a:spcPct val="20000"/>
              </a:spcBef>
            </a:pPr>
            <a:r>
              <a:rPr lang="zh-CN" altLang="en-US" sz="3200" b="1" dirty="0">
                <a:solidFill>
                  <a:schemeClr val="bg1"/>
                </a:solidFill>
                <a:latin typeface="微软雅黑" panose="020B0503020204020204" pitchFamily="34" charset="-122"/>
                <a:ea typeface="微软雅黑" panose="020B0503020204020204" pitchFamily="34" charset="-122"/>
              </a:rPr>
              <a:t>层层落实责任</a:t>
            </a:r>
          </a:p>
        </p:txBody>
      </p:sp>
      <p:sp>
        <p:nvSpPr>
          <p:cNvPr id="56" name="矩形 55"/>
          <p:cNvSpPr/>
          <p:nvPr/>
        </p:nvSpPr>
        <p:spPr>
          <a:xfrm>
            <a:off x="4463238" y="2823947"/>
            <a:ext cx="7391859" cy="250094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endParaRPr lang="zh-CN" altLang="en-US" sz="1900" dirty="0">
              <a:solidFill>
                <a:schemeClr val="tx1"/>
              </a:solidFill>
            </a:endParaRPr>
          </a:p>
        </p:txBody>
      </p:sp>
      <p:sp>
        <p:nvSpPr>
          <p:cNvPr id="4" name="矩形 3"/>
          <p:cNvSpPr/>
          <p:nvPr/>
        </p:nvSpPr>
        <p:spPr>
          <a:xfrm>
            <a:off x="4905348" y="2931545"/>
            <a:ext cx="6949749" cy="615696"/>
          </a:xfrm>
          <a:prstGeom prst="rect">
            <a:avLst/>
          </a:prstGeom>
        </p:spPr>
        <p:txBody>
          <a:bodyPr wrap="square" lIns="121891" tIns="60945" rIns="121891" bIns="60945">
            <a:spAutoFit/>
          </a:bodyPr>
          <a:lstStyle/>
          <a:p>
            <a:r>
              <a:rPr lang="zh-CN" altLang="en-US" sz="1600" b="1" dirty="0">
                <a:solidFill>
                  <a:schemeClr val="accent1"/>
                </a:solidFill>
              </a:rPr>
              <a:t>省</a:t>
            </a:r>
            <a:r>
              <a:rPr lang="en-US" altLang="zh-CN" sz="1600" b="1" dirty="0">
                <a:solidFill>
                  <a:schemeClr val="accent1"/>
                </a:solidFill>
              </a:rPr>
              <a:t>(</a:t>
            </a:r>
            <a:r>
              <a:rPr lang="zh-CN" altLang="en-US" sz="1600" b="1" dirty="0">
                <a:solidFill>
                  <a:schemeClr val="accent1"/>
                </a:solidFill>
              </a:rPr>
              <a:t>自治区、直辖市</a:t>
            </a:r>
            <a:r>
              <a:rPr lang="en-US" altLang="zh-CN" sz="1600" b="1" dirty="0">
                <a:solidFill>
                  <a:schemeClr val="accent1"/>
                </a:solidFill>
              </a:rPr>
              <a:t>)</a:t>
            </a:r>
            <a:r>
              <a:rPr lang="zh-CN" altLang="en-US" sz="1600" b="1" dirty="0">
                <a:solidFill>
                  <a:schemeClr val="accent1"/>
                </a:solidFill>
              </a:rPr>
              <a:t>和部门</a:t>
            </a:r>
            <a:r>
              <a:rPr lang="en-US" altLang="zh-CN" sz="1600" b="1" dirty="0">
                <a:solidFill>
                  <a:schemeClr val="accent1"/>
                </a:solidFill>
              </a:rPr>
              <a:t>(</a:t>
            </a:r>
            <a:r>
              <a:rPr lang="zh-CN" altLang="en-US" sz="1600" b="1" dirty="0">
                <a:solidFill>
                  <a:schemeClr val="accent1"/>
                </a:solidFill>
              </a:rPr>
              <a:t>系统</a:t>
            </a:r>
            <a:r>
              <a:rPr lang="en-US" altLang="zh-CN" sz="1600" b="1" dirty="0">
                <a:solidFill>
                  <a:schemeClr val="accent1"/>
                </a:solidFill>
              </a:rPr>
              <a:t>)</a:t>
            </a:r>
            <a:r>
              <a:rPr lang="zh-CN" altLang="en-US" sz="1600" b="1" dirty="0">
                <a:solidFill>
                  <a:schemeClr val="accent1"/>
                </a:solidFill>
              </a:rPr>
              <a:t>党委</a:t>
            </a:r>
            <a:r>
              <a:rPr lang="en-US" altLang="zh-CN" sz="1600" b="1" dirty="0">
                <a:solidFill>
                  <a:schemeClr val="accent1"/>
                </a:solidFill>
              </a:rPr>
              <a:t>(</a:t>
            </a:r>
            <a:r>
              <a:rPr lang="zh-CN" altLang="en-US" sz="1600" b="1" dirty="0">
                <a:solidFill>
                  <a:schemeClr val="accent1"/>
                </a:solidFill>
              </a:rPr>
              <a:t>党组</a:t>
            </a:r>
            <a:r>
              <a:rPr lang="en-US" altLang="zh-CN" sz="1600" b="1" dirty="0">
                <a:solidFill>
                  <a:schemeClr val="accent1"/>
                </a:solidFill>
              </a:rPr>
              <a:t>)：</a:t>
            </a:r>
            <a:r>
              <a:rPr lang="zh-CN" altLang="en-US" sz="1600" dirty="0"/>
              <a:t>要结合实际作出部署安排，加强具体指导。</a:t>
            </a:r>
            <a:endParaRPr lang="en-US" altLang="zh-CN" sz="1600" dirty="0"/>
          </a:p>
        </p:txBody>
      </p:sp>
      <p:sp>
        <p:nvSpPr>
          <p:cNvPr id="6" name="矩形 5"/>
          <p:cNvSpPr/>
          <p:nvPr/>
        </p:nvSpPr>
        <p:spPr>
          <a:xfrm>
            <a:off x="4713352" y="3045662"/>
            <a:ext cx="191996" cy="192044"/>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sp>
        <p:nvSpPr>
          <p:cNvPr id="37" name="矩形 36"/>
          <p:cNvSpPr/>
          <p:nvPr/>
        </p:nvSpPr>
        <p:spPr>
          <a:xfrm>
            <a:off x="4713352" y="3585692"/>
            <a:ext cx="191996" cy="192044"/>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sp>
        <p:nvSpPr>
          <p:cNvPr id="38" name="矩形 37"/>
          <p:cNvSpPr/>
          <p:nvPr/>
        </p:nvSpPr>
        <p:spPr>
          <a:xfrm>
            <a:off x="4713352" y="4172673"/>
            <a:ext cx="191996" cy="192044"/>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sp>
        <p:nvSpPr>
          <p:cNvPr id="39" name="矩形 38"/>
          <p:cNvSpPr/>
          <p:nvPr/>
        </p:nvSpPr>
        <p:spPr>
          <a:xfrm>
            <a:off x="4713352" y="4748870"/>
            <a:ext cx="191996" cy="192044"/>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sp>
        <p:nvSpPr>
          <p:cNvPr id="7" name="矩形 6"/>
          <p:cNvSpPr/>
          <p:nvPr/>
        </p:nvSpPr>
        <p:spPr>
          <a:xfrm>
            <a:off x="4905348" y="3506067"/>
            <a:ext cx="6949749" cy="615696"/>
          </a:xfrm>
          <a:prstGeom prst="rect">
            <a:avLst/>
          </a:prstGeom>
        </p:spPr>
        <p:txBody>
          <a:bodyPr wrap="square" lIns="121891" tIns="60945" rIns="121891" bIns="60945">
            <a:spAutoFit/>
          </a:bodyPr>
          <a:lstStyle/>
          <a:p>
            <a:r>
              <a:rPr lang="zh-CN" altLang="en-US" sz="1600" b="1" dirty="0">
                <a:solidFill>
                  <a:schemeClr val="accent1"/>
                </a:solidFill>
              </a:rPr>
              <a:t>县级党委：</a:t>
            </a:r>
            <a:r>
              <a:rPr lang="zh-CN" altLang="en-US" sz="1600" dirty="0"/>
              <a:t>要发挥关键作用，制定具体实施方案，保障工作力量，加强督促指导把关。</a:t>
            </a:r>
            <a:endParaRPr lang="en-US" altLang="zh-CN" sz="1600" dirty="0"/>
          </a:p>
        </p:txBody>
      </p:sp>
      <p:sp>
        <p:nvSpPr>
          <p:cNvPr id="8" name="矩形 7"/>
          <p:cNvSpPr/>
          <p:nvPr/>
        </p:nvSpPr>
        <p:spPr>
          <a:xfrm>
            <a:off x="4905348" y="4080590"/>
            <a:ext cx="6949749" cy="615696"/>
          </a:xfrm>
          <a:prstGeom prst="rect">
            <a:avLst/>
          </a:prstGeom>
        </p:spPr>
        <p:txBody>
          <a:bodyPr wrap="square" lIns="121891" tIns="60945" rIns="121891" bIns="60945">
            <a:spAutoFit/>
          </a:bodyPr>
          <a:lstStyle/>
          <a:p>
            <a:r>
              <a:rPr lang="zh-CN" altLang="en-US" sz="1600" b="1" dirty="0">
                <a:solidFill>
                  <a:schemeClr val="accent1"/>
                </a:solidFill>
              </a:rPr>
              <a:t>基层党委：</a:t>
            </a:r>
            <a:r>
              <a:rPr lang="zh-CN" altLang="en-US" sz="1600" dirty="0"/>
              <a:t>要对所辖党支部进行全覆盖、全过程的现场指导，帮助党支部制定学习教育计划，派员参加党支部各项活动。</a:t>
            </a:r>
            <a:endParaRPr lang="en-US" altLang="zh-CN" sz="1600" dirty="0"/>
          </a:p>
        </p:txBody>
      </p:sp>
      <p:sp>
        <p:nvSpPr>
          <p:cNvPr id="9" name="矩形 8"/>
          <p:cNvSpPr/>
          <p:nvPr/>
        </p:nvSpPr>
        <p:spPr>
          <a:xfrm>
            <a:off x="4905348" y="4655112"/>
            <a:ext cx="6949749" cy="615696"/>
          </a:xfrm>
          <a:prstGeom prst="rect">
            <a:avLst/>
          </a:prstGeom>
        </p:spPr>
        <p:txBody>
          <a:bodyPr wrap="square" lIns="121891" tIns="60945" rIns="121891" bIns="60945">
            <a:spAutoFit/>
          </a:bodyPr>
          <a:lstStyle/>
          <a:p>
            <a:r>
              <a:rPr lang="zh-CN" altLang="en-US" sz="1600" b="1" dirty="0">
                <a:solidFill>
                  <a:schemeClr val="accent1"/>
                </a:solidFill>
              </a:rPr>
              <a:t>各级党组织书记：</a:t>
            </a:r>
            <a:r>
              <a:rPr lang="zh-CN" altLang="en-US" sz="1600" dirty="0"/>
              <a:t>要承担起主体责任，不仅要管好干部、带好班子，还要管好党员、带好队伍，层层传导压力，从严从实抓好学习教育。</a:t>
            </a:r>
          </a:p>
        </p:txBody>
      </p:sp>
      <p:pic>
        <p:nvPicPr>
          <p:cNvPr id="18"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427" y="2281900"/>
            <a:ext cx="1786541" cy="162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294315"/>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1500"/>
                                            <p:tgtEl>
                                              <p:spTgt spid="93"/>
                                            </p:tgtEl>
                                          </p:cBhvr>
                                        </p:animEffect>
                                        <p:anim calcmode="lin" valueType="num">
                                          <p:cBhvr>
                                            <p:cTn id="11" dur="1500" fill="hold"/>
                                            <p:tgtEl>
                                              <p:spTgt spid="93"/>
                                            </p:tgtEl>
                                            <p:attrNameLst>
                                              <p:attrName>ppt_x</p:attrName>
                                            </p:attrNameLst>
                                          </p:cBhvr>
                                          <p:tavLst>
                                            <p:tav tm="0">
                                              <p:val>
                                                <p:strVal val="#ppt_x"/>
                                              </p:val>
                                            </p:tav>
                                            <p:tav tm="100000">
                                              <p:val>
                                                <p:strVal val="#ppt_x"/>
                                              </p:val>
                                            </p:tav>
                                          </p:tavLst>
                                        </p:anim>
                                        <p:anim calcmode="lin" valueType="num">
                                          <p:cBhvr>
                                            <p:cTn id="12" dur="1500" fill="hold"/>
                                            <p:tgtEl>
                                              <p:spTgt spid="93"/>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14" presetClass="entr" presetSubtype="10" fill="hold" grpId="0" nodeType="after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randombar(horizontal)">
                                          <p:cBhvr>
                                            <p:cTn id="16" dur="1250"/>
                                            <p:tgtEl>
                                              <p:spTgt spid="94"/>
                                            </p:tgtEl>
                                          </p:cBhvr>
                                        </p:animEffect>
                                      </p:childTnLst>
                                    </p:cTn>
                                  </p:par>
                                </p:childTnLst>
                              </p:cTn>
                            </p:par>
                            <p:par>
                              <p:cTn id="17" fill="hold">
                                <p:stCondLst>
                                  <p:cond delay="2750"/>
                                </p:stCondLst>
                                <p:childTnLst>
                                  <p:par>
                                    <p:cTn id="18" presetID="42" presetClass="entr" presetSubtype="0" fill="hold" grpId="0" nodeType="after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1500"/>
                                            <p:tgtEl>
                                              <p:spTgt spid="55"/>
                                            </p:tgtEl>
                                          </p:cBhvr>
                                        </p:animEffect>
                                        <p:anim calcmode="lin" valueType="num">
                                          <p:cBhvr>
                                            <p:cTn id="21" dur="1500" fill="hold"/>
                                            <p:tgtEl>
                                              <p:spTgt spid="55"/>
                                            </p:tgtEl>
                                            <p:attrNameLst>
                                              <p:attrName>ppt_x</p:attrName>
                                            </p:attrNameLst>
                                          </p:cBhvr>
                                          <p:tavLst>
                                            <p:tav tm="0">
                                              <p:val>
                                                <p:strVal val="#ppt_x"/>
                                              </p:val>
                                            </p:tav>
                                            <p:tav tm="100000">
                                              <p:val>
                                                <p:strVal val="#ppt_x"/>
                                              </p:val>
                                            </p:tav>
                                          </p:tavLst>
                                        </p:anim>
                                        <p:anim calcmode="lin" valueType="num">
                                          <p:cBhvr>
                                            <p:cTn id="22" dur="1500" fill="hold"/>
                                            <p:tgtEl>
                                              <p:spTgt spid="55"/>
                                            </p:tgtEl>
                                            <p:attrNameLst>
                                              <p:attrName>ppt_y</p:attrName>
                                            </p:attrNameLst>
                                          </p:cBhvr>
                                          <p:tavLst>
                                            <p:tav tm="0">
                                              <p:val>
                                                <p:strVal val="#ppt_y+.1"/>
                                              </p:val>
                                            </p:tav>
                                            <p:tav tm="100000">
                                              <p:val>
                                                <p:strVal val="#ppt_y"/>
                                              </p:val>
                                            </p:tav>
                                          </p:tavLst>
                                        </p:anim>
                                      </p:childTnLst>
                                    </p:cTn>
                                  </p:par>
                                </p:childTnLst>
                              </p:cTn>
                            </p:par>
                            <p:par>
                              <p:cTn id="23" fill="hold">
                                <p:stCondLst>
                                  <p:cond delay="4250"/>
                                </p:stCondLst>
                                <p:childTnLst>
                                  <p:par>
                                    <p:cTn id="24" presetID="31" presetClass="entr" presetSubtype="0" fill="hold" grpId="0"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1500" fill="hold"/>
                                            <p:tgtEl>
                                              <p:spTgt spid="54"/>
                                            </p:tgtEl>
                                            <p:attrNameLst>
                                              <p:attrName>ppt_w</p:attrName>
                                            </p:attrNameLst>
                                          </p:cBhvr>
                                          <p:tavLst>
                                            <p:tav tm="0">
                                              <p:val>
                                                <p:fltVal val="0"/>
                                              </p:val>
                                            </p:tav>
                                            <p:tav tm="100000">
                                              <p:val>
                                                <p:strVal val="#ppt_w"/>
                                              </p:val>
                                            </p:tav>
                                          </p:tavLst>
                                        </p:anim>
                                        <p:anim calcmode="lin" valueType="num">
                                          <p:cBhvr>
                                            <p:cTn id="27" dur="1500" fill="hold"/>
                                            <p:tgtEl>
                                              <p:spTgt spid="54"/>
                                            </p:tgtEl>
                                            <p:attrNameLst>
                                              <p:attrName>ppt_h</p:attrName>
                                            </p:attrNameLst>
                                          </p:cBhvr>
                                          <p:tavLst>
                                            <p:tav tm="0">
                                              <p:val>
                                                <p:fltVal val="0"/>
                                              </p:val>
                                            </p:tav>
                                            <p:tav tm="100000">
                                              <p:val>
                                                <p:strVal val="#ppt_h"/>
                                              </p:val>
                                            </p:tav>
                                          </p:tavLst>
                                        </p:anim>
                                        <p:anim calcmode="lin" valueType="num">
                                          <p:cBhvr>
                                            <p:cTn id="28" dur="1500" fill="hold"/>
                                            <p:tgtEl>
                                              <p:spTgt spid="54"/>
                                            </p:tgtEl>
                                            <p:attrNameLst>
                                              <p:attrName>style.rotation</p:attrName>
                                            </p:attrNameLst>
                                          </p:cBhvr>
                                          <p:tavLst>
                                            <p:tav tm="0">
                                              <p:val>
                                                <p:fltVal val="90"/>
                                              </p:val>
                                            </p:tav>
                                            <p:tav tm="100000">
                                              <p:val>
                                                <p:fltVal val="0"/>
                                              </p:val>
                                            </p:tav>
                                          </p:tavLst>
                                        </p:anim>
                                        <p:animEffect transition="in" filter="fade">
                                          <p:cBhvr>
                                            <p:cTn id="29" dur="1500"/>
                                            <p:tgtEl>
                                              <p:spTgt spid="54"/>
                                            </p:tgtEl>
                                          </p:cBhvr>
                                        </p:animEffect>
                                      </p:childTnLst>
                                    </p:cTn>
                                  </p:par>
                                </p:childTnLst>
                              </p:cTn>
                            </p:par>
                            <p:par>
                              <p:cTn id="30" fill="hold">
                                <p:stCondLst>
                                  <p:cond delay="5750"/>
                                </p:stCondLst>
                                <p:childTnLst>
                                  <p:par>
                                    <p:cTn id="31" presetID="2" presetClass="entr" presetSubtype="2" fill="hold" grpId="0" nodeType="afterEffect" p14:presetBounceEnd="33333">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14:bounceEnd="33333">
                                          <p:cBhvr additive="base">
                                            <p:cTn id="33" dur="1500" fill="hold"/>
                                            <p:tgtEl>
                                              <p:spTgt spid="56"/>
                                            </p:tgtEl>
                                            <p:attrNameLst>
                                              <p:attrName>ppt_x</p:attrName>
                                            </p:attrNameLst>
                                          </p:cBhvr>
                                          <p:tavLst>
                                            <p:tav tm="0">
                                              <p:val>
                                                <p:strVal val="1+#ppt_w/2"/>
                                              </p:val>
                                            </p:tav>
                                            <p:tav tm="100000">
                                              <p:val>
                                                <p:strVal val="#ppt_x"/>
                                              </p:val>
                                            </p:tav>
                                          </p:tavLst>
                                        </p:anim>
                                        <p:anim calcmode="lin" valueType="num" p14:bounceEnd="33333">
                                          <p:cBhvr additive="base">
                                            <p:cTn id="34" dur="1500" fill="hold"/>
                                            <p:tgtEl>
                                              <p:spTgt spid="56"/>
                                            </p:tgtEl>
                                            <p:attrNameLst>
                                              <p:attrName>ppt_y</p:attrName>
                                            </p:attrNameLst>
                                          </p:cBhvr>
                                          <p:tavLst>
                                            <p:tav tm="0">
                                              <p:val>
                                                <p:strVal val="#ppt_y"/>
                                              </p:val>
                                            </p:tav>
                                            <p:tav tm="100000">
                                              <p:val>
                                                <p:strVal val="#ppt_y"/>
                                              </p:val>
                                            </p:tav>
                                          </p:tavLst>
                                        </p:anim>
                                      </p:childTnLst>
                                    </p:cTn>
                                  </p:par>
                                </p:childTnLst>
                              </p:cTn>
                            </p:par>
                            <p:par>
                              <p:cTn id="35" fill="hold">
                                <p:stCondLst>
                                  <p:cond delay="7250"/>
                                </p:stCondLst>
                                <p:childTnLst>
                                  <p:par>
                                    <p:cTn id="36" presetID="42"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250"/>
                                            <p:tgtEl>
                                              <p:spTgt spid="6"/>
                                            </p:tgtEl>
                                          </p:cBhvr>
                                        </p:animEffect>
                                        <p:anim calcmode="lin" valueType="num">
                                          <p:cBhvr>
                                            <p:cTn id="39" dur="1250" fill="hold"/>
                                            <p:tgtEl>
                                              <p:spTgt spid="6"/>
                                            </p:tgtEl>
                                            <p:attrNameLst>
                                              <p:attrName>ppt_x</p:attrName>
                                            </p:attrNameLst>
                                          </p:cBhvr>
                                          <p:tavLst>
                                            <p:tav tm="0">
                                              <p:val>
                                                <p:strVal val="#ppt_x"/>
                                              </p:val>
                                            </p:tav>
                                            <p:tav tm="100000">
                                              <p:val>
                                                <p:strVal val="#ppt_x"/>
                                              </p:val>
                                            </p:tav>
                                          </p:tavLst>
                                        </p:anim>
                                        <p:anim calcmode="lin" valueType="num">
                                          <p:cBhvr>
                                            <p:cTn id="40" dur="1250" fill="hold"/>
                                            <p:tgtEl>
                                              <p:spTgt spid="6"/>
                                            </p:tgtEl>
                                            <p:attrNameLst>
                                              <p:attrName>ppt_y</p:attrName>
                                            </p:attrNameLst>
                                          </p:cBhvr>
                                          <p:tavLst>
                                            <p:tav tm="0">
                                              <p:val>
                                                <p:strVal val="#ppt_y+.1"/>
                                              </p:val>
                                            </p:tav>
                                            <p:tav tm="100000">
                                              <p:val>
                                                <p:strVal val="#ppt_y"/>
                                              </p:val>
                                            </p:tav>
                                          </p:tavLst>
                                        </p:anim>
                                      </p:childTnLst>
                                    </p:cTn>
                                  </p:par>
                                </p:childTnLst>
                              </p:cTn>
                            </p:par>
                            <p:par>
                              <p:cTn id="41" fill="hold">
                                <p:stCondLst>
                                  <p:cond delay="85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1500"/>
                                            <p:tgtEl>
                                              <p:spTgt spid="4"/>
                                            </p:tgtEl>
                                          </p:cBhvr>
                                        </p:animEffect>
                                      </p:childTnLst>
                                    </p:cTn>
                                  </p:par>
                                </p:childTnLst>
                              </p:cTn>
                            </p:par>
                            <p:par>
                              <p:cTn id="45" fill="hold">
                                <p:stCondLst>
                                  <p:cond delay="1000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250"/>
                                            <p:tgtEl>
                                              <p:spTgt spid="37"/>
                                            </p:tgtEl>
                                          </p:cBhvr>
                                        </p:animEffect>
                                        <p:anim calcmode="lin" valueType="num">
                                          <p:cBhvr>
                                            <p:cTn id="49" dur="1250" fill="hold"/>
                                            <p:tgtEl>
                                              <p:spTgt spid="37"/>
                                            </p:tgtEl>
                                            <p:attrNameLst>
                                              <p:attrName>ppt_x</p:attrName>
                                            </p:attrNameLst>
                                          </p:cBhvr>
                                          <p:tavLst>
                                            <p:tav tm="0">
                                              <p:val>
                                                <p:strVal val="#ppt_x"/>
                                              </p:val>
                                            </p:tav>
                                            <p:tav tm="100000">
                                              <p:val>
                                                <p:strVal val="#ppt_x"/>
                                              </p:val>
                                            </p:tav>
                                          </p:tavLst>
                                        </p:anim>
                                        <p:anim calcmode="lin" valueType="num">
                                          <p:cBhvr>
                                            <p:cTn id="50" dur="125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1125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1500"/>
                                            <p:tgtEl>
                                              <p:spTgt spid="7"/>
                                            </p:tgtEl>
                                          </p:cBhvr>
                                        </p:animEffect>
                                      </p:childTnLst>
                                    </p:cTn>
                                  </p:par>
                                </p:childTnLst>
                              </p:cTn>
                            </p:par>
                            <p:par>
                              <p:cTn id="55" fill="hold">
                                <p:stCondLst>
                                  <p:cond delay="12750"/>
                                </p:stCondLst>
                                <p:childTnLst>
                                  <p:par>
                                    <p:cTn id="56" presetID="42" presetClass="entr" presetSubtype="0"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1250"/>
                                            <p:tgtEl>
                                              <p:spTgt spid="38"/>
                                            </p:tgtEl>
                                          </p:cBhvr>
                                        </p:animEffect>
                                        <p:anim calcmode="lin" valueType="num">
                                          <p:cBhvr>
                                            <p:cTn id="59" dur="1250" fill="hold"/>
                                            <p:tgtEl>
                                              <p:spTgt spid="38"/>
                                            </p:tgtEl>
                                            <p:attrNameLst>
                                              <p:attrName>ppt_x</p:attrName>
                                            </p:attrNameLst>
                                          </p:cBhvr>
                                          <p:tavLst>
                                            <p:tav tm="0">
                                              <p:val>
                                                <p:strVal val="#ppt_x"/>
                                              </p:val>
                                            </p:tav>
                                            <p:tav tm="100000">
                                              <p:val>
                                                <p:strVal val="#ppt_x"/>
                                              </p:val>
                                            </p:tav>
                                          </p:tavLst>
                                        </p:anim>
                                        <p:anim calcmode="lin" valueType="num">
                                          <p:cBhvr>
                                            <p:cTn id="60" dur="1250" fill="hold"/>
                                            <p:tgtEl>
                                              <p:spTgt spid="38"/>
                                            </p:tgtEl>
                                            <p:attrNameLst>
                                              <p:attrName>ppt_y</p:attrName>
                                            </p:attrNameLst>
                                          </p:cBhvr>
                                          <p:tavLst>
                                            <p:tav tm="0">
                                              <p:val>
                                                <p:strVal val="#ppt_y+.1"/>
                                              </p:val>
                                            </p:tav>
                                            <p:tav tm="100000">
                                              <p:val>
                                                <p:strVal val="#ppt_y"/>
                                              </p:val>
                                            </p:tav>
                                          </p:tavLst>
                                        </p:anim>
                                      </p:childTnLst>
                                    </p:cTn>
                                  </p:par>
                                </p:childTnLst>
                              </p:cTn>
                            </p:par>
                            <p:par>
                              <p:cTn id="61" fill="hold">
                                <p:stCondLst>
                                  <p:cond delay="14000"/>
                                </p:stCondLst>
                                <p:childTnLst>
                                  <p:par>
                                    <p:cTn id="62" presetID="22" presetClass="entr" presetSubtype="8"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1500"/>
                                            <p:tgtEl>
                                              <p:spTgt spid="8"/>
                                            </p:tgtEl>
                                          </p:cBhvr>
                                        </p:animEffect>
                                      </p:childTnLst>
                                    </p:cTn>
                                  </p:par>
                                </p:childTnLst>
                              </p:cTn>
                            </p:par>
                            <p:par>
                              <p:cTn id="65" fill="hold">
                                <p:stCondLst>
                                  <p:cond delay="155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250"/>
                                            <p:tgtEl>
                                              <p:spTgt spid="39"/>
                                            </p:tgtEl>
                                          </p:cBhvr>
                                        </p:animEffect>
                                        <p:anim calcmode="lin" valueType="num">
                                          <p:cBhvr>
                                            <p:cTn id="69" dur="1250" fill="hold"/>
                                            <p:tgtEl>
                                              <p:spTgt spid="39"/>
                                            </p:tgtEl>
                                            <p:attrNameLst>
                                              <p:attrName>ppt_x</p:attrName>
                                            </p:attrNameLst>
                                          </p:cBhvr>
                                          <p:tavLst>
                                            <p:tav tm="0">
                                              <p:val>
                                                <p:strVal val="#ppt_x"/>
                                              </p:val>
                                            </p:tav>
                                            <p:tav tm="100000">
                                              <p:val>
                                                <p:strVal val="#ppt_x"/>
                                              </p:val>
                                            </p:tav>
                                          </p:tavLst>
                                        </p:anim>
                                        <p:anim calcmode="lin" valueType="num">
                                          <p:cBhvr>
                                            <p:cTn id="70" dur="125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6750"/>
                                </p:stCondLst>
                                <p:childTnLst>
                                  <p:par>
                                    <p:cTn id="72" presetID="22" presetClass="entr" presetSubtype="8"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1500"/>
                                            <p:tgtEl>
                                              <p:spTgt spid="9"/>
                                            </p:tgtEl>
                                          </p:cBhvr>
                                        </p:animEffect>
                                      </p:childTnLst>
                                    </p:cTn>
                                  </p:par>
                                </p:childTnLst>
                              </p:cTn>
                            </p:par>
                            <p:par>
                              <p:cTn id="75" fill="hold">
                                <p:stCondLst>
                                  <p:cond delay="18250"/>
                                </p:stCondLst>
                                <p:childTnLst>
                                  <p:par>
                                    <p:cTn id="76" presetID="1" presetClass="entr" presetSubtype="0" fill="hold" grpId="0" nodeType="afterEffect">
                                      <p:stCondLst>
                                        <p:cond delay="0"/>
                                      </p:stCondLst>
                                      <p:iterate type="lt">
                                        <p:tmAbs val="80"/>
                                      </p:iterate>
                                      <p:childTnLst>
                                        <p:set>
                                          <p:cBhvr>
                                            <p:cTn id="7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3" grpId="0"/>
          <p:bldP spid="54" grpId="0" animBg="1"/>
          <p:bldP spid="55" grpId="0" animBg="1"/>
          <p:bldP spid="56" grpId="0" animBg="1"/>
          <p:bldP spid="4" grpId="0"/>
          <p:bldP spid="6" grpId="0" animBg="1"/>
          <p:bldP spid="37" grpId="0" animBg="1"/>
          <p:bldP spid="38" grpId="0" animBg="1"/>
          <p:bldP spid="39" grpId="0" animBg="1"/>
          <p:bldP spid="7" grpId="0"/>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1500"/>
                                            <p:tgtEl>
                                              <p:spTgt spid="93"/>
                                            </p:tgtEl>
                                          </p:cBhvr>
                                        </p:animEffect>
                                        <p:anim calcmode="lin" valueType="num">
                                          <p:cBhvr>
                                            <p:cTn id="11" dur="1500" fill="hold"/>
                                            <p:tgtEl>
                                              <p:spTgt spid="93"/>
                                            </p:tgtEl>
                                            <p:attrNameLst>
                                              <p:attrName>ppt_x</p:attrName>
                                            </p:attrNameLst>
                                          </p:cBhvr>
                                          <p:tavLst>
                                            <p:tav tm="0">
                                              <p:val>
                                                <p:strVal val="#ppt_x"/>
                                              </p:val>
                                            </p:tav>
                                            <p:tav tm="100000">
                                              <p:val>
                                                <p:strVal val="#ppt_x"/>
                                              </p:val>
                                            </p:tav>
                                          </p:tavLst>
                                        </p:anim>
                                        <p:anim calcmode="lin" valueType="num">
                                          <p:cBhvr>
                                            <p:cTn id="12" dur="1500" fill="hold"/>
                                            <p:tgtEl>
                                              <p:spTgt spid="93"/>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14" presetClass="entr" presetSubtype="10" fill="hold" grpId="0" nodeType="after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randombar(horizontal)">
                                          <p:cBhvr>
                                            <p:cTn id="16" dur="1250"/>
                                            <p:tgtEl>
                                              <p:spTgt spid="94"/>
                                            </p:tgtEl>
                                          </p:cBhvr>
                                        </p:animEffect>
                                      </p:childTnLst>
                                    </p:cTn>
                                  </p:par>
                                </p:childTnLst>
                              </p:cTn>
                            </p:par>
                            <p:par>
                              <p:cTn id="17" fill="hold">
                                <p:stCondLst>
                                  <p:cond delay="2750"/>
                                </p:stCondLst>
                                <p:childTnLst>
                                  <p:par>
                                    <p:cTn id="18" presetID="42" presetClass="entr" presetSubtype="0" fill="hold" grpId="0" nodeType="after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1500"/>
                                            <p:tgtEl>
                                              <p:spTgt spid="55"/>
                                            </p:tgtEl>
                                          </p:cBhvr>
                                        </p:animEffect>
                                        <p:anim calcmode="lin" valueType="num">
                                          <p:cBhvr>
                                            <p:cTn id="21" dur="1500" fill="hold"/>
                                            <p:tgtEl>
                                              <p:spTgt spid="55"/>
                                            </p:tgtEl>
                                            <p:attrNameLst>
                                              <p:attrName>ppt_x</p:attrName>
                                            </p:attrNameLst>
                                          </p:cBhvr>
                                          <p:tavLst>
                                            <p:tav tm="0">
                                              <p:val>
                                                <p:strVal val="#ppt_x"/>
                                              </p:val>
                                            </p:tav>
                                            <p:tav tm="100000">
                                              <p:val>
                                                <p:strVal val="#ppt_x"/>
                                              </p:val>
                                            </p:tav>
                                          </p:tavLst>
                                        </p:anim>
                                        <p:anim calcmode="lin" valueType="num">
                                          <p:cBhvr>
                                            <p:cTn id="22" dur="1500" fill="hold"/>
                                            <p:tgtEl>
                                              <p:spTgt spid="55"/>
                                            </p:tgtEl>
                                            <p:attrNameLst>
                                              <p:attrName>ppt_y</p:attrName>
                                            </p:attrNameLst>
                                          </p:cBhvr>
                                          <p:tavLst>
                                            <p:tav tm="0">
                                              <p:val>
                                                <p:strVal val="#ppt_y+.1"/>
                                              </p:val>
                                            </p:tav>
                                            <p:tav tm="100000">
                                              <p:val>
                                                <p:strVal val="#ppt_y"/>
                                              </p:val>
                                            </p:tav>
                                          </p:tavLst>
                                        </p:anim>
                                      </p:childTnLst>
                                    </p:cTn>
                                  </p:par>
                                </p:childTnLst>
                              </p:cTn>
                            </p:par>
                            <p:par>
                              <p:cTn id="23" fill="hold">
                                <p:stCondLst>
                                  <p:cond delay="4250"/>
                                </p:stCondLst>
                                <p:childTnLst>
                                  <p:par>
                                    <p:cTn id="24" presetID="31" presetClass="entr" presetSubtype="0" fill="hold" grpId="0"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1500" fill="hold"/>
                                            <p:tgtEl>
                                              <p:spTgt spid="54"/>
                                            </p:tgtEl>
                                            <p:attrNameLst>
                                              <p:attrName>ppt_w</p:attrName>
                                            </p:attrNameLst>
                                          </p:cBhvr>
                                          <p:tavLst>
                                            <p:tav tm="0">
                                              <p:val>
                                                <p:fltVal val="0"/>
                                              </p:val>
                                            </p:tav>
                                            <p:tav tm="100000">
                                              <p:val>
                                                <p:strVal val="#ppt_w"/>
                                              </p:val>
                                            </p:tav>
                                          </p:tavLst>
                                        </p:anim>
                                        <p:anim calcmode="lin" valueType="num">
                                          <p:cBhvr>
                                            <p:cTn id="27" dur="1500" fill="hold"/>
                                            <p:tgtEl>
                                              <p:spTgt spid="54"/>
                                            </p:tgtEl>
                                            <p:attrNameLst>
                                              <p:attrName>ppt_h</p:attrName>
                                            </p:attrNameLst>
                                          </p:cBhvr>
                                          <p:tavLst>
                                            <p:tav tm="0">
                                              <p:val>
                                                <p:fltVal val="0"/>
                                              </p:val>
                                            </p:tav>
                                            <p:tav tm="100000">
                                              <p:val>
                                                <p:strVal val="#ppt_h"/>
                                              </p:val>
                                            </p:tav>
                                          </p:tavLst>
                                        </p:anim>
                                        <p:anim calcmode="lin" valueType="num">
                                          <p:cBhvr>
                                            <p:cTn id="28" dur="1500" fill="hold"/>
                                            <p:tgtEl>
                                              <p:spTgt spid="54"/>
                                            </p:tgtEl>
                                            <p:attrNameLst>
                                              <p:attrName>style.rotation</p:attrName>
                                            </p:attrNameLst>
                                          </p:cBhvr>
                                          <p:tavLst>
                                            <p:tav tm="0">
                                              <p:val>
                                                <p:fltVal val="90"/>
                                              </p:val>
                                            </p:tav>
                                            <p:tav tm="100000">
                                              <p:val>
                                                <p:fltVal val="0"/>
                                              </p:val>
                                            </p:tav>
                                          </p:tavLst>
                                        </p:anim>
                                        <p:animEffect transition="in" filter="fade">
                                          <p:cBhvr>
                                            <p:cTn id="29" dur="1500"/>
                                            <p:tgtEl>
                                              <p:spTgt spid="54"/>
                                            </p:tgtEl>
                                          </p:cBhvr>
                                        </p:animEffect>
                                      </p:childTnLst>
                                    </p:cTn>
                                  </p:par>
                                </p:childTnLst>
                              </p:cTn>
                            </p:par>
                            <p:par>
                              <p:cTn id="30" fill="hold">
                                <p:stCondLst>
                                  <p:cond delay="5750"/>
                                </p:stCondLst>
                                <p:childTnLst>
                                  <p:par>
                                    <p:cTn id="31" presetID="2" presetClass="entr" presetSubtype="2"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additive="base">
                                            <p:cTn id="33" dur="1500" fill="hold"/>
                                            <p:tgtEl>
                                              <p:spTgt spid="56"/>
                                            </p:tgtEl>
                                            <p:attrNameLst>
                                              <p:attrName>ppt_x</p:attrName>
                                            </p:attrNameLst>
                                          </p:cBhvr>
                                          <p:tavLst>
                                            <p:tav tm="0">
                                              <p:val>
                                                <p:strVal val="1+#ppt_w/2"/>
                                              </p:val>
                                            </p:tav>
                                            <p:tav tm="100000">
                                              <p:val>
                                                <p:strVal val="#ppt_x"/>
                                              </p:val>
                                            </p:tav>
                                          </p:tavLst>
                                        </p:anim>
                                        <p:anim calcmode="lin" valueType="num">
                                          <p:cBhvr additive="base">
                                            <p:cTn id="34" dur="1500" fill="hold"/>
                                            <p:tgtEl>
                                              <p:spTgt spid="56"/>
                                            </p:tgtEl>
                                            <p:attrNameLst>
                                              <p:attrName>ppt_y</p:attrName>
                                            </p:attrNameLst>
                                          </p:cBhvr>
                                          <p:tavLst>
                                            <p:tav tm="0">
                                              <p:val>
                                                <p:strVal val="#ppt_y"/>
                                              </p:val>
                                            </p:tav>
                                            <p:tav tm="100000">
                                              <p:val>
                                                <p:strVal val="#ppt_y"/>
                                              </p:val>
                                            </p:tav>
                                          </p:tavLst>
                                        </p:anim>
                                      </p:childTnLst>
                                    </p:cTn>
                                  </p:par>
                                </p:childTnLst>
                              </p:cTn>
                            </p:par>
                            <p:par>
                              <p:cTn id="35" fill="hold">
                                <p:stCondLst>
                                  <p:cond delay="7250"/>
                                </p:stCondLst>
                                <p:childTnLst>
                                  <p:par>
                                    <p:cTn id="36" presetID="42"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250"/>
                                            <p:tgtEl>
                                              <p:spTgt spid="6"/>
                                            </p:tgtEl>
                                          </p:cBhvr>
                                        </p:animEffect>
                                        <p:anim calcmode="lin" valueType="num">
                                          <p:cBhvr>
                                            <p:cTn id="39" dur="1250" fill="hold"/>
                                            <p:tgtEl>
                                              <p:spTgt spid="6"/>
                                            </p:tgtEl>
                                            <p:attrNameLst>
                                              <p:attrName>ppt_x</p:attrName>
                                            </p:attrNameLst>
                                          </p:cBhvr>
                                          <p:tavLst>
                                            <p:tav tm="0">
                                              <p:val>
                                                <p:strVal val="#ppt_x"/>
                                              </p:val>
                                            </p:tav>
                                            <p:tav tm="100000">
                                              <p:val>
                                                <p:strVal val="#ppt_x"/>
                                              </p:val>
                                            </p:tav>
                                          </p:tavLst>
                                        </p:anim>
                                        <p:anim calcmode="lin" valueType="num">
                                          <p:cBhvr>
                                            <p:cTn id="40" dur="1250" fill="hold"/>
                                            <p:tgtEl>
                                              <p:spTgt spid="6"/>
                                            </p:tgtEl>
                                            <p:attrNameLst>
                                              <p:attrName>ppt_y</p:attrName>
                                            </p:attrNameLst>
                                          </p:cBhvr>
                                          <p:tavLst>
                                            <p:tav tm="0">
                                              <p:val>
                                                <p:strVal val="#ppt_y+.1"/>
                                              </p:val>
                                            </p:tav>
                                            <p:tav tm="100000">
                                              <p:val>
                                                <p:strVal val="#ppt_y"/>
                                              </p:val>
                                            </p:tav>
                                          </p:tavLst>
                                        </p:anim>
                                      </p:childTnLst>
                                    </p:cTn>
                                  </p:par>
                                </p:childTnLst>
                              </p:cTn>
                            </p:par>
                            <p:par>
                              <p:cTn id="41" fill="hold">
                                <p:stCondLst>
                                  <p:cond delay="85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1500"/>
                                            <p:tgtEl>
                                              <p:spTgt spid="4"/>
                                            </p:tgtEl>
                                          </p:cBhvr>
                                        </p:animEffect>
                                      </p:childTnLst>
                                    </p:cTn>
                                  </p:par>
                                </p:childTnLst>
                              </p:cTn>
                            </p:par>
                            <p:par>
                              <p:cTn id="45" fill="hold">
                                <p:stCondLst>
                                  <p:cond delay="1000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250"/>
                                            <p:tgtEl>
                                              <p:spTgt spid="37"/>
                                            </p:tgtEl>
                                          </p:cBhvr>
                                        </p:animEffect>
                                        <p:anim calcmode="lin" valueType="num">
                                          <p:cBhvr>
                                            <p:cTn id="49" dur="1250" fill="hold"/>
                                            <p:tgtEl>
                                              <p:spTgt spid="37"/>
                                            </p:tgtEl>
                                            <p:attrNameLst>
                                              <p:attrName>ppt_x</p:attrName>
                                            </p:attrNameLst>
                                          </p:cBhvr>
                                          <p:tavLst>
                                            <p:tav tm="0">
                                              <p:val>
                                                <p:strVal val="#ppt_x"/>
                                              </p:val>
                                            </p:tav>
                                            <p:tav tm="100000">
                                              <p:val>
                                                <p:strVal val="#ppt_x"/>
                                              </p:val>
                                            </p:tav>
                                          </p:tavLst>
                                        </p:anim>
                                        <p:anim calcmode="lin" valueType="num">
                                          <p:cBhvr>
                                            <p:cTn id="50" dur="125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1125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1500"/>
                                            <p:tgtEl>
                                              <p:spTgt spid="7"/>
                                            </p:tgtEl>
                                          </p:cBhvr>
                                        </p:animEffect>
                                      </p:childTnLst>
                                    </p:cTn>
                                  </p:par>
                                </p:childTnLst>
                              </p:cTn>
                            </p:par>
                            <p:par>
                              <p:cTn id="55" fill="hold">
                                <p:stCondLst>
                                  <p:cond delay="12750"/>
                                </p:stCondLst>
                                <p:childTnLst>
                                  <p:par>
                                    <p:cTn id="56" presetID="42" presetClass="entr" presetSubtype="0"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1250"/>
                                            <p:tgtEl>
                                              <p:spTgt spid="38"/>
                                            </p:tgtEl>
                                          </p:cBhvr>
                                        </p:animEffect>
                                        <p:anim calcmode="lin" valueType="num">
                                          <p:cBhvr>
                                            <p:cTn id="59" dur="1250" fill="hold"/>
                                            <p:tgtEl>
                                              <p:spTgt spid="38"/>
                                            </p:tgtEl>
                                            <p:attrNameLst>
                                              <p:attrName>ppt_x</p:attrName>
                                            </p:attrNameLst>
                                          </p:cBhvr>
                                          <p:tavLst>
                                            <p:tav tm="0">
                                              <p:val>
                                                <p:strVal val="#ppt_x"/>
                                              </p:val>
                                            </p:tav>
                                            <p:tav tm="100000">
                                              <p:val>
                                                <p:strVal val="#ppt_x"/>
                                              </p:val>
                                            </p:tav>
                                          </p:tavLst>
                                        </p:anim>
                                        <p:anim calcmode="lin" valueType="num">
                                          <p:cBhvr>
                                            <p:cTn id="60" dur="1250" fill="hold"/>
                                            <p:tgtEl>
                                              <p:spTgt spid="38"/>
                                            </p:tgtEl>
                                            <p:attrNameLst>
                                              <p:attrName>ppt_y</p:attrName>
                                            </p:attrNameLst>
                                          </p:cBhvr>
                                          <p:tavLst>
                                            <p:tav tm="0">
                                              <p:val>
                                                <p:strVal val="#ppt_y+.1"/>
                                              </p:val>
                                            </p:tav>
                                            <p:tav tm="100000">
                                              <p:val>
                                                <p:strVal val="#ppt_y"/>
                                              </p:val>
                                            </p:tav>
                                          </p:tavLst>
                                        </p:anim>
                                      </p:childTnLst>
                                    </p:cTn>
                                  </p:par>
                                </p:childTnLst>
                              </p:cTn>
                            </p:par>
                            <p:par>
                              <p:cTn id="61" fill="hold">
                                <p:stCondLst>
                                  <p:cond delay="14000"/>
                                </p:stCondLst>
                                <p:childTnLst>
                                  <p:par>
                                    <p:cTn id="62" presetID="22" presetClass="entr" presetSubtype="8"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1500"/>
                                            <p:tgtEl>
                                              <p:spTgt spid="8"/>
                                            </p:tgtEl>
                                          </p:cBhvr>
                                        </p:animEffect>
                                      </p:childTnLst>
                                    </p:cTn>
                                  </p:par>
                                </p:childTnLst>
                              </p:cTn>
                            </p:par>
                            <p:par>
                              <p:cTn id="65" fill="hold">
                                <p:stCondLst>
                                  <p:cond delay="155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250"/>
                                            <p:tgtEl>
                                              <p:spTgt spid="39"/>
                                            </p:tgtEl>
                                          </p:cBhvr>
                                        </p:animEffect>
                                        <p:anim calcmode="lin" valueType="num">
                                          <p:cBhvr>
                                            <p:cTn id="69" dur="1250" fill="hold"/>
                                            <p:tgtEl>
                                              <p:spTgt spid="39"/>
                                            </p:tgtEl>
                                            <p:attrNameLst>
                                              <p:attrName>ppt_x</p:attrName>
                                            </p:attrNameLst>
                                          </p:cBhvr>
                                          <p:tavLst>
                                            <p:tav tm="0">
                                              <p:val>
                                                <p:strVal val="#ppt_x"/>
                                              </p:val>
                                            </p:tav>
                                            <p:tav tm="100000">
                                              <p:val>
                                                <p:strVal val="#ppt_x"/>
                                              </p:val>
                                            </p:tav>
                                          </p:tavLst>
                                        </p:anim>
                                        <p:anim calcmode="lin" valueType="num">
                                          <p:cBhvr>
                                            <p:cTn id="70" dur="125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6750"/>
                                </p:stCondLst>
                                <p:childTnLst>
                                  <p:par>
                                    <p:cTn id="72" presetID="22" presetClass="entr" presetSubtype="8"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1500"/>
                                            <p:tgtEl>
                                              <p:spTgt spid="9"/>
                                            </p:tgtEl>
                                          </p:cBhvr>
                                        </p:animEffect>
                                      </p:childTnLst>
                                    </p:cTn>
                                  </p:par>
                                </p:childTnLst>
                              </p:cTn>
                            </p:par>
                            <p:par>
                              <p:cTn id="75" fill="hold">
                                <p:stCondLst>
                                  <p:cond delay="18250"/>
                                </p:stCondLst>
                                <p:childTnLst>
                                  <p:par>
                                    <p:cTn id="76" presetID="1" presetClass="entr" presetSubtype="0" fill="hold" grpId="0" nodeType="afterEffect">
                                      <p:stCondLst>
                                        <p:cond delay="0"/>
                                      </p:stCondLst>
                                      <p:iterate type="lt">
                                        <p:tmAbs val="80"/>
                                      </p:iterate>
                                      <p:childTnLst>
                                        <p:set>
                                          <p:cBhvr>
                                            <p:cTn id="7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3" grpId="0"/>
          <p:bldP spid="54" grpId="0" animBg="1"/>
          <p:bldP spid="55" grpId="0" animBg="1"/>
          <p:bldP spid="56" grpId="0" animBg="1"/>
          <p:bldP spid="4" grpId="0"/>
          <p:bldP spid="6" grpId="0" animBg="1"/>
          <p:bldP spid="37" grpId="0" animBg="1"/>
          <p:bldP spid="38" grpId="0" animBg="1"/>
          <p:bldP spid="39" grpId="0" animBg="1"/>
          <p:bldP spid="7" grpId="0"/>
          <p:bldP spid="8" grpId="0"/>
          <p:bldP spid="9"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marL="0" indent="0">
              <a:buNone/>
            </a:pPr>
            <a:r>
              <a:rPr lang="zh-CN" altLang="en-US" sz="3200" b="1" dirty="0">
                <a:solidFill>
                  <a:schemeClr val="accent1"/>
                </a:solidFill>
                <a:latin typeface="微软雅黑" panose="020B0503020204020204" pitchFamily="34" charset="-122"/>
                <a:ea typeface="微软雅黑" panose="020B0503020204020204" pitchFamily="34" charset="-122"/>
              </a:rPr>
              <a:t>组织领导：强化组织保障</a:t>
            </a:r>
          </a:p>
        </p:txBody>
      </p:sp>
      <p:sp>
        <p:nvSpPr>
          <p:cNvPr id="93" name="TextBox 45"/>
          <p:cNvSpPr txBox="1"/>
          <p:nvPr/>
        </p:nvSpPr>
        <p:spPr>
          <a:xfrm>
            <a:off x="9551141" y="2661532"/>
            <a:ext cx="1980766" cy="861974"/>
          </a:xfrm>
          <a:prstGeom prst="rect">
            <a:avLst/>
          </a:prstGeom>
          <a:noFill/>
          <a:effectLst>
            <a:outerShdw blurRad="50800" dist="38100" dir="5400000" algn="t" rotWithShape="0">
              <a:prstClr val="black">
                <a:alpha val="40000"/>
              </a:prstClr>
            </a:outerShdw>
          </a:effectLst>
        </p:spPr>
        <p:txBody>
          <a:bodyPr wrap="square" lIns="121891" tIns="60945" rIns="121891" bIns="60945" rtlCol="0">
            <a:spAutoFit/>
          </a:bodyPr>
          <a:lstStyle/>
          <a:p>
            <a:pPr algn="r"/>
            <a:r>
              <a:rPr lang="zh-CN" altLang="en-US" b="1" dirty="0">
                <a:solidFill>
                  <a:schemeClr val="accent1"/>
                </a:solidFill>
                <a:latin typeface="微软雅黑" pitchFamily="34" charset="-122"/>
                <a:ea typeface="微软雅黑" pitchFamily="34" charset="-122"/>
              </a:rPr>
              <a:t>学习教育</a:t>
            </a:r>
            <a:endParaRPr lang="en-US" altLang="zh-CN" b="1" dirty="0">
              <a:solidFill>
                <a:schemeClr val="accent1"/>
              </a:solidFill>
              <a:latin typeface="微软雅黑" pitchFamily="34" charset="-122"/>
              <a:ea typeface="微软雅黑" pitchFamily="34" charset="-122"/>
            </a:endParaRPr>
          </a:p>
          <a:p>
            <a:pPr algn="r"/>
            <a:r>
              <a:rPr lang="zh-CN" altLang="en-US" b="1" dirty="0">
                <a:latin typeface="微软雅黑" pitchFamily="34" charset="-122"/>
                <a:ea typeface="微软雅黑" pitchFamily="34" charset="-122"/>
              </a:rPr>
              <a:t>组织领导</a:t>
            </a:r>
          </a:p>
        </p:txBody>
      </p:sp>
      <p:sp>
        <p:nvSpPr>
          <p:cNvPr id="4" name="矩形 3"/>
          <p:cNvSpPr/>
          <p:nvPr/>
        </p:nvSpPr>
        <p:spPr>
          <a:xfrm>
            <a:off x="1138439" y="2989129"/>
            <a:ext cx="6780732" cy="861974"/>
          </a:xfrm>
          <a:prstGeom prst="rect">
            <a:avLst/>
          </a:prstGeom>
        </p:spPr>
        <p:txBody>
          <a:bodyPr wrap="square" lIns="121891" tIns="60945" rIns="121891" bIns="60945">
            <a:spAutoFit/>
          </a:bodyPr>
          <a:lstStyle/>
          <a:p>
            <a:r>
              <a:rPr lang="zh-CN" altLang="en-US" sz="1600" b="1" dirty="0">
                <a:solidFill>
                  <a:schemeClr val="accent1"/>
                </a:solidFill>
              </a:rPr>
              <a:t>整顿软弱涣散基层党组织。</a:t>
            </a:r>
            <a:r>
              <a:rPr lang="zh-CN" altLang="en-US" sz="1600" dirty="0"/>
              <a:t>加大整顿软弱涣散基层党组织工作力度，配齐配强班子特别是带头人，健全工作制度，确保“两学一做”学习教育有人抓、有人管。</a:t>
            </a:r>
          </a:p>
        </p:txBody>
      </p:sp>
      <p:sp>
        <p:nvSpPr>
          <p:cNvPr id="37" name="矩形 36"/>
          <p:cNvSpPr/>
          <p:nvPr/>
        </p:nvSpPr>
        <p:spPr>
          <a:xfrm>
            <a:off x="5876145" y="2099426"/>
            <a:ext cx="2043027" cy="624144"/>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r>
              <a:rPr lang="zh-CN" altLang="en-US" sz="2600" b="1" dirty="0">
                <a:solidFill>
                  <a:schemeClr val="bg1"/>
                </a:solidFill>
              </a:rPr>
              <a:t>三个方面</a:t>
            </a:r>
          </a:p>
        </p:txBody>
      </p:sp>
      <p:sp>
        <p:nvSpPr>
          <p:cNvPr id="38" name="矩形 37"/>
          <p:cNvSpPr/>
          <p:nvPr/>
        </p:nvSpPr>
        <p:spPr>
          <a:xfrm>
            <a:off x="527313" y="2099426"/>
            <a:ext cx="5348832" cy="624144"/>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spcBef>
                <a:spcPct val="20000"/>
              </a:spcBef>
            </a:pPr>
            <a:r>
              <a:rPr lang="zh-CN" altLang="en-US" sz="3200" b="1" dirty="0">
                <a:solidFill>
                  <a:schemeClr val="bg1"/>
                </a:solidFill>
                <a:latin typeface="微软雅黑" panose="020B0503020204020204" pitchFamily="34" charset="-122"/>
                <a:ea typeface="微软雅黑" panose="020B0503020204020204" pitchFamily="34" charset="-122"/>
              </a:rPr>
              <a:t>强化组织保障</a:t>
            </a:r>
          </a:p>
        </p:txBody>
      </p:sp>
      <p:sp>
        <p:nvSpPr>
          <p:cNvPr id="39" name="矩形 38"/>
          <p:cNvSpPr/>
          <p:nvPr/>
        </p:nvSpPr>
        <p:spPr>
          <a:xfrm>
            <a:off x="527313" y="2838040"/>
            <a:ext cx="7391859" cy="250094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endParaRPr lang="zh-CN" altLang="en-US" sz="1900" dirty="0">
              <a:solidFill>
                <a:schemeClr val="tx1"/>
              </a:solidFill>
            </a:endParaRPr>
          </a:p>
        </p:txBody>
      </p:sp>
      <p:sp>
        <p:nvSpPr>
          <p:cNvPr id="3" name="矩形 2"/>
          <p:cNvSpPr/>
          <p:nvPr/>
        </p:nvSpPr>
        <p:spPr>
          <a:xfrm>
            <a:off x="1138438" y="3785660"/>
            <a:ext cx="6780733" cy="861974"/>
          </a:xfrm>
          <a:prstGeom prst="rect">
            <a:avLst/>
          </a:prstGeom>
        </p:spPr>
        <p:txBody>
          <a:bodyPr wrap="square" lIns="121891" tIns="60945" rIns="121891" bIns="60945">
            <a:spAutoFit/>
          </a:bodyPr>
          <a:lstStyle/>
          <a:p>
            <a:r>
              <a:rPr lang="zh-CN" altLang="en-US" sz="1600" b="1" dirty="0">
                <a:solidFill>
                  <a:schemeClr val="accent1"/>
                </a:solidFill>
              </a:rPr>
              <a:t>开展党员组织关系集中排查。</a:t>
            </a:r>
            <a:r>
              <a:rPr lang="zh-CN" altLang="en-US" sz="1600" dirty="0"/>
              <a:t>摸清“口袋”党员、长期与党组织失去联系党员情况，理顺党员组织关系，努力使每名党员都纳入党组织有效管理，参加学习教育。</a:t>
            </a:r>
          </a:p>
        </p:txBody>
      </p:sp>
      <p:sp>
        <p:nvSpPr>
          <p:cNvPr id="6" name="矩形 5"/>
          <p:cNvSpPr/>
          <p:nvPr/>
        </p:nvSpPr>
        <p:spPr>
          <a:xfrm>
            <a:off x="1138439" y="4582190"/>
            <a:ext cx="6780732" cy="615696"/>
          </a:xfrm>
          <a:prstGeom prst="rect">
            <a:avLst/>
          </a:prstGeom>
        </p:spPr>
        <p:txBody>
          <a:bodyPr wrap="square" lIns="121891" tIns="60945" rIns="121891" bIns="60945">
            <a:spAutoFit/>
          </a:bodyPr>
          <a:lstStyle/>
          <a:p>
            <a:r>
              <a:rPr lang="zh-CN" altLang="en-US" sz="1600" b="1" dirty="0">
                <a:solidFill>
                  <a:schemeClr val="accent1"/>
                </a:solidFill>
              </a:rPr>
              <a:t>党务骨干普遍进行培训。</a:t>
            </a:r>
            <a:r>
              <a:rPr lang="zh-CN" altLang="en-US" sz="1600" dirty="0"/>
              <a:t>要对基层党组织书记、组织委员、组织员等党务骨干普遍进行培训，帮助他们掌握工作方法，明确工作要求。</a:t>
            </a:r>
          </a:p>
        </p:txBody>
      </p:sp>
      <p:sp>
        <p:nvSpPr>
          <p:cNvPr id="42" name="矩形 41"/>
          <p:cNvSpPr/>
          <p:nvPr/>
        </p:nvSpPr>
        <p:spPr>
          <a:xfrm>
            <a:off x="777427" y="3059755"/>
            <a:ext cx="191996" cy="192044"/>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sp>
        <p:nvSpPr>
          <p:cNvPr id="43" name="矩形 42"/>
          <p:cNvSpPr/>
          <p:nvPr/>
        </p:nvSpPr>
        <p:spPr>
          <a:xfrm>
            <a:off x="762969" y="3851102"/>
            <a:ext cx="191996" cy="192044"/>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sp>
        <p:nvSpPr>
          <p:cNvPr id="44" name="矩形 43"/>
          <p:cNvSpPr/>
          <p:nvPr/>
        </p:nvSpPr>
        <p:spPr>
          <a:xfrm>
            <a:off x="762969" y="4647633"/>
            <a:ext cx="191996" cy="192044"/>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pic>
        <p:nvPicPr>
          <p:cNvPr id="14"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7166" y="2249138"/>
            <a:ext cx="1786541" cy="162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347647"/>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1500"/>
                                            <p:tgtEl>
                                              <p:spTgt spid="93"/>
                                            </p:tgtEl>
                                          </p:cBhvr>
                                        </p:animEffect>
                                        <p:anim calcmode="lin" valueType="num">
                                          <p:cBhvr>
                                            <p:cTn id="11" dur="1500" fill="hold"/>
                                            <p:tgtEl>
                                              <p:spTgt spid="93"/>
                                            </p:tgtEl>
                                            <p:attrNameLst>
                                              <p:attrName>ppt_x</p:attrName>
                                            </p:attrNameLst>
                                          </p:cBhvr>
                                          <p:tavLst>
                                            <p:tav tm="0">
                                              <p:val>
                                                <p:strVal val="#ppt_x"/>
                                              </p:val>
                                            </p:tav>
                                            <p:tav tm="100000">
                                              <p:val>
                                                <p:strVal val="#ppt_x"/>
                                              </p:val>
                                            </p:tav>
                                          </p:tavLst>
                                        </p:anim>
                                        <p:anim calcmode="lin" valueType="num">
                                          <p:cBhvr>
                                            <p:cTn id="12" dur="1500" fill="hold"/>
                                            <p:tgtEl>
                                              <p:spTgt spid="93"/>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500"/>
                                            <p:tgtEl>
                                              <p:spTgt spid="38"/>
                                            </p:tgtEl>
                                          </p:cBhvr>
                                        </p:animEffect>
                                        <p:anim calcmode="lin" valueType="num">
                                          <p:cBhvr>
                                            <p:cTn id="17" dur="1500" fill="hold"/>
                                            <p:tgtEl>
                                              <p:spTgt spid="38"/>
                                            </p:tgtEl>
                                            <p:attrNameLst>
                                              <p:attrName>ppt_x</p:attrName>
                                            </p:attrNameLst>
                                          </p:cBhvr>
                                          <p:tavLst>
                                            <p:tav tm="0">
                                              <p:val>
                                                <p:strVal val="#ppt_x"/>
                                              </p:val>
                                            </p:tav>
                                            <p:tav tm="100000">
                                              <p:val>
                                                <p:strVal val="#ppt_x"/>
                                              </p:val>
                                            </p:tav>
                                          </p:tavLst>
                                        </p:anim>
                                        <p:anim calcmode="lin" valueType="num">
                                          <p:cBhvr>
                                            <p:cTn id="18" dur="1500" fill="hold"/>
                                            <p:tgtEl>
                                              <p:spTgt spid="38"/>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31" presetClass="entr" presetSubtype="0"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1500" fill="hold"/>
                                            <p:tgtEl>
                                              <p:spTgt spid="37"/>
                                            </p:tgtEl>
                                            <p:attrNameLst>
                                              <p:attrName>ppt_w</p:attrName>
                                            </p:attrNameLst>
                                          </p:cBhvr>
                                          <p:tavLst>
                                            <p:tav tm="0">
                                              <p:val>
                                                <p:fltVal val="0"/>
                                              </p:val>
                                            </p:tav>
                                            <p:tav tm="100000">
                                              <p:val>
                                                <p:strVal val="#ppt_w"/>
                                              </p:val>
                                            </p:tav>
                                          </p:tavLst>
                                        </p:anim>
                                        <p:anim calcmode="lin" valueType="num">
                                          <p:cBhvr>
                                            <p:cTn id="23" dur="1500" fill="hold"/>
                                            <p:tgtEl>
                                              <p:spTgt spid="37"/>
                                            </p:tgtEl>
                                            <p:attrNameLst>
                                              <p:attrName>ppt_h</p:attrName>
                                            </p:attrNameLst>
                                          </p:cBhvr>
                                          <p:tavLst>
                                            <p:tav tm="0">
                                              <p:val>
                                                <p:fltVal val="0"/>
                                              </p:val>
                                            </p:tav>
                                            <p:tav tm="100000">
                                              <p:val>
                                                <p:strVal val="#ppt_h"/>
                                              </p:val>
                                            </p:tav>
                                          </p:tavLst>
                                        </p:anim>
                                        <p:anim calcmode="lin" valueType="num">
                                          <p:cBhvr>
                                            <p:cTn id="24" dur="1500" fill="hold"/>
                                            <p:tgtEl>
                                              <p:spTgt spid="37"/>
                                            </p:tgtEl>
                                            <p:attrNameLst>
                                              <p:attrName>style.rotation</p:attrName>
                                            </p:attrNameLst>
                                          </p:cBhvr>
                                          <p:tavLst>
                                            <p:tav tm="0">
                                              <p:val>
                                                <p:fltVal val="90"/>
                                              </p:val>
                                            </p:tav>
                                            <p:tav tm="100000">
                                              <p:val>
                                                <p:fltVal val="0"/>
                                              </p:val>
                                            </p:tav>
                                          </p:tavLst>
                                        </p:anim>
                                        <p:animEffect transition="in" filter="fade">
                                          <p:cBhvr>
                                            <p:cTn id="25" dur="1500"/>
                                            <p:tgtEl>
                                              <p:spTgt spid="37"/>
                                            </p:tgtEl>
                                          </p:cBhvr>
                                        </p:animEffect>
                                      </p:childTnLst>
                                    </p:cTn>
                                  </p:par>
                                </p:childTnLst>
                              </p:cTn>
                            </p:par>
                            <p:par>
                              <p:cTn id="26" fill="hold">
                                <p:stCondLst>
                                  <p:cond delay="4500"/>
                                </p:stCondLst>
                                <p:childTnLst>
                                  <p:par>
                                    <p:cTn id="27" presetID="2" presetClass="entr" presetSubtype="8" fill="hold" grpId="0" nodeType="afterEffect" p14:presetBounceEnd="33333">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14:bounceEnd="33333">
                                          <p:cBhvr additive="base">
                                            <p:cTn id="29" dur="1500" fill="hold"/>
                                            <p:tgtEl>
                                              <p:spTgt spid="39"/>
                                            </p:tgtEl>
                                            <p:attrNameLst>
                                              <p:attrName>ppt_x</p:attrName>
                                            </p:attrNameLst>
                                          </p:cBhvr>
                                          <p:tavLst>
                                            <p:tav tm="0">
                                              <p:val>
                                                <p:strVal val="0-#ppt_w/2"/>
                                              </p:val>
                                            </p:tav>
                                            <p:tav tm="100000">
                                              <p:val>
                                                <p:strVal val="#ppt_x"/>
                                              </p:val>
                                            </p:tav>
                                          </p:tavLst>
                                        </p:anim>
                                        <p:anim calcmode="lin" valueType="num" p14:bounceEnd="33333">
                                          <p:cBhvr additive="base">
                                            <p:cTn id="30" dur="1500" fill="hold"/>
                                            <p:tgtEl>
                                              <p:spTgt spid="39"/>
                                            </p:tgtEl>
                                            <p:attrNameLst>
                                              <p:attrName>ppt_y</p:attrName>
                                            </p:attrNameLst>
                                          </p:cBhvr>
                                          <p:tavLst>
                                            <p:tav tm="0">
                                              <p:val>
                                                <p:strVal val="#ppt_y"/>
                                              </p:val>
                                            </p:tav>
                                            <p:tav tm="100000">
                                              <p:val>
                                                <p:strVal val="#ppt_y"/>
                                              </p:val>
                                            </p:tav>
                                          </p:tavLst>
                                        </p:anim>
                                      </p:childTnLst>
                                    </p:cTn>
                                  </p:par>
                                </p:childTnLst>
                              </p:cTn>
                            </p:par>
                            <p:par>
                              <p:cTn id="31" fill="hold">
                                <p:stCondLst>
                                  <p:cond delay="6000"/>
                                </p:stCondLst>
                                <p:childTnLst>
                                  <p:par>
                                    <p:cTn id="32" presetID="42"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250"/>
                                            <p:tgtEl>
                                              <p:spTgt spid="42"/>
                                            </p:tgtEl>
                                          </p:cBhvr>
                                        </p:animEffect>
                                        <p:anim calcmode="lin" valueType="num">
                                          <p:cBhvr>
                                            <p:cTn id="35" dur="1250" fill="hold"/>
                                            <p:tgtEl>
                                              <p:spTgt spid="42"/>
                                            </p:tgtEl>
                                            <p:attrNameLst>
                                              <p:attrName>ppt_x</p:attrName>
                                            </p:attrNameLst>
                                          </p:cBhvr>
                                          <p:tavLst>
                                            <p:tav tm="0">
                                              <p:val>
                                                <p:strVal val="#ppt_x"/>
                                              </p:val>
                                            </p:tav>
                                            <p:tav tm="100000">
                                              <p:val>
                                                <p:strVal val="#ppt_x"/>
                                              </p:val>
                                            </p:tav>
                                          </p:tavLst>
                                        </p:anim>
                                        <p:anim calcmode="lin" valueType="num">
                                          <p:cBhvr>
                                            <p:cTn id="36" dur="1250" fill="hold"/>
                                            <p:tgtEl>
                                              <p:spTgt spid="42"/>
                                            </p:tgtEl>
                                            <p:attrNameLst>
                                              <p:attrName>ppt_y</p:attrName>
                                            </p:attrNameLst>
                                          </p:cBhvr>
                                          <p:tavLst>
                                            <p:tav tm="0">
                                              <p:val>
                                                <p:strVal val="#ppt_y+.1"/>
                                              </p:val>
                                            </p:tav>
                                            <p:tav tm="100000">
                                              <p:val>
                                                <p:strVal val="#ppt_y"/>
                                              </p:val>
                                            </p:tav>
                                          </p:tavLst>
                                        </p:anim>
                                      </p:childTnLst>
                                    </p:cTn>
                                  </p:par>
                                </p:childTnLst>
                              </p:cTn>
                            </p:par>
                            <p:par>
                              <p:cTn id="37" fill="hold">
                                <p:stCondLst>
                                  <p:cond delay="7250"/>
                                </p:stCondLst>
                                <p:childTnLst>
                                  <p:par>
                                    <p:cTn id="38" presetID="14" presetClass="entr" presetSubtype="1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randombar(horizontal)">
                                          <p:cBhvr>
                                            <p:cTn id="40" dur="1250"/>
                                            <p:tgtEl>
                                              <p:spTgt spid="4"/>
                                            </p:tgtEl>
                                          </p:cBhvr>
                                        </p:animEffect>
                                      </p:childTnLst>
                                    </p:cTn>
                                  </p:par>
                                </p:childTnLst>
                              </p:cTn>
                            </p:par>
                            <p:par>
                              <p:cTn id="41" fill="hold">
                                <p:stCondLst>
                                  <p:cond delay="8500"/>
                                </p:stCondLst>
                                <p:childTnLst>
                                  <p:par>
                                    <p:cTn id="42" presetID="42" presetClass="entr" presetSubtype="0" fill="hold" grpId="0" nodeType="after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1250"/>
                                            <p:tgtEl>
                                              <p:spTgt spid="43"/>
                                            </p:tgtEl>
                                          </p:cBhvr>
                                        </p:animEffect>
                                        <p:anim calcmode="lin" valueType="num">
                                          <p:cBhvr>
                                            <p:cTn id="45" dur="1250" fill="hold"/>
                                            <p:tgtEl>
                                              <p:spTgt spid="43"/>
                                            </p:tgtEl>
                                            <p:attrNameLst>
                                              <p:attrName>ppt_x</p:attrName>
                                            </p:attrNameLst>
                                          </p:cBhvr>
                                          <p:tavLst>
                                            <p:tav tm="0">
                                              <p:val>
                                                <p:strVal val="#ppt_x"/>
                                              </p:val>
                                            </p:tav>
                                            <p:tav tm="100000">
                                              <p:val>
                                                <p:strVal val="#ppt_x"/>
                                              </p:val>
                                            </p:tav>
                                          </p:tavLst>
                                        </p:anim>
                                        <p:anim calcmode="lin" valueType="num">
                                          <p:cBhvr>
                                            <p:cTn id="46" dur="1250" fill="hold"/>
                                            <p:tgtEl>
                                              <p:spTgt spid="43"/>
                                            </p:tgtEl>
                                            <p:attrNameLst>
                                              <p:attrName>ppt_y</p:attrName>
                                            </p:attrNameLst>
                                          </p:cBhvr>
                                          <p:tavLst>
                                            <p:tav tm="0">
                                              <p:val>
                                                <p:strVal val="#ppt_y+.1"/>
                                              </p:val>
                                            </p:tav>
                                            <p:tav tm="100000">
                                              <p:val>
                                                <p:strVal val="#ppt_y"/>
                                              </p:val>
                                            </p:tav>
                                          </p:tavLst>
                                        </p:anim>
                                      </p:childTnLst>
                                    </p:cTn>
                                  </p:par>
                                </p:childTnLst>
                              </p:cTn>
                            </p:par>
                            <p:par>
                              <p:cTn id="47" fill="hold">
                                <p:stCondLst>
                                  <p:cond delay="9750"/>
                                </p:stCondLst>
                                <p:childTnLst>
                                  <p:par>
                                    <p:cTn id="48" presetID="14" presetClass="entr" presetSubtype="10"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randombar(horizontal)">
                                          <p:cBhvr>
                                            <p:cTn id="50" dur="1250"/>
                                            <p:tgtEl>
                                              <p:spTgt spid="3"/>
                                            </p:tgtEl>
                                          </p:cBhvr>
                                        </p:animEffect>
                                      </p:childTnLst>
                                    </p:cTn>
                                  </p:par>
                                </p:childTnLst>
                              </p:cTn>
                            </p:par>
                            <p:par>
                              <p:cTn id="51" fill="hold">
                                <p:stCondLst>
                                  <p:cond delay="11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250"/>
                                            <p:tgtEl>
                                              <p:spTgt spid="44"/>
                                            </p:tgtEl>
                                          </p:cBhvr>
                                        </p:animEffect>
                                        <p:anim calcmode="lin" valueType="num">
                                          <p:cBhvr>
                                            <p:cTn id="55" dur="1250" fill="hold"/>
                                            <p:tgtEl>
                                              <p:spTgt spid="44"/>
                                            </p:tgtEl>
                                            <p:attrNameLst>
                                              <p:attrName>ppt_x</p:attrName>
                                            </p:attrNameLst>
                                          </p:cBhvr>
                                          <p:tavLst>
                                            <p:tav tm="0">
                                              <p:val>
                                                <p:strVal val="#ppt_x"/>
                                              </p:val>
                                            </p:tav>
                                            <p:tav tm="100000">
                                              <p:val>
                                                <p:strVal val="#ppt_x"/>
                                              </p:val>
                                            </p:tav>
                                          </p:tavLst>
                                        </p:anim>
                                        <p:anim calcmode="lin" valueType="num">
                                          <p:cBhvr>
                                            <p:cTn id="56" dur="125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12250"/>
                                </p:stCondLst>
                                <p:childTnLst>
                                  <p:par>
                                    <p:cTn id="58" presetID="14" presetClass="entr" presetSubtype="10"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randombar(horizontal)">
                                          <p:cBhvr>
                                            <p:cTn id="6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4" grpId="0"/>
          <p:bldP spid="37" grpId="0" animBg="1"/>
          <p:bldP spid="38" grpId="0" animBg="1"/>
          <p:bldP spid="39" grpId="0" animBg="1"/>
          <p:bldP spid="3" grpId="0"/>
          <p:bldP spid="6" grpId="0"/>
          <p:bldP spid="42" grpId="0" animBg="1"/>
          <p:bldP spid="43" grpId="0" animBg="1"/>
          <p:bldP spid="4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1500"/>
                                            <p:tgtEl>
                                              <p:spTgt spid="93"/>
                                            </p:tgtEl>
                                          </p:cBhvr>
                                        </p:animEffect>
                                        <p:anim calcmode="lin" valueType="num">
                                          <p:cBhvr>
                                            <p:cTn id="11" dur="1500" fill="hold"/>
                                            <p:tgtEl>
                                              <p:spTgt spid="93"/>
                                            </p:tgtEl>
                                            <p:attrNameLst>
                                              <p:attrName>ppt_x</p:attrName>
                                            </p:attrNameLst>
                                          </p:cBhvr>
                                          <p:tavLst>
                                            <p:tav tm="0">
                                              <p:val>
                                                <p:strVal val="#ppt_x"/>
                                              </p:val>
                                            </p:tav>
                                            <p:tav tm="100000">
                                              <p:val>
                                                <p:strVal val="#ppt_x"/>
                                              </p:val>
                                            </p:tav>
                                          </p:tavLst>
                                        </p:anim>
                                        <p:anim calcmode="lin" valueType="num">
                                          <p:cBhvr>
                                            <p:cTn id="12" dur="1500" fill="hold"/>
                                            <p:tgtEl>
                                              <p:spTgt spid="93"/>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500"/>
                                            <p:tgtEl>
                                              <p:spTgt spid="38"/>
                                            </p:tgtEl>
                                          </p:cBhvr>
                                        </p:animEffect>
                                        <p:anim calcmode="lin" valueType="num">
                                          <p:cBhvr>
                                            <p:cTn id="17" dur="1500" fill="hold"/>
                                            <p:tgtEl>
                                              <p:spTgt spid="38"/>
                                            </p:tgtEl>
                                            <p:attrNameLst>
                                              <p:attrName>ppt_x</p:attrName>
                                            </p:attrNameLst>
                                          </p:cBhvr>
                                          <p:tavLst>
                                            <p:tav tm="0">
                                              <p:val>
                                                <p:strVal val="#ppt_x"/>
                                              </p:val>
                                            </p:tav>
                                            <p:tav tm="100000">
                                              <p:val>
                                                <p:strVal val="#ppt_x"/>
                                              </p:val>
                                            </p:tav>
                                          </p:tavLst>
                                        </p:anim>
                                        <p:anim calcmode="lin" valueType="num">
                                          <p:cBhvr>
                                            <p:cTn id="18" dur="1500" fill="hold"/>
                                            <p:tgtEl>
                                              <p:spTgt spid="38"/>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31" presetClass="entr" presetSubtype="0"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1500" fill="hold"/>
                                            <p:tgtEl>
                                              <p:spTgt spid="37"/>
                                            </p:tgtEl>
                                            <p:attrNameLst>
                                              <p:attrName>ppt_w</p:attrName>
                                            </p:attrNameLst>
                                          </p:cBhvr>
                                          <p:tavLst>
                                            <p:tav tm="0">
                                              <p:val>
                                                <p:fltVal val="0"/>
                                              </p:val>
                                            </p:tav>
                                            <p:tav tm="100000">
                                              <p:val>
                                                <p:strVal val="#ppt_w"/>
                                              </p:val>
                                            </p:tav>
                                          </p:tavLst>
                                        </p:anim>
                                        <p:anim calcmode="lin" valueType="num">
                                          <p:cBhvr>
                                            <p:cTn id="23" dur="1500" fill="hold"/>
                                            <p:tgtEl>
                                              <p:spTgt spid="37"/>
                                            </p:tgtEl>
                                            <p:attrNameLst>
                                              <p:attrName>ppt_h</p:attrName>
                                            </p:attrNameLst>
                                          </p:cBhvr>
                                          <p:tavLst>
                                            <p:tav tm="0">
                                              <p:val>
                                                <p:fltVal val="0"/>
                                              </p:val>
                                            </p:tav>
                                            <p:tav tm="100000">
                                              <p:val>
                                                <p:strVal val="#ppt_h"/>
                                              </p:val>
                                            </p:tav>
                                          </p:tavLst>
                                        </p:anim>
                                        <p:anim calcmode="lin" valueType="num">
                                          <p:cBhvr>
                                            <p:cTn id="24" dur="1500" fill="hold"/>
                                            <p:tgtEl>
                                              <p:spTgt spid="37"/>
                                            </p:tgtEl>
                                            <p:attrNameLst>
                                              <p:attrName>style.rotation</p:attrName>
                                            </p:attrNameLst>
                                          </p:cBhvr>
                                          <p:tavLst>
                                            <p:tav tm="0">
                                              <p:val>
                                                <p:fltVal val="90"/>
                                              </p:val>
                                            </p:tav>
                                            <p:tav tm="100000">
                                              <p:val>
                                                <p:fltVal val="0"/>
                                              </p:val>
                                            </p:tav>
                                          </p:tavLst>
                                        </p:anim>
                                        <p:animEffect transition="in" filter="fade">
                                          <p:cBhvr>
                                            <p:cTn id="25" dur="1500"/>
                                            <p:tgtEl>
                                              <p:spTgt spid="37"/>
                                            </p:tgtEl>
                                          </p:cBhvr>
                                        </p:animEffect>
                                      </p:childTnLst>
                                    </p:cTn>
                                  </p:par>
                                </p:childTnLst>
                              </p:cTn>
                            </p:par>
                            <p:par>
                              <p:cTn id="26" fill="hold">
                                <p:stCondLst>
                                  <p:cond delay="4500"/>
                                </p:stCondLst>
                                <p:childTnLst>
                                  <p:par>
                                    <p:cTn id="27" presetID="2" presetClass="entr" presetSubtype="8"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500" fill="hold"/>
                                            <p:tgtEl>
                                              <p:spTgt spid="39"/>
                                            </p:tgtEl>
                                            <p:attrNameLst>
                                              <p:attrName>ppt_x</p:attrName>
                                            </p:attrNameLst>
                                          </p:cBhvr>
                                          <p:tavLst>
                                            <p:tav tm="0">
                                              <p:val>
                                                <p:strVal val="0-#ppt_w/2"/>
                                              </p:val>
                                            </p:tav>
                                            <p:tav tm="100000">
                                              <p:val>
                                                <p:strVal val="#ppt_x"/>
                                              </p:val>
                                            </p:tav>
                                          </p:tavLst>
                                        </p:anim>
                                        <p:anim calcmode="lin" valueType="num">
                                          <p:cBhvr additive="base">
                                            <p:cTn id="30" dur="1500" fill="hold"/>
                                            <p:tgtEl>
                                              <p:spTgt spid="39"/>
                                            </p:tgtEl>
                                            <p:attrNameLst>
                                              <p:attrName>ppt_y</p:attrName>
                                            </p:attrNameLst>
                                          </p:cBhvr>
                                          <p:tavLst>
                                            <p:tav tm="0">
                                              <p:val>
                                                <p:strVal val="#ppt_y"/>
                                              </p:val>
                                            </p:tav>
                                            <p:tav tm="100000">
                                              <p:val>
                                                <p:strVal val="#ppt_y"/>
                                              </p:val>
                                            </p:tav>
                                          </p:tavLst>
                                        </p:anim>
                                      </p:childTnLst>
                                    </p:cTn>
                                  </p:par>
                                </p:childTnLst>
                              </p:cTn>
                            </p:par>
                            <p:par>
                              <p:cTn id="31" fill="hold">
                                <p:stCondLst>
                                  <p:cond delay="6000"/>
                                </p:stCondLst>
                                <p:childTnLst>
                                  <p:par>
                                    <p:cTn id="32" presetID="42"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250"/>
                                            <p:tgtEl>
                                              <p:spTgt spid="42"/>
                                            </p:tgtEl>
                                          </p:cBhvr>
                                        </p:animEffect>
                                        <p:anim calcmode="lin" valueType="num">
                                          <p:cBhvr>
                                            <p:cTn id="35" dur="1250" fill="hold"/>
                                            <p:tgtEl>
                                              <p:spTgt spid="42"/>
                                            </p:tgtEl>
                                            <p:attrNameLst>
                                              <p:attrName>ppt_x</p:attrName>
                                            </p:attrNameLst>
                                          </p:cBhvr>
                                          <p:tavLst>
                                            <p:tav tm="0">
                                              <p:val>
                                                <p:strVal val="#ppt_x"/>
                                              </p:val>
                                            </p:tav>
                                            <p:tav tm="100000">
                                              <p:val>
                                                <p:strVal val="#ppt_x"/>
                                              </p:val>
                                            </p:tav>
                                          </p:tavLst>
                                        </p:anim>
                                        <p:anim calcmode="lin" valueType="num">
                                          <p:cBhvr>
                                            <p:cTn id="36" dur="1250" fill="hold"/>
                                            <p:tgtEl>
                                              <p:spTgt spid="42"/>
                                            </p:tgtEl>
                                            <p:attrNameLst>
                                              <p:attrName>ppt_y</p:attrName>
                                            </p:attrNameLst>
                                          </p:cBhvr>
                                          <p:tavLst>
                                            <p:tav tm="0">
                                              <p:val>
                                                <p:strVal val="#ppt_y+.1"/>
                                              </p:val>
                                            </p:tav>
                                            <p:tav tm="100000">
                                              <p:val>
                                                <p:strVal val="#ppt_y"/>
                                              </p:val>
                                            </p:tav>
                                          </p:tavLst>
                                        </p:anim>
                                      </p:childTnLst>
                                    </p:cTn>
                                  </p:par>
                                </p:childTnLst>
                              </p:cTn>
                            </p:par>
                            <p:par>
                              <p:cTn id="37" fill="hold">
                                <p:stCondLst>
                                  <p:cond delay="7250"/>
                                </p:stCondLst>
                                <p:childTnLst>
                                  <p:par>
                                    <p:cTn id="38" presetID="14" presetClass="entr" presetSubtype="1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randombar(horizontal)">
                                          <p:cBhvr>
                                            <p:cTn id="40" dur="1250"/>
                                            <p:tgtEl>
                                              <p:spTgt spid="4"/>
                                            </p:tgtEl>
                                          </p:cBhvr>
                                        </p:animEffect>
                                      </p:childTnLst>
                                    </p:cTn>
                                  </p:par>
                                </p:childTnLst>
                              </p:cTn>
                            </p:par>
                            <p:par>
                              <p:cTn id="41" fill="hold">
                                <p:stCondLst>
                                  <p:cond delay="8500"/>
                                </p:stCondLst>
                                <p:childTnLst>
                                  <p:par>
                                    <p:cTn id="42" presetID="42" presetClass="entr" presetSubtype="0" fill="hold" grpId="0" nodeType="after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1250"/>
                                            <p:tgtEl>
                                              <p:spTgt spid="43"/>
                                            </p:tgtEl>
                                          </p:cBhvr>
                                        </p:animEffect>
                                        <p:anim calcmode="lin" valueType="num">
                                          <p:cBhvr>
                                            <p:cTn id="45" dur="1250" fill="hold"/>
                                            <p:tgtEl>
                                              <p:spTgt spid="43"/>
                                            </p:tgtEl>
                                            <p:attrNameLst>
                                              <p:attrName>ppt_x</p:attrName>
                                            </p:attrNameLst>
                                          </p:cBhvr>
                                          <p:tavLst>
                                            <p:tav tm="0">
                                              <p:val>
                                                <p:strVal val="#ppt_x"/>
                                              </p:val>
                                            </p:tav>
                                            <p:tav tm="100000">
                                              <p:val>
                                                <p:strVal val="#ppt_x"/>
                                              </p:val>
                                            </p:tav>
                                          </p:tavLst>
                                        </p:anim>
                                        <p:anim calcmode="lin" valueType="num">
                                          <p:cBhvr>
                                            <p:cTn id="46" dur="1250" fill="hold"/>
                                            <p:tgtEl>
                                              <p:spTgt spid="43"/>
                                            </p:tgtEl>
                                            <p:attrNameLst>
                                              <p:attrName>ppt_y</p:attrName>
                                            </p:attrNameLst>
                                          </p:cBhvr>
                                          <p:tavLst>
                                            <p:tav tm="0">
                                              <p:val>
                                                <p:strVal val="#ppt_y+.1"/>
                                              </p:val>
                                            </p:tav>
                                            <p:tav tm="100000">
                                              <p:val>
                                                <p:strVal val="#ppt_y"/>
                                              </p:val>
                                            </p:tav>
                                          </p:tavLst>
                                        </p:anim>
                                      </p:childTnLst>
                                    </p:cTn>
                                  </p:par>
                                </p:childTnLst>
                              </p:cTn>
                            </p:par>
                            <p:par>
                              <p:cTn id="47" fill="hold">
                                <p:stCondLst>
                                  <p:cond delay="9750"/>
                                </p:stCondLst>
                                <p:childTnLst>
                                  <p:par>
                                    <p:cTn id="48" presetID="14" presetClass="entr" presetSubtype="10"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randombar(horizontal)">
                                          <p:cBhvr>
                                            <p:cTn id="50" dur="1250"/>
                                            <p:tgtEl>
                                              <p:spTgt spid="3"/>
                                            </p:tgtEl>
                                          </p:cBhvr>
                                        </p:animEffect>
                                      </p:childTnLst>
                                    </p:cTn>
                                  </p:par>
                                </p:childTnLst>
                              </p:cTn>
                            </p:par>
                            <p:par>
                              <p:cTn id="51" fill="hold">
                                <p:stCondLst>
                                  <p:cond delay="11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250"/>
                                            <p:tgtEl>
                                              <p:spTgt spid="44"/>
                                            </p:tgtEl>
                                          </p:cBhvr>
                                        </p:animEffect>
                                        <p:anim calcmode="lin" valueType="num">
                                          <p:cBhvr>
                                            <p:cTn id="55" dur="1250" fill="hold"/>
                                            <p:tgtEl>
                                              <p:spTgt spid="44"/>
                                            </p:tgtEl>
                                            <p:attrNameLst>
                                              <p:attrName>ppt_x</p:attrName>
                                            </p:attrNameLst>
                                          </p:cBhvr>
                                          <p:tavLst>
                                            <p:tav tm="0">
                                              <p:val>
                                                <p:strVal val="#ppt_x"/>
                                              </p:val>
                                            </p:tav>
                                            <p:tav tm="100000">
                                              <p:val>
                                                <p:strVal val="#ppt_x"/>
                                              </p:val>
                                            </p:tav>
                                          </p:tavLst>
                                        </p:anim>
                                        <p:anim calcmode="lin" valueType="num">
                                          <p:cBhvr>
                                            <p:cTn id="56" dur="125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12250"/>
                                </p:stCondLst>
                                <p:childTnLst>
                                  <p:par>
                                    <p:cTn id="58" presetID="14" presetClass="entr" presetSubtype="10"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randombar(horizontal)">
                                          <p:cBhvr>
                                            <p:cTn id="6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4" grpId="0"/>
          <p:bldP spid="37" grpId="0" animBg="1"/>
          <p:bldP spid="38" grpId="0" animBg="1"/>
          <p:bldP spid="39" grpId="0" animBg="1"/>
          <p:bldP spid="3" grpId="0"/>
          <p:bldP spid="6" grpId="0"/>
          <p:bldP spid="42" grpId="0" animBg="1"/>
          <p:bldP spid="43" grpId="0" animBg="1"/>
          <p:bldP spid="44"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marL="0" indent="0">
              <a:buNone/>
            </a:pPr>
            <a:r>
              <a:rPr lang="zh-CN" altLang="en-US" sz="3200" b="1" dirty="0">
                <a:solidFill>
                  <a:schemeClr val="accent1"/>
                </a:solidFill>
                <a:latin typeface="微软雅黑" panose="020B0503020204020204" pitchFamily="34" charset="-122"/>
                <a:ea typeface="微软雅黑" panose="020B0503020204020204" pitchFamily="34" charset="-122"/>
              </a:rPr>
              <a:t>组织领导：注重分类指导</a:t>
            </a:r>
          </a:p>
        </p:txBody>
      </p:sp>
      <p:sp>
        <p:nvSpPr>
          <p:cNvPr id="93" name="TextBox 45"/>
          <p:cNvSpPr txBox="1"/>
          <p:nvPr/>
        </p:nvSpPr>
        <p:spPr>
          <a:xfrm>
            <a:off x="1640792" y="2661532"/>
            <a:ext cx="1980766" cy="861974"/>
          </a:xfrm>
          <a:prstGeom prst="rect">
            <a:avLst/>
          </a:prstGeom>
          <a:noFill/>
          <a:effectLst>
            <a:outerShdw blurRad="50800" dist="38100" dir="5400000" algn="t" rotWithShape="0">
              <a:prstClr val="black">
                <a:alpha val="40000"/>
              </a:prstClr>
            </a:outerShdw>
          </a:effectLst>
        </p:spPr>
        <p:txBody>
          <a:bodyPr wrap="square" lIns="121891" tIns="60945" rIns="121891" bIns="60945" rtlCol="0">
            <a:spAutoFit/>
          </a:bodyPr>
          <a:lstStyle/>
          <a:p>
            <a:pPr algn="r"/>
            <a:r>
              <a:rPr lang="zh-CN" altLang="en-US" b="1" dirty="0">
                <a:solidFill>
                  <a:schemeClr val="accent1"/>
                </a:solidFill>
                <a:latin typeface="微软雅黑" pitchFamily="34" charset="-122"/>
                <a:ea typeface="微软雅黑" pitchFamily="34" charset="-122"/>
              </a:rPr>
              <a:t>学习教育</a:t>
            </a:r>
            <a:endParaRPr lang="en-US" altLang="zh-CN" b="1" dirty="0">
              <a:solidFill>
                <a:schemeClr val="accent1"/>
              </a:solidFill>
              <a:latin typeface="微软雅黑" pitchFamily="34" charset="-122"/>
              <a:ea typeface="微软雅黑" pitchFamily="34" charset="-122"/>
            </a:endParaRPr>
          </a:p>
          <a:p>
            <a:pPr algn="r"/>
            <a:r>
              <a:rPr lang="zh-CN" altLang="en-US" b="1" dirty="0">
                <a:latin typeface="微软雅黑" pitchFamily="34" charset="-122"/>
                <a:ea typeface="微软雅黑" pitchFamily="34" charset="-122"/>
              </a:rPr>
              <a:t>组织领导</a:t>
            </a:r>
          </a:p>
        </p:txBody>
      </p:sp>
      <p:sp>
        <p:nvSpPr>
          <p:cNvPr id="94" name="矩形 93"/>
          <p:cNvSpPr/>
          <p:nvPr/>
        </p:nvSpPr>
        <p:spPr>
          <a:xfrm>
            <a:off x="815307" y="4486157"/>
            <a:ext cx="2690466" cy="1354187"/>
          </a:xfrm>
          <a:prstGeom prst="rect">
            <a:avLst/>
          </a:prstGeom>
        </p:spPr>
        <p:txBody>
          <a:bodyPr wrap="square" lIns="121891" tIns="60945" rIns="121891" bIns="60945">
            <a:spAutoFit/>
          </a:bodyPr>
          <a:lstStyle/>
          <a:p>
            <a:r>
              <a:rPr lang="zh-CN" altLang="en-US" sz="1600" dirty="0"/>
              <a:t>县</a:t>
            </a:r>
            <a:r>
              <a:rPr lang="en-US" altLang="zh-CN" sz="1600" dirty="0"/>
              <a:t>(</a:t>
            </a:r>
            <a:r>
              <a:rPr lang="zh-CN" altLang="en-US" sz="1600" dirty="0"/>
              <a:t>市、区</a:t>
            </a:r>
            <a:r>
              <a:rPr lang="en-US" altLang="zh-CN" sz="1600" dirty="0"/>
              <a:t>)</a:t>
            </a:r>
            <a:r>
              <a:rPr lang="zh-CN" altLang="en-US" sz="1600" dirty="0"/>
              <a:t>党委和企业、学校等基层党委要根据不同领域、不同行业、不同单位特点，对学习教育的内容安排、组织方式等提出具体要求。</a:t>
            </a:r>
          </a:p>
        </p:txBody>
      </p:sp>
      <p:sp>
        <p:nvSpPr>
          <p:cNvPr id="36" name="矩形 35"/>
          <p:cNvSpPr/>
          <p:nvPr/>
        </p:nvSpPr>
        <p:spPr>
          <a:xfrm>
            <a:off x="9812070" y="2085333"/>
            <a:ext cx="2043027" cy="624144"/>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r>
              <a:rPr lang="zh-CN" altLang="en-US" sz="2600" b="1" dirty="0">
                <a:solidFill>
                  <a:schemeClr val="bg1"/>
                </a:solidFill>
              </a:rPr>
              <a:t>四个类别</a:t>
            </a:r>
          </a:p>
        </p:txBody>
      </p:sp>
      <p:sp>
        <p:nvSpPr>
          <p:cNvPr id="37" name="矩形 36"/>
          <p:cNvSpPr/>
          <p:nvPr/>
        </p:nvSpPr>
        <p:spPr>
          <a:xfrm>
            <a:off x="4463238" y="2085333"/>
            <a:ext cx="5348832" cy="624144"/>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spcBef>
                <a:spcPct val="20000"/>
              </a:spcBef>
            </a:pPr>
            <a:r>
              <a:rPr lang="zh-CN" altLang="en-US" sz="3200" b="1" dirty="0">
                <a:solidFill>
                  <a:schemeClr val="bg1"/>
                </a:solidFill>
                <a:latin typeface="微软雅黑" panose="020B0503020204020204" pitchFamily="34" charset="-122"/>
                <a:ea typeface="微软雅黑" panose="020B0503020204020204" pitchFamily="34" charset="-122"/>
              </a:rPr>
              <a:t>注重分类指导</a:t>
            </a:r>
          </a:p>
        </p:txBody>
      </p:sp>
      <p:sp>
        <p:nvSpPr>
          <p:cNvPr id="41" name="矩形 40"/>
          <p:cNvSpPr/>
          <p:nvPr/>
        </p:nvSpPr>
        <p:spPr>
          <a:xfrm>
            <a:off x="4463238" y="2823947"/>
            <a:ext cx="7391859" cy="319873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endParaRPr lang="zh-CN" altLang="en-US" sz="1900" dirty="0">
              <a:solidFill>
                <a:schemeClr val="tx1"/>
              </a:solidFill>
            </a:endParaRPr>
          </a:p>
        </p:txBody>
      </p:sp>
      <p:grpSp>
        <p:nvGrpSpPr>
          <p:cNvPr id="6" name="组合 5"/>
          <p:cNvGrpSpPr/>
          <p:nvPr/>
        </p:nvGrpSpPr>
        <p:grpSpPr>
          <a:xfrm>
            <a:off x="4704829" y="2975035"/>
            <a:ext cx="7150267" cy="677108"/>
            <a:chOff x="3535474" y="2230760"/>
            <a:chExt cx="5363398" cy="507713"/>
          </a:xfrm>
        </p:grpSpPr>
        <p:sp>
          <p:nvSpPr>
            <p:cNvPr id="40" name="矩形 39"/>
            <p:cNvSpPr/>
            <p:nvPr/>
          </p:nvSpPr>
          <p:spPr>
            <a:xfrm>
              <a:off x="3707904" y="2230760"/>
              <a:ext cx="5190968" cy="507713"/>
            </a:xfrm>
            <a:prstGeom prst="rect">
              <a:avLst/>
            </a:prstGeom>
          </p:spPr>
          <p:txBody>
            <a:bodyPr wrap="square">
              <a:spAutoFit/>
            </a:bodyPr>
            <a:lstStyle/>
            <a:p>
              <a:r>
                <a:rPr lang="zh-CN" altLang="en-US" sz="1900" b="1" dirty="0">
                  <a:solidFill>
                    <a:schemeClr val="accent1"/>
                  </a:solidFill>
                </a:rPr>
                <a:t>非公有对非公有制企业和社会组织：</a:t>
              </a:r>
              <a:r>
                <a:rPr lang="zh-CN" altLang="en-US" sz="1900" dirty="0"/>
                <a:t>可因企制宜、因岗制宜，灵活安排；</a:t>
              </a:r>
            </a:p>
          </p:txBody>
        </p:sp>
        <p:sp>
          <p:nvSpPr>
            <p:cNvPr id="44" name="矩形 43"/>
            <p:cNvSpPr/>
            <p:nvPr/>
          </p:nvSpPr>
          <p:spPr>
            <a:xfrm>
              <a:off x="3535474" y="2283718"/>
              <a:ext cx="144016" cy="144000"/>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a:p>
          </p:txBody>
        </p:sp>
      </p:grpSp>
      <p:grpSp>
        <p:nvGrpSpPr>
          <p:cNvPr id="7" name="组合 6"/>
          <p:cNvGrpSpPr/>
          <p:nvPr/>
        </p:nvGrpSpPr>
        <p:grpSpPr>
          <a:xfrm>
            <a:off x="4690372" y="3694299"/>
            <a:ext cx="7164724" cy="677108"/>
            <a:chOff x="3524629" y="2828020"/>
            <a:chExt cx="5374243" cy="507713"/>
          </a:xfrm>
        </p:grpSpPr>
        <p:sp>
          <p:nvSpPr>
            <p:cNvPr id="42" name="矩形 41"/>
            <p:cNvSpPr/>
            <p:nvPr/>
          </p:nvSpPr>
          <p:spPr>
            <a:xfrm>
              <a:off x="3707903" y="2828020"/>
              <a:ext cx="5190969" cy="507713"/>
            </a:xfrm>
            <a:prstGeom prst="rect">
              <a:avLst/>
            </a:prstGeom>
          </p:spPr>
          <p:txBody>
            <a:bodyPr wrap="square">
              <a:spAutoFit/>
            </a:bodyPr>
            <a:lstStyle/>
            <a:p>
              <a:r>
                <a:rPr lang="zh-CN" altLang="en-US" sz="1900" b="1" dirty="0">
                  <a:solidFill>
                    <a:schemeClr val="accent1"/>
                  </a:solidFill>
                </a:rPr>
                <a:t>党员人数少、党员流动性强的党组织：</a:t>
              </a:r>
              <a:r>
                <a:rPr lang="zh-CN" altLang="en-US" sz="1900" dirty="0"/>
                <a:t>可依托区域化党员服务中心，利用开放式组织生活等方式，组织党员参加学习教育。</a:t>
              </a:r>
            </a:p>
          </p:txBody>
        </p:sp>
        <p:sp>
          <p:nvSpPr>
            <p:cNvPr id="45" name="矩形 44"/>
            <p:cNvSpPr/>
            <p:nvPr/>
          </p:nvSpPr>
          <p:spPr>
            <a:xfrm>
              <a:off x="3524629" y="2877091"/>
              <a:ext cx="144016" cy="144000"/>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a:p>
          </p:txBody>
        </p:sp>
      </p:grpSp>
      <p:grpSp>
        <p:nvGrpSpPr>
          <p:cNvPr id="8" name="组合 7"/>
          <p:cNvGrpSpPr/>
          <p:nvPr/>
        </p:nvGrpSpPr>
        <p:grpSpPr>
          <a:xfrm>
            <a:off x="4690371" y="4413562"/>
            <a:ext cx="7260724" cy="677108"/>
            <a:chOff x="3524629" y="3425279"/>
            <a:chExt cx="5446252" cy="507713"/>
          </a:xfrm>
        </p:grpSpPr>
        <p:sp>
          <p:nvSpPr>
            <p:cNvPr id="43" name="矩形 42"/>
            <p:cNvSpPr/>
            <p:nvPr/>
          </p:nvSpPr>
          <p:spPr>
            <a:xfrm>
              <a:off x="3707904" y="3425279"/>
              <a:ext cx="5262977" cy="507713"/>
            </a:xfrm>
            <a:prstGeom prst="rect">
              <a:avLst/>
            </a:prstGeom>
          </p:spPr>
          <p:txBody>
            <a:bodyPr wrap="square">
              <a:spAutoFit/>
            </a:bodyPr>
            <a:lstStyle/>
            <a:p>
              <a:r>
                <a:rPr lang="zh-CN" altLang="en-US" sz="1900" b="1" dirty="0">
                  <a:solidFill>
                    <a:schemeClr val="accent1"/>
                  </a:solidFill>
                </a:rPr>
                <a:t>流动党员：</a:t>
              </a:r>
              <a:r>
                <a:rPr lang="zh-CN" altLang="en-US" sz="1900" dirty="0"/>
                <a:t>流入地、流出地党组织要加强协调配合，按照流入地为主的原则，把流动党员编入一个支部，就近就便参加学习教育。</a:t>
              </a:r>
            </a:p>
          </p:txBody>
        </p:sp>
        <p:sp>
          <p:nvSpPr>
            <p:cNvPr id="46" name="矩形 45"/>
            <p:cNvSpPr/>
            <p:nvPr/>
          </p:nvSpPr>
          <p:spPr>
            <a:xfrm>
              <a:off x="3524629" y="3474351"/>
              <a:ext cx="144016" cy="144000"/>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a:p>
          </p:txBody>
        </p:sp>
      </p:grpSp>
      <p:grpSp>
        <p:nvGrpSpPr>
          <p:cNvPr id="9" name="组合 8"/>
          <p:cNvGrpSpPr/>
          <p:nvPr/>
        </p:nvGrpSpPr>
        <p:grpSpPr>
          <a:xfrm>
            <a:off x="4690372" y="5132827"/>
            <a:ext cx="7164724" cy="677108"/>
            <a:chOff x="3524629" y="3952316"/>
            <a:chExt cx="5374243" cy="507713"/>
          </a:xfrm>
        </p:grpSpPr>
        <p:sp>
          <p:nvSpPr>
            <p:cNvPr id="47" name="矩形 46"/>
            <p:cNvSpPr/>
            <p:nvPr/>
          </p:nvSpPr>
          <p:spPr>
            <a:xfrm>
              <a:off x="3707904" y="3952316"/>
              <a:ext cx="5190968" cy="507713"/>
            </a:xfrm>
            <a:prstGeom prst="rect">
              <a:avLst/>
            </a:prstGeom>
          </p:spPr>
          <p:txBody>
            <a:bodyPr wrap="square">
              <a:spAutoFit/>
            </a:bodyPr>
            <a:lstStyle/>
            <a:p>
              <a:r>
                <a:rPr lang="zh-CN" altLang="en-US" sz="1900" b="1" dirty="0">
                  <a:solidFill>
                    <a:schemeClr val="accent1"/>
                  </a:solidFill>
                </a:rPr>
                <a:t>对离退休干部职工党员及年老体弱党员</a:t>
              </a:r>
              <a:r>
                <a:rPr lang="zh-CN" altLang="en-US" sz="1900" dirty="0"/>
                <a:t>：既要体现从严要求，又要考虑实际情况，以适当方式组织他们参加学习教育。</a:t>
              </a:r>
            </a:p>
          </p:txBody>
        </p:sp>
        <p:sp>
          <p:nvSpPr>
            <p:cNvPr id="48" name="矩形 47"/>
            <p:cNvSpPr/>
            <p:nvPr/>
          </p:nvSpPr>
          <p:spPr>
            <a:xfrm>
              <a:off x="3524629" y="4001388"/>
              <a:ext cx="144016" cy="144000"/>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a:p>
          </p:txBody>
        </p:sp>
      </p:grpSp>
      <p:pic>
        <p:nvPicPr>
          <p:cNvPr id="21"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999" y="2235045"/>
            <a:ext cx="1786541" cy="162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45416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1500"/>
                                            <p:tgtEl>
                                              <p:spTgt spid="93"/>
                                            </p:tgtEl>
                                          </p:cBhvr>
                                        </p:animEffect>
                                        <p:anim calcmode="lin" valueType="num">
                                          <p:cBhvr>
                                            <p:cTn id="11" dur="1500" fill="hold"/>
                                            <p:tgtEl>
                                              <p:spTgt spid="93"/>
                                            </p:tgtEl>
                                            <p:attrNameLst>
                                              <p:attrName>ppt_x</p:attrName>
                                            </p:attrNameLst>
                                          </p:cBhvr>
                                          <p:tavLst>
                                            <p:tav tm="0">
                                              <p:val>
                                                <p:strVal val="#ppt_x"/>
                                              </p:val>
                                            </p:tav>
                                            <p:tav tm="100000">
                                              <p:val>
                                                <p:strVal val="#ppt_x"/>
                                              </p:val>
                                            </p:tav>
                                          </p:tavLst>
                                        </p:anim>
                                        <p:anim calcmode="lin" valueType="num">
                                          <p:cBhvr>
                                            <p:cTn id="12" dur="1500" fill="hold"/>
                                            <p:tgtEl>
                                              <p:spTgt spid="93"/>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14" presetClass="entr" presetSubtype="10" fill="hold" grpId="0" nodeType="after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randombar(horizontal)">
                                          <p:cBhvr>
                                            <p:cTn id="16" dur="1250"/>
                                            <p:tgtEl>
                                              <p:spTgt spid="94"/>
                                            </p:tgtEl>
                                          </p:cBhvr>
                                        </p:animEffect>
                                      </p:childTnLst>
                                    </p:cTn>
                                  </p:par>
                                </p:childTnLst>
                              </p:cTn>
                            </p:par>
                            <p:par>
                              <p:cTn id="17" fill="hold">
                                <p:stCondLst>
                                  <p:cond delay="2750"/>
                                </p:stCondLst>
                                <p:childTnLst>
                                  <p:par>
                                    <p:cTn id="18" presetID="42" presetClass="entr" presetSubtype="0"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500"/>
                                            <p:tgtEl>
                                              <p:spTgt spid="37"/>
                                            </p:tgtEl>
                                          </p:cBhvr>
                                        </p:animEffect>
                                        <p:anim calcmode="lin" valueType="num">
                                          <p:cBhvr>
                                            <p:cTn id="21" dur="1500" fill="hold"/>
                                            <p:tgtEl>
                                              <p:spTgt spid="37"/>
                                            </p:tgtEl>
                                            <p:attrNameLst>
                                              <p:attrName>ppt_x</p:attrName>
                                            </p:attrNameLst>
                                          </p:cBhvr>
                                          <p:tavLst>
                                            <p:tav tm="0">
                                              <p:val>
                                                <p:strVal val="#ppt_x"/>
                                              </p:val>
                                            </p:tav>
                                            <p:tav tm="100000">
                                              <p:val>
                                                <p:strVal val="#ppt_x"/>
                                              </p:val>
                                            </p:tav>
                                          </p:tavLst>
                                        </p:anim>
                                        <p:anim calcmode="lin" valueType="num">
                                          <p:cBhvr>
                                            <p:cTn id="22" dur="1500" fill="hold"/>
                                            <p:tgtEl>
                                              <p:spTgt spid="37"/>
                                            </p:tgtEl>
                                            <p:attrNameLst>
                                              <p:attrName>ppt_y</p:attrName>
                                            </p:attrNameLst>
                                          </p:cBhvr>
                                          <p:tavLst>
                                            <p:tav tm="0">
                                              <p:val>
                                                <p:strVal val="#ppt_y+.1"/>
                                              </p:val>
                                            </p:tav>
                                            <p:tav tm="100000">
                                              <p:val>
                                                <p:strVal val="#ppt_y"/>
                                              </p:val>
                                            </p:tav>
                                          </p:tavLst>
                                        </p:anim>
                                      </p:childTnLst>
                                    </p:cTn>
                                  </p:par>
                                </p:childTnLst>
                              </p:cTn>
                            </p:par>
                            <p:par>
                              <p:cTn id="23" fill="hold">
                                <p:stCondLst>
                                  <p:cond delay="4250"/>
                                </p:stCondLst>
                                <p:childTnLst>
                                  <p:par>
                                    <p:cTn id="24" presetID="31" presetClass="entr" presetSubtype="0"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500" fill="hold"/>
                                            <p:tgtEl>
                                              <p:spTgt spid="36"/>
                                            </p:tgtEl>
                                            <p:attrNameLst>
                                              <p:attrName>ppt_w</p:attrName>
                                            </p:attrNameLst>
                                          </p:cBhvr>
                                          <p:tavLst>
                                            <p:tav tm="0">
                                              <p:val>
                                                <p:fltVal val="0"/>
                                              </p:val>
                                            </p:tav>
                                            <p:tav tm="100000">
                                              <p:val>
                                                <p:strVal val="#ppt_w"/>
                                              </p:val>
                                            </p:tav>
                                          </p:tavLst>
                                        </p:anim>
                                        <p:anim calcmode="lin" valueType="num">
                                          <p:cBhvr>
                                            <p:cTn id="27" dur="1500" fill="hold"/>
                                            <p:tgtEl>
                                              <p:spTgt spid="36"/>
                                            </p:tgtEl>
                                            <p:attrNameLst>
                                              <p:attrName>ppt_h</p:attrName>
                                            </p:attrNameLst>
                                          </p:cBhvr>
                                          <p:tavLst>
                                            <p:tav tm="0">
                                              <p:val>
                                                <p:fltVal val="0"/>
                                              </p:val>
                                            </p:tav>
                                            <p:tav tm="100000">
                                              <p:val>
                                                <p:strVal val="#ppt_h"/>
                                              </p:val>
                                            </p:tav>
                                          </p:tavLst>
                                        </p:anim>
                                        <p:anim calcmode="lin" valueType="num">
                                          <p:cBhvr>
                                            <p:cTn id="28" dur="1500" fill="hold"/>
                                            <p:tgtEl>
                                              <p:spTgt spid="36"/>
                                            </p:tgtEl>
                                            <p:attrNameLst>
                                              <p:attrName>style.rotation</p:attrName>
                                            </p:attrNameLst>
                                          </p:cBhvr>
                                          <p:tavLst>
                                            <p:tav tm="0">
                                              <p:val>
                                                <p:fltVal val="90"/>
                                              </p:val>
                                            </p:tav>
                                            <p:tav tm="100000">
                                              <p:val>
                                                <p:fltVal val="0"/>
                                              </p:val>
                                            </p:tav>
                                          </p:tavLst>
                                        </p:anim>
                                        <p:animEffect transition="in" filter="fade">
                                          <p:cBhvr>
                                            <p:cTn id="29" dur="1500"/>
                                            <p:tgtEl>
                                              <p:spTgt spid="36"/>
                                            </p:tgtEl>
                                          </p:cBhvr>
                                        </p:animEffect>
                                      </p:childTnLst>
                                    </p:cTn>
                                  </p:par>
                                </p:childTnLst>
                              </p:cTn>
                            </p:par>
                            <p:par>
                              <p:cTn id="30" fill="hold">
                                <p:stCondLst>
                                  <p:cond delay="5750"/>
                                </p:stCondLst>
                                <p:childTnLst>
                                  <p:par>
                                    <p:cTn id="31" presetID="2" presetClass="entr" presetSubtype="2" fill="hold" grpId="0" nodeType="afterEffect" p14:presetBounceEnd="33333">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14:bounceEnd="33333">
                                          <p:cBhvr additive="base">
                                            <p:cTn id="33" dur="1500" fill="hold"/>
                                            <p:tgtEl>
                                              <p:spTgt spid="41"/>
                                            </p:tgtEl>
                                            <p:attrNameLst>
                                              <p:attrName>ppt_x</p:attrName>
                                            </p:attrNameLst>
                                          </p:cBhvr>
                                          <p:tavLst>
                                            <p:tav tm="0">
                                              <p:val>
                                                <p:strVal val="1+#ppt_w/2"/>
                                              </p:val>
                                            </p:tav>
                                            <p:tav tm="100000">
                                              <p:val>
                                                <p:strVal val="#ppt_x"/>
                                              </p:val>
                                            </p:tav>
                                          </p:tavLst>
                                        </p:anim>
                                        <p:anim calcmode="lin" valueType="num" p14:bounceEnd="33333">
                                          <p:cBhvr additive="base">
                                            <p:cTn id="34" dur="150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7250"/>
                                </p:stCondLst>
                                <p:childTnLst>
                                  <p:par>
                                    <p:cTn id="36" presetID="42"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500"/>
                                            <p:tgtEl>
                                              <p:spTgt spid="6"/>
                                            </p:tgtEl>
                                          </p:cBhvr>
                                        </p:animEffect>
                                        <p:anim calcmode="lin" valueType="num">
                                          <p:cBhvr>
                                            <p:cTn id="39" dur="1500" fill="hold"/>
                                            <p:tgtEl>
                                              <p:spTgt spid="6"/>
                                            </p:tgtEl>
                                            <p:attrNameLst>
                                              <p:attrName>ppt_x</p:attrName>
                                            </p:attrNameLst>
                                          </p:cBhvr>
                                          <p:tavLst>
                                            <p:tav tm="0">
                                              <p:val>
                                                <p:strVal val="#ppt_x"/>
                                              </p:val>
                                            </p:tav>
                                            <p:tav tm="100000">
                                              <p:val>
                                                <p:strVal val="#ppt_x"/>
                                              </p:val>
                                            </p:tav>
                                          </p:tavLst>
                                        </p:anim>
                                        <p:anim calcmode="lin" valueType="num">
                                          <p:cBhvr>
                                            <p:cTn id="40" dur="1500" fill="hold"/>
                                            <p:tgtEl>
                                              <p:spTgt spid="6"/>
                                            </p:tgtEl>
                                            <p:attrNameLst>
                                              <p:attrName>ppt_y</p:attrName>
                                            </p:attrNameLst>
                                          </p:cBhvr>
                                          <p:tavLst>
                                            <p:tav tm="0">
                                              <p:val>
                                                <p:strVal val="#ppt_y+.1"/>
                                              </p:val>
                                            </p:tav>
                                            <p:tav tm="100000">
                                              <p:val>
                                                <p:strVal val="#ppt_y"/>
                                              </p:val>
                                            </p:tav>
                                          </p:tavLst>
                                        </p:anim>
                                      </p:childTnLst>
                                    </p:cTn>
                                  </p:par>
                                </p:childTnLst>
                              </p:cTn>
                            </p:par>
                            <p:par>
                              <p:cTn id="41" fill="hold">
                                <p:stCondLst>
                                  <p:cond delay="8750"/>
                                </p:stCondLst>
                                <p:childTnLst>
                                  <p:par>
                                    <p:cTn id="42" presetID="42"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500"/>
                                            <p:tgtEl>
                                              <p:spTgt spid="7"/>
                                            </p:tgtEl>
                                          </p:cBhvr>
                                        </p:animEffect>
                                        <p:anim calcmode="lin" valueType="num">
                                          <p:cBhvr>
                                            <p:cTn id="45" dur="1500" fill="hold"/>
                                            <p:tgtEl>
                                              <p:spTgt spid="7"/>
                                            </p:tgtEl>
                                            <p:attrNameLst>
                                              <p:attrName>ppt_x</p:attrName>
                                            </p:attrNameLst>
                                          </p:cBhvr>
                                          <p:tavLst>
                                            <p:tav tm="0">
                                              <p:val>
                                                <p:strVal val="#ppt_x"/>
                                              </p:val>
                                            </p:tav>
                                            <p:tav tm="100000">
                                              <p:val>
                                                <p:strVal val="#ppt_x"/>
                                              </p:val>
                                            </p:tav>
                                          </p:tavLst>
                                        </p:anim>
                                        <p:anim calcmode="lin" valueType="num">
                                          <p:cBhvr>
                                            <p:cTn id="46" dur="1500" fill="hold"/>
                                            <p:tgtEl>
                                              <p:spTgt spid="7"/>
                                            </p:tgtEl>
                                            <p:attrNameLst>
                                              <p:attrName>ppt_y</p:attrName>
                                            </p:attrNameLst>
                                          </p:cBhvr>
                                          <p:tavLst>
                                            <p:tav tm="0">
                                              <p:val>
                                                <p:strVal val="#ppt_y+.1"/>
                                              </p:val>
                                            </p:tav>
                                            <p:tav tm="100000">
                                              <p:val>
                                                <p:strVal val="#ppt_y"/>
                                              </p:val>
                                            </p:tav>
                                          </p:tavLst>
                                        </p:anim>
                                      </p:childTnLst>
                                    </p:cTn>
                                  </p:par>
                                </p:childTnLst>
                              </p:cTn>
                            </p:par>
                            <p:par>
                              <p:cTn id="47" fill="hold">
                                <p:stCondLst>
                                  <p:cond delay="10250"/>
                                </p:stCondLst>
                                <p:childTnLst>
                                  <p:par>
                                    <p:cTn id="48" presetID="42"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500"/>
                                            <p:tgtEl>
                                              <p:spTgt spid="8"/>
                                            </p:tgtEl>
                                          </p:cBhvr>
                                        </p:animEffect>
                                        <p:anim calcmode="lin" valueType="num">
                                          <p:cBhvr>
                                            <p:cTn id="51" dur="1500" fill="hold"/>
                                            <p:tgtEl>
                                              <p:spTgt spid="8"/>
                                            </p:tgtEl>
                                            <p:attrNameLst>
                                              <p:attrName>ppt_x</p:attrName>
                                            </p:attrNameLst>
                                          </p:cBhvr>
                                          <p:tavLst>
                                            <p:tav tm="0">
                                              <p:val>
                                                <p:strVal val="#ppt_x"/>
                                              </p:val>
                                            </p:tav>
                                            <p:tav tm="100000">
                                              <p:val>
                                                <p:strVal val="#ppt_x"/>
                                              </p:val>
                                            </p:tav>
                                          </p:tavLst>
                                        </p:anim>
                                        <p:anim calcmode="lin" valueType="num">
                                          <p:cBhvr>
                                            <p:cTn id="52" dur="1500" fill="hold"/>
                                            <p:tgtEl>
                                              <p:spTgt spid="8"/>
                                            </p:tgtEl>
                                            <p:attrNameLst>
                                              <p:attrName>ppt_y</p:attrName>
                                            </p:attrNameLst>
                                          </p:cBhvr>
                                          <p:tavLst>
                                            <p:tav tm="0">
                                              <p:val>
                                                <p:strVal val="#ppt_y+.1"/>
                                              </p:val>
                                            </p:tav>
                                            <p:tav tm="100000">
                                              <p:val>
                                                <p:strVal val="#ppt_y"/>
                                              </p:val>
                                            </p:tav>
                                          </p:tavLst>
                                        </p:anim>
                                      </p:childTnLst>
                                    </p:cTn>
                                  </p:par>
                                </p:childTnLst>
                              </p:cTn>
                            </p:par>
                            <p:par>
                              <p:cTn id="53" fill="hold">
                                <p:stCondLst>
                                  <p:cond delay="11750"/>
                                </p:stCondLst>
                                <p:childTnLst>
                                  <p:par>
                                    <p:cTn id="54" presetID="42"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500"/>
                                            <p:tgtEl>
                                              <p:spTgt spid="9"/>
                                            </p:tgtEl>
                                          </p:cBhvr>
                                        </p:animEffect>
                                        <p:anim calcmode="lin" valueType="num">
                                          <p:cBhvr>
                                            <p:cTn id="57" dur="1500" fill="hold"/>
                                            <p:tgtEl>
                                              <p:spTgt spid="9"/>
                                            </p:tgtEl>
                                            <p:attrNameLst>
                                              <p:attrName>ppt_x</p:attrName>
                                            </p:attrNameLst>
                                          </p:cBhvr>
                                          <p:tavLst>
                                            <p:tav tm="0">
                                              <p:val>
                                                <p:strVal val="#ppt_x"/>
                                              </p:val>
                                            </p:tav>
                                            <p:tav tm="100000">
                                              <p:val>
                                                <p:strVal val="#ppt_x"/>
                                              </p:val>
                                            </p:tav>
                                          </p:tavLst>
                                        </p:anim>
                                        <p:anim calcmode="lin" valueType="num">
                                          <p:cBhvr>
                                            <p:cTn id="58" dur="1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36" grpId="0" animBg="1"/>
          <p:bldP spid="37" grpId="0" animBg="1"/>
          <p:bldP spid="4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1500"/>
                                            <p:tgtEl>
                                              <p:spTgt spid="93"/>
                                            </p:tgtEl>
                                          </p:cBhvr>
                                        </p:animEffect>
                                        <p:anim calcmode="lin" valueType="num">
                                          <p:cBhvr>
                                            <p:cTn id="11" dur="1500" fill="hold"/>
                                            <p:tgtEl>
                                              <p:spTgt spid="93"/>
                                            </p:tgtEl>
                                            <p:attrNameLst>
                                              <p:attrName>ppt_x</p:attrName>
                                            </p:attrNameLst>
                                          </p:cBhvr>
                                          <p:tavLst>
                                            <p:tav tm="0">
                                              <p:val>
                                                <p:strVal val="#ppt_x"/>
                                              </p:val>
                                            </p:tav>
                                            <p:tav tm="100000">
                                              <p:val>
                                                <p:strVal val="#ppt_x"/>
                                              </p:val>
                                            </p:tav>
                                          </p:tavLst>
                                        </p:anim>
                                        <p:anim calcmode="lin" valueType="num">
                                          <p:cBhvr>
                                            <p:cTn id="12" dur="1500" fill="hold"/>
                                            <p:tgtEl>
                                              <p:spTgt spid="93"/>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14" presetClass="entr" presetSubtype="10" fill="hold" grpId="0" nodeType="after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randombar(horizontal)">
                                          <p:cBhvr>
                                            <p:cTn id="16" dur="1250"/>
                                            <p:tgtEl>
                                              <p:spTgt spid="94"/>
                                            </p:tgtEl>
                                          </p:cBhvr>
                                        </p:animEffect>
                                      </p:childTnLst>
                                    </p:cTn>
                                  </p:par>
                                </p:childTnLst>
                              </p:cTn>
                            </p:par>
                            <p:par>
                              <p:cTn id="17" fill="hold">
                                <p:stCondLst>
                                  <p:cond delay="2750"/>
                                </p:stCondLst>
                                <p:childTnLst>
                                  <p:par>
                                    <p:cTn id="18" presetID="42" presetClass="entr" presetSubtype="0"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500"/>
                                            <p:tgtEl>
                                              <p:spTgt spid="37"/>
                                            </p:tgtEl>
                                          </p:cBhvr>
                                        </p:animEffect>
                                        <p:anim calcmode="lin" valueType="num">
                                          <p:cBhvr>
                                            <p:cTn id="21" dur="1500" fill="hold"/>
                                            <p:tgtEl>
                                              <p:spTgt spid="37"/>
                                            </p:tgtEl>
                                            <p:attrNameLst>
                                              <p:attrName>ppt_x</p:attrName>
                                            </p:attrNameLst>
                                          </p:cBhvr>
                                          <p:tavLst>
                                            <p:tav tm="0">
                                              <p:val>
                                                <p:strVal val="#ppt_x"/>
                                              </p:val>
                                            </p:tav>
                                            <p:tav tm="100000">
                                              <p:val>
                                                <p:strVal val="#ppt_x"/>
                                              </p:val>
                                            </p:tav>
                                          </p:tavLst>
                                        </p:anim>
                                        <p:anim calcmode="lin" valueType="num">
                                          <p:cBhvr>
                                            <p:cTn id="22" dur="1500" fill="hold"/>
                                            <p:tgtEl>
                                              <p:spTgt spid="37"/>
                                            </p:tgtEl>
                                            <p:attrNameLst>
                                              <p:attrName>ppt_y</p:attrName>
                                            </p:attrNameLst>
                                          </p:cBhvr>
                                          <p:tavLst>
                                            <p:tav tm="0">
                                              <p:val>
                                                <p:strVal val="#ppt_y+.1"/>
                                              </p:val>
                                            </p:tav>
                                            <p:tav tm="100000">
                                              <p:val>
                                                <p:strVal val="#ppt_y"/>
                                              </p:val>
                                            </p:tav>
                                          </p:tavLst>
                                        </p:anim>
                                      </p:childTnLst>
                                    </p:cTn>
                                  </p:par>
                                </p:childTnLst>
                              </p:cTn>
                            </p:par>
                            <p:par>
                              <p:cTn id="23" fill="hold">
                                <p:stCondLst>
                                  <p:cond delay="4250"/>
                                </p:stCondLst>
                                <p:childTnLst>
                                  <p:par>
                                    <p:cTn id="24" presetID="31" presetClass="entr" presetSubtype="0"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500" fill="hold"/>
                                            <p:tgtEl>
                                              <p:spTgt spid="36"/>
                                            </p:tgtEl>
                                            <p:attrNameLst>
                                              <p:attrName>ppt_w</p:attrName>
                                            </p:attrNameLst>
                                          </p:cBhvr>
                                          <p:tavLst>
                                            <p:tav tm="0">
                                              <p:val>
                                                <p:fltVal val="0"/>
                                              </p:val>
                                            </p:tav>
                                            <p:tav tm="100000">
                                              <p:val>
                                                <p:strVal val="#ppt_w"/>
                                              </p:val>
                                            </p:tav>
                                          </p:tavLst>
                                        </p:anim>
                                        <p:anim calcmode="lin" valueType="num">
                                          <p:cBhvr>
                                            <p:cTn id="27" dur="1500" fill="hold"/>
                                            <p:tgtEl>
                                              <p:spTgt spid="36"/>
                                            </p:tgtEl>
                                            <p:attrNameLst>
                                              <p:attrName>ppt_h</p:attrName>
                                            </p:attrNameLst>
                                          </p:cBhvr>
                                          <p:tavLst>
                                            <p:tav tm="0">
                                              <p:val>
                                                <p:fltVal val="0"/>
                                              </p:val>
                                            </p:tav>
                                            <p:tav tm="100000">
                                              <p:val>
                                                <p:strVal val="#ppt_h"/>
                                              </p:val>
                                            </p:tav>
                                          </p:tavLst>
                                        </p:anim>
                                        <p:anim calcmode="lin" valueType="num">
                                          <p:cBhvr>
                                            <p:cTn id="28" dur="1500" fill="hold"/>
                                            <p:tgtEl>
                                              <p:spTgt spid="36"/>
                                            </p:tgtEl>
                                            <p:attrNameLst>
                                              <p:attrName>style.rotation</p:attrName>
                                            </p:attrNameLst>
                                          </p:cBhvr>
                                          <p:tavLst>
                                            <p:tav tm="0">
                                              <p:val>
                                                <p:fltVal val="90"/>
                                              </p:val>
                                            </p:tav>
                                            <p:tav tm="100000">
                                              <p:val>
                                                <p:fltVal val="0"/>
                                              </p:val>
                                            </p:tav>
                                          </p:tavLst>
                                        </p:anim>
                                        <p:animEffect transition="in" filter="fade">
                                          <p:cBhvr>
                                            <p:cTn id="29" dur="1500"/>
                                            <p:tgtEl>
                                              <p:spTgt spid="36"/>
                                            </p:tgtEl>
                                          </p:cBhvr>
                                        </p:animEffect>
                                      </p:childTnLst>
                                    </p:cTn>
                                  </p:par>
                                </p:childTnLst>
                              </p:cTn>
                            </p:par>
                            <p:par>
                              <p:cTn id="30" fill="hold">
                                <p:stCondLst>
                                  <p:cond delay="5750"/>
                                </p:stCondLst>
                                <p:childTnLst>
                                  <p:par>
                                    <p:cTn id="31" presetID="2" presetClass="entr" presetSubtype="2"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500" fill="hold"/>
                                            <p:tgtEl>
                                              <p:spTgt spid="41"/>
                                            </p:tgtEl>
                                            <p:attrNameLst>
                                              <p:attrName>ppt_x</p:attrName>
                                            </p:attrNameLst>
                                          </p:cBhvr>
                                          <p:tavLst>
                                            <p:tav tm="0">
                                              <p:val>
                                                <p:strVal val="1+#ppt_w/2"/>
                                              </p:val>
                                            </p:tav>
                                            <p:tav tm="100000">
                                              <p:val>
                                                <p:strVal val="#ppt_x"/>
                                              </p:val>
                                            </p:tav>
                                          </p:tavLst>
                                        </p:anim>
                                        <p:anim calcmode="lin" valueType="num">
                                          <p:cBhvr additive="base">
                                            <p:cTn id="34" dur="150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7250"/>
                                </p:stCondLst>
                                <p:childTnLst>
                                  <p:par>
                                    <p:cTn id="36" presetID="42"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500"/>
                                            <p:tgtEl>
                                              <p:spTgt spid="6"/>
                                            </p:tgtEl>
                                          </p:cBhvr>
                                        </p:animEffect>
                                        <p:anim calcmode="lin" valueType="num">
                                          <p:cBhvr>
                                            <p:cTn id="39" dur="1500" fill="hold"/>
                                            <p:tgtEl>
                                              <p:spTgt spid="6"/>
                                            </p:tgtEl>
                                            <p:attrNameLst>
                                              <p:attrName>ppt_x</p:attrName>
                                            </p:attrNameLst>
                                          </p:cBhvr>
                                          <p:tavLst>
                                            <p:tav tm="0">
                                              <p:val>
                                                <p:strVal val="#ppt_x"/>
                                              </p:val>
                                            </p:tav>
                                            <p:tav tm="100000">
                                              <p:val>
                                                <p:strVal val="#ppt_x"/>
                                              </p:val>
                                            </p:tav>
                                          </p:tavLst>
                                        </p:anim>
                                        <p:anim calcmode="lin" valueType="num">
                                          <p:cBhvr>
                                            <p:cTn id="40" dur="1500" fill="hold"/>
                                            <p:tgtEl>
                                              <p:spTgt spid="6"/>
                                            </p:tgtEl>
                                            <p:attrNameLst>
                                              <p:attrName>ppt_y</p:attrName>
                                            </p:attrNameLst>
                                          </p:cBhvr>
                                          <p:tavLst>
                                            <p:tav tm="0">
                                              <p:val>
                                                <p:strVal val="#ppt_y+.1"/>
                                              </p:val>
                                            </p:tav>
                                            <p:tav tm="100000">
                                              <p:val>
                                                <p:strVal val="#ppt_y"/>
                                              </p:val>
                                            </p:tav>
                                          </p:tavLst>
                                        </p:anim>
                                      </p:childTnLst>
                                    </p:cTn>
                                  </p:par>
                                </p:childTnLst>
                              </p:cTn>
                            </p:par>
                            <p:par>
                              <p:cTn id="41" fill="hold">
                                <p:stCondLst>
                                  <p:cond delay="8750"/>
                                </p:stCondLst>
                                <p:childTnLst>
                                  <p:par>
                                    <p:cTn id="42" presetID="42"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500"/>
                                            <p:tgtEl>
                                              <p:spTgt spid="7"/>
                                            </p:tgtEl>
                                          </p:cBhvr>
                                        </p:animEffect>
                                        <p:anim calcmode="lin" valueType="num">
                                          <p:cBhvr>
                                            <p:cTn id="45" dur="1500" fill="hold"/>
                                            <p:tgtEl>
                                              <p:spTgt spid="7"/>
                                            </p:tgtEl>
                                            <p:attrNameLst>
                                              <p:attrName>ppt_x</p:attrName>
                                            </p:attrNameLst>
                                          </p:cBhvr>
                                          <p:tavLst>
                                            <p:tav tm="0">
                                              <p:val>
                                                <p:strVal val="#ppt_x"/>
                                              </p:val>
                                            </p:tav>
                                            <p:tav tm="100000">
                                              <p:val>
                                                <p:strVal val="#ppt_x"/>
                                              </p:val>
                                            </p:tav>
                                          </p:tavLst>
                                        </p:anim>
                                        <p:anim calcmode="lin" valueType="num">
                                          <p:cBhvr>
                                            <p:cTn id="46" dur="1500" fill="hold"/>
                                            <p:tgtEl>
                                              <p:spTgt spid="7"/>
                                            </p:tgtEl>
                                            <p:attrNameLst>
                                              <p:attrName>ppt_y</p:attrName>
                                            </p:attrNameLst>
                                          </p:cBhvr>
                                          <p:tavLst>
                                            <p:tav tm="0">
                                              <p:val>
                                                <p:strVal val="#ppt_y+.1"/>
                                              </p:val>
                                            </p:tav>
                                            <p:tav tm="100000">
                                              <p:val>
                                                <p:strVal val="#ppt_y"/>
                                              </p:val>
                                            </p:tav>
                                          </p:tavLst>
                                        </p:anim>
                                      </p:childTnLst>
                                    </p:cTn>
                                  </p:par>
                                </p:childTnLst>
                              </p:cTn>
                            </p:par>
                            <p:par>
                              <p:cTn id="47" fill="hold">
                                <p:stCondLst>
                                  <p:cond delay="10250"/>
                                </p:stCondLst>
                                <p:childTnLst>
                                  <p:par>
                                    <p:cTn id="48" presetID="42"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500"/>
                                            <p:tgtEl>
                                              <p:spTgt spid="8"/>
                                            </p:tgtEl>
                                          </p:cBhvr>
                                        </p:animEffect>
                                        <p:anim calcmode="lin" valueType="num">
                                          <p:cBhvr>
                                            <p:cTn id="51" dur="1500" fill="hold"/>
                                            <p:tgtEl>
                                              <p:spTgt spid="8"/>
                                            </p:tgtEl>
                                            <p:attrNameLst>
                                              <p:attrName>ppt_x</p:attrName>
                                            </p:attrNameLst>
                                          </p:cBhvr>
                                          <p:tavLst>
                                            <p:tav tm="0">
                                              <p:val>
                                                <p:strVal val="#ppt_x"/>
                                              </p:val>
                                            </p:tav>
                                            <p:tav tm="100000">
                                              <p:val>
                                                <p:strVal val="#ppt_x"/>
                                              </p:val>
                                            </p:tav>
                                          </p:tavLst>
                                        </p:anim>
                                        <p:anim calcmode="lin" valueType="num">
                                          <p:cBhvr>
                                            <p:cTn id="52" dur="1500" fill="hold"/>
                                            <p:tgtEl>
                                              <p:spTgt spid="8"/>
                                            </p:tgtEl>
                                            <p:attrNameLst>
                                              <p:attrName>ppt_y</p:attrName>
                                            </p:attrNameLst>
                                          </p:cBhvr>
                                          <p:tavLst>
                                            <p:tav tm="0">
                                              <p:val>
                                                <p:strVal val="#ppt_y+.1"/>
                                              </p:val>
                                            </p:tav>
                                            <p:tav tm="100000">
                                              <p:val>
                                                <p:strVal val="#ppt_y"/>
                                              </p:val>
                                            </p:tav>
                                          </p:tavLst>
                                        </p:anim>
                                      </p:childTnLst>
                                    </p:cTn>
                                  </p:par>
                                </p:childTnLst>
                              </p:cTn>
                            </p:par>
                            <p:par>
                              <p:cTn id="53" fill="hold">
                                <p:stCondLst>
                                  <p:cond delay="11750"/>
                                </p:stCondLst>
                                <p:childTnLst>
                                  <p:par>
                                    <p:cTn id="54" presetID="42"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500"/>
                                            <p:tgtEl>
                                              <p:spTgt spid="9"/>
                                            </p:tgtEl>
                                          </p:cBhvr>
                                        </p:animEffect>
                                        <p:anim calcmode="lin" valueType="num">
                                          <p:cBhvr>
                                            <p:cTn id="57" dur="1500" fill="hold"/>
                                            <p:tgtEl>
                                              <p:spTgt spid="9"/>
                                            </p:tgtEl>
                                            <p:attrNameLst>
                                              <p:attrName>ppt_x</p:attrName>
                                            </p:attrNameLst>
                                          </p:cBhvr>
                                          <p:tavLst>
                                            <p:tav tm="0">
                                              <p:val>
                                                <p:strVal val="#ppt_x"/>
                                              </p:val>
                                            </p:tav>
                                            <p:tav tm="100000">
                                              <p:val>
                                                <p:strVal val="#ppt_x"/>
                                              </p:val>
                                            </p:tav>
                                          </p:tavLst>
                                        </p:anim>
                                        <p:anim calcmode="lin" valueType="num">
                                          <p:cBhvr>
                                            <p:cTn id="58" dur="1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36" grpId="0" animBg="1"/>
          <p:bldP spid="37" grpId="0" animBg="1"/>
          <p:bldP spid="41"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16830" y="0"/>
            <a:ext cx="5290914" cy="6859588"/>
            <a:chOff x="-416830" y="0"/>
            <a:chExt cx="5290914" cy="6859588"/>
          </a:xfrm>
        </p:grpSpPr>
        <p:sp>
          <p:nvSpPr>
            <p:cNvPr id="23" name="矩形 22"/>
            <p:cNvSpPr/>
            <p:nvPr/>
          </p:nvSpPr>
          <p:spPr>
            <a:xfrm>
              <a:off x="165" y="0"/>
              <a:ext cx="4456924" cy="6859588"/>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861" tIns="60930" rIns="121861" bIns="60930" rtlCol="0" anchor="ctr"/>
            <a:lstStyle/>
            <a:p>
              <a:pPr algn="ctr"/>
              <a:endParaRPr lang="zh-CN" altLang="en-US"/>
            </a:p>
          </p:txBody>
        </p:sp>
        <p:pic>
          <p:nvPicPr>
            <p:cNvPr id="24" name="Picture 2" descr="C:\Users\Administrator\Desktop\Nipic_20180988_20150909113802527000.png"/>
            <p:cNvPicPr>
              <a:picLocks noChangeAspect="1" noChangeArrowheads="1"/>
            </p:cNvPicPr>
            <p:nvPr/>
          </p:nvPicPr>
          <p:blipFill rotWithShape="1">
            <a:blip r:embed="rId3" cstate="print">
              <a:extLst>
                <a:ext uri="{BEBA8EAE-BF5A-486C-A8C5-ECC9F3942E4B}">
                  <a14:imgProps xmlns:a14="http://schemas.microsoft.com/office/drawing/2010/main">
                    <a14:imgLayer>
                      <a14:imgEffect>
                        <a14:saturation sat="285000"/>
                      </a14:imgEffect>
                      <a14:imgEffect>
                        <a14:brightnessContrast bright="3000"/>
                      </a14:imgEffect>
                    </a14:imgLayer>
                  </a14:imgProps>
                </a:ext>
                <a:ext uri="{28A0092B-C50C-407E-A947-70E740481C1C}">
                  <a14:useLocalDpi xmlns:a14="http://schemas.microsoft.com/office/drawing/2010/main" val="0"/>
                </a:ext>
              </a:extLst>
            </a:blip>
            <a:srcRect l="22470" r="-7296" b="12677"/>
            <a:stretch/>
          </p:blipFill>
          <p:spPr bwMode="auto">
            <a:xfrm rot="10800000" flipH="1" flipV="1">
              <a:off x="-416830" y="988137"/>
              <a:ext cx="5290914" cy="58392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组合 73"/>
          <p:cNvGrpSpPr/>
          <p:nvPr/>
        </p:nvGrpSpPr>
        <p:grpSpPr>
          <a:xfrm>
            <a:off x="4311335" y="2539185"/>
            <a:ext cx="7927756" cy="4320403"/>
            <a:chOff x="124" y="142257"/>
            <a:chExt cx="9180388" cy="5001243"/>
          </a:xfrm>
        </p:grpSpPr>
        <p:pic>
          <p:nvPicPr>
            <p:cNvPr id="75" name="Picture 5" descr="C:\Users\Administrator\Desktop\党政机关\素材\长城\矢量长城\线稿长城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840"/>
            <a:stretch/>
          </p:blipFill>
          <p:spPr bwMode="auto">
            <a:xfrm>
              <a:off x="124" y="142257"/>
              <a:ext cx="9180388" cy="4805757"/>
            </a:xfrm>
            <a:prstGeom prst="rect">
              <a:avLst/>
            </a:prstGeom>
            <a:noFill/>
            <a:extLst>
              <a:ext uri="{909E8E84-426E-40DD-AFC4-6F175D3DCCD1}">
                <a14:hiddenFill xmlns:a14="http://schemas.microsoft.com/office/drawing/2010/main">
                  <a:solidFill>
                    <a:srgbClr val="FFFFFF"/>
                  </a:solidFill>
                </a14:hiddenFill>
              </a:ext>
            </a:extLst>
          </p:spPr>
        </p:pic>
        <p:sp>
          <p:nvSpPr>
            <p:cNvPr id="76" name="矩形 75"/>
            <p:cNvSpPr/>
            <p:nvPr/>
          </p:nvSpPr>
          <p:spPr>
            <a:xfrm>
              <a:off x="124" y="4948014"/>
              <a:ext cx="9180388" cy="19548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标题 4"/>
          <p:cNvSpPr txBox="1">
            <a:spLocks/>
          </p:cNvSpPr>
          <p:nvPr/>
        </p:nvSpPr>
        <p:spPr>
          <a:xfrm>
            <a:off x="5231110" y="3083198"/>
            <a:ext cx="6014494" cy="824548"/>
          </a:xfrm>
          <a:prstGeom prst="rect">
            <a:avLst/>
          </a:prstGeom>
        </p:spPr>
        <p:txBody>
          <a:bodyPr vert="horz" lIns="162441" tIns="81221" rIns="162441" bIns="8122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b="1" dirty="0">
                <a:solidFill>
                  <a:schemeClr val="accent1"/>
                </a:solidFill>
                <a:cs typeface="+mn-ea"/>
                <a:sym typeface="+mn-lt"/>
              </a:rPr>
              <a:t>习进平 论  </a:t>
            </a:r>
            <a:endParaRPr lang="en-US" altLang="zh-CN" sz="3200" b="1" dirty="0">
              <a:solidFill>
                <a:schemeClr val="accent1"/>
              </a:solidFill>
              <a:cs typeface="+mn-ea"/>
              <a:sym typeface="+mn-lt"/>
            </a:endParaRPr>
          </a:p>
          <a:p>
            <a:r>
              <a:rPr lang="zh-CN" altLang="en-US" sz="3200" b="1" dirty="0">
                <a:solidFill>
                  <a:schemeClr val="accent1"/>
                </a:solidFill>
                <a:cs typeface="+mn-ea"/>
                <a:sym typeface="+mn-lt"/>
              </a:rPr>
              <a:t>如何做一名合格共产党员</a:t>
            </a:r>
          </a:p>
        </p:txBody>
      </p:sp>
      <p:grpSp>
        <p:nvGrpSpPr>
          <p:cNvPr id="7" name="组合 6"/>
          <p:cNvGrpSpPr/>
          <p:nvPr/>
        </p:nvGrpSpPr>
        <p:grpSpPr>
          <a:xfrm>
            <a:off x="6380218" y="740878"/>
            <a:ext cx="3344214" cy="2232894"/>
            <a:chOff x="4785785" y="593113"/>
            <a:chExt cx="2508487" cy="1674283"/>
          </a:xfrm>
        </p:grpSpPr>
        <p:pic>
          <p:nvPicPr>
            <p:cNvPr id="133" name="Picture 4" descr="C:\Users\Administrator\Desktop\素材\Nipic_2174276_2014031914463401932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5785" y="593113"/>
              <a:ext cx="2508487" cy="1674283"/>
            </a:xfrm>
            <a:prstGeom prst="rect">
              <a:avLst/>
            </a:prstGeom>
            <a:noFill/>
            <a:extLst>
              <a:ext uri="{909E8E84-426E-40DD-AFC4-6F175D3DCCD1}">
                <a14:hiddenFill xmlns:a14="http://schemas.microsoft.com/office/drawing/2010/main">
                  <a:solidFill>
                    <a:srgbClr val="FFFFFF"/>
                  </a:solidFill>
                </a14:hiddenFill>
              </a:ext>
            </a:extLst>
          </p:spPr>
        </p:pic>
        <p:sp>
          <p:nvSpPr>
            <p:cNvPr id="100" name="标题 4"/>
            <p:cNvSpPr txBox="1">
              <a:spLocks/>
            </p:cNvSpPr>
            <p:nvPr/>
          </p:nvSpPr>
          <p:spPr>
            <a:xfrm>
              <a:off x="5364088" y="675845"/>
              <a:ext cx="1613764" cy="13918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6400" dirty="0">
                  <a:solidFill>
                    <a:schemeClr val="bg1"/>
                  </a:solidFill>
                  <a:latin typeface="Impact" pitchFamily="34" charset="0"/>
                  <a:ea typeface="微软雅黑" pitchFamily="34" charset="-122"/>
                </a:rPr>
                <a:t>    06</a:t>
              </a:r>
              <a:endParaRPr lang="zh-CN" altLang="en-US" sz="3700" dirty="0">
                <a:solidFill>
                  <a:schemeClr val="bg1"/>
                </a:solidFill>
                <a:latin typeface="Impact" pitchFamily="34" charset="0"/>
                <a:ea typeface="微软雅黑" pitchFamily="34" charset="-122"/>
              </a:endParaRPr>
            </a:p>
          </p:txBody>
        </p:sp>
      </p:grpSp>
      <p:grpSp>
        <p:nvGrpSpPr>
          <p:cNvPr id="135" name="组合 134"/>
          <p:cNvGrpSpPr/>
          <p:nvPr/>
        </p:nvGrpSpPr>
        <p:grpSpPr>
          <a:xfrm>
            <a:off x="9572195" y="3907746"/>
            <a:ext cx="1640802" cy="1191306"/>
            <a:chOff x="6935916" y="343637"/>
            <a:chExt cx="1713877" cy="1135367"/>
          </a:xfrm>
        </p:grpSpPr>
        <p:pic>
          <p:nvPicPr>
            <p:cNvPr id="136" name="Picture 4" descr="C:\Users\Administrator\Desktop\线稿长城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4" descr="C:\Users\Administrator\Desktop\线稿长城1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组合 2"/>
          <p:cNvGrpSpPr/>
          <p:nvPr/>
        </p:nvGrpSpPr>
        <p:grpSpPr>
          <a:xfrm>
            <a:off x="690439" y="1063965"/>
            <a:ext cx="3278108" cy="4958117"/>
            <a:chOff x="690439" y="1063965"/>
            <a:chExt cx="3278108" cy="4958117"/>
          </a:xfrm>
        </p:grpSpPr>
        <p:pic>
          <p:nvPicPr>
            <p:cNvPr id="122" name="Picture 7" descr="C:\Users\Administrator\Desktop\党政机关\素材\长城\矢量长城\132.png"/>
            <p:cNvPicPr>
              <a:picLocks noChangeAspect="1" noChangeArrowheads="1"/>
            </p:cNvPicPr>
            <p:nvPr/>
          </p:nvPicPr>
          <p:blipFill>
            <a:blip r:embed="rId8" cstate="print">
              <a:extLst>
                <a:ext uri="{BEBA8EAE-BF5A-486C-A8C5-ECC9F3942E4B}">
                  <a14:imgProps xmlns:a14="http://schemas.microsoft.com/office/drawing/2010/main">
                    <a14:imgLayer>
                      <a14:imgEffect>
                        <a14:colorTemperature colorTemp="10125"/>
                      </a14:imgEffect>
                      <a14:imgEffect>
                        <a14:brightnessContrast bright="100000" contrast="72000"/>
                      </a14:imgEffect>
                    </a14:imgLayer>
                  </a14:imgProps>
                </a:ext>
                <a:ext uri="{28A0092B-C50C-407E-A947-70E740481C1C}">
                  <a14:useLocalDpi xmlns:a14="http://schemas.microsoft.com/office/drawing/2010/main" val="0"/>
                </a:ext>
              </a:extLst>
            </a:blip>
            <a:srcRect/>
            <a:stretch>
              <a:fillRect/>
            </a:stretch>
          </p:blipFill>
          <p:spPr bwMode="auto">
            <a:xfrm>
              <a:off x="1504358" y="5414104"/>
              <a:ext cx="1665810" cy="60797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690439" y="1063965"/>
              <a:ext cx="3278108" cy="2500883"/>
              <a:chOff x="690439" y="1063965"/>
              <a:chExt cx="3278108" cy="2500883"/>
            </a:xfrm>
          </p:grpSpPr>
          <p:grpSp>
            <p:nvGrpSpPr>
              <p:cNvPr id="78" name="组合 77"/>
              <p:cNvGrpSpPr/>
              <p:nvPr/>
            </p:nvGrpSpPr>
            <p:grpSpPr>
              <a:xfrm>
                <a:off x="924883" y="2116455"/>
                <a:ext cx="2809220" cy="672596"/>
                <a:chOff x="763823" y="350767"/>
                <a:chExt cx="3175331" cy="504330"/>
              </a:xfrm>
            </p:grpSpPr>
            <p:sp>
              <p:nvSpPr>
                <p:cNvPr id="89" name="TextBox 19"/>
                <p:cNvSpPr txBox="1"/>
                <p:nvPr/>
              </p:nvSpPr>
              <p:spPr>
                <a:xfrm>
                  <a:off x="1106536" y="619703"/>
                  <a:ext cx="2507472" cy="235394"/>
                </a:xfrm>
                <a:prstGeom prst="rect">
                  <a:avLst/>
                </a:prstGeom>
                <a:noFill/>
                <a:ln>
                  <a:noFill/>
                </a:ln>
                <a:effectLst/>
              </p:spPr>
              <p:txBody>
                <a:bodyPr wrap="none" rtlCol="0">
                  <a:spAutoFit/>
                </a:bodyPr>
                <a:lstStyle/>
                <a:p>
                  <a:pPr algn="ctr">
                    <a:lnSpc>
                      <a:spcPct val="120000"/>
                    </a:lnSpc>
                  </a:pPr>
                  <a:r>
                    <a:rPr lang="en-US" altLang="zh-CN" sz="1200" b="1" dirty="0">
                      <a:solidFill>
                        <a:srgbClr val="FDE6D3"/>
                      </a:solidFill>
                      <a:latin typeface="+mj-ea"/>
                      <a:ea typeface="+mj-ea"/>
                      <a:cs typeface="+mn-ea"/>
                      <a:sym typeface="+mn-lt"/>
                    </a:rPr>
                    <a:t>Communist Party of China</a:t>
                  </a:r>
                  <a:endParaRPr lang="zh-CN" altLang="en-US" sz="1200" b="1" dirty="0">
                    <a:solidFill>
                      <a:srgbClr val="FDE6D3"/>
                    </a:solidFill>
                    <a:latin typeface="+mj-ea"/>
                    <a:ea typeface="+mj-ea"/>
                    <a:cs typeface="+mn-ea"/>
                    <a:sym typeface="+mn-lt"/>
                  </a:endParaRPr>
                </a:p>
              </p:txBody>
            </p:sp>
            <p:sp>
              <p:nvSpPr>
                <p:cNvPr id="90" name="TextBox 20"/>
                <p:cNvSpPr txBox="1"/>
                <p:nvPr/>
              </p:nvSpPr>
              <p:spPr>
                <a:xfrm>
                  <a:off x="763823" y="350767"/>
                  <a:ext cx="3175331" cy="332321"/>
                </a:xfrm>
                <a:prstGeom prst="rect">
                  <a:avLst/>
                </a:prstGeom>
                <a:noFill/>
                <a:effectLst/>
              </p:spPr>
              <p:txBody>
                <a:bodyPr wrap="square" rtlCol="0">
                  <a:spAutoFit/>
                </a:bodyPr>
                <a:lstStyle/>
                <a:p>
                  <a:pPr algn="ctr">
                    <a:lnSpc>
                      <a:spcPct val="120000"/>
                    </a:lnSpc>
                  </a:pPr>
                  <a:r>
                    <a:rPr lang="zh-CN" altLang="en-US" sz="1900" b="1" dirty="0">
                      <a:solidFill>
                        <a:srgbClr val="FDE6D3"/>
                      </a:solidFill>
                      <a:cs typeface="+mn-ea"/>
                      <a:sym typeface="+mn-lt"/>
                    </a:rPr>
                    <a:t>中国共产党</a:t>
                  </a:r>
                  <a:endParaRPr lang="en-US" altLang="zh-CN" sz="1900" b="1" dirty="0">
                    <a:solidFill>
                      <a:srgbClr val="FDE6D3"/>
                    </a:solidFill>
                    <a:cs typeface="+mn-ea"/>
                    <a:sym typeface="+mn-lt"/>
                  </a:endParaRPr>
                </a:p>
              </p:txBody>
            </p:sp>
          </p:grpSp>
          <p:pic>
            <p:nvPicPr>
              <p:cNvPr id="123" name="Picture 3" descr="C:\Users\xb\Desktop\53bf653e36a0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02436" y="1063965"/>
                <a:ext cx="953365" cy="845593"/>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8"/>
              <p:cNvSpPr txBox="1"/>
              <p:nvPr/>
            </p:nvSpPr>
            <p:spPr>
              <a:xfrm>
                <a:off x="690439" y="2826215"/>
                <a:ext cx="3278108" cy="738633"/>
              </a:xfrm>
              <a:prstGeom prst="rect">
                <a:avLst/>
              </a:prstGeom>
              <a:noFill/>
            </p:spPr>
            <p:txBody>
              <a:bodyPr wrap="square" lIns="121891" tIns="60945" rIns="121891" bIns="60945" rtlCol="0">
                <a:spAutoFit/>
              </a:bodyPr>
              <a:lstStyle/>
              <a:p>
                <a:pPr algn="ctr"/>
                <a:r>
                  <a:rPr lang="zh-CN" altLang="en-US" sz="4000" dirty="0">
                    <a:solidFill>
                      <a:srgbClr val="FDE9D5"/>
                    </a:solidFill>
                    <a:latin typeface="华康俪金黑W8(P)" pitchFamily="34" charset="-122"/>
                    <a:ea typeface="华康俪金黑W8(P)" pitchFamily="34" charset="-122"/>
                  </a:rPr>
                  <a:t>两学一做</a:t>
                </a:r>
              </a:p>
            </p:txBody>
          </p:sp>
        </p:grpSp>
      </p:grpSp>
    </p:spTree>
    <p:extLst>
      <p:ext uri="{BB962C8B-B14F-4D97-AF65-F5344CB8AC3E}">
        <p14:creationId xmlns:p14="http://schemas.microsoft.com/office/powerpoint/2010/main" val="2658715940"/>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ppt_x"/>
                                          </p:val>
                                        </p:tav>
                                        <p:tav tm="100000">
                                          <p:val>
                                            <p:strVal val="#ppt_x"/>
                                          </p:val>
                                        </p:tav>
                                      </p:tavLst>
                                    </p:anim>
                                    <p:anim calcmode="lin" valueType="num">
                                      <p:cBhvr additive="base">
                                        <p:cTn id="12" dur="1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1000"/>
                                        <p:tgtEl>
                                          <p:spTgt spid="74"/>
                                        </p:tgtEl>
                                      </p:cBhvr>
                                    </p:animEffect>
                                  </p:childTnLst>
                                </p:cTn>
                              </p:par>
                            </p:childTnLst>
                          </p:cTn>
                        </p:par>
                        <p:par>
                          <p:cTn id="17" fill="hold">
                            <p:stCondLst>
                              <p:cond delay="3000"/>
                            </p:stCondLst>
                            <p:childTnLst>
                              <p:par>
                                <p:cTn id="18" presetID="2" presetClass="entr" presetSubtype="6" fill="hold" nodeType="afterEffect">
                                  <p:stCondLst>
                                    <p:cond delay="0"/>
                                  </p:stCondLst>
                                  <p:childTnLst>
                                    <p:set>
                                      <p:cBhvr>
                                        <p:cTn id="19" dur="1" fill="hold">
                                          <p:stCondLst>
                                            <p:cond delay="0"/>
                                          </p:stCondLst>
                                        </p:cTn>
                                        <p:tgtEl>
                                          <p:spTgt spid="135"/>
                                        </p:tgtEl>
                                        <p:attrNameLst>
                                          <p:attrName>style.visibility</p:attrName>
                                        </p:attrNameLst>
                                      </p:cBhvr>
                                      <p:to>
                                        <p:strVal val="visible"/>
                                      </p:to>
                                    </p:set>
                                    <p:anim calcmode="lin" valueType="num">
                                      <p:cBhvr additive="base">
                                        <p:cTn id="20" dur="1500" fill="hold"/>
                                        <p:tgtEl>
                                          <p:spTgt spid="135"/>
                                        </p:tgtEl>
                                        <p:attrNameLst>
                                          <p:attrName>ppt_x</p:attrName>
                                        </p:attrNameLst>
                                      </p:cBhvr>
                                      <p:tavLst>
                                        <p:tav tm="0">
                                          <p:val>
                                            <p:strVal val="1+#ppt_w/2"/>
                                          </p:val>
                                        </p:tav>
                                        <p:tav tm="100000">
                                          <p:val>
                                            <p:strVal val="#ppt_x"/>
                                          </p:val>
                                        </p:tav>
                                      </p:tavLst>
                                    </p:anim>
                                    <p:anim calcmode="lin" valueType="num">
                                      <p:cBhvr additive="base">
                                        <p:cTn id="21" dur="1500" fill="hold"/>
                                        <p:tgtEl>
                                          <p:spTgt spid="135"/>
                                        </p:tgtEl>
                                        <p:attrNameLst>
                                          <p:attrName>ppt_y</p:attrName>
                                        </p:attrNameLst>
                                      </p:cBhvr>
                                      <p:tavLst>
                                        <p:tav tm="0">
                                          <p:val>
                                            <p:strVal val="1+#ppt_h/2"/>
                                          </p:val>
                                        </p:tav>
                                        <p:tav tm="100000">
                                          <p:val>
                                            <p:strVal val="#ppt_y"/>
                                          </p:val>
                                        </p:tav>
                                      </p:tavLst>
                                    </p:anim>
                                  </p:childTnLst>
                                </p:cTn>
                              </p:par>
                            </p:childTnLst>
                          </p:cTn>
                        </p:par>
                        <p:par>
                          <p:cTn id="22" fill="hold">
                            <p:stCondLst>
                              <p:cond delay="45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2" presetClass="entr" presetSubtype="0"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1000"/>
                                        <p:tgtEl>
                                          <p:spTgt spid="84"/>
                                        </p:tgtEl>
                                      </p:cBhvr>
                                    </p:animEffect>
                                    <p:anim calcmode="lin" valueType="num">
                                      <p:cBhvr>
                                        <p:cTn id="32" dur="1000" fill="hold"/>
                                        <p:tgtEl>
                                          <p:spTgt spid="84"/>
                                        </p:tgtEl>
                                        <p:attrNameLst>
                                          <p:attrName>ppt_x</p:attrName>
                                        </p:attrNameLst>
                                      </p:cBhvr>
                                      <p:tavLst>
                                        <p:tav tm="0">
                                          <p:val>
                                            <p:strVal val="#ppt_x"/>
                                          </p:val>
                                        </p:tav>
                                        <p:tav tm="100000">
                                          <p:val>
                                            <p:strVal val="#ppt_x"/>
                                          </p:val>
                                        </p:tav>
                                      </p:tavLst>
                                    </p:anim>
                                    <p:anim calcmode="lin" valueType="num">
                                      <p:cBhvr>
                                        <p:cTn id="33"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1717462" y="932941"/>
            <a:ext cx="2841777" cy="2355705"/>
            <a:chOff x="1288264" y="699544"/>
            <a:chExt cx="2131610" cy="1766370"/>
          </a:xfrm>
        </p:grpSpPr>
        <p:grpSp>
          <p:nvGrpSpPr>
            <p:cNvPr id="50" name="组合 49"/>
            <p:cNvGrpSpPr/>
            <p:nvPr/>
          </p:nvGrpSpPr>
          <p:grpSpPr>
            <a:xfrm>
              <a:off x="1312685" y="699544"/>
              <a:ext cx="2107189" cy="469779"/>
              <a:chOff x="763823" y="321141"/>
              <a:chExt cx="3175331" cy="469779"/>
            </a:xfrm>
          </p:grpSpPr>
          <p:sp>
            <p:nvSpPr>
              <p:cNvPr id="54" name="TextBox 19"/>
              <p:cNvSpPr txBox="1"/>
              <p:nvPr/>
            </p:nvSpPr>
            <p:spPr>
              <a:xfrm>
                <a:off x="939095" y="555526"/>
                <a:ext cx="2507472" cy="235394"/>
              </a:xfrm>
              <a:prstGeom prst="rect">
                <a:avLst/>
              </a:prstGeom>
              <a:noFill/>
              <a:ln>
                <a:noFill/>
              </a:ln>
              <a:effectLst/>
            </p:spPr>
            <p:txBody>
              <a:bodyPr wrap="none" rtlCol="0">
                <a:spAutoFit/>
              </a:bodyPr>
              <a:lstStyle/>
              <a:p>
                <a:pPr algn="ctr">
                  <a:lnSpc>
                    <a:spcPct val="120000"/>
                  </a:lnSpc>
                </a:pPr>
                <a:r>
                  <a:rPr lang="en-US" altLang="zh-CN" sz="1200" b="1" dirty="0">
                    <a:solidFill>
                      <a:srgbClr val="C00000"/>
                    </a:solidFill>
                    <a:latin typeface="+mj-ea"/>
                    <a:ea typeface="+mj-ea"/>
                    <a:cs typeface="+mn-ea"/>
                    <a:sym typeface="+mn-lt"/>
                  </a:rPr>
                  <a:t>Communist Party of China</a:t>
                </a:r>
                <a:endParaRPr lang="zh-CN" altLang="en-US" sz="1200" b="1" dirty="0">
                  <a:solidFill>
                    <a:srgbClr val="C00000"/>
                  </a:solidFill>
                  <a:latin typeface="+mj-ea"/>
                  <a:ea typeface="+mj-ea"/>
                  <a:cs typeface="+mn-ea"/>
                  <a:sym typeface="+mn-lt"/>
                </a:endParaRPr>
              </a:p>
            </p:txBody>
          </p:sp>
          <p:sp>
            <p:nvSpPr>
              <p:cNvPr id="55" name="TextBox 20"/>
              <p:cNvSpPr txBox="1"/>
              <p:nvPr/>
            </p:nvSpPr>
            <p:spPr>
              <a:xfrm>
                <a:off x="763823" y="321141"/>
                <a:ext cx="3175331" cy="332322"/>
              </a:xfrm>
              <a:prstGeom prst="rect">
                <a:avLst/>
              </a:prstGeom>
              <a:noFill/>
              <a:effectLst/>
            </p:spPr>
            <p:txBody>
              <a:bodyPr wrap="square" rtlCol="0">
                <a:spAutoFit/>
              </a:bodyPr>
              <a:lstStyle/>
              <a:p>
                <a:pPr algn="ctr">
                  <a:lnSpc>
                    <a:spcPct val="120000"/>
                  </a:lnSpc>
                </a:pPr>
                <a:r>
                  <a:rPr lang="zh-CN" altLang="en-US" sz="1900" b="1" dirty="0">
                    <a:solidFill>
                      <a:srgbClr val="C00000"/>
                    </a:solidFill>
                    <a:cs typeface="+mn-ea"/>
                    <a:sym typeface="+mn-lt"/>
                  </a:rPr>
                  <a:t>中国共产党</a:t>
                </a:r>
                <a:endParaRPr lang="en-US" altLang="zh-CN" sz="1900" b="1" dirty="0">
                  <a:solidFill>
                    <a:srgbClr val="C00000"/>
                  </a:solidFill>
                  <a:cs typeface="+mn-ea"/>
                  <a:sym typeface="+mn-lt"/>
                </a:endParaRPr>
              </a:p>
            </p:txBody>
          </p:sp>
        </p:grpSp>
        <p:grpSp>
          <p:nvGrpSpPr>
            <p:cNvPr id="51" name="组合 50"/>
            <p:cNvGrpSpPr/>
            <p:nvPr/>
          </p:nvGrpSpPr>
          <p:grpSpPr>
            <a:xfrm>
              <a:off x="1288264" y="1040304"/>
              <a:ext cx="2119816" cy="1425610"/>
              <a:chOff x="4716016" y="699542"/>
              <a:chExt cx="2119816" cy="1425610"/>
            </a:xfrm>
          </p:grpSpPr>
          <p:sp>
            <p:nvSpPr>
              <p:cNvPr id="52" name="TextBox 14"/>
              <p:cNvSpPr txBox="1"/>
              <p:nvPr/>
            </p:nvSpPr>
            <p:spPr>
              <a:xfrm>
                <a:off x="4716016" y="703224"/>
                <a:ext cx="1111704" cy="1421928"/>
              </a:xfrm>
              <a:prstGeom prst="rect">
                <a:avLst/>
              </a:prstGeom>
              <a:noFill/>
              <a:ln>
                <a:noFill/>
              </a:ln>
              <a:effectLst/>
            </p:spPr>
            <p:txBody>
              <a:bodyPr wrap="square" rtlCol="0">
                <a:spAutoFit/>
              </a:bodyPr>
              <a:lstStyle/>
              <a:p>
                <a:pPr algn="ctr">
                  <a:lnSpc>
                    <a:spcPct val="120000"/>
                  </a:lnSpc>
                </a:pPr>
                <a:r>
                  <a:rPr lang="zh-CN" altLang="en-US" sz="9600" dirty="0">
                    <a:ln>
                      <a:solidFill>
                        <a:schemeClr val="accent1"/>
                      </a:solidFill>
                    </a:ln>
                    <a:solidFill>
                      <a:srgbClr val="C00000"/>
                    </a:solidFill>
                    <a:latin typeface="方正粗黑宋简体" pitchFamily="2" charset="-122"/>
                    <a:ea typeface="方正粗黑宋简体" pitchFamily="2" charset="-122"/>
                    <a:cs typeface="+mn-ea"/>
                    <a:sym typeface="+mn-lt"/>
                  </a:rPr>
                  <a:t>目</a:t>
                </a:r>
              </a:p>
            </p:txBody>
          </p:sp>
          <p:sp>
            <p:nvSpPr>
              <p:cNvPr id="53" name="TextBox 14"/>
              <p:cNvSpPr txBox="1"/>
              <p:nvPr/>
            </p:nvSpPr>
            <p:spPr>
              <a:xfrm>
                <a:off x="5724128" y="699542"/>
                <a:ext cx="1111704" cy="1421928"/>
              </a:xfrm>
              <a:prstGeom prst="rect">
                <a:avLst/>
              </a:prstGeom>
              <a:noFill/>
              <a:ln>
                <a:noFill/>
              </a:ln>
              <a:effectLst>
                <a:innerShdw blurRad="63500" dist="50800" dir="13500000">
                  <a:prstClr val="black">
                    <a:alpha val="50000"/>
                  </a:prstClr>
                </a:innerShdw>
              </a:effectLst>
            </p:spPr>
            <p:txBody>
              <a:bodyPr wrap="square" rtlCol="0">
                <a:spAutoFit/>
              </a:bodyPr>
              <a:lstStyle/>
              <a:p>
                <a:pPr algn="ctr">
                  <a:lnSpc>
                    <a:spcPct val="120000"/>
                  </a:lnSpc>
                </a:pPr>
                <a:r>
                  <a:rPr lang="zh-CN" altLang="en-US" sz="9600" dirty="0">
                    <a:ln>
                      <a:solidFill>
                        <a:schemeClr val="accent1"/>
                      </a:solidFill>
                    </a:ln>
                    <a:solidFill>
                      <a:srgbClr val="C00000"/>
                    </a:solidFill>
                    <a:latin typeface="方正粗黑宋简体" pitchFamily="2" charset="-122"/>
                    <a:ea typeface="方正粗黑宋简体" pitchFamily="2" charset="-122"/>
                    <a:cs typeface="+mn-ea"/>
                    <a:sym typeface="+mn-lt"/>
                  </a:rPr>
                  <a:t>录</a:t>
                </a:r>
              </a:p>
            </p:txBody>
          </p:sp>
        </p:grpSp>
      </p:grpSp>
      <p:grpSp>
        <p:nvGrpSpPr>
          <p:cNvPr id="56" name="组合 55"/>
          <p:cNvGrpSpPr/>
          <p:nvPr/>
        </p:nvGrpSpPr>
        <p:grpSpPr>
          <a:xfrm>
            <a:off x="5263087" y="4721531"/>
            <a:ext cx="2176095" cy="1579956"/>
            <a:chOff x="6935916" y="343637"/>
            <a:chExt cx="1713877" cy="1135367"/>
          </a:xfrm>
        </p:grpSpPr>
        <p:pic>
          <p:nvPicPr>
            <p:cNvPr id="57" name="Picture 4" descr="C:\Users\Administrator\Desktop\线稿长城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C:\Users\Administrator\Desktop\线稿长城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组合 58"/>
          <p:cNvGrpSpPr/>
          <p:nvPr/>
        </p:nvGrpSpPr>
        <p:grpSpPr>
          <a:xfrm>
            <a:off x="5" y="3321564"/>
            <a:ext cx="12239088" cy="3538024"/>
            <a:chOff x="1" y="2490596"/>
            <a:chExt cx="9180511" cy="2652904"/>
          </a:xfrm>
        </p:grpSpPr>
        <p:pic>
          <p:nvPicPr>
            <p:cNvPr id="61" name="Picture 2" descr="C:\Users\Administrator\Desktop\Nipic_20180988_2015090911380252700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470" r="-7296" b="12677"/>
            <a:stretch/>
          </p:blipFill>
          <p:spPr bwMode="auto">
            <a:xfrm rot="10800000" flipV="1">
              <a:off x="7571521" y="3222056"/>
              <a:ext cx="1572479" cy="173481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3" descr="C:\Users\Administrator\Desktop\线稿长城001.png"/>
            <p:cNvPicPr>
              <a:picLocks noChangeAspect="1" noChangeArrowheads="1"/>
            </p:cNvPicPr>
            <p:nvPr/>
          </p:nvPicPr>
          <p:blipFill rotWithShape="1">
            <a:blip r:embed="rId6">
              <a:extLst>
                <a:ext uri="{28A0092B-C50C-407E-A947-70E740481C1C}">
                  <a14:useLocalDpi xmlns:a14="http://schemas.microsoft.com/office/drawing/2010/main" val="0"/>
                </a:ext>
              </a:extLst>
            </a:blip>
            <a:srcRect l="17859" t="55403" r="42797"/>
            <a:stretch/>
          </p:blipFill>
          <p:spPr bwMode="auto">
            <a:xfrm>
              <a:off x="1" y="2490596"/>
              <a:ext cx="4206904" cy="2652903"/>
            </a:xfrm>
            <a:prstGeom prst="rect">
              <a:avLst/>
            </a:prstGeom>
            <a:noFill/>
            <a:extLst>
              <a:ext uri="{909E8E84-426E-40DD-AFC4-6F175D3DCCD1}">
                <a14:hiddenFill xmlns:a14="http://schemas.microsoft.com/office/drawing/2010/main">
                  <a:solidFill>
                    <a:srgbClr val="FFFFFF"/>
                  </a:solidFill>
                </a14:hiddenFill>
              </a:ext>
            </a:extLst>
          </p:spPr>
        </p:pic>
        <p:sp>
          <p:nvSpPr>
            <p:cNvPr id="63" name="矩形 62"/>
            <p:cNvSpPr/>
            <p:nvPr/>
          </p:nvSpPr>
          <p:spPr>
            <a:xfrm>
              <a:off x="124" y="4948014"/>
              <a:ext cx="9180388" cy="19548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3" name="标题 4"/>
          <p:cNvSpPr txBox="1">
            <a:spLocks/>
          </p:cNvSpPr>
          <p:nvPr/>
        </p:nvSpPr>
        <p:spPr>
          <a:xfrm>
            <a:off x="6366656" y="754552"/>
            <a:ext cx="2857084" cy="375868"/>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accent1"/>
                </a:solidFill>
              </a:rPr>
              <a:t>“</a:t>
            </a:r>
            <a:r>
              <a:rPr lang="zh-CN" altLang="en-US" sz="1800" b="1" dirty="0">
                <a:solidFill>
                  <a:schemeClr val="accent1"/>
                </a:solidFill>
              </a:rPr>
              <a:t>两学一做</a:t>
            </a:r>
            <a:r>
              <a:rPr lang="en-US" altLang="zh-CN" sz="1800" b="1" dirty="0">
                <a:solidFill>
                  <a:schemeClr val="accent1"/>
                </a:solidFill>
              </a:rPr>
              <a:t>”</a:t>
            </a:r>
            <a:r>
              <a:rPr lang="zh-CN" altLang="en-US" sz="1800" b="1" dirty="0">
                <a:solidFill>
                  <a:schemeClr val="accent1"/>
                </a:solidFill>
              </a:rPr>
              <a:t>的背景介绍</a:t>
            </a:r>
          </a:p>
        </p:txBody>
      </p:sp>
      <p:sp>
        <p:nvSpPr>
          <p:cNvPr id="189" name="标题 4"/>
          <p:cNvSpPr txBox="1">
            <a:spLocks/>
          </p:cNvSpPr>
          <p:nvPr/>
        </p:nvSpPr>
        <p:spPr>
          <a:xfrm>
            <a:off x="6366656" y="1439294"/>
            <a:ext cx="2857084" cy="375868"/>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accent1"/>
                </a:solidFill>
              </a:rPr>
              <a:t>“</a:t>
            </a:r>
            <a:r>
              <a:rPr lang="zh-CN" altLang="en-US" sz="1800" b="1" dirty="0">
                <a:solidFill>
                  <a:schemeClr val="accent1"/>
                </a:solidFill>
              </a:rPr>
              <a:t>两学一做</a:t>
            </a:r>
            <a:r>
              <a:rPr lang="en-US" altLang="zh-CN" sz="1800" b="1" dirty="0">
                <a:solidFill>
                  <a:schemeClr val="accent1"/>
                </a:solidFill>
              </a:rPr>
              <a:t>”</a:t>
            </a:r>
            <a:r>
              <a:rPr lang="zh-CN" altLang="en-US" sz="1800" b="1" dirty="0">
                <a:solidFill>
                  <a:schemeClr val="accent1"/>
                </a:solidFill>
              </a:rPr>
              <a:t>的总体要求</a:t>
            </a:r>
          </a:p>
        </p:txBody>
      </p:sp>
      <p:sp>
        <p:nvSpPr>
          <p:cNvPr id="195" name="标题 4"/>
          <p:cNvSpPr txBox="1">
            <a:spLocks/>
          </p:cNvSpPr>
          <p:nvPr/>
        </p:nvSpPr>
        <p:spPr>
          <a:xfrm>
            <a:off x="6366656" y="2065227"/>
            <a:ext cx="2857084" cy="375868"/>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accent1"/>
                </a:solidFill>
              </a:rPr>
              <a:t>“</a:t>
            </a:r>
            <a:r>
              <a:rPr lang="zh-CN" altLang="en-US" sz="1800" b="1" dirty="0">
                <a:solidFill>
                  <a:schemeClr val="accent1"/>
                </a:solidFill>
              </a:rPr>
              <a:t>两学一做</a:t>
            </a:r>
            <a:r>
              <a:rPr lang="en-US" altLang="zh-CN" sz="1800" b="1" dirty="0">
                <a:solidFill>
                  <a:schemeClr val="accent1"/>
                </a:solidFill>
              </a:rPr>
              <a:t>”</a:t>
            </a:r>
            <a:r>
              <a:rPr lang="zh-CN" altLang="en-US" sz="1800" b="1" dirty="0">
                <a:solidFill>
                  <a:schemeClr val="accent1"/>
                </a:solidFill>
              </a:rPr>
              <a:t>的主要内容</a:t>
            </a:r>
          </a:p>
        </p:txBody>
      </p:sp>
      <p:sp>
        <p:nvSpPr>
          <p:cNvPr id="201" name="标题 4"/>
          <p:cNvSpPr txBox="1">
            <a:spLocks/>
          </p:cNvSpPr>
          <p:nvPr/>
        </p:nvSpPr>
        <p:spPr>
          <a:xfrm>
            <a:off x="6366656" y="2720565"/>
            <a:ext cx="2857084" cy="375868"/>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accent1"/>
                </a:solidFill>
              </a:rPr>
              <a:t>“</a:t>
            </a:r>
            <a:r>
              <a:rPr lang="zh-CN" altLang="en-US" sz="1800" b="1" dirty="0">
                <a:solidFill>
                  <a:schemeClr val="accent1"/>
                </a:solidFill>
              </a:rPr>
              <a:t>两学一做</a:t>
            </a:r>
            <a:r>
              <a:rPr lang="en-US" altLang="zh-CN" sz="1800" b="1" dirty="0">
                <a:solidFill>
                  <a:schemeClr val="accent1"/>
                </a:solidFill>
              </a:rPr>
              <a:t>”</a:t>
            </a:r>
            <a:r>
              <a:rPr lang="zh-CN" altLang="en-US" sz="1800" b="1" dirty="0">
                <a:solidFill>
                  <a:schemeClr val="accent1"/>
                </a:solidFill>
              </a:rPr>
              <a:t>的主要措施</a:t>
            </a:r>
          </a:p>
        </p:txBody>
      </p:sp>
      <p:sp>
        <p:nvSpPr>
          <p:cNvPr id="207" name="标题 4"/>
          <p:cNvSpPr txBox="1">
            <a:spLocks/>
          </p:cNvSpPr>
          <p:nvPr/>
        </p:nvSpPr>
        <p:spPr>
          <a:xfrm>
            <a:off x="6366656" y="3375903"/>
            <a:ext cx="2857084" cy="375868"/>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accent1"/>
                </a:solidFill>
              </a:rPr>
              <a:t>“</a:t>
            </a:r>
            <a:r>
              <a:rPr lang="zh-CN" altLang="en-US" sz="1800" b="1" dirty="0">
                <a:solidFill>
                  <a:schemeClr val="accent1"/>
                </a:solidFill>
              </a:rPr>
              <a:t>两学一做</a:t>
            </a:r>
            <a:r>
              <a:rPr lang="en-US" altLang="zh-CN" sz="1800" b="1" dirty="0">
                <a:solidFill>
                  <a:schemeClr val="accent1"/>
                </a:solidFill>
              </a:rPr>
              <a:t>”</a:t>
            </a:r>
            <a:r>
              <a:rPr lang="zh-CN" altLang="en-US" sz="1800" b="1" dirty="0">
                <a:solidFill>
                  <a:schemeClr val="accent1"/>
                </a:solidFill>
              </a:rPr>
              <a:t>的组织领导</a:t>
            </a:r>
          </a:p>
        </p:txBody>
      </p:sp>
      <p:sp>
        <p:nvSpPr>
          <p:cNvPr id="213" name="标题 4"/>
          <p:cNvSpPr txBox="1">
            <a:spLocks/>
          </p:cNvSpPr>
          <p:nvPr/>
        </p:nvSpPr>
        <p:spPr>
          <a:xfrm>
            <a:off x="6366656" y="3948092"/>
            <a:ext cx="3965646" cy="591287"/>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b="1" dirty="0">
                <a:solidFill>
                  <a:schemeClr val="accent1"/>
                </a:solidFill>
              </a:rPr>
              <a:t>习进平论</a:t>
            </a:r>
            <a:r>
              <a:rPr lang="en-US" altLang="zh-CN" sz="1600" b="1" dirty="0">
                <a:solidFill>
                  <a:schemeClr val="accent1"/>
                </a:solidFill>
              </a:rPr>
              <a:t>·</a:t>
            </a:r>
            <a:r>
              <a:rPr lang="zh-CN" altLang="en-US" sz="1600" b="1" dirty="0">
                <a:solidFill>
                  <a:schemeClr val="accent1"/>
                </a:solidFill>
              </a:rPr>
              <a:t>如何做一名合格共产党员</a:t>
            </a:r>
          </a:p>
        </p:txBody>
      </p:sp>
      <p:grpSp>
        <p:nvGrpSpPr>
          <p:cNvPr id="23" name="组合 22"/>
          <p:cNvGrpSpPr/>
          <p:nvPr/>
        </p:nvGrpSpPr>
        <p:grpSpPr>
          <a:xfrm>
            <a:off x="9828846" y="842547"/>
            <a:ext cx="228567" cy="3426767"/>
            <a:chOff x="7812360" y="1066259"/>
            <a:chExt cx="204457" cy="3064200"/>
          </a:xfrm>
          <a:solidFill>
            <a:schemeClr val="accent1"/>
          </a:solidFill>
        </p:grpSpPr>
        <p:sp>
          <p:nvSpPr>
            <p:cNvPr id="184" name="右箭头 183"/>
            <p:cNvSpPr/>
            <p:nvPr/>
          </p:nvSpPr>
          <p:spPr>
            <a:xfrm>
              <a:off x="7812360" y="1066259"/>
              <a:ext cx="204457" cy="13419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6">
                    <a:lumMod val="40000"/>
                    <a:lumOff val="60000"/>
                  </a:schemeClr>
                </a:solidFill>
              </a:endParaRPr>
            </a:p>
          </p:txBody>
        </p:sp>
        <p:sp>
          <p:nvSpPr>
            <p:cNvPr id="190" name="右箭头 189"/>
            <p:cNvSpPr/>
            <p:nvPr/>
          </p:nvSpPr>
          <p:spPr>
            <a:xfrm>
              <a:off x="7812360" y="1652259"/>
              <a:ext cx="204457" cy="13419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6">
                    <a:lumMod val="40000"/>
                    <a:lumOff val="60000"/>
                  </a:schemeClr>
                </a:solidFill>
              </a:endParaRPr>
            </a:p>
          </p:txBody>
        </p:sp>
        <p:sp>
          <p:nvSpPr>
            <p:cNvPr id="196" name="右箭头 195"/>
            <p:cNvSpPr/>
            <p:nvPr/>
          </p:nvSpPr>
          <p:spPr>
            <a:xfrm>
              <a:off x="7812360" y="2238259"/>
              <a:ext cx="204457" cy="13419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6">
                    <a:lumMod val="40000"/>
                    <a:lumOff val="60000"/>
                  </a:schemeClr>
                </a:solidFill>
              </a:endParaRPr>
            </a:p>
          </p:txBody>
        </p:sp>
        <p:sp>
          <p:nvSpPr>
            <p:cNvPr id="202" name="右箭头 201"/>
            <p:cNvSpPr/>
            <p:nvPr/>
          </p:nvSpPr>
          <p:spPr>
            <a:xfrm>
              <a:off x="7812360" y="2824259"/>
              <a:ext cx="204457" cy="13419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6">
                    <a:lumMod val="40000"/>
                    <a:lumOff val="60000"/>
                  </a:schemeClr>
                </a:solidFill>
              </a:endParaRPr>
            </a:p>
          </p:txBody>
        </p:sp>
        <p:sp>
          <p:nvSpPr>
            <p:cNvPr id="208" name="右箭头 207"/>
            <p:cNvSpPr/>
            <p:nvPr/>
          </p:nvSpPr>
          <p:spPr>
            <a:xfrm>
              <a:off x="7812360" y="3410259"/>
              <a:ext cx="204457" cy="13419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6">
                    <a:lumMod val="40000"/>
                    <a:lumOff val="60000"/>
                  </a:schemeClr>
                </a:solidFill>
              </a:endParaRPr>
            </a:p>
          </p:txBody>
        </p:sp>
        <p:sp>
          <p:nvSpPr>
            <p:cNvPr id="214" name="右箭头 213"/>
            <p:cNvSpPr/>
            <p:nvPr/>
          </p:nvSpPr>
          <p:spPr>
            <a:xfrm>
              <a:off x="7812360" y="3996260"/>
              <a:ext cx="204457" cy="13419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6">
                    <a:lumMod val="40000"/>
                    <a:lumOff val="60000"/>
                  </a:schemeClr>
                </a:solidFill>
              </a:endParaRPr>
            </a:p>
          </p:txBody>
        </p:sp>
      </p:grpSp>
      <p:grpSp>
        <p:nvGrpSpPr>
          <p:cNvPr id="17" name="组合 16"/>
          <p:cNvGrpSpPr/>
          <p:nvPr/>
        </p:nvGrpSpPr>
        <p:grpSpPr>
          <a:xfrm>
            <a:off x="5320895" y="736849"/>
            <a:ext cx="5232443" cy="541310"/>
            <a:chOff x="3779912" y="971744"/>
            <a:chExt cx="4680520" cy="484037"/>
          </a:xfrm>
        </p:grpSpPr>
        <p:sp>
          <p:nvSpPr>
            <p:cNvPr id="180" name="矩形 179"/>
            <p:cNvSpPr/>
            <p:nvPr/>
          </p:nvSpPr>
          <p:spPr>
            <a:xfrm>
              <a:off x="3779912" y="971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971"/>
              <a:endParaRPr lang="zh-CN" altLang="en-US" sz="1600">
                <a:solidFill>
                  <a:schemeClr val="tx1">
                    <a:lumMod val="65000"/>
                    <a:lumOff val="35000"/>
                  </a:schemeClr>
                </a:solidFill>
                <a:latin typeface="DIN Mittelschrift Std" pitchFamily="50" charset="0"/>
                <a:ea typeface="微软雅黑" pitchFamily="34" charset="-122"/>
              </a:endParaRPr>
            </a:p>
          </p:txBody>
        </p:sp>
        <p:sp>
          <p:nvSpPr>
            <p:cNvPr id="221" name="等腰三角形 219"/>
            <p:cNvSpPr/>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182" name="标题 4"/>
            <p:cNvSpPr txBox="1">
              <a:spLocks/>
            </p:cNvSpPr>
            <p:nvPr/>
          </p:nvSpPr>
          <p:spPr>
            <a:xfrm>
              <a:off x="3913641" y="1028075"/>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Impact" pitchFamily="34" charset="0"/>
                  <a:ea typeface="微软雅黑" pitchFamily="34" charset="-122"/>
                </a:rPr>
                <a:t>   01</a:t>
              </a:r>
              <a:endParaRPr lang="zh-CN" altLang="en-US" sz="1050" dirty="0">
                <a:solidFill>
                  <a:schemeClr val="bg1"/>
                </a:solidFill>
                <a:latin typeface="Impact" pitchFamily="34" charset="0"/>
                <a:ea typeface="微软雅黑" pitchFamily="34" charset="-122"/>
              </a:endParaRPr>
            </a:p>
            <a:p>
              <a:endParaRPr lang="en-US" altLang="zh-CN" sz="1100" b="1" dirty="0">
                <a:solidFill>
                  <a:schemeClr val="bg1"/>
                </a:solidFill>
                <a:latin typeface="Impact" pitchFamily="34" charset="0"/>
                <a:ea typeface="微软雅黑" panose="020B0503020204020204" pitchFamily="34" charset="-122"/>
              </a:endParaRPr>
            </a:p>
          </p:txBody>
        </p:sp>
      </p:grpSp>
      <p:grpSp>
        <p:nvGrpSpPr>
          <p:cNvPr id="18" name="组合 17"/>
          <p:cNvGrpSpPr/>
          <p:nvPr/>
        </p:nvGrpSpPr>
        <p:grpSpPr>
          <a:xfrm>
            <a:off x="5320895" y="1318529"/>
            <a:ext cx="5232443" cy="620629"/>
            <a:chOff x="3779912" y="1491881"/>
            <a:chExt cx="4680520" cy="554964"/>
          </a:xfrm>
        </p:grpSpPr>
        <p:sp>
          <p:nvSpPr>
            <p:cNvPr id="186" name="矩形 185"/>
            <p:cNvSpPr/>
            <p:nvPr/>
          </p:nvSpPr>
          <p:spPr>
            <a:xfrm>
              <a:off x="3779912" y="1557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971"/>
              <a:endParaRPr lang="zh-CN" altLang="en-US" sz="1600">
                <a:solidFill>
                  <a:schemeClr val="tx1">
                    <a:lumMod val="65000"/>
                    <a:lumOff val="35000"/>
                  </a:schemeClr>
                </a:solidFill>
                <a:latin typeface="DIN Mittelschrift Std" pitchFamily="50" charset="0"/>
                <a:ea typeface="微软雅黑" pitchFamily="34" charset="-122"/>
              </a:endParaRPr>
            </a:p>
          </p:txBody>
        </p:sp>
        <p:grpSp>
          <p:nvGrpSpPr>
            <p:cNvPr id="13" name="组合 12"/>
            <p:cNvGrpSpPr/>
            <p:nvPr/>
          </p:nvGrpSpPr>
          <p:grpSpPr>
            <a:xfrm>
              <a:off x="3983050" y="1491881"/>
              <a:ext cx="480923" cy="554964"/>
              <a:chOff x="3983050" y="1491881"/>
              <a:chExt cx="480923" cy="554964"/>
            </a:xfrm>
          </p:grpSpPr>
          <p:sp>
            <p:nvSpPr>
              <p:cNvPr id="223" name="等腰三角形 219"/>
              <p:cNvSpPr/>
              <p:nvPr/>
            </p:nvSpPr>
            <p:spPr>
              <a:xfrm rot="5400000" flipV="1">
                <a:off x="3981509" y="1600370"/>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224" name="标题 4"/>
              <p:cNvSpPr txBox="1">
                <a:spLocks/>
              </p:cNvSpPr>
              <p:nvPr/>
            </p:nvSpPr>
            <p:spPr>
              <a:xfrm>
                <a:off x="3983050" y="1491881"/>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Impact" pitchFamily="34" charset="0"/>
                    <a:ea typeface="微软雅黑" pitchFamily="34" charset="-122"/>
                  </a:rPr>
                  <a:t>   02</a:t>
                </a:r>
                <a:endParaRPr lang="zh-CN" altLang="en-US" sz="1050" dirty="0">
                  <a:solidFill>
                    <a:schemeClr val="bg1"/>
                  </a:solidFill>
                  <a:latin typeface="Impact" pitchFamily="34" charset="0"/>
                  <a:ea typeface="微软雅黑" pitchFamily="34" charset="-122"/>
                </a:endParaRPr>
              </a:p>
              <a:p>
                <a:endParaRPr lang="en-US" altLang="zh-CN" sz="1100" b="1" dirty="0">
                  <a:solidFill>
                    <a:schemeClr val="bg1"/>
                  </a:solidFill>
                  <a:latin typeface="Impact" pitchFamily="34" charset="0"/>
                  <a:ea typeface="微软雅黑" panose="020B0503020204020204" pitchFamily="34" charset="-122"/>
                </a:endParaRPr>
              </a:p>
            </p:txBody>
          </p:sp>
        </p:grpSp>
      </p:grpSp>
      <p:grpSp>
        <p:nvGrpSpPr>
          <p:cNvPr id="19" name="组合 18"/>
          <p:cNvGrpSpPr/>
          <p:nvPr/>
        </p:nvGrpSpPr>
        <p:grpSpPr>
          <a:xfrm>
            <a:off x="5320895" y="2020906"/>
            <a:ext cx="5232443" cy="569322"/>
            <a:chOff x="3779912" y="2119943"/>
            <a:chExt cx="4680520" cy="509085"/>
          </a:xfrm>
        </p:grpSpPr>
        <p:sp>
          <p:nvSpPr>
            <p:cNvPr id="192" name="矩形 191"/>
            <p:cNvSpPr/>
            <p:nvPr/>
          </p:nvSpPr>
          <p:spPr>
            <a:xfrm>
              <a:off x="3779912" y="2143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971"/>
              <a:endParaRPr lang="zh-CN" altLang="en-US" sz="1600">
                <a:solidFill>
                  <a:schemeClr val="tx1">
                    <a:lumMod val="65000"/>
                    <a:lumOff val="35000"/>
                  </a:schemeClr>
                </a:solidFill>
                <a:latin typeface="DIN Mittelschrift Std" pitchFamily="50" charset="0"/>
                <a:ea typeface="微软雅黑" pitchFamily="34" charset="-122"/>
              </a:endParaRPr>
            </a:p>
          </p:txBody>
        </p:sp>
        <p:grpSp>
          <p:nvGrpSpPr>
            <p:cNvPr id="226" name="组合 225"/>
            <p:cNvGrpSpPr/>
            <p:nvPr/>
          </p:nvGrpSpPr>
          <p:grpSpPr>
            <a:xfrm>
              <a:off x="3977856" y="2119943"/>
              <a:ext cx="480923" cy="509085"/>
              <a:chOff x="3977856" y="1537760"/>
              <a:chExt cx="480923" cy="509085"/>
            </a:xfrm>
          </p:grpSpPr>
          <p:sp>
            <p:nvSpPr>
              <p:cNvPr id="227" name="等腰三角形 219"/>
              <p:cNvSpPr/>
              <p:nvPr/>
            </p:nvSpPr>
            <p:spPr>
              <a:xfrm rot="5400000" flipV="1">
                <a:off x="3994310" y="1600370"/>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228" name="标题 4"/>
              <p:cNvSpPr txBox="1">
                <a:spLocks/>
              </p:cNvSpPr>
              <p:nvPr/>
            </p:nvSpPr>
            <p:spPr>
              <a:xfrm>
                <a:off x="3977856" y="1537760"/>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Impact" pitchFamily="34" charset="0"/>
                    <a:ea typeface="微软雅黑" pitchFamily="34" charset="-122"/>
                  </a:rPr>
                  <a:t>   03</a:t>
                </a:r>
                <a:endParaRPr lang="zh-CN" altLang="en-US" sz="1050" dirty="0">
                  <a:solidFill>
                    <a:schemeClr val="bg1"/>
                  </a:solidFill>
                  <a:latin typeface="Impact" pitchFamily="34" charset="0"/>
                  <a:ea typeface="微软雅黑" pitchFamily="34" charset="-122"/>
                </a:endParaRPr>
              </a:p>
              <a:p>
                <a:endParaRPr lang="en-US" altLang="zh-CN" sz="1100" b="1" dirty="0">
                  <a:solidFill>
                    <a:schemeClr val="bg1"/>
                  </a:solidFill>
                  <a:latin typeface="Impact" pitchFamily="34" charset="0"/>
                  <a:ea typeface="微软雅黑" panose="020B0503020204020204" pitchFamily="34" charset="-122"/>
                </a:endParaRPr>
              </a:p>
            </p:txBody>
          </p:sp>
        </p:grpSp>
      </p:grpSp>
      <p:grpSp>
        <p:nvGrpSpPr>
          <p:cNvPr id="20" name="组合 19"/>
          <p:cNvGrpSpPr/>
          <p:nvPr/>
        </p:nvGrpSpPr>
        <p:grpSpPr>
          <a:xfrm>
            <a:off x="5320895" y="2646938"/>
            <a:ext cx="5232443" cy="602896"/>
            <a:chOff x="3779912" y="2679738"/>
            <a:chExt cx="4680520" cy="539107"/>
          </a:xfrm>
        </p:grpSpPr>
        <p:sp>
          <p:nvSpPr>
            <p:cNvPr id="198" name="矩形 197"/>
            <p:cNvSpPr/>
            <p:nvPr/>
          </p:nvSpPr>
          <p:spPr>
            <a:xfrm>
              <a:off x="3779912" y="2729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971"/>
              <a:endParaRPr lang="zh-CN" altLang="en-US" sz="1600">
                <a:solidFill>
                  <a:schemeClr val="tx1">
                    <a:lumMod val="65000"/>
                    <a:lumOff val="35000"/>
                  </a:schemeClr>
                </a:solidFill>
                <a:latin typeface="DIN Mittelschrift Std" pitchFamily="50" charset="0"/>
                <a:ea typeface="微软雅黑" pitchFamily="34" charset="-122"/>
              </a:endParaRPr>
            </a:p>
          </p:txBody>
        </p:sp>
        <p:grpSp>
          <p:nvGrpSpPr>
            <p:cNvPr id="229" name="组合 228"/>
            <p:cNvGrpSpPr/>
            <p:nvPr/>
          </p:nvGrpSpPr>
          <p:grpSpPr>
            <a:xfrm>
              <a:off x="3983050" y="2679738"/>
              <a:ext cx="480923" cy="539107"/>
              <a:chOff x="3983050" y="1507738"/>
              <a:chExt cx="480923" cy="539107"/>
            </a:xfrm>
          </p:grpSpPr>
          <p:sp>
            <p:nvSpPr>
              <p:cNvPr id="230" name="等腰三角形 219"/>
              <p:cNvSpPr/>
              <p:nvPr/>
            </p:nvSpPr>
            <p:spPr>
              <a:xfrm rot="5400000" flipV="1">
                <a:off x="3981509" y="1600370"/>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231" name="标题 4"/>
              <p:cNvSpPr txBox="1">
                <a:spLocks/>
              </p:cNvSpPr>
              <p:nvPr/>
            </p:nvSpPr>
            <p:spPr>
              <a:xfrm>
                <a:off x="3983050" y="1507738"/>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Impact" pitchFamily="34" charset="0"/>
                    <a:ea typeface="微软雅黑" pitchFamily="34" charset="-122"/>
                  </a:rPr>
                  <a:t>   04</a:t>
                </a:r>
                <a:endParaRPr lang="zh-CN" altLang="en-US" sz="1050" dirty="0">
                  <a:solidFill>
                    <a:schemeClr val="bg1"/>
                  </a:solidFill>
                  <a:latin typeface="Impact" pitchFamily="34" charset="0"/>
                  <a:ea typeface="微软雅黑" pitchFamily="34" charset="-122"/>
                </a:endParaRPr>
              </a:p>
              <a:p>
                <a:endParaRPr lang="en-US" altLang="zh-CN" sz="1100" b="1" dirty="0">
                  <a:solidFill>
                    <a:schemeClr val="bg1"/>
                  </a:solidFill>
                  <a:latin typeface="Impact" pitchFamily="34" charset="0"/>
                  <a:ea typeface="微软雅黑" panose="020B0503020204020204" pitchFamily="34" charset="-122"/>
                </a:endParaRPr>
              </a:p>
            </p:txBody>
          </p:sp>
        </p:grpSp>
      </p:grpSp>
      <p:grpSp>
        <p:nvGrpSpPr>
          <p:cNvPr id="21" name="组合 20"/>
          <p:cNvGrpSpPr/>
          <p:nvPr/>
        </p:nvGrpSpPr>
        <p:grpSpPr>
          <a:xfrm>
            <a:off x="5320895" y="3301263"/>
            <a:ext cx="5232443" cy="603911"/>
            <a:chOff x="3779912" y="3264831"/>
            <a:chExt cx="4680520" cy="540014"/>
          </a:xfrm>
        </p:grpSpPr>
        <p:sp>
          <p:nvSpPr>
            <p:cNvPr id="204" name="矩形 203"/>
            <p:cNvSpPr/>
            <p:nvPr/>
          </p:nvSpPr>
          <p:spPr>
            <a:xfrm>
              <a:off x="3779912" y="3315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971"/>
              <a:endParaRPr lang="zh-CN" altLang="en-US" sz="1600">
                <a:solidFill>
                  <a:schemeClr val="tx1">
                    <a:lumMod val="65000"/>
                    <a:lumOff val="35000"/>
                  </a:schemeClr>
                </a:solidFill>
                <a:latin typeface="DIN Mittelschrift Std" pitchFamily="50" charset="0"/>
                <a:ea typeface="微软雅黑" pitchFamily="34" charset="-122"/>
              </a:endParaRPr>
            </a:p>
          </p:txBody>
        </p:sp>
        <p:grpSp>
          <p:nvGrpSpPr>
            <p:cNvPr id="232" name="组合 231"/>
            <p:cNvGrpSpPr/>
            <p:nvPr/>
          </p:nvGrpSpPr>
          <p:grpSpPr>
            <a:xfrm>
              <a:off x="3963897" y="3264831"/>
              <a:ext cx="480923" cy="540014"/>
              <a:chOff x="3963897" y="1506831"/>
              <a:chExt cx="480923" cy="540014"/>
            </a:xfrm>
          </p:grpSpPr>
          <p:sp>
            <p:nvSpPr>
              <p:cNvPr id="233" name="等腰三角形 219"/>
              <p:cNvSpPr/>
              <p:nvPr/>
            </p:nvSpPr>
            <p:spPr>
              <a:xfrm rot="5400000" flipV="1">
                <a:off x="3981509" y="1600370"/>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234" name="标题 4"/>
              <p:cNvSpPr txBox="1">
                <a:spLocks/>
              </p:cNvSpPr>
              <p:nvPr/>
            </p:nvSpPr>
            <p:spPr>
              <a:xfrm>
                <a:off x="3963897" y="1506831"/>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Impact" pitchFamily="34" charset="0"/>
                    <a:ea typeface="微软雅黑" pitchFamily="34" charset="-122"/>
                  </a:rPr>
                  <a:t>   05</a:t>
                </a:r>
                <a:endParaRPr lang="zh-CN" altLang="en-US" sz="1050" dirty="0">
                  <a:solidFill>
                    <a:schemeClr val="bg1"/>
                  </a:solidFill>
                  <a:latin typeface="Impact" pitchFamily="34" charset="0"/>
                  <a:ea typeface="微软雅黑" pitchFamily="34" charset="-122"/>
                </a:endParaRPr>
              </a:p>
              <a:p>
                <a:endParaRPr lang="en-US" altLang="zh-CN" sz="1100" b="1" dirty="0">
                  <a:solidFill>
                    <a:schemeClr val="bg1"/>
                  </a:solidFill>
                  <a:latin typeface="Impact" pitchFamily="34" charset="0"/>
                  <a:ea typeface="微软雅黑" panose="020B0503020204020204" pitchFamily="34" charset="-122"/>
                </a:endParaRPr>
              </a:p>
            </p:txBody>
          </p:sp>
        </p:grpSp>
      </p:grpSp>
      <p:grpSp>
        <p:nvGrpSpPr>
          <p:cNvPr id="22" name="组合 21"/>
          <p:cNvGrpSpPr/>
          <p:nvPr/>
        </p:nvGrpSpPr>
        <p:grpSpPr>
          <a:xfrm>
            <a:off x="5320895" y="4013539"/>
            <a:ext cx="5232443" cy="546973"/>
            <a:chOff x="3779912" y="3901745"/>
            <a:chExt cx="4680520" cy="489101"/>
          </a:xfrm>
        </p:grpSpPr>
        <p:sp>
          <p:nvSpPr>
            <p:cNvPr id="210" name="矩形 209"/>
            <p:cNvSpPr/>
            <p:nvPr/>
          </p:nvSpPr>
          <p:spPr>
            <a:xfrm>
              <a:off x="3779912" y="3901745"/>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971"/>
              <a:endParaRPr lang="zh-CN" altLang="en-US" sz="1600">
                <a:solidFill>
                  <a:schemeClr val="tx1">
                    <a:lumMod val="65000"/>
                    <a:lumOff val="35000"/>
                  </a:schemeClr>
                </a:solidFill>
                <a:latin typeface="DIN Mittelschrift Std" pitchFamily="50" charset="0"/>
                <a:ea typeface="微软雅黑" pitchFamily="34" charset="-122"/>
              </a:endParaRPr>
            </a:p>
          </p:txBody>
        </p:sp>
        <p:grpSp>
          <p:nvGrpSpPr>
            <p:cNvPr id="235" name="组合 234"/>
            <p:cNvGrpSpPr/>
            <p:nvPr/>
          </p:nvGrpSpPr>
          <p:grpSpPr>
            <a:xfrm>
              <a:off x="3995936" y="3901745"/>
              <a:ext cx="480923" cy="489101"/>
              <a:chOff x="3995936" y="1557744"/>
              <a:chExt cx="480923" cy="489101"/>
            </a:xfrm>
          </p:grpSpPr>
          <p:sp>
            <p:nvSpPr>
              <p:cNvPr id="236" name="等腰三角形 219"/>
              <p:cNvSpPr/>
              <p:nvPr/>
            </p:nvSpPr>
            <p:spPr>
              <a:xfrm rot="5400000" flipV="1">
                <a:off x="3981509" y="1600370"/>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237" name="标题 4"/>
              <p:cNvSpPr txBox="1">
                <a:spLocks/>
              </p:cNvSpPr>
              <p:nvPr/>
            </p:nvSpPr>
            <p:spPr>
              <a:xfrm>
                <a:off x="3995936" y="1557744"/>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Impact" pitchFamily="34" charset="0"/>
                    <a:ea typeface="微软雅黑" pitchFamily="34" charset="-122"/>
                  </a:rPr>
                  <a:t>06</a:t>
                </a:r>
                <a:endParaRPr lang="en-US" altLang="zh-CN" sz="1100" b="1" dirty="0">
                  <a:solidFill>
                    <a:schemeClr val="bg1"/>
                  </a:solidFill>
                  <a:latin typeface="Impact" pitchFamily="34" charset="0"/>
                  <a:ea typeface="微软雅黑" panose="020B0503020204020204" pitchFamily="34" charset="-122"/>
                </a:endParaRPr>
              </a:p>
            </p:txBody>
          </p:sp>
        </p:grpSp>
      </p:grpSp>
    </p:spTree>
    <p:extLst>
      <p:ext uri="{BB962C8B-B14F-4D97-AF65-F5344CB8AC3E}">
        <p14:creationId xmlns:p14="http://schemas.microsoft.com/office/powerpoint/2010/main" val="2992874249"/>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200"/>
                                        <p:tgtEl>
                                          <p:spTgt spid="59"/>
                                        </p:tgtEl>
                                      </p:cBhvr>
                                    </p:animEffect>
                                    <p:anim calcmode="lin" valueType="num">
                                      <p:cBhvr>
                                        <p:cTn id="8" dur="1200" fill="hold"/>
                                        <p:tgtEl>
                                          <p:spTgt spid="59"/>
                                        </p:tgtEl>
                                        <p:attrNameLst>
                                          <p:attrName>ppt_x</p:attrName>
                                        </p:attrNameLst>
                                      </p:cBhvr>
                                      <p:tavLst>
                                        <p:tav tm="0">
                                          <p:val>
                                            <p:strVal val="#ppt_x"/>
                                          </p:val>
                                        </p:tav>
                                        <p:tav tm="100000">
                                          <p:val>
                                            <p:strVal val="#ppt_x"/>
                                          </p:val>
                                        </p:tav>
                                      </p:tavLst>
                                    </p:anim>
                                    <p:anim calcmode="lin" valueType="num">
                                      <p:cBhvr>
                                        <p:cTn id="9" dur="12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200"/>
                            </p:stCondLst>
                            <p:childTnLst>
                              <p:par>
                                <p:cTn id="11" presetID="2" presetClass="entr" presetSubtype="6"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additive="base">
                                        <p:cTn id="13" dur="1200" fill="hold"/>
                                        <p:tgtEl>
                                          <p:spTgt spid="56"/>
                                        </p:tgtEl>
                                        <p:attrNameLst>
                                          <p:attrName>ppt_x</p:attrName>
                                        </p:attrNameLst>
                                      </p:cBhvr>
                                      <p:tavLst>
                                        <p:tav tm="0">
                                          <p:val>
                                            <p:strVal val="1+#ppt_w/2"/>
                                          </p:val>
                                        </p:tav>
                                        <p:tav tm="100000">
                                          <p:val>
                                            <p:strVal val="#ppt_x"/>
                                          </p:val>
                                        </p:tav>
                                      </p:tavLst>
                                    </p:anim>
                                    <p:anim calcmode="lin" valueType="num">
                                      <p:cBhvr additive="base">
                                        <p:cTn id="14" dur="1200" fill="hold"/>
                                        <p:tgtEl>
                                          <p:spTgt spid="56"/>
                                        </p:tgtEl>
                                        <p:attrNameLst>
                                          <p:attrName>ppt_y</p:attrName>
                                        </p:attrNameLst>
                                      </p:cBhvr>
                                      <p:tavLst>
                                        <p:tav tm="0">
                                          <p:val>
                                            <p:strVal val="1+#ppt_h/2"/>
                                          </p:val>
                                        </p:tav>
                                        <p:tav tm="100000">
                                          <p:val>
                                            <p:strVal val="#ppt_y"/>
                                          </p:val>
                                        </p:tav>
                                      </p:tavLst>
                                    </p:anim>
                                  </p:childTnLst>
                                </p:cTn>
                              </p:par>
                            </p:childTnLst>
                          </p:cTn>
                        </p:par>
                        <p:par>
                          <p:cTn id="15" fill="hold">
                            <p:stCondLst>
                              <p:cond delay="2400"/>
                            </p:stCondLst>
                            <p:childTnLst>
                              <p:par>
                                <p:cTn id="16" presetID="2" presetClass="entr" presetSubtype="8"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1600" fill="hold"/>
                                        <p:tgtEl>
                                          <p:spTgt spid="49"/>
                                        </p:tgtEl>
                                        <p:attrNameLst>
                                          <p:attrName>ppt_x</p:attrName>
                                        </p:attrNameLst>
                                      </p:cBhvr>
                                      <p:tavLst>
                                        <p:tav tm="0">
                                          <p:val>
                                            <p:strVal val="0-#ppt_w/2"/>
                                          </p:val>
                                        </p:tav>
                                        <p:tav tm="100000">
                                          <p:val>
                                            <p:strVal val="#ppt_x"/>
                                          </p:val>
                                        </p:tav>
                                      </p:tavLst>
                                    </p:anim>
                                    <p:anim calcmode="lin" valueType="num">
                                      <p:cBhvr additive="base">
                                        <p:cTn id="19" dur="1600" fill="hold"/>
                                        <p:tgtEl>
                                          <p:spTgt spid="49"/>
                                        </p:tgtEl>
                                        <p:attrNameLst>
                                          <p:attrName>ppt_y</p:attrName>
                                        </p:attrNameLst>
                                      </p:cBhvr>
                                      <p:tavLst>
                                        <p:tav tm="0">
                                          <p:val>
                                            <p:strVal val="#ppt_y"/>
                                          </p:val>
                                        </p:tav>
                                        <p:tav tm="100000">
                                          <p:val>
                                            <p:strVal val="#ppt_y"/>
                                          </p:val>
                                        </p:tav>
                                      </p:tavLst>
                                    </p:anim>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4500"/>
                            </p:stCondLst>
                            <p:childTnLst>
                              <p:par>
                                <p:cTn id="25" presetID="22" presetClass="entr" presetSubtype="8" fill="hold" grpId="0" nodeType="afterEffect">
                                  <p:stCondLst>
                                    <p:cond delay="0"/>
                                  </p:stCondLst>
                                  <p:childTnLst>
                                    <p:set>
                                      <p:cBhvr>
                                        <p:cTn id="26" dur="1" fill="hold">
                                          <p:stCondLst>
                                            <p:cond delay="0"/>
                                          </p:stCondLst>
                                        </p:cTn>
                                        <p:tgtEl>
                                          <p:spTgt spid="183"/>
                                        </p:tgtEl>
                                        <p:attrNameLst>
                                          <p:attrName>style.visibility</p:attrName>
                                        </p:attrNameLst>
                                      </p:cBhvr>
                                      <p:to>
                                        <p:strVal val="visible"/>
                                      </p:to>
                                    </p:set>
                                    <p:animEffect transition="in" filter="wipe(left)">
                                      <p:cBhvr>
                                        <p:cTn id="27" dur="500"/>
                                        <p:tgtEl>
                                          <p:spTgt spid="183"/>
                                        </p:tgtEl>
                                      </p:cBhvr>
                                    </p:animEffect>
                                  </p:childTnLst>
                                </p:cTn>
                              </p:par>
                            </p:childTnLst>
                          </p:cTn>
                        </p:par>
                        <p:par>
                          <p:cTn id="28" fill="hold">
                            <p:stCondLst>
                              <p:cond delay="50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189"/>
                                        </p:tgtEl>
                                        <p:attrNameLst>
                                          <p:attrName>style.visibility</p:attrName>
                                        </p:attrNameLst>
                                      </p:cBhvr>
                                      <p:to>
                                        <p:strVal val="visible"/>
                                      </p:to>
                                    </p:set>
                                    <p:animEffect transition="in" filter="wipe(left)">
                                      <p:cBhvr>
                                        <p:cTn id="35" dur="500"/>
                                        <p:tgtEl>
                                          <p:spTgt spid="189"/>
                                        </p:tgtEl>
                                      </p:cBhvr>
                                    </p:animEffect>
                                  </p:childTnLst>
                                </p:cTn>
                              </p:par>
                            </p:childTnLst>
                          </p:cTn>
                        </p:par>
                        <p:par>
                          <p:cTn id="36" fill="hold">
                            <p:stCondLst>
                              <p:cond delay="6000"/>
                            </p:stCondLst>
                            <p:childTnLst>
                              <p:par>
                                <p:cTn id="37" presetID="10"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6500"/>
                            </p:stCondLst>
                            <p:childTnLst>
                              <p:par>
                                <p:cTn id="41" presetID="22" presetClass="entr" presetSubtype="8" fill="hold" grpId="0" nodeType="afterEffect">
                                  <p:stCondLst>
                                    <p:cond delay="0"/>
                                  </p:stCondLst>
                                  <p:childTnLst>
                                    <p:set>
                                      <p:cBhvr>
                                        <p:cTn id="42" dur="1" fill="hold">
                                          <p:stCondLst>
                                            <p:cond delay="0"/>
                                          </p:stCondLst>
                                        </p:cTn>
                                        <p:tgtEl>
                                          <p:spTgt spid="195"/>
                                        </p:tgtEl>
                                        <p:attrNameLst>
                                          <p:attrName>style.visibility</p:attrName>
                                        </p:attrNameLst>
                                      </p:cBhvr>
                                      <p:to>
                                        <p:strVal val="visible"/>
                                      </p:to>
                                    </p:set>
                                    <p:animEffect transition="in" filter="wipe(left)">
                                      <p:cBhvr>
                                        <p:cTn id="43" dur="500"/>
                                        <p:tgtEl>
                                          <p:spTgt spid="195"/>
                                        </p:tgtEl>
                                      </p:cBhvr>
                                    </p:animEffect>
                                  </p:childTnLst>
                                </p:cTn>
                              </p:par>
                            </p:childTnLst>
                          </p:cTn>
                        </p:par>
                        <p:par>
                          <p:cTn id="44" fill="hold">
                            <p:stCondLst>
                              <p:cond delay="7000"/>
                            </p:stCondLst>
                            <p:childTnLst>
                              <p:par>
                                <p:cTn id="45" presetID="10"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7500"/>
                            </p:stCondLst>
                            <p:childTnLst>
                              <p:par>
                                <p:cTn id="49" presetID="22" presetClass="entr" presetSubtype="8" fill="hold" grpId="0" nodeType="afterEffect">
                                  <p:stCondLst>
                                    <p:cond delay="0"/>
                                  </p:stCondLst>
                                  <p:childTnLst>
                                    <p:set>
                                      <p:cBhvr>
                                        <p:cTn id="50" dur="1" fill="hold">
                                          <p:stCondLst>
                                            <p:cond delay="0"/>
                                          </p:stCondLst>
                                        </p:cTn>
                                        <p:tgtEl>
                                          <p:spTgt spid="201"/>
                                        </p:tgtEl>
                                        <p:attrNameLst>
                                          <p:attrName>style.visibility</p:attrName>
                                        </p:attrNameLst>
                                      </p:cBhvr>
                                      <p:to>
                                        <p:strVal val="visible"/>
                                      </p:to>
                                    </p:set>
                                    <p:animEffect transition="in" filter="wipe(left)">
                                      <p:cBhvr>
                                        <p:cTn id="51" dur="500"/>
                                        <p:tgtEl>
                                          <p:spTgt spid="201"/>
                                        </p:tgtEl>
                                      </p:cBhvr>
                                    </p:animEffect>
                                  </p:childTnLst>
                                </p:cTn>
                              </p:par>
                            </p:childTnLst>
                          </p:cTn>
                        </p:par>
                        <p:par>
                          <p:cTn id="52" fill="hold">
                            <p:stCondLst>
                              <p:cond delay="8000"/>
                            </p:stCondLst>
                            <p:childTnLst>
                              <p:par>
                                <p:cTn id="53" presetID="10" presetClass="entr" presetSubtype="0"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207"/>
                                        </p:tgtEl>
                                        <p:attrNameLst>
                                          <p:attrName>style.visibility</p:attrName>
                                        </p:attrNameLst>
                                      </p:cBhvr>
                                      <p:to>
                                        <p:strVal val="visible"/>
                                      </p:to>
                                    </p:set>
                                    <p:animEffect transition="in" filter="wipe(left)">
                                      <p:cBhvr>
                                        <p:cTn id="59" dur="500"/>
                                        <p:tgtEl>
                                          <p:spTgt spid="207"/>
                                        </p:tgtEl>
                                      </p:cBhvr>
                                    </p:animEffect>
                                  </p:childTnLst>
                                </p:cTn>
                              </p:par>
                            </p:childTnLst>
                          </p:cTn>
                        </p:par>
                        <p:par>
                          <p:cTn id="60" fill="hold">
                            <p:stCondLst>
                              <p:cond delay="9000"/>
                            </p:stCondLst>
                            <p:childTnLst>
                              <p:par>
                                <p:cTn id="61" presetID="10" presetClass="entr" presetSubtype="0" fill="hold"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par>
                          <p:cTn id="64" fill="hold">
                            <p:stCondLst>
                              <p:cond delay="9500"/>
                            </p:stCondLst>
                            <p:childTnLst>
                              <p:par>
                                <p:cTn id="65" presetID="22" presetClass="entr" presetSubtype="8" fill="hold" grpId="0" nodeType="afterEffect">
                                  <p:stCondLst>
                                    <p:cond delay="0"/>
                                  </p:stCondLst>
                                  <p:childTnLst>
                                    <p:set>
                                      <p:cBhvr>
                                        <p:cTn id="66" dur="1" fill="hold">
                                          <p:stCondLst>
                                            <p:cond delay="0"/>
                                          </p:stCondLst>
                                        </p:cTn>
                                        <p:tgtEl>
                                          <p:spTgt spid="213"/>
                                        </p:tgtEl>
                                        <p:attrNameLst>
                                          <p:attrName>style.visibility</p:attrName>
                                        </p:attrNameLst>
                                      </p:cBhvr>
                                      <p:to>
                                        <p:strVal val="visible"/>
                                      </p:to>
                                    </p:set>
                                    <p:animEffect transition="in" filter="wipe(left)">
                                      <p:cBhvr>
                                        <p:cTn id="67" dur="500"/>
                                        <p:tgtEl>
                                          <p:spTgt spid="213"/>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P spid="189" grpId="0"/>
      <p:bldP spid="195" grpId="0"/>
      <p:bldP spid="201" grpId="0"/>
      <p:bldP spid="207" grpId="0"/>
      <p:bldP spid="2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marL="0" indent="0">
              <a:buNone/>
            </a:pPr>
            <a:r>
              <a:rPr lang="zh-CN" altLang="en-US" sz="3200" b="1" dirty="0">
                <a:solidFill>
                  <a:schemeClr val="accent1"/>
                </a:solidFill>
                <a:latin typeface="微软雅黑" panose="020B0503020204020204" pitchFamily="34" charset="-122"/>
                <a:ea typeface="微软雅黑" panose="020B0503020204020204" pitchFamily="34" charset="-122"/>
              </a:rPr>
              <a:t>组织领导：发挥媒体作用</a:t>
            </a:r>
          </a:p>
        </p:txBody>
      </p:sp>
      <p:sp>
        <p:nvSpPr>
          <p:cNvPr id="37" name="矩形 36"/>
          <p:cNvSpPr/>
          <p:nvPr/>
        </p:nvSpPr>
        <p:spPr>
          <a:xfrm>
            <a:off x="5876145" y="2085333"/>
            <a:ext cx="2043027" cy="624144"/>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r>
              <a:rPr lang="zh-CN" altLang="en-US" sz="2600" b="1" dirty="0">
                <a:solidFill>
                  <a:schemeClr val="bg1"/>
                </a:solidFill>
              </a:rPr>
              <a:t>三个方面</a:t>
            </a:r>
          </a:p>
        </p:txBody>
      </p:sp>
      <p:sp>
        <p:nvSpPr>
          <p:cNvPr id="38" name="矩形 37"/>
          <p:cNvSpPr/>
          <p:nvPr/>
        </p:nvSpPr>
        <p:spPr>
          <a:xfrm>
            <a:off x="527313" y="2085333"/>
            <a:ext cx="5348832" cy="624144"/>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spcBef>
                <a:spcPct val="20000"/>
              </a:spcBef>
            </a:pPr>
            <a:r>
              <a:rPr lang="zh-CN" altLang="en-US" sz="3200" b="1" dirty="0">
                <a:solidFill>
                  <a:schemeClr val="bg1"/>
                </a:solidFill>
                <a:latin typeface="微软雅黑" panose="020B0503020204020204" pitchFamily="34" charset="-122"/>
                <a:ea typeface="微软雅黑" panose="020B0503020204020204" pitchFamily="34" charset="-122"/>
              </a:rPr>
              <a:t>发挥媒体作用</a:t>
            </a:r>
          </a:p>
        </p:txBody>
      </p:sp>
      <p:sp>
        <p:nvSpPr>
          <p:cNvPr id="39" name="矩形 38"/>
          <p:cNvSpPr/>
          <p:nvPr/>
        </p:nvSpPr>
        <p:spPr>
          <a:xfrm>
            <a:off x="527313" y="2823947"/>
            <a:ext cx="7391859" cy="250094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endParaRPr lang="zh-CN" altLang="en-US" sz="1900" dirty="0">
              <a:solidFill>
                <a:schemeClr val="tx1"/>
              </a:solidFill>
            </a:endParaRPr>
          </a:p>
        </p:txBody>
      </p:sp>
      <p:grpSp>
        <p:nvGrpSpPr>
          <p:cNvPr id="7" name="组合 6"/>
          <p:cNvGrpSpPr/>
          <p:nvPr/>
        </p:nvGrpSpPr>
        <p:grpSpPr>
          <a:xfrm>
            <a:off x="762970" y="2975037"/>
            <a:ext cx="7141743" cy="969496"/>
            <a:chOff x="3535474" y="2230760"/>
            <a:chExt cx="5357005" cy="726954"/>
          </a:xfrm>
        </p:grpSpPr>
        <p:sp>
          <p:nvSpPr>
            <p:cNvPr id="35" name="矩形 34"/>
            <p:cNvSpPr/>
            <p:nvPr/>
          </p:nvSpPr>
          <p:spPr>
            <a:xfrm>
              <a:off x="3806268" y="2230760"/>
              <a:ext cx="5086211" cy="726954"/>
            </a:xfrm>
            <a:prstGeom prst="rect">
              <a:avLst/>
            </a:prstGeom>
          </p:spPr>
          <p:txBody>
            <a:bodyPr wrap="square">
              <a:spAutoFit/>
            </a:bodyPr>
            <a:lstStyle/>
            <a:p>
              <a:r>
                <a:rPr lang="zh-CN" altLang="en-US" sz="1900" dirty="0"/>
                <a:t>针对党员多样化学习需求，充分利用共产党员网、手机报、电视栏目、微信易信和远程教育平台等，开发制作形象直观、丰富多样的学习资源，及时推送学习内容。</a:t>
              </a:r>
            </a:p>
          </p:txBody>
        </p:sp>
        <p:sp>
          <p:nvSpPr>
            <p:cNvPr id="42" name="矩形 41"/>
            <p:cNvSpPr/>
            <p:nvPr/>
          </p:nvSpPr>
          <p:spPr>
            <a:xfrm>
              <a:off x="3535474" y="2317642"/>
              <a:ext cx="144016" cy="144000"/>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grpSp>
      <p:grpSp>
        <p:nvGrpSpPr>
          <p:cNvPr id="3" name="组合 2"/>
          <p:cNvGrpSpPr/>
          <p:nvPr/>
        </p:nvGrpSpPr>
        <p:grpSpPr>
          <a:xfrm>
            <a:off x="762970" y="4058892"/>
            <a:ext cx="7156203" cy="384721"/>
            <a:chOff x="3524629" y="2828020"/>
            <a:chExt cx="5367851" cy="288474"/>
          </a:xfrm>
        </p:grpSpPr>
        <p:sp>
          <p:nvSpPr>
            <p:cNvPr id="40" name="矩形 39"/>
            <p:cNvSpPr/>
            <p:nvPr/>
          </p:nvSpPr>
          <p:spPr>
            <a:xfrm>
              <a:off x="3806268" y="2828020"/>
              <a:ext cx="5086212" cy="288474"/>
            </a:xfrm>
            <a:prstGeom prst="rect">
              <a:avLst/>
            </a:prstGeom>
          </p:spPr>
          <p:txBody>
            <a:bodyPr wrap="square">
              <a:spAutoFit/>
            </a:bodyPr>
            <a:lstStyle/>
            <a:p>
              <a:r>
                <a:rPr lang="zh-CN" altLang="en-US" sz="1900" dirty="0"/>
                <a:t>引导党员利用网络自主学习、互动交流，扩大学习教育覆盖面。</a:t>
              </a:r>
            </a:p>
          </p:txBody>
        </p:sp>
        <p:sp>
          <p:nvSpPr>
            <p:cNvPr id="43" name="矩形 42"/>
            <p:cNvSpPr/>
            <p:nvPr/>
          </p:nvSpPr>
          <p:spPr>
            <a:xfrm>
              <a:off x="3524629" y="2907407"/>
              <a:ext cx="144016" cy="144000"/>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grpSp>
      <p:grpSp>
        <p:nvGrpSpPr>
          <p:cNvPr id="6" name="组合 5"/>
          <p:cNvGrpSpPr/>
          <p:nvPr/>
        </p:nvGrpSpPr>
        <p:grpSpPr>
          <a:xfrm>
            <a:off x="762968" y="4568095"/>
            <a:ext cx="7156202" cy="677108"/>
            <a:chOff x="3524629" y="3425279"/>
            <a:chExt cx="5367850" cy="507713"/>
          </a:xfrm>
        </p:grpSpPr>
        <p:sp>
          <p:nvSpPr>
            <p:cNvPr id="41" name="矩形 40"/>
            <p:cNvSpPr/>
            <p:nvPr/>
          </p:nvSpPr>
          <p:spPr>
            <a:xfrm>
              <a:off x="3806268" y="3425279"/>
              <a:ext cx="5086211" cy="507713"/>
            </a:xfrm>
            <a:prstGeom prst="rect">
              <a:avLst/>
            </a:prstGeom>
          </p:spPr>
          <p:txBody>
            <a:bodyPr wrap="square">
              <a:spAutoFit/>
            </a:bodyPr>
            <a:lstStyle/>
            <a:p>
              <a:r>
                <a:rPr lang="zh-CN" altLang="en-US" sz="1900" dirty="0"/>
                <a:t>注重运用各类媒体，宣传“两学一做”学习教育的做法和成效，加强舆论引导，营造良好氛围。</a:t>
              </a:r>
            </a:p>
          </p:txBody>
        </p:sp>
        <p:sp>
          <p:nvSpPr>
            <p:cNvPr id="44" name="矩形 43"/>
            <p:cNvSpPr/>
            <p:nvPr/>
          </p:nvSpPr>
          <p:spPr>
            <a:xfrm>
              <a:off x="3524629" y="3493401"/>
              <a:ext cx="144016" cy="144000"/>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grpSp>
      <p:sp>
        <p:nvSpPr>
          <p:cNvPr id="49" name="TextBox 45"/>
          <p:cNvSpPr txBox="1"/>
          <p:nvPr/>
        </p:nvSpPr>
        <p:spPr>
          <a:xfrm>
            <a:off x="9551141" y="2661532"/>
            <a:ext cx="1980766" cy="861974"/>
          </a:xfrm>
          <a:prstGeom prst="rect">
            <a:avLst/>
          </a:prstGeom>
          <a:noFill/>
          <a:effectLst>
            <a:outerShdw blurRad="50800" dist="38100" dir="5400000" algn="t" rotWithShape="0">
              <a:prstClr val="black">
                <a:alpha val="40000"/>
              </a:prstClr>
            </a:outerShdw>
          </a:effectLst>
        </p:spPr>
        <p:txBody>
          <a:bodyPr wrap="square" lIns="121891" tIns="60945" rIns="121891" bIns="60945" rtlCol="0">
            <a:spAutoFit/>
          </a:bodyPr>
          <a:lstStyle/>
          <a:p>
            <a:pPr algn="r"/>
            <a:r>
              <a:rPr lang="zh-CN" altLang="en-US" b="1" dirty="0">
                <a:solidFill>
                  <a:schemeClr val="accent1"/>
                </a:solidFill>
                <a:latin typeface="微软雅黑" pitchFamily="34" charset="-122"/>
                <a:ea typeface="微软雅黑" pitchFamily="34" charset="-122"/>
              </a:rPr>
              <a:t>学习教育</a:t>
            </a:r>
            <a:endParaRPr lang="en-US" altLang="zh-CN" b="1" dirty="0">
              <a:solidFill>
                <a:schemeClr val="accent1"/>
              </a:solidFill>
              <a:latin typeface="微软雅黑" pitchFamily="34" charset="-122"/>
              <a:ea typeface="微软雅黑" pitchFamily="34" charset="-122"/>
            </a:endParaRPr>
          </a:p>
          <a:p>
            <a:pPr algn="r"/>
            <a:r>
              <a:rPr lang="zh-CN" altLang="en-US" b="1" dirty="0">
                <a:latin typeface="微软雅黑" pitchFamily="34" charset="-122"/>
                <a:ea typeface="微软雅黑" pitchFamily="34" charset="-122"/>
              </a:rPr>
              <a:t>组织领导</a:t>
            </a:r>
          </a:p>
        </p:txBody>
      </p:sp>
      <p:pic>
        <p:nvPicPr>
          <p:cNvPr id="17"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7166" y="2164418"/>
            <a:ext cx="1786541" cy="162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520338"/>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500"/>
                                            <p:tgtEl>
                                              <p:spTgt spid="49"/>
                                            </p:tgtEl>
                                          </p:cBhvr>
                                        </p:animEffect>
                                        <p:anim calcmode="lin" valueType="num">
                                          <p:cBhvr>
                                            <p:cTn id="13" dur="1500" fill="hold"/>
                                            <p:tgtEl>
                                              <p:spTgt spid="49"/>
                                            </p:tgtEl>
                                            <p:attrNameLst>
                                              <p:attrName>ppt_x</p:attrName>
                                            </p:attrNameLst>
                                          </p:cBhvr>
                                          <p:tavLst>
                                            <p:tav tm="0">
                                              <p:val>
                                                <p:strVal val="#ppt_x"/>
                                              </p:val>
                                            </p:tav>
                                            <p:tav tm="100000">
                                              <p:val>
                                                <p:strVal val="#ppt_x"/>
                                              </p:val>
                                            </p:tav>
                                          </p:tavLst>
                                        </p:anim>
                                        <p:anim calcmode="lin" valueType="num">
                                          <p:cBhvr>
                                            <p:cTn id="14" dur="1500" fill="hold"/>
                                            <p:tgtEl>
                                              <p:spTgt spid="4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1500"/>
                                            <p:tgtEl>
                                              <p:spTgt spid="38"/>
                                            </p:tgtEl>
                                          </p:cBhvr>
                                        </p:animEffect>
                                        <p:anim calcmode="lin" valueType="num">
                                          <p:cBhvr>
                                            <p:cTn id="19" dur="1500" fill="hold"/>
                                            <p:tgtEl>
                                              <p:spTgt spid="38"/>
                                            </p:tgtEl>
                                            <p:attrNameLst>
                                              <p:attrName>ppt_x</p:attrName>
                                            </p:attrNameLst>
                                          </p:cBhvr>
                                          <p:tavLst>
                                            <p:tav tm="0">
                                              <p:val>
                                                <p:strVal val="#ppt_x"/>
                                              </p:val>
                                            </p:tav>
                                            <p:tav tm="100000">
                                              <p:val>
                                                <p:strVal val="#ppt_x"/>
                                              </p:val>
                                            </p:tav>
                                          </p:tavLst>
                                        </p:anim>
                                        <p:anim calcmode="lin" valueType="num">
                                          <p:cBhvr>
                                            <p:cTn id="20" dur="1500" fill="hold"/>
                                            <p:tgtEl>
                                              <p:spTgt spid="3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500" fill="hold"/>
                                            <p:tgtEl>
                                              <p:spTgt spid="37"/>
                                            </p:tgtEl>
                                            <p:attrNameLst>
                                              <p:attrName>ppt_w</p:attrName>
                                            </p:attrNameLst>
                                          </p:cBhvr>
                                          <p:tavLst>
                                            <p:tav tm="0">
                                              <p:val>
                                                <p:fltVal val="0"/>
                                              </p:val>
                                            </p:tav>
                                            <p:tav tm="100000">
                                              <p:val>
                                                <p:strVal val="#ppt_w"/>
                                              </p:val>
                                            </p:tav>
                                          </p:tavLst>
                                        </p:anim>
                                        <p:anim calcmode="lin" valueType="num">
                                          <p:cBhvr>
                                            <p:cTn id="25" dur="1500" fill="hold"/>
                                            <p:tgtEl>
                                              <p:spTgt spid="37"/>
                                            </p:tgtEl>
                                            <p:attrNameLst>
                                              <p:attrName>ppt_h</p:attrName>
                                            </p:attrNameLst>
                                          </p:cBhvr>
                                          <p:tavLst>
                                            <p:tav tm="0">
                                              <p:val>
                                                <p:fltVal val="0"/>
                                              </p:val>
                                            </p:tav>
                                            <p:tav tm="100000">
                                              <p:val>
                                                <p:strVal val="#ppt_h"/>
                                              </p:val>
                                            </p:tav>
                                          </p:tavLst>
                                        </p:anim>
                                        <p:anim calcmode="lin" valueType="num">
                                          <p:cBhvr>
                                            <p:cTn id="26" dur="1500" fill="hold"/>
                                            <p:tgtEl>
                                              <p:spTgt spid="37"/>
                                            </p:tgtEl>
                                            <p:attrNameLst>
                                              <p:attrName>style.rotation</p:attrName>
                                            </p:attrNameLst>
                                          </p:cBhvr>
                                          <p:tavLst>
                                            <p:tav tm="0">
                                              <p:val>
                                                <p:fltVal val="90"/>
                                              </p:val>
                                            </p:tav>
                                            <p:tav tm="100000">
                                              <p:val>
                                                <p:fltVal val="0"/>
                                              </p:val>
                                            </p:tav>
                                          </p:tavLst>
                                        </p:anim>
                                        <p:animEffect transition="in" filter="fade">
                                          <p:cBhvr>
                                            <p:cTn id="27" dur="1500"/>
                                            <p:tgtEl>
                                              <p:spTgt spid="37"/>
                                            </p:tgtEl>
                                          </p:cBhvr>
                                        </p:animEffect>
                                      </p:childTnLst>
                                    </p:cTn>
                                  </p:par>
                                </p:childTnLst>
                              </p:cTn>
                            </p:par>
                            <p:par>
                              <p:cTn id="28" fill="hold">
                                <p:stCondLst>
                                  <p:cond delay="4500"/>
                                </p:stCondLst>
                                <p:childTnLst>
                                  <p:par>
                                    <p:cTn id="29" presetID="2" presetClass="entr" presetSubtype="8" fill="hold" grpId="0" nodeType="afterEffect" p14:presetBounceEnd="33333">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14:bounceEnd="33333">
                                          <p:cBhvr additive="base">
                                            <p:cTn id="31" dur="1500" fill="hold"/>
                                            <p:tgtEl>
                                              <p:spTgt spid="39"/>
                                            </p:tgtEl>
                                            <p:attrNameLst>
                                              <p:attrName>ppt_x</p:attrName>
                                            </p:attrNameLst>
                                          </p:cBhvr>
                                          <p:tavLst>
                                            <p:tav tm="0">
                                              <p:val>
                                                <p:strVal val="0-#ppt_w/2"/>
                                              </p:val>
                                            </p:tav>
                                            <p:tav tm="100000">
                                              <p:val>
                                                <p:strVal val="#ppt_x"/>
                                              </p:val>
                                            </p:tav>
                                          </p:tavLst>
                                        </p:anim>
                                        <p:anim calcmode="lin" valueType="num" p14:bounceEnd="33333">
                                          <p:cBhvr additive="base">
                                            <p:cTn id="32" dur="1500" fill="hold"/>
                                            <p:tgtEl>
                                              <p:spTgt spid="39"/>
                                            </p:tgtEl>
                                            <p:attrNameLst>
                                              <p:attrName>ppt_y</p:attrName>
                                            </p:attrNameLst>
                                          </p:cBhvr>
                                          <p:tavLst>
                                            <p:tav tm="0">
                                              <p:val>
                                                <p:strVal val="#ppt_y"/>
                                              </p:val>
                                            </p:tav>
                                            <p:tav tm="100000">
                                              <p:val>
                                                <p:strVal val="#ppt_y"/>
                                              </p:val>
                                            </p:tav>
                                          </p:tavLst>
                                        </p:anim>
                                      </p:childTnLst>
                                    </p:cTn>
                                  </p:par>
                                </p:childTnLst>
                              </p:cTn>
                            </p:par>
                            <p:par>
                              <p:cTn id="33" fill="hold">
                                <p:stCondLst>
                                  <p:cond delay="6000"/>
                                </p:stCondLst>
                                <p:childTnLst>
                                  <p:par>
                                    <p:cTn id="34" presetID="6" presetClass="entr" presetSubtype="16"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in)">
                                          <p:cBhvr>
                                            <p:cTn id="36" dur="2000"/>
                                            <p:tgtEl>
                                              <p:spTgt spid="7"/>
                                            </p:tgtEl>
                                          </p:cBhvr>
                                        </p:animEffect>
                                      </p:childTnLst>
                                    </p:cTn>
                                  </p:par>
                                </p:childTnLst>
                              </p:cTn>
                            </p:par>
                            <p:par>
                              <p:cTn id="37" fill="hold">
                                <p:stCondLst>
                                  <p:cond delay="8000"/>
                                </p:stCondLst>
                                <p:childTnLst>
                                  <p:par>
                                    <p:cTn id="38" presetID="42"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500"/>
                                            <p:tgtEl>
                                              <p:spTgt spid="3"/>
                                            </p:tgtEl>
                                          </p:cBhvr>
                                        </p:animEffect>
                                        <p:anim calcmode="lin" valueType="num">
                                          <p:cBhvr>
                                            <p:cTn id="41" dur="1500" fill="hold"/>
                                            <p:tgtEl>
                                              <p:spTgt spid="3"/>
                                            </p:tgtEl>
                                            <p:attrNameLst>
                                              <p:attrName>ppt_x</p:attrName>
                                            </p:attrNameLst>
                                          </p:cBhvr>
                                          <p:tavLst>
                                            <p:tav tm="0">
                                              <p:val>
                                                <p:strVal val="#ppt_x"/>
                                              </p:val>
                                            </p:tav>
                                            <p:tav tm="100000">
                                              <p:val>
                                                <p:strVal val="#ppt_x"/>
                                              </p:val>
                                            </p:tav>
                                          </p:tavLst>
                                        </p:anim>
                                        <p:anim calcmode="lin" valueType="num">
                                          <p:cBhvr>
                                            <p:cTn id="42" dur="1500" fill="hold"/>
                                            <p:tgtEl>
                                              <p:spTgt spid="3"/>
                                            </p:tgtEl>
                                            <p:attrNameLst>
                                              <p:attrName>ppt_y</p:attrName>
                                            </p:attrNameLst>
                                          </p:cBhvr>
                                          <p:tavLst>
                                            <p:tav tm="0">
                                              <p:val>
                                                <p:strVal val="#ppt_y+.1"/>
                                              </p:val>
                                            </p:tav>
                                            <p:tav tm="100000">
                                              <p:val>
                                                <p:strVal val="#ppt_y"/>
                                              </p:val>
                                            </p:tav>
                                          </p:tavLst>
                                        </p:anim>
                                      </p:childTnLst>
                                    </p:cTn>
                                  </p:par>
                                </p:childTnLst>
                              </p:cTn>
                            </p:par>
                            <p:par>
                              <p:cTn id="43" fill="hold">
                                <p:stCondLst>
                                  <p:cond delay="9500"/>
                                </p:stCondLst>
                                <p:childTnLst>
                                  <p:par>
                                    <p:cTn id="44" presetID="42"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500"/>
                                            <p:tgtEl>
                                              <p:spTgt spid="6"/>
                                            </p:tgtEl>
                                          </p:cBhvr>
                                        </p:animEffect>
                                        <p:anim calcmode="lin" valueType="num">
                                          <p:cBhvr>
                                            <p:cTn id="47" dur="1500" fill="hold"/>
                                            <p:tgtEl>
                                              <p:spTgt spid="6"/>
                                            </p:tgtEl>
                                            <p:attrNameLst>
                                              <p:attrName>ppt_x</p:attrName>
                                            </p:attrNameLst>
                                          </p:cBhvr>
                                          <p:tavLst>
                                            <p:tav tm="0">
                                              <p:val>
                                                <p:strVal val="#ppt_x"/>
                                              </p:val>
                                            </p:tav>
                                            <p:tav tm="100000">
                                              <p:val>
                                                <p:strVal val="#ppt_x"/>
                                              </p:val>
                                            </p:tav>
                                          </p:tavLst>
                                        </p:anim>
                                        <p:anim calcmode="lin" valueType="num">
                                          <p:cBhvr>
                                            <p:cTn id="48"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500"/>
                                            <p:tgtEl>
                                              <p:spTgt spid="49"/>
                                            </p:tgtEl>
                                          </p:cBhvr>
                                        </p:animEffect>
                                        <p:anim calcmode="lin" valueType="num">
                                          <p:cBhvr>
                                            <p:cTn id="13" dur="1500" fill="hold"/>
                                            <p:tgtEl>
                                              <p:spTgt spid="49"/>
                                            </p:tgtEl>
                                            <p:attrNameLst>
                                              <p:attrName>ppt_x</p:attrName>
                                            </p:attrNameLst>
                                          </p:cBhvr>
                                          <p:tavLst>
                                            <p:tav tm="0">
                                              <p:val>
                                                <p:strVal val="#ppt_x"/>
                                              </p:val>
                                            </p:tav>
                                            <p:tav tm="100000">
                                              <p:val>
                                                <p:strVal val="#ppt_x"/>
                                              </p:val>
                                            </p:tav>
                                          </p:tavLst>
                                        </p:anim>
                                        <p:anim calcmode="lin" valueType="num">
                                          <p:cBhvr>
                                            <p:cTn id="14" dur="1500" fill="hold"/>
                                            <p:tgtEl>
                                              <p:spTgt spid="4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1500"/>
                                            <p:tgtEl>
                                              <p:spTgt spid="38"/>
                                            </p:tgtEl>
                                          </p:cBhvr>
                                        </p:animEffect>
                                        <p:anim calcmode="lin" valueType="num">
                                          <p:cBhvr>
                                            <p:cTn id="19" dur="1500" fill="hold"/>
                                            <p:tgtEl>
                                              <p:spTgt spid="38"/>
                                            </p:tgtEl>
                                            <p:attrNameLst>
                                              <p:attrName>ppt_x</p:attrName>
                                            </p:attrNameLst>
                                          </p:cBhvr>
                                          <p:tavLst>
                                            <p:tav tm="0">
                                              <p:val>
                                                <p:strVal val="#ppt_x"/>
                                              </p:val>
                                            </p:tav>
                                            <p:tav tm="100000">
                                              <p:val>
                                                <p:strVal val="#ppt_x"/>
                                              </p:val>
                                            </p:tav>
                                          </p:tavLst>
                                        </p:anim>
                                        <p:anim calcmode="lin" valueType="num">
                                          <p:cBhvr>
                                            <p:cTn id="20" dur="1500" fill="hold"/>
                                            <p:tgtEl>
                                              <p:spTgt spid="3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500" fill="hold"/>
                                            <p:tgtEl>
                                              <p:spTgt spid="37"/>
                                            </p:tgtEl>
                                            <p:attrNameLst>
                                              <p:attrName>ppt_w</p:attrName>
                                            </p:attrNameLst>
                                          </p:cBhvr>
                                          <p:tavLst>
                                            <p:tav tm="0">
                                              <p:val>
                                                <p:fltVal val="0"/>
                                              </p:val>
                                            </p:tav>
                                            <p:tav tm="100000">
                                              <p:val>
                                                <p:strVal val="#ppt_w"/>
                                              </p:val>
                                            </p:tav>
                                          </p:tavLst>
                                        </p:anim>
                                        <p:anim calcmode="lin" valueType="num">
                                          <p:cBhvr>
                                            <p:cTn id="25" dur="1500" fill="hold"/>
                                            <p:tgtEl>
                                              <p:spTgt spid="37"/>
                                            </p:tgtEl>
                                            <p:attrNameLst>
                                              <p:attrName>ppt_h</p:attrName>
                                            </p:attrNameLst>
                                          </p:cBhvr>
                                          <p:tavLst>
                                            <p:tav tm="0">
                                              <p:val>
                                                <p:fltVal val="0"/>
                                              </p:val>
                                            </p:tav>
                                            <p:tav tm="100000">
                                              <p:val>
                                                <p:strVal val="#ppt_h"/>
                                              </p:val>
                                            </p:tav>
                                          </p:tavLst>
                                        </p:anim>
                                        <p:anim calcmode="lin" valueType="num">
                                          <p:cBhvr>
                                            <p:cTn id="26" dur="1500" fill="hold"/>
                                            <p:tgtEl>
                                              <p:spTgt spid="37"/>
                                            </p:tgtEl>
                                            <p:attrNameLst>
                                              <p:attrName>style.rotation</p:attrName>
                                            </p:attrNameLst>
                                          </p:cBhvr>
                                          <p:tavLst>
                                            <p:tav tm="0">
                                              <p:val>
                                                <p:fltVal val="90"/>
                                              </p:val>
                                            </p:tav>
                                            <p:tav tm="100000">
                                              <p:val>
                                                <p:fltVal val="0"/>
                                              </p:val>
                                            </p:tav>
                                          </p:tavLst>
                                        </p:anim>
                                        <p:animEffect transition="in" filter="fade">
                                          <p:cBhvr>
                                            <p:cTn id="27" dur="1500"/>
                                            <p:tgtEl>
                                              <p:spTgt spid="37"/>
                                            </p:tgtEl>
                                          </p:cBhvr>
                                        </p:animEffect>
                                      </p:childTnLst>
                                    </p:cTn>
                                  </p:par>
                                </p:childTnLst>
                              </p:cTn>
                            </p:par>
                            <p:par>
                              <p:cTn id="28" fill="hold">
                                <p:stCondLst>
                                  <p:cond delay="4500"/>
                                </p:stCondLst>
                                <p:childTnLst>
                                  <p:par>
                                    <p:cTn id="29" presetID="2" presetClass="entr" presetSubtype="8"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1500" fill="hold"/>
                                            <p:tgtEl>
                                              <p:spTgt spid="39"/>
                                            </p:tgtEl>
                                            <p:attrNameLst>
                                              <p:attrName>ppt_x</p:attrName>
                                            </p:attrNameLst>
                                          </p:cBhvr>
                                          <p:tavLst>
                                            <p:tav tm="0">
                                              <p:val>
                                                <p:strVal val="0-#ppt_w/2"/>
                                              </p:val>
                                            </p:tav>
                                            <p:tav tm="100000">
                                              <p:val>
                                                <p:strVal val="#ppt_x"/>
                                              </p:val>
                                            </p:tav>
                                          </p:tavLst>
                                        </p:anim>
                                        <p:anim calcmode="lin" valueType="num">
                                          <p:cBhvr additive="base">
                                            <p:cTn id="32" dur="1500" fill="hold"/>
                                            <p:tgtEl>
                                              <p:spTgt spid="39"/>
                                            </p:tgtEl>
                                            <p:attrNameLst>
                                              <p:attrName>ppt_y</p:attrName>
                                            </p:attrNameLst>
                                          </p:cBhvr>
                                          <p:tavLst>
                                            <p:tav tm="0">
                                              <p:val>
                                                <p:strVal val="#ppt_y"/>
                                              </p:val>
                                            </p:tav>
                                            <p:tav tm="100000">
                                              <p:val>
                                                <p:strVal val="#ppt_y"/>
                                              </p:val>
                                            </p:tav>
                                          </p:tavLst>
                                        </p:anim>
                                      </p:childTnLst>
                                    </p:cTn>
                                  </p:par>
                                </p:childTnLst>
                              </p:cTn>
                            </p:par>
                            <p:par>
                              <p:cTn id="33" fill="hold">
                                <p:stCondLst>
                                  <p:cond delay="6000"/>
                                </p:stCondLst>
                                <p:childTnLst>
                                  <p:par>
                                    <p:cTn id="34" presetID="6" presetClass="entr" presetSubtype="16"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in)">
                                          <p:cBhvr>
                                            <p:cTn id="36" dur="2000"/>
                                            <p:tgtEl>
                                              <p:spTgt spid="7"/>
                                            </p:tgtEl>
                                          </p:cBhvr>
                                        </p:animEffect>
                                      </p:childTnLst>
                                    </p:cTn>
                                  </p:par>
                                </p:childTnLst>
                              </p:cTn>
                            </p:par>
                            <p:par>
                              <p:cTn id="37" fill="hold">
                                <p:stCondLst>
                                  <p:cond delay="8000"/>
                                </p:stCondLst>
                                <p:childTnLst>
                                  <p:par>
                                    <p:cTn id="38" presetID="42"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500"/>
                                            <p:tgtEl>
                                              <p:spTgt spid="3"/>
                                            </p:tgtEl>
                                          </p:cBhvr>
                                        </p:animEffect>
                                        <p:anim calcmode="lin" valueType="num">
                                          <p:cBhvr>
                                            <p:cTn id="41" dur="1500" fill="hold"/>
                                            <p:tgtEl>
                                              <p:spTgt spid="3"/>
                                            </p:tgtEl>
                                            <p:attrNameLst>
                                              <p:attrName>ppt_x</p:attrName>
                                            </p:attrNameLst>
                                          </p:cBhvr>
                                          <p:tavLst>
                                            <p:tav tm="0">
                                              <p:val>
                                                <p:strVal val="#ppt_x"/>
                                              </p:val>
                                            </p:tav>
                                            <p:tav tm="100000">
                                              <p:val>
                                                <p:strVal val="#ppt_x"/>
                                              </p:val>
                                            </p:tav>
                                          </p:tavLst>
                                        </p:anim>
                                        <p:anim calcmode="lin" valueType="num">
                                          <p:cBhvr>
                                            <p:cTn id="42" dur="1500" fill="hold"/>
                                            <p:tgtEl>
                                              <p:spTgt spid="3"/>
                                            </p:tgtEl>
                                            <p:attrNameLst>
                                              <p:attrName>ppt_y</p:attrName>
                                            </p:attrNameLst>
                                          </p:cBhvr>
                                          <p:tavLst>
                                            <p:tav tm="0">
                                              <p:val>
                                                <p:strVal val="#ppt_y+.1"/>
                                              </p:val>
                                            </p:tav>
                                            <p:tav tm="100000">
                                              <p:val>
                                                <p:strVal val="#ppt_y"/>
                                              </p:val>
                                            </p:tav>
                                          </p:tavLst>
                                        </p:anim>
                                      </p:childTnLst>
                                    </p:cTn>
                                  </p:par>
                                </p:childTnLst>
                              </p:cTn>
                            </p:par>
                            <p:par>
                              <p:cTn id="43" fill="hold">
                                <p:stCondLst>
                                  <p:cond delay="9500"/>
                                </p:stCondLst>
                                <p:childTnLst>
                                  <p:par>
                                    <p:cTn id="44" presetID="42"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500"/>
                                            <p:tgtEl>
                                              <p:spTgt spid="6"/>
                                            </p:tgtEl>
                                          </p:cBhvr>
                                        </p:animEffect>
                                        <p:anim calcmode="lin" valueType="num">
                                          <p:cBhvr>
                                            <p:cTn id="47" dur="1500" fill="hold"/>
                                            <p:tgtEl>
                                              <p:spTgt spid="6"/>
                                            </p:tgtEl>
                                            <p:attrNameLst>
                                              <p:attrName>ppt_x</p:attrName>
                                            </p:attrNameLst>
                                          </p:cBhvr>
                                          <p:tavLst>
                                            <p:tav tm="0">
                                              <p:val>
                                                <p:strVal val="#ppt_x"/>
                                              </p:val>
                                            </p:tav>
                                            <p:tav tm="100000">
                                              <p:val>
                                                <p:strVal val="#ppt_x"/>
                                              </p:val>
                                            </p:tav>
                                          </p:tavLst>
                                        </p:anim>
                                        <p:anim calcmode="lin" valueType="num">
                                          <p:cBhvr>
                                            <p:cTn id="48"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9"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solidFill>
                  <a:schemeClr val="accent1"/>
                </a:solidFill>
              </a:rPr>
              <a:t>习进平论：做合格共产党员</a:t>
            </a:r>
          </a:p>
        </p:txBody>
      </p:sp>
      <p:sp>
        <p:nvSpPr>
          <p:cNvPr id="3" name="矩形 2"/>
          <p:cNvSpPr/>
          <p:nvPr/>
        </p:nvSpPr>
        <p:spPr>
          <a:xfrm>
            <a:off x="5615217" y="4956251"/>
            <a:ext cx="6188837" cy="1107965"/>
          </a:xfrm>
          <a:prstGeom prst="rect">
            <a:avLst/>
          </a:prstGeom>
        </p:spPr>
        <p:txBody>
          <a:bodyPr wrap="square" lIns="121891" tIns="60945" rIns="121891" bIns="60945">
            <a:spAutoFit/>
          </a:bodyPr>
          <a:lstStyle/>
          <a:p>
            <a:pPr algn="just"/>
            <a:r>
              <a:rPr lang="zh-CN" altLang="en-US" sz="1600" dirty="0"/>
              <a:t>十八大以来，习近平总书记在多次考察、讲话中，从树立党章意识、坚定理想信念等层面阐述了共产党员如何加强党性，始终心系党、心系人民、心系国家，体现先进性和纯洁性。 让我们从总书记的这些论述中来探究如何坚持以知促行，做一名合格的中共党员。</a:t>
            </a:r>
          </a:p>
        </p:txBody>
      </p:sp>
      <p:sp>
        <p:nvSpPr>
          <p:cNvPr id="4" name="矩形 3"/>
          <p:cNvSpPr/>
          <p:nvPr/>
        </p:nvSpPr>
        <p:spPr>
          <a:xfrm>
            <a:off x="7467144" y="4058877"/>
            <a:ext cx="3461752" cy="461635"/>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wrap="square" lIns="121891" tIns="60945" rIns="121891" bIns="60945">
            <a:spAutoFit/>
          </a:bodyPr>
          <a:lstStyle/>
          <a:p>
            <a:pPr algn="ctr"/>
            <a:r>
              <a:rPr lang="zh-CN" altLang="en-US" sz="2200" dirty="0">
                <a:solidFill>
                  <a:schemeClr val="accent2">
                    <a:lumMod val="20000"/>
                    <a:lumOff val="80000"/>
                  </a:schemeClr>
                </a:solidFill>
              </a:rPr>
              <a:t>向榜样学习、向群众学习</a:t>
            </a:r>
          </a:p>
        </p:txBody>
      </p:sp>
      <p:sp>
        <p:nvSpPr>
          <p:cNvPr id="6" name="矩形 5"/>
          <p:cNvSpPr/>
          <p:nvPr/>
        </p:nvSpPr>
        <p:spPr>
          <a:xfrm>
            <a:off x="8495161" y="1734264"/>
            <a:ext cx="2879945" cy="461635"/>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wrap="square" lIns="121891" tIns="60945" rIns="121891" bIns="60945">
            <a:spAutoFit/>
          </a:bodyPr>
          <a:lstStyle/>
          <a:p>
            <a:pPr algn="ctr"/>
            <a:r>
              <a:rPr lang="zh-CN" altLang="en-US" sz="2200" dirty="0">
                <a:solidFill>
                  <a:schemeClr val="accent2">
                    <a:lumMod val="20000"/>
                    <a:lumOff val="80000"/>
                  </a:schemeClr>
                </a:solidFill>
              </a:rPr>
              <a:t>遵守党章、加强党性</a:t>
            </a:r>
          </a:p>
        </p:txBody>
      </p:sp>
      <p:sp>
        <p:nvSpPr>
          <p:cNvPr id="7" name="矩形 6"/>
          <p:cNvSpPr/>
          <p:nvPr/>
        </p:nvSpPr>
        <p:spPr>
          <a:xfrm>
            <a:off x="7471328" y="2550624"/>
            <a:ext cx="2879945" cy="461635"/>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wrap="square" lIns="121891" tIns="60945" rIns="121891" bIns="60945">
            <a:spAutoFit/>
          </a:bodyPr>
          <a:lstStyle/>
          <a:p>
            <a:pPr algn="ctr"/>
            <a:r>
              <a:rPr lang="zh-CN" altLang="en-US" sz="2200" dirty="0">
                <a:solidFill>
                  <a:schemeClr val="accent2">
                    <a:lumMod val="20000"/>
                    <a:lumOff val="80000"/>
                  </a:schemeClr>
                </a:solidFill>
              </a:rPr>
              <a:t>坚定信念、加强学习</a:t>
            </a:r>
          </a:p>
        </p:txBody>
      </p:sp>
      <p:sp>
        <p:nvSpPr>
          <p:cNvPr id="8" name="矩形 7"/>
          <p:cNvSpPr/>
          <p:nvPr/>
        </p:nvSpPr>
        <p:spPr>
          <a:xfrm>
            <a:off x="8335311" y="3317176"/>
            <a:ext cx="2879945" cy="461635"/>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wrap="square" lIns="121891" tIns="60945" rIns="121891" bIns="60945">
            <a:spAutoFit/>
          </a:bodyPr>
          <a:lstStyle/>
          <a:p>
            <a:pPr algn="ctr"/>
            <a:r>
              <a:rPr lang="zh-CN" altLang="en-US" sz="2200" dirty="0">
                <a:solidFill>
                  <a:schemeClr val="accent2">
                    <a:lumMod val="20000"/>
                    <a:lumOff val="80000"/>
                  </a:schemeClr>
                </a:solidFill>
              </a:rPr>
              <a:t>遵纪守法、廉洁正派</a:t>
            </a:r>
          </a:p>
        </p:txBody>
      </p:sp>
      <p:grpSp>
        <p:nvGrpSpPr>
          <p:cNvPr id="10" name="组合 9"/>
          <p:cNvGrpSpPr/>
          <p:nvPr/>
        </p:nvGrpSpPr>
        <p:grpSpPr>
          <a:xfrm>
            <a:off x="7535179" y="1599936"/>
            <a:ext cx="719907" cy="720167"/>
            <a:chOff x="7813429" y="1622304"/>
            <a:chExt cx="792000" cy="792000"/>
          </a:xfrm>
        </p:grpSpPr>
        <p:grpSp>
          <p:nvGrpSpPr>
            <p:cNvPr id="11" name="组合 10"/>
            <p:cNvGrpSpPr/>
            <p:nvPr/>
          </p:nvGrpSpPr>
          <p:grpSpPr>
            <a:xfrm>
              <a:off x="7813429" y="1622304"/>
              <a:ext cx="792000" cy="792000"/>
              <a:chOff x="7362360" y="2261907"/>
              <a:chExt cx="900000" cy="900000"/>
            </a:xfrm>
            <a:effectLst>
              <a:outerShdw blurRad="50800" dist="38100" dir="2700000" algn="tl" rotWithShape="0">
                <a:prstClr val="black">
                  <a:alpha val="40000"/>
                </a:prstClr>
              </a:outerShdw>
            </a:effectLst>
          </p:grpSpPr>
          <p:sp>
            <p:nvSpPr>
              <p:cNvPr id="13" name="矩形 12"/>
              <p:cNvSpPr/>
              <p:nvPr/>
            </p:nvSpPr>
            <p:spPr>
              <a:xfrm>
                <a:off x="7362360" y="2261907"/>
                <a:ext cx="900000" cy="900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900" b="1" dirty="0"/>
              </a:p>
            </p:txBody>
          </p:sp>
          <p:cxnSp>
            <p:nvCxnSpPr>
              <p:cNvPr id="14" name="直接连接符 13"/>
              <p:cNvCxnSpPr/>
              <p:nvPr/>
            </p:nvCxnSpPr>
            <p:spPr>
              <a:xfrm>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7849389" y="1696752"/>
              <a:ext cx="720082" cy="643103"/>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algn="ctr"/>
              <a:r>
                <a:rPr lang="zh-CN" altLang="en-US" sz="3200" b="1" dirty="0">
                  <a:solidFill>
                    <a:schemeClr val="accent1"/>
                  </a:solidFill>
                </a:rPr>
                <a:t>要</a:t>
              </a:r>
              <a:endParaRPr lang="zh-CN" altLang="en-US" sz="3700" b="1" dirty="0">
                <a:solidFill>
                  <a:schemeClr val="accent1"/>
                </a:solidFill>
              </a:endParaRPr>
            </a:p>
          </p:txBody>
        </p:sp>
      </p:grpSp>
      <p:sp>
        <p:nvSpPr>
          <p:cNvPr id="43" name="TextBox 42"/>
          <p:cNvSpPr txBox="1"/>
          <p:nvPr/>
        </p:nvSpPr>
        <p:spPr>
          <a:xfrm>
            <a:off x="1878859" y="2429967"/>
            <a:ext cx="3064369" cy="615696"/>
          </a:xfrm>
          <a:prstGeom prst="rect">
            <a:avLst/>
          </a:prstGeom>
          <a:noFill/>
        </p:spPr>
        <p:txBody>
          <a:bodyPr wrap="square" lIns="121891" tIns="60945" rIns="121891" bIns="60945" rtlCol="0">
            <a:spAutoFit/>
          </a:bodyPr>
          <a:lstStyle/>
          <a:p>
            <a:pPr algn="r"/>
            <a:r>
              <a:rPr lang="zh-CN" altLang="en-US" sz="3200" b="1" dirty="0">
                <a:solidFill>
                  <a:schemeClr val="accent1"/>
                </a:solidFill>
                <a:latin typeface="微软雅黑" panose="020B0503020204020204" pitchFamily="34" charset="-122"/>
                <a:ea typeface="微软雅黑" panose="020B0503020204020204" pitchFamily="34" charset="-122"/>
              </a:rPr>
              <a:t>中国共产党</a:t>
            </a:r>
          </a:p>
        </p:txBody>
      </p:sp>
      <p:sp>
        <p:nvSpPr>
          <p:cNvPr id="44" name="TextBox 43"/>
          <p:cNvSpPr txBox="1"/>
          <p:nvPr/>
        </p:nvSpPr>
        <p:spPr>
          <a:xfrm>
            <a:off x="1750463" y="3045663"/>
            <a:ext cx="3300717" cy="415468"/>
          </a:xfrm>
          <a:prstGeom prst="rect">
            <a:avLst/>
          </a:prstGeom>
          <a:noFill/>
          <a:effectLst/>
        </p:spPr>
        <p:txBody>
          <a:bodyPr wrap="none" lIns="121891" tIns="60945" rIns="121891" bIns="60945" rtlCol="0">
            <a:spAutoFit/>
          </a:bodyPr>
          <a:lstStyle/>
          <a:p>
            <a:r>
              <a:rPr lang="en-US" altLang="zh-CN" sz="1900" dirty="0">
                <a:solidFill>
                  <a:schemeClr val="accent1"/>
                </a:solidFill>
                <a:latin typeface="+mj-ea"/>
                <a:ea typeface="+mj-ea"/>
              </a:rPr>
              <a:t>Communist Party of China</a:t>
            </a:r>
            <a:endParaRPr lang="zh-CN" altLang="en-US" sz="1900" dirty="0">
              <a:solidFill>
                <a:schemeClr val="accent1"/>
              </a:solidFill>
              <a:latin typeface="+mj-ea"/>
              <a:ea typeface="+mj-ea"/>
            </a:endParaRPr>
          </a:p>
        </p:txBody>
      </p:sp>
      <p:grpSp>
        <p:nvGrpSpPr>
          <p:cNvPr id="39" name="组合 38"/>
          <p:cNvGrpSpPr/>
          <p:nvPr/>
        </p:nvGrpSpPr>
        <p:grpSpPr>
          <a:xfrm>
            <a:off x="6496102" y="2416296"/>
            <a:ext cx="719907" cy="720167"/>
            <a:chOff x="7813429" y="1622304"/>
            <a:chExt cx="792000" cy="792000"/>
          </a:xfrm>
        </p:grpSpPr>
        <p:grpSp>
          <p:nvGrpSpPr>
            <p:cNvPr id="40" name="组合 39"/>
            <p:cNvGrpSpPr/>
            <p:nvPr/>
          </p:nvGrpSpPr>
          <p:grpSpPr>
            <a:xfrm>
              <a:off x="7813429" y="1622304"/>
              <a:ext cx="792000" cy="792000"/>
              <a:chOff x="7362360" y="2261907"/>
              <a:chExt cx="900000" cy="900000"/>
            </a:xfrm>
            <a:effectLst>
              <a:outerShdw blurRad="50800" dist="38100" dir="2700000" algn="tl" rotWithShape="0">
                <a:prstClr val="black">
                  <a:alpha val="40000"/>
                </a:prstClr>
              </a:outerShdw>
            </a:effectLst>
          </p:grpSpPr>
          <p:sp>
            <p:nvSpPr>
              <p:cNvPr id="42" name="矩形 41"/>
              <p:cNvSpPr/>
              <p:nvPr/>
            </p:nvSpPr>
            <p:spPr>
              <a:xfrm>
                <a:off x="7362360" y="2261907"/>
                <a:ext cx="900000" cy="900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900" b="1" dirty="0"/>
              </a:p>
            </p:txBody>
          </p:sp>
          <p:cxnSp>
            <p:nvCxnSpPr>
              <p:cNvPr id="49" name="直接连接符 48"/>
              <p:cNvCxnSpPr/>
              <p:nvPr/>
            </p:nvCxnSpPr>
            <p:spPr>
              <a:xfrm>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rot="5400000">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7849389" y="1696752"/>
              <a:ext cx="720082" cy="643103"/>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algn="ctr"/>
              <a:r>
                <a:rPr lang="zh-CN" altLang="en-US" sz="3200" b="1" dirty="0">
                  <a:solidFill>
                    <a:schemeClr val="accent1"/>
                  </a:solidFill>
                </a:rPr>
                <a:t>要</a:t>
              </a:r>
              <a:endParaRPr lang="zh-CN" altLang="en-US" sz="3700" b="1" dirty="0">
                <a:solidFill>
                  <a:schemeClr val="accent1"/>
                </a:solidFill>
              </a:endParaRPr>
            </a:p>
          </p:txBody>
        </p:sp>
      </p:grpSp>
      <p:grpSp>
        <p:nvGrpSpPr>
          <p:cNvPr id="51" name="组合 50"/>
          <p:cNvGrpSpPr/>
          <p:nvPr/>
        </p:nvGrpSpPr>
        <p:grpSpPr>
          <a:xfrm>
            <a:off x="7342642" y="3182847"/>
            <a:ext cx="719907" cy="720167"/>
            <a:chOff x="7813429" y="1622304"/>
            <a:chExt cx="792000" cy="792000"/>
          </a:xfrm>
        </p:grpSpPr>
        <p:grpSp>
          <p:nvGrpSpPr>
            <p:cNvPr id="52" name="组合 51"/>
            <p:cNvGrpSpPr/>
            <p:nvPr/>
          </p:nvGrpSpPr>
          <p:grpSpPr>
            <a:xfrm>
              <a:off x="7813429" y="1622304"/>
              <a:ext cx="792000" cy="792000"/>
              <a:chOff x="7362360" y="2261907"/>
              <a:chExt cx="900000" cy="900000"/>
            </a:xfrm>
            <a:effectLst>
              <a:outerShdw blurRad="50800" dist="38100" dir="2700000" algn="tl" rotWithShape="0">
                <a:prstClr val="black">
                  <a:alpha val="40000"/>
                </a:prstClr>
              </a:outerShdw>
            </a:effectLst>
          </p:grpSpPr>
          <p:sp>
            <p:nvSpPr>
              <p:cNvPr id="54" name="矩形 53"/>
              <p:cNvSpPr/>
              <p:nvPr/>
            </p:nvSpPr>
            <p:spPr>
              <a:xfrm>
                <a:off x="7362360" y="2261907"/>
                <a:ext cx="900000" cy="900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900" b="1" dirty="0"/>
              </a:p>
            </p:txBody>
          </p:sp>
          <p:cxnSp>
            <p:nvCxnSpPr>
              <p:cNvPr id="55" name="直接连接符 54"/>
              <p:cNvCxnSpPr/>
              <p:nvPr/>
            </p:nvCxnSpPr>
            <p:spPr>
              <a:xfrm>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rot="5400000">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7849389" y="1696752"/>
              <a:ext cx="720082" cy="643103"/>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algn="ctr"/>
              <a:r>
                <a:rPr lang="zh-CN" altLang="en-US" sz="3200" b="1" dirty="0">
                  <a:solidFill>
                    <a:schemeClr val="accent1"/>
                  </a:solidFill>
                </a:rPr>
                <a:t>要</a:t>
              </a:r>
              <a:endParaRPr lang="zh-CN" altLang="en-US" sz="3700" b="1" dirty="0">
                <a:solidFill>
                  <a:schemeClr val="accent1"/>
                </a:solidFill>
              </a:endParaRPr>
            </a:p>
          </p:txBody>
        </p:sp>
      </p:grpSp>
      <p:grpSp>
        <p:nvGrpSpPr>
          <p:cNvPr id="57" name="组合 56"/>
          <p:cNvGrpSpPr/>
          <p:nvPr/>
        </p:nvGrpSpPr>
        <p:grpSpPr>
          <a:xfrm>
            <a:off x="6511345" y="3924549"/>
            <a:ext cx="719907" cy="720167"/>
            <a:chOff x="7813429" y="1622304"/>
            <a:chExt cx="792000" cy="792000"/>
          </a:xfrm>
        </p:grpSpPr>
        <p:grpSp>
          <p:nvGrpSpPr>
            <p:cNvPr id="58" name="组合 57"/>
            <p:cNvGrpSpPr/>
            <p:nvPr/>
          </p:nvGrpSpPr>
          <p:grpSpPr>
            <a:xfrm>
              <a:off x="7813429" y="1622304"/>
              <a:ext cx="792000" cy="792000"/>
              <a:chOff x="7362360" y="2261907"/>
              <a:chExt cx="900000" cy="900000"/>
            </a:xfrm>
            <a:effectLst>
              <a:outerShdw blurRad="50800" dist="38100" dir="2700000" algn="tl" rotWithShape="0">
                <a:prstClr val="black">
                  <a:alpha val="40000"/>
                </a:prstClr>
              </a:outerShdw>
            </a:effectLst>
          </p:grpSpPr>
          <p:sp>
            <p:nvSpPr>
              <p:cNvPr id="60" name="矩形 59"/>
              <p:cNvSpPr/>
              <p:nvPr/>
            </p:nvSpPr>
            <p:spPr>
              <a:xfrm>
                <a:off x="7362360" y="2261907"/>
                <a:ext cx="900000" cy="900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900" b="1" dirty="0"/>
              </a:p>
            </p:txBody>
          </p:sp>
          <p:cxnSp>
            <p:nvCxnSpPr>
              <p:cNvPr id="61" name="直接连接符 60"/>
              <p:cNvCxnSpPr/>
              <p:nvPr/>
            </p:nvCxnSpPr>
            <p:spPr>
              <a:xfrm>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rot="5400000">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7849389" y="1696752"/>
              <a:ext cx="720082" cy="643103"/>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algn="ctr"/>
              <a:r>
                <a:rPr lang="zh-CN" altLang="en-US" sz="3200" b="1" dirty="0">
                  <a:solidFill>
                    <a:schemeClr val="accent1"/>
                  </a:solidFill>
                </a:rPr>
                <a:t>要</a:t>
              </a:r>
              <a:endParaRPr lang="zh-CN" altLang="en-US" sz="3700" b="1" dirty="0">
                <a:solidFill>
                  <a:schemeClr val="accent1"/>
                </a:solidFill>
              </a:endParaRPr>
            </a:p>
          </p:txBody>
        </p:sp>
      </p:grpSp>
      <p:sp>
        <p:nvSpPr>
          <p:cNvPr id="9" name="TextBox 8"/>
          <p:cNvSpPr txBox="1"/>
          <p:nvPr/>
        </p:nvSpPr>
        <p:spPr>
          <a:xfrm>
            <a:off x="5941535" y="1519384"/>
            <a:ext cx="1343974" cy="779881"/>
          </a:xfrm>
          <a:prstGeom prst="rect">
            <a:avLst/>
          </a:prstGeom>
          <a:noFill/>
          <a:effectLst>
            <a:outerShdw blurRad="50800" dist="38100" dir="5400000" algn="t" rotWithShape="0">
              <a:prstClr val="black">
                <a:alpha val="40000"/>
              </a:prstClr>
            </a:outerShdw>
          </a:effectLst>
        </p:spPr>
        <p:txBody>
          <a:bodyPr wrap="square" lIns="121891" tIns="60945" rIns="121891" bIns="60945" rtlCol="0">
            <a:spAutoFit/>
          </a:bodyPr>
          <a:lstStyle/>
          <a:p>
            <a:pPr algn="ctr"/>
            <a:r>
              <a:rPr lang="zh-CN" altLang="en-US" sz="4300" b="1" dirty="0">
                <a:solidFill>
                  <a:schemeClr val="accent1"/>
                </a:solidFill>
                <a:latin typeface="华文行楷" panose="02010800040101010101" pitchFamily="2" charset="-122"/>
                <a:ea typeface="华文行楷" panose="02010800040101010101" pitchFamily="2" charset="-122"/>
              </a:rPr>
              <a:t>党员</a:t>
            </a:r>
          </a:p>
        </p:txBody>
      </p:sp>
      <p:sp>
        <p:nvSpPr>
          <p:cNvPr id="34" name="矩形 33"/>
          <p:cNvSpPr/>
          <p:nvPr/>
        </p:nvSpPr>
        <p:spPr>
          <a:xfrm>
            <a:off x="2543275" y="4902941"/>
            <a:ext cx="2502923" cy="861974"/>
          </a:xfrm>
          <a:prstGeom prst="rect">
            <a:avLst/>
          </a:prstGeom>
          <a:effectLst>
            <a:outerShdw blurRad="50800" dist="38100" dir="2700000" algn="tl" rotWithShape="0">
              <a:prstClr val="black">
                <a:alpha val="40000"/>
              </a:prstClr>
            </a:outerShdw>
          </a:effectLst>
        </p:spPr>
        <p:txBody>
          <a:bodyPr wrap="none" lIns="121891" tIns="60945" rIns="121891" bIns="60945">
            <a:spAutoFit/>
          </a:bodyPr>
          <a:lstStyle/>
          <a:p>
            <a:r>
              <a:rPr lang="zh-CN" altLang="en-US" sz="3200" dirty="0">
                <a:solidFill>
                  <a:srgbClr val="000000"/>
                </a:solidFill>
                <a:latin typeface="华文行楷" panose="02010800040101010101" pitchFamily="2" charset="-122"/>
                <a:ea typeface="华文行楷" panose="02010800040101010101" pitchFamily="2" charset="-122"/>
              </a:rPr>
              <a:t>习进平</a:t>
            </a:r>
            <a:r>
              <a:rPr lang="en-US" altLang="zh-CN" sz="3200" dirty="0">
                <a:solidFill>
                  <a:srgbClr val="000000"/>
                </a:solidFill>
                <a:latin typeface="华文行楷" panose="02010800040101010101" pitchFamily="2" charset="-122"/>
                <a:ea typeface="华文行楷" panose="02010800040101010101" pitchFamily="2" charset="-122"/>
              </a:rPr>
              <a:t>·</a:t>
            </a:r>
            <a:r>
              <a:rPr lang="zh-CN" altLang="en-US" sz="4800" b="1" dirty="0">
                <a:solidFill>
                  <a:schemeClr val="accent1"/>
                </a:solidFill>
                <a:latin typeface="华文行楷" panose="02010800040101010101" pitchFamily="2" charset="-122"/>
                <a:ea typeface="华文行楷" panose="02010800040101010101" pitchFamily="2" charset="-122"/>
              </a:rPr>
              <a:t>论</a:t>
            </a:r>
            <a:endParaRPr lang="zh-CN" altLang="en-US" sz="5300" b="1" dirty="0">
              <a:solidFill>
                <a:schemeClr val="accent1"/>
              </a:solidFill>
            </a:endParaRPr>
          </a:p>
        </p:txBody>
      </p:sp>
      <p:pic>
        <p:nvPicPr>
          <p:cNvPr id="69"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380" y="1561614"/>
            <a:ext cx="1786541" cy="1621234"/>
          </a:xfrm>
          <a:prstGeom prst="rect">
            <a:avLst/>
          </a:prstGeom>
          <a:noFill/>
          <a:extLst>
            <a:ext uri="{909E8E84-426E-40DD-AFC4-6F175D3DCCD1}">
              <a14:hiddenFill xmlns:a14="http://schemas.microsoft.com/office/drawing/2010/main">
                <a:solidFill>
                  <a:srgbClr val="FFFFFF"/>
                </a:solidFill>
              </a14:hiddenFill>
            </a:ext>
          </a:extLst>
        </p:spPr>
      </p:pic>
      <p:grpSp>
        <p:nvGrpSpPr>
          <p:cNvPr id="104" name="组合 103"/>
          <p:cNvGrpSpPr/>
          <p:nvPr/>
        </p:nvGrpSpPr>
        <p:grpSpPr>
          <a:xfrm>
            <a:off x="1233549" y="3620151"/>
            <a:ext cx="952436" cy="952781"/>
            <a:chOff x="3686418" y="1491630"/>
            <a:chExt cx="1245622" cy="1245622"/>
          </a:xfrm>
        </p:grpSpPr>
        <p:grpSp>
          <p:nvGrpSpPr>
            <p:cNvPr id="105" name="组合 104"/>
            <p:cNvGrpSpPr/>
            <p:nvPr/>
          </p:nvGrpSpPr>
          <p:grpSpPr>
            <a:xfrm>
              <a:off x="3686418" y="1491630"/>
              <a:ext cx="1245622" cy="1245622"/>
              <a:chOff x="3597091" y="1563638"/>
              <a:chExt cx="1245622" cy="1245622"/>
            </a:xfrm>
          </p:grpSpPr>
          <p:sp>
            <p:nvSpPr>
              <p:cNvPr id="107" name="椭圆 106"/>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108" name="椭圆 107"/>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106"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和</a:t>
              </a:r>
            </a:p>
          </p:txBody>
        </p:sp>
      </p:grpSp>
      <p:grpSp>
        <p:nvGrpSpPr>
          <p:cNvPr id="109" name="组合 108"/>
          <p:cNvGrpSpPr/>
          <p:nvPr/>
        </p:nvGrpSpPr>
        <p:grpSpPr>
          <a:xfrm>
            <a:off x="2204904" y="3620151"/>
            <a:ext cx="952436" cy="952781"/>
            <a:chOff x="3686418" y="1491630"/>
            <a:chExt cx="1245622" cy="1245622"/>
          </a:xfrm>
        </p:grpSpPr>
        <p:grpSp>
          <p:nvGrpSpPr>
            <p:cNvPr id="110" name="组合 109"/>
            <p:cNvGrpSpPr/>
            <p:nvPr/>
          </p:nvGrpSpPr>
          <p:grpSpPr>
            <a:xfrm>
              <a:off x="3686418" y="1491630"/>
              <a:ext cx="1245622" cy="1245622"/>
              <a:chOff x="3597091" y="1563638"/>
              <a:chExt cx="1245622" cy="1245622"/>
            </a:xfrm>
          </p:grpSpPr>
          <p:sp>
            <p:nvSpPr>
              <p:cNvPr id="112" name="椭圆 111"/>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113" name="椭圆 112"/>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111" name="标题 4"/>
            <p:cNvSpPr txBox="1">
              <a:spLocks/>
            </p:cNvSpPr>
            <p:nvPr/>
          </p:nvSpPr>
          <p:spPr>
            <a:xfrm>
              <a:off x="3891047"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格</a:t>
              </a:r>
            </a:p>
          </p:txBody>
        </p:sp>
      </p:grpSp>
      <p:grpSp>
        <p:nvGrpSpPr>
          <p:cNvPr id="114" name="组合 113"/>
          <p:cNvGrpSpPr/>
          <p:nvPr/>
        </p:nvGrpSpPr>
        <p:grpSpPr>
          <a:xfrm>
            <a:off x="3174515" y="3620151"/>
            <a:ext cx="952436" cy="952781"/>
            <a:chOff x="3686418" y="1491630"/>
            <a:chExt cx="1245622" cy="1245622"/>
          </a:xfrm>
        </p:grpSpPr>
        <p:grpSp>
          <p:nvGrpSpPr>
            <p:cNvPr id="115" name="组合 114"/>
            <p:cNvGrpSpPr/>
            <p:nvPr/>
          </p:nvGrpSpPr>
          <p:grpSpPr>
            <a:xfrm>
              <a:off x="3686418" y="1491630"/>
              <a:ext cx="1245622" cy="1245622"/>
              <a:chOff x="3597091" y="1563638"/>
              <a:chExt cx="1245622" cy="1245622"/>
            </a:xfrm>
          </p:grpSpPr>
          <p:sp>
            <p:nvSpPr>
              <p:cNvPr id="117" name="椭圆 116"/>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118" name="椭圆 117"/>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116" name="标题 4"/>
            <p:cNvSpPr txBox="1">
              <a:spLocks/>
            </p:cNvSpPr>
            <p:nvPr/>
          </p:nvSpPr>
          <p:spPr>
            <a:xfrm>
              <a:off x="386766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党</a:t>
              </a:r>
            </a:p>
          </p:txBody>
        </p:sp>
      </p:grpSp>
      <p:grpSp>
        <p:nvGrpSpPr>
          <p:cNvPr id="119" name="组合 118"/>
          <p:cNvGrpSpPr/>
          <p:nvPr/>
        </p:nvGrpSpPr>
        <p:grpSpPr>
          <a:xfrm>
            <a:off x="4174995" y="3620151"/>
            <a:ext cx="952436" cy="952781"/>
            <a:chOff x="3686418" y="1491630"/>
            <a:chExt cx="1245622" cy="1245622"/>
          </a:xfrm>
        </p:grpSpPr>
        <p:grpSp>
          <p:nvGrpSpPr>
            <p:cNvPr id="120" name="组合 119"/>
            <p:cNvGrpSpPr/>
            <p:nvPr/>
          </p:nvGrpSpPr>
          <p:grpSpPr>
            <a:xfrm>
              <a:off x="3686418" y="1491630"/>
              <a:ext cx="1245622" cy="1245622"/>
              <a:chOff x="3597091" y="1563638"/>
              <a:chExt cx="1245622" cy="1245622"/>
            </a:xfrm>
          </p:grpSpPr>
          <p:sp>
            <p:nvSpPr>
              <p:cNvPr id="122" name="椭圆 121"/>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123" name="椭圆 122"/>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121" name="标题 4"/>
            <p:cNvSpPr txBox="1">
              <a:spLocks/>
            </p:cNvSpPr>
            <p:nvPr/>
          </p:nvSpPr>
          <p:spPr>
            <a:xfrm>
              <a:off x="3863174"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员</a:t>
              </a:r>
            </a:p>
          </p:txBody>
        </p:sp>
      </p:grpSp>
    </p:spTree>
    <p:extLst>
      <p:ext uri="{BB962C8B-B14F-4D97-AF65-F5344CB8AC3E}">
        <p14:creationId xmlns:p14="http://schemas.microsoft.com/office/powerpoint/2010/main" val="1695817457"/>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500"/>
                                            <p:tgtEl>
                                              <p:spTgt spid="43"/>
                                            </p:tgtEl>
                                          </p:cBhvr>
                                        </p:animEffect>
                                        <p:anim calcmode="lin" valueType="num">
                                          <p:cBhvr>
                                            <p:cTn id="12" dur="1500" fill="hold"/>
                                            <p:tgtEl>
                                              <p:spTgt spid="43"/>
                                            </p:tgtEl>
                                            <p:attrNameLst>
                                              <p:attrName>ppt_x</p:attrName>
                                            </p:attrNameLst>
                                          </p:cBhvr>
                                          <p:tavLst>
                                            <p:tav tm="0">
                                              <p:val>
                                                <p:strVal val="#ppt_x"/>
                                              </p:val>
                                            </p:tav>
                                            <p:tav tm="100000">
                                              <p:val>
                                                <p:strVal val="#ppt_x"/>
                                              </p:val>
                                            </p:tav>
                                          </p:tavLst>
                                        </p:anim>
                                        <p:anim calcmode="lin" valueType="num">
                                          <p:cBhvr>
                                            <p:cTn id="13" dur="1500" fill="hold"/>
                                            <p:tgtEl>
                                              <p:spTgt spid="4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4" presetClass="entr" presetSubtype="1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randombar(horizontal)">
                                          <p:cBhvr>
                                            <p:cTn id="17" dur="1250"/>
                                            <p:tgtEl>
                                              <p:spTgt spid="44"/>
                                            </p:tgtEl>
                                          </p:cBhvr>
                                        </p:animEffect>
                                      </p:childTnLst>
                                    </p:cTn>
                                  </p:par>
                                </p:childTnLst>
                              </p:cTn>
                            </p:par>
                            <p:par>
                              <p:cTn id="18" fill="hold">
                                <p:stCondLst>
                                  <p:cond delay="3250"/>
                                </p:stCondLst>
                                <p:childTnLst>
                                  <p:par>
                                    <p:cTn id="19" presetID="42" presetClass="entr" presetSubtype="0" fill="hold" nodeType="afterEffect">
                                      <p:stCondLst>
                                        <p:cond delay="0"/>
                                      </p:stCondLst>
                                      <p:childTnLst>
                                        <p:set>
                                          <p:cBhvr>
                                            <p:cTn id="20" dur="1" fill="hold">
                                              <p:stCondLst>
                                                <p:cond delay="0"/>
                                              </p:stCondLst>
                                            </p:cTn>
                                            <p:tgtEl>
                                              <p:spTgt spid="104"/>
                                            </p:tgtEl>
                                            <p:attrNameLst>
                                              <p:attrName>style.visibility</p:attrName>
                                            </p:attrNameLst>
                                          </p:cBhvr>
                                          <p:to>
                                            <p:strVal val="visible"/>
                                          </p:to>
                                        </p:set>
                                        <p:animEffect transition="in" filter="fade">
                                          <p:cBhvr>
                                            <p:cTn id="21" dur="1000"/>
                                            <p:tgtEl>
                                              <p:spTgt spid="104"/>
                                            </p:tgtEl>
                                          </p:cBhvr>
                                        </p:animEffect>
                                        <p:anim calcmode="lin" valueType="num">
                                          <p:cBhvr>
                                            <p:cTn id="22" dur="1000" fill="hold"/>
                                            <p:tgtEl>
                                              <p:spTgt spid="104"/>
                                            </p:tgtEl>
                                            <p:attrNameLst>
                                              <p:attrName>ppt_x</p:attrName>
                                            </p:attrNameLst>
                                          </p:cBhvr>
                                          <p:tavLst>
                                            <p:tav tm="0">
                                              <p:val>
                                                <p:strVal val="#ppt_x"/>
                                              </p:val>
                                            </p:tav>
                                            <p:tav tm="100000">
                                              <p:val>
                                                <p:strVal val="#ppt_x"/>
                                              </p:val>
                                            </p:tav>
                                          </p:tavLst>
                                        </p:anim>
                                        <p:anim calcmode="lin" valueType="num">
                                          <p:cBhvr>
                                            <p:cTn id="23" dur="1000" fill="hold"/>
                                            <p:tgtEl>
                                              <p:spTgt spid="104"/>
                                            </p:tgtEl>
                                            <p:attrNameLst>
                                              <p:attrName>ppt_y</p:attrName>
                                            </p:attrNameLst>
                                          </p:cBhvr>
                                          <p:tavLst>
                                            <p:tav tm="0">
                                              <p:val>
                                                <p:strVal val="#ppt_y+.1"/>
                                              </p:val>
                                            </p:tav>
                                            <p:tav tm="100000">
                                              <p:val>
                                                <p:strVal val="#ppt_y"/>
                                              </p:val>
                                            </p:tav>
                                          </p:tavLst>
                                        </p:anim>
                                      </p:childTnLst>
                                    </p:cTn>
                                  </p:par>
                                </p:childTnLst>
                              </p:cTn>
                            </p:par>
                            <p:par>
                              <p:cTn id="24" fill="hold">
                                <p:stCondLst>
                                  <p:cond delay="4250"/>
                                </p:stCondLst>
                                <p:childTnLst>
                                  <p:par>
                                    <p:cTn id="25" presetID="42" presetClass="entr" presetSubtype="0" fill="hold" nodeType="after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1000"/>
                                            <p:tgtEl>
                                              <p:spTgt spid="109"/>
                                            </p:tgtEl>
                                          </p:cBhvr>
                                        </p:animEffect>
                                        <p:anim calcmode="lin" valueType="num">
                                          <p:cBhvr>
                                            <p:cTn id="28" dur="1000" fill="hold"/>
                                            <p:tgtEl>
                                              <p:spTgt spid="109"/>
                                            </p:tgtEl>
                                            <p:attrNameLst>
                                              <p:attrName>ppt_x</p:attrName>
                                            </p:attrNameLst>
                                          </p:cBhvr>
                                          <p:tavLst>
                                            <p:tav tm="0">
                                              <p:val>
                                                <p:strVal val="#ppt_x"/>
                                              </p:val>
                                            </p:tav>
                                            <p:tav tm="100000">
                                              <p:val>
                                                <p:strVal val="#ppt_x"/>
                                              </p:val>
                                            </p:tav>
                                          </p:tavLst>
                                        </p:anim>
                                        <p:anim calcmode="lin" valueType="num">
                                          <p:cBhvr>
                                            <p:cTn id="29" dur="1000" fill="hold"/>
                                            <p:tgtEl>
                                              <p:spTgt spid="109"/>
                                            </p:tgtEl>
                                            <p:attrNameLst>
                                              <p:attrName>ppt_y</p:attrName>
                                            </p:attrNameLst>
                                          </p:cBhvr>
                                          <p:tavLst>
                                            <p:tav tm="0">
                                              <p:val>
                                                <p:strVal val="#ppt_y+.1"/>
                                              </p:val>
                                            </p:tav>
                                            <p:tav tm="100000">
                                              <p:val>
                                                <p:strVal val="#ppt_y"/>
                                              </p:val>
                                            </p:tav>
                                          </p:tavLst>
                                        </p:anim>
                                      </p:childTnLst>
                                    </p:cTn>
                                  </p:par>
                                </p:childTnLst>
                              </p:cTn>
                            </p:par>
                            <p:par>
                              <p:cTn id="30" fill="hold">
                                <p:stCondLst>
                                  <p:cond delay="5250"/>
                                </p:stCondLst>
                                <p:childTnLst>
                                  <p:par>
                                    <p:cTn id="31" presetID="42" presetClass="entr" presetSubtype="0"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fade">
                                          <p:cBhvr>
                                            <p:cTn id="33" dur="1000"/>
                                            <p:tgtEl>
                                              <p:spTgt spid="114"/>
                                            </p:tgtEl>
                                          </p:cBhvr>
                                        </p:animEffect>
                                        <p:anim calcmode="lin" valueType="num">
                                          <p:cBhvr>
                                            <p:cTn id="34" dur="1000" fill="hold"/>
                                            <p:tgtEl>
                                              <p:spTgt spid="114"/>
                                            </p:tgtEl>
                                            <p:attrNameLst>
                                              <p:attrName>ppt_x</p:attrName>
                                            </p:attrNameLst>
                                          </p:cBhvr>
                                          <p:tavLst>
                                            <p:tav tm="0">
                                              <p:val>
                                                <p:strVal val="#ppt_x"/>
                                              </p:val>
                                            </p:tav>
                                            <p:tav tm="100000">
                                              <p:val>
                                                <p:strVal val="#ppt_x"/>
                                              </p:val>
                                            </p:tav>
                                          </p:tavLst>
                                        </p:anim>
                                        <p:anim calcmode="lin" valueType="num">
                                          <p:cBhvr>
                                            <p:cTn id="35" dur="1000" fill="hold"/>
                                            <p:tgtEl>
                                              <p:spTgt spid="114"/>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2" presetClass="entr" presetSubtype="0" fill="hold" nodeType="afterEffect">
                                      <p:stCondLst>
                                        <p:cond delay="0"/>
                                      </p:stCondLst>
                                      <p:childTnLst>
                                        <p:set>
                                          <p:cBhvr>
                                            <p:cTn id="38" dur="1" fill="hold">
                                              <p:stCondLst>
                                                <p:cond delay="0"/>
                                              </p:stCondLst>
                                            </p:cTn>
                                            <p:tgtEl>
                                              <p:spTgt spid="119"/>
                                            </p:tgtEl>
                                            <p:attrNameLst>
                                              <p:attrName>style.visibility</p:attrName>
                                            </p:attrNameLst>
                                          </p:cBhvr>
                                          <p:to>
                                            <p:strVal val="visible"/>
                                          </p:to>
                                        </p:set>
                                        <p:animEffect transition="in" filter="fade">
                                          <p:cBhvr>
                                            <p:cTn id="39" dur="1000"/>
                                            <p:tgtEl>
                                              <p:spTgt spid="119"/>
                                            </p:tgtEl>
                                          </p:cBhvr>
                                        </p:animEffect>
                                        <p:anim calcmode="lin" valueType="num">
                                          <p:cBhvr>
                                            <p:cTn id="40" dur="1000" fill="hold"/>
                                            <p:tgtEl>
                                              <p:spTgt spid="119"/>
                                            </p:tgtEl>
                                            <p:attrNameLst>
                                              <p:attrName>ppt_x</p:attrName>
                                            </p:attrNameLst>
                                          </p:cBhvr>
                                          <p:tavLst>
                                            <p:tav tm="0">
                                              <p:val>
                                                <p:strVal val="#ppt_x"/>
                                              </p:val>
                                            </p:tav>
                                            <p:tav tm="100000">
                                              <p:val>
                                                <p:strVal val="#ppt_x"/>
                                              </p:val>
                                            </p:tav>
                                          </p:tavLst>
                                        </p:anim>
                                        <p:anim calcmode="lin" valueType="num">
                                          <p:cBhvr>
                                            <p:cTn id="41" dur="1000" fill="hold"/>
                                            <p:tgtEl>
                                              <p:spTgt spid="119"/>
                                            </p:tgtEl>
                                            <p:attrNameLst>
                                              <p:attrName>ppt_y</p:attrName>
                                            </p:attrNameLst>
                                          </p:cBhvr>
                                          <p:tavLst>
                                            <p:tav tm="0">
                                              <p:val>
                                                <p:strVal val="#ppt_y+.1"/>
                                              </p:val>
                                            </p:tav>
                                            <p:tav tm="100000">
                                              <p:val>
                                                <p:strVal val="#ppt_y"/>
                                              </p:val>
                                            </p:tav>
                                          </p:tavLst>
                                        </p:anim>
                                      </p:childTnLst>
                                    </p:cTn>
                                  </p:par>
                                </p:childTnLst>
                              </p:cTn>
                            </p:par>
                            <p:par>
                              <p:cTn id="42" fill="hold">
                                <p:stCondLst>
                                  <p:cond delay="725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2000"/>
                                            <p:tgtEl>
                                              <p:spTgt spid="34"/>
                                            </p:tgtEl>
                                          </p:cBhvr>
                                        </p:animEffect>
                                      </p:childTnLst>
                                    </p:cTn>
                                  </p:par>
                                </p:childTnLst>
                              </p:cTn>
                            </p:par>
                            <p:par>
                              <p:cTn id="46" fill="hold">
                                <p:stCondLst>
                                  <p:cond delay="9250"/>
                                </p:stCondLst>
                                <p:childTnLst>
                                  <p:par>
                                    <p:cTn id="47" presetID="42"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500"/>
                                            <p:tgtEl>
                                              <p:spTgt spid="9"/>
                                            </p:tgtEl>
                                          </p:cBhvr>
                                        </p:animEffect>
                                        <p:anim calcmode="lin" valueType="num">
                                          <p:cBhvr>
                                            <p:cTn id="50" dur="1500" fill="hold"/>
                                            <p:tgtEl>
                                              <p:spTgt spid="9"/>
                                            </p:tgtEl>
                                            <p:attrNameLst>
                                              <p:attrName>ppt_x</p:attrName>
                                            </p:attrNameLst>
                                          </p:cBhvr>
                                          <p:tavLst>
                                            <p:tav tm="0">
                                              <p:val>
                                                <p:strVal val="#ppt_x"/>
                                              </p:val>
                                            </p:tav>
                                            <p:tav tm="100000">
                                              <p:val>
                                                <p:strVal val="#ppt_x"/>
                                              </p:val>
                                            </p:tav>
                                          </p:tavLst>
                                        </p:anim>
                                        <p:anim calcmode="lin" valueType="num">
                                          <p:cBhvr>
                                            <p:cTn id="51" dur="1500" fill="hold"/>
                                            <p:tgtEl>
                                              <p:spTgt spid="9"/>
                                            </p:tgtEl>
                                            <p:attrNameLst>
                                              <p:attrName>ppt_y</p:attrName>
                                            </p:attrNameLst>
                                          </p:cBhvr>
                                          <p:tavLst>
                                            <p:tav tm="0">
                                              <p:val>
                                                <p:strVal val="#ppt_y+.1"/>
                                              </p:val>
                                            </p:tav>
                                            <p:tav tm="100000">
                                              <p:val>
                                                <p:strVal val="#ppt_y"/>
                                              </p:val>
                                            </p:tav>
                                          </p:tavLst>
                                        </p:anim>
                                      </p:childTnLst>
                                    </p:cTn>
                                  </p:par>
                                </p:childTnLst>
                              </p:cTn>
                            </p:par>
                            <p:par>
                              <p:cTn id="52" fill="hold">
                                <p:stCondLst>
                                  <p:cond delay="10750"/>
                                </p:stCondLst>
                                <p:childTnLst>
                                  <p:par>
                                    <p:cTn id="53" presetID="31" presetClass="entr" presetSubtype="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500" fill="hold"/>
                                            <p:tgtEl>
                                              <p:spTgt spid="10"/>
                                            </p:tgtEl>
                                            <p:attrNameLst>
                                              <p:attrName>ppt_w</p:attrName>
                                            </p:attrNameLst>
                                          </p:cBhvr>
                                          <p:tavLst>
                                            <p:tav tm="0">
                                              <p:val>
                                                <p:fltVal val="0"/>
                                              </p:val>
                                            </p:tav>
                                            <p:tav tm="100000">
                                              <p:val>
                                                <p:strVal val="#ppt_w"/>
                                              </p:val>
                                            </p:tav>
                                          </p:tavLst>
                                        </p:anim>
                                        <p:anim calcmode="lin" valueType="num">
                                          <p:cBhvr>
                                            <p:cTn id="56" dur="1500" fill="hold"/>
                                            <p:tgtEl>
                                              <p:spTgt spid="10"/>
                                            </p:tgtEl>
                                            <p:attrNameLst>
                                              <p:attrName>ppt_h</p:attrName>
                                            </p:attrNameLst>
                                          </p:cBhvr>
                                          <p:tavLst>
                                            <p:tav tm="0">
                                              <p:val>
                                                <p:fltVal val="0"/>
                                              </p:val>
                                            </p:tav>
                                            <p:tav tm="100000">
                                              <p:val>
                                                <p:strVal val="#ppt_h"/>
                                              </p:val>
                                            </p:tav>
                                          </p:tavLst>
                                        </p:anim>
                                        <p:anim calcmode="lin" valueType="num">
                                          <p:cBhvr>
                                            <p:cTn id="57" dur="1500" fill="hold"/>
                                            <p:tgtEl>
                                              <p:spTgt spid="10"/>
                                            </p:tgtEl>
                                            <p:attrNameLst>
                                              <p:attrName>style.rotation</p:attrName>
                                            </p:attrNameLst>
                                          </p:cBhvr>
                                          <p:tavLst>
                                            <p:tav tm="0">
                                              <p:val>
                                                <p:fltVal val="90"/>
                                              </p:val>
                                            </p:tav>
                                            <p:tav tm="100000">
                                              <p:val>
                                                <p:fltVal val="0"/>
                                              </p:val>
                                            </p:tav>
                                          </p:tavLst>
                                        </p:anim>
                                        <p:animEffect transition="in" filter="fade">
                                          <p:cBhvr>
                                            <p:cTn id="58" dur="1500"/>
                                            <p:tgtEl>
                                              <p:spTgt spid="10"/>
                                            </p:tgtEl>
                                          </p:cBhvr>
                                        </p:animEffect>
                                      </p:childTnLst>
                                    </p:cTn>
                                  </p:par>
                                </p:childTnLst>
                              </p:cTn>
                            </p:par>
                            <p:par>
                              <p:cTn id="59" fill="hold">
                                <p:stCondLst>
                                  <p:cond delay="12250"/>
                                </p:stCondLst>
                                <p:childTnLst>
                                  <p:par>
                                    <p:cTn id="60" presetID="2" presetClass="entr" presetSubtype="2" fill="hold" grpId="0" nodeType="afterEffect" p14:presetBounceEnd="33333">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14:bounceEnd="33333">
                                          <p:cBhvr additive="base">
                                            <p:cTn id="62" dur="1500" fill="hold"/>
                                            <p:tgtEl>
                                              <p:spTgt spid="6"/>
                                            </p:tgtEl>
                                            <p:attrNameLst>
                                              <p:attrName>ppt_x</p:attrName>
                                            </p:attrNameLst>
                                          </p:cBhvr>
                                          <p:tavLst>
                                            <p:tav tm="0">
                                              <p:val>
                                                <p:strVal val="1+#ppt_w/2"/>
                                              </p:val>
                                            </p:tav>
                                            <p:tav tm="100000">
                                              <p:val>
                                                <p:strVal val="#ppt_x"/>
                                              </p:val>
                                            </p:tav>
                                          </p:tavLst>
                                        </p:anim>
                                        <p:anim calcmode="lin" valueType="num" p14:bounceEnd="33333">
                                          <p:cBhvr additive="base">
                                            <p:cTn id="63" dur="1500" fill="hold"/>
                                            <p:tgtEl>
                                              <p:spTgt spid="6"/>
                                            </p:tgtEl>
                                            <p:attrNameLst>
                                              <p:attrName>ppt_y</p:attrName>
                                            </p:attrNameLst>
                                          </p:cBhvr>
                                          <p:tavLst>
                                            <p:tav tm="0">
                                              <p:val>
                                                <p:strVal val="#ppt_y"/>
                                              </p:val>
                                            </p:tav>
                                            <p:tav tm="100000">
                                              <p:val>
                                                <p:strVal val="#ppt_y"/>
                                              </p:val>
                                            </p:tav>
                                          </p:tavLst>
                                        </p:anim>
                                      </p:childTnLst>
                                    </p:cTn>
                                  </p:par>
                                </p:childTnLst>
                              </p:cTn>
                            </p:par>
                            <p:par>
                              <p:cTn id="64" fill="hold">
                                <p:stCondLst>
                                  <p:cond delay="13750"/>
                                </p:stCondLst>
                                <p:childTnLst>
                                  <p:par>
                                    <p:cTn id="65" presetID="31" presetClass="entr" presetSubtype="0" fill="hold"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1500" fill="hold"/>
                                            <p:tgtEl>
                                              <p:spTgt spid="39"/>
                                            </p:tgtEl>
                                            <p:attrNameLst>
                                              <p:attrName>ppt_w</p:attrName>
                                            </p:attrNameLst>
                                          </p:cBhvr>
                                          <p:tavLst>
                                            <p:tav tm="0">
                                              <p:val>
                                                <p:fltVal val="0"/>
                                              </p:val>
                                            </p:tav>
                                            <p:tav tm="100000">
                                              <p:val>
                                                <p:strVal val="#ppt_w"/>
                                              </p:val>
                                            </p:tav>
                                          </p:tavLst>
                                        </p:anim>
                                        <p:anim calcmode="lin" valueType="num">
                                          <p:cBhvr>
                                            <p:cTn id="68" dur="1500" fill="hold"/>
                                            <p:tgtEl>
                                              <p:spTgt spid="39"/>
                                            </p:tgtEl>
                                            <p:attrNameLst>
                                              <p:attrName>ppt_h</p:attrName>
                                            </p:attrNameLst>
                                          </p:cBhvr>
                                          <p:tavLst>
                                            <p:tav tm="0">
                                              <p:val>
                                                <p:fltVal val="0"/>
                                              </p:val>
                                            </p:tav>
                                            <p:tav tm="100000">
                                              <p:val>
                                                <p:strVal val="#ppt_h"/>
                                              </p:val>
                                            </p:tav>
                                          </p:tavLst>
                                        </p:anim>
                                        <p:anim calcmode="lin" valueType="num">
                                          <p:cBhvr>
                                            <p:cTn id="69" dur="1500" fill="hold"/>
                                            <p:tgtEl>
                                              <p:spTgt spid="39"/>
                                            </p:tgtEl>
                                            <p:attrNameLst>
                                              <p:attrName>style.rotation</p:attrName>
                                            </p:attrNameLst>
                                          </p:cBhvr>
                                          <p:tavLst>
                                            <p:tav tm="0">
                                              <p:val>
                                                <p:fltVal val="90"/>
                                              </p:val>
                                            </p:tav>
                                            <p:tav tm="100000">
                                              <p:val>
                                                <p:fltVal val="0"/>
                                              </p:val>
                                            </p:tav>
                                          </p:tavLst>
                                        </p:anim>
                                        <p:animEffect transition="in" filter="fade">
                                          <p:cBhvr>
                                            <p:cTn id="70" dur="1500"/>
                                            <p:tgtEl>
                                              <p:spTgt spid="39"/>
                                            </p:tgtEl>
                                          </p:cBhvr>
                                        </p:animEffect>
                                      </p:childTnLst>
                                    </p:cTn>
                                  </p:par>
                                </p:childTnLst>
                              </p:cTn>
                            </p:par>
                            <p:par>
                              <p:cTn id="71" fill="hold">
                                <p:stCondLst>
                                  <p:cond delay="15250"/>
                                </p:stCondLst>
                                <p:childTnLst>
                                  <p:par>
                                    <p:cTn id="72" presetID="2" presetClass="entr" presetSubtype="2" fill="hold" grpId="0" nodeType="afterEffect" p14:presetBounceEnd="33333">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14:bounceEnd="33333">
                                          <p:cBhvr additive="base">
                                            <p:cTn id="74" dur="1500" fill="hold"/>
                                            <p:tgtEl>
                                              <p:spTgt spid="7"/>
                                            </p:tgtEl>
                                            <p:attrNameLst>
                                              <p:attrName>ppt_x</p:attrName>
                                            </p:attrNameLst>
                                          </p:cBhvr>
                                          <p:tavLst>
                                            <p:tav tm="0">
                                              <p:val>
                                                <p:strVal val="1+#ppt_w/2"/>
                                              </p:val>
                                            </p:tav>
                                            <p:tav tm="100000">
                                              <p:val>
                                                <p:strVal val="#ppt_x"/>
                                              </p:val>
                                            </p:tav>
                                          </p:tavLst>
                                        </p:anim>
                                        <p:anim calcmode="lin" valueType="num" p14:bounceEnd="33333">
                                          <p:cBhvr additive="base">
                                            <p:cTn id="75" dur="1500" fill="hold"/>
                                            <p:tgtEl>
                                              <p:spTgt spid="7"/>
                                            </p:tgtEl>
                                            <p:attrNameLst>
                                              <p:attrName>ppt_y</p:attrName>
                                            </p:attrNameLst>
                                          </p:cBhvr>
                                          <p:tavLst>
                                            <p:tav tm="0">
                                              <p:val>
                                                <p:strVal val="#ppt_y"/>
                                              </p:val>
                                            </p:tav>
                                            <p:tav tm="100000">
                                              <p:val>
                                                <p:strVal val="#ppt_y"/>
                                              </p:val>
                                            </p:tav>
                                          </p:tavLst>
                                        </p:anim>
                                      </p:childTnLst>
                                    </p:cTn>
                                  </p:par>
                                </p:childTnLst>
                              </p:cTn>
                            </p:par>
                            <p:par>
                              <p:cTn id="76" fill="hold">
                                <p:stCondLst>
                                  <p:cond delay="16750"/>
                                </p:stCondLst>
                                <p:childTnLst>
                                  <p:par>
                                    <p:cTn id="77" presetID="31" presetClass="entr" presetSubtype="0"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1500" fill="hold"/>
                                            <p:tgtEl>
                                              <p:spTgt spid="51"/>
                                            </p:tgtEl>
                                            <p:attrNameLst>
                                              <p:attrName>ppt_w</p:attrName>
                                            </p:attrNameLst>
                                          </p:cBhvr>
                                          <p:tavLst>
                                            <p:tav tm="0">
                                              <p:val>
                                                <p:fltVal val="0"/>
                                              </p:val>
                                            </p:tav>
                                            <p:tav tm="100000">
                                              <p:val>
                                                <p:strVal val="#ppt_w"/>
                                              </p:val>
                                            </p:tav>
                                          </p:tavLst>
                                        </p:anim>
                                        <p:anim calcmode="lin" valueType="num">
                                          <p:cBhvr>
                                            <p:cTn id="80" dur="1500" fill="hold"/>
                                            <p:tgtEl>
                                              <p:spTgt spid="51"/>
                                            </p:tgtEl>
                                            <p:attrNameLst>
                                              <p:attrName>ppt_h</p:attrName>
                                            </p:attrNameLst>
                                          </p:cBhvr>
                                          <p:tavLst>
                                            <p:tav tm="0">
                                              <p:val>
                                                <p:fltVal val="0"/>
                                              </p:val>
                                            </p:tav>
                                            <p:tav tm="100000">
                                              <p:val>
                                                <p:strVal val="#ppt_h"/>
                                              </p:val>
                                            </p:tav>
                                          </p:tavLst>
                                        </p:anim>
                                        <p:anim calcmode="lin" valueType="num">
                                          <p:cBhvr>
                                            <p:cTn id="81" dur="1500" fill="hold"/>
                                            <p:tgtEl>
                                              <p:spTgt spid="51"/>
                                            </p:tgtEl>
                                            <p:attrNameLst>
                                              <p:attrName>style.rotation</p:attrName>
                                            </p:attrNameLst>
                                          </p:cBhvr>
                                          <p:tavLst>
                                            <p:tav tm="0">
                                              <p:val>
                                                <p:fltVal val="90"/>
                                              </p:val>
                                            </p:tav>
                                            <p:tav tm="100000">
                                              <p:val>
                                                <p:fltVal val="0"/>
                                              </p:val>
                                            </p:tav>
                                          </p:tavLst>
                                        </p:anim>
                                        <p:animEffect transition="in" filter="fade">
                                          <p:cBhvr>
                                            <p:cTn id="82" dur="1500"/>
                                            <p:tgtEl>
                                              <p:spTgt spid="51"/>
                                            </p:tgtEl>
                                          </p:cBhvr>
                                        </p:animEffect>
                                      </p:childTnLst>
                                    </p:cTn>
                                  </p:par>
                                </p:childTnLst>
                              </p:cTn>
                            </p:par>
                            <p:par>
                              <p:cTn id="83" fill="hold">
                                <p:stCondLst>
                                  <p:cond delay="18250"/>
                                </p:stCondLst>
                                <p:childTnLst>
                                  <p:par>
                                    <p:cTn id="84" presetID="2" presetClass="entr" presetSubtype="2" fill="hold" grpId="0" nodeType="afterEffect" p14:presetBounceEnd="33333">
                                      <p:stCondLst>
                                        <p:cond delay="0"/>
                                      </p:stCondLst>
                                      <p:childTnLst>
                                        <p:set>
                                          <p:cBhvr>
                                            <p:cTn id="85" dur="1" fill="hold">
                                              <p:stCondLst>
                                                <p:cond delay="0"/>
                                              </p:stCondLst>
                                            </p:cTn>
                                            <p:tgtEl>
                                              <p:spTgt spid="8"/>
                                            </p:tgtEl>
                                            <p:attrNameLst>
                                              <p:attrName>style.visibility</p:attrName>
                                            </p:attrNameLst>
                                          </p:cBhvr>
                                          <p:to>
                                            <p:strVal val="visible"/>
                                          </p:to>
                                        </p:set>
                                        <p:anim calcmode="lin" valueType="num" p14:bounceEnd="33333">
                                          <p:cBhvr additive="base">
                                            <p:cTn id="86" dur="1500" fill="hold"/>
                                            <p:tgtEl>
                                              <p:spTgt spid="8"/>
                                            </p:tgtEl>
                                            <p:attrNameLst>
                                              <p:attrName>ppt_x</p:attrName>
                                            </p:attrNameLst>
                                          </p:cBhvr>
                                          <p:tavLst>
                                            <p:tav tm="0">
                                              <p:val>
                                                <p:strVal val="1+#ppt_w/2"/>
                                              </p:val>
                                            </p:tav>
                                            <p:tav tm="100000">
                                              <p:val>
                                                <p:strVal val="#ppt_x"/>
                                              </p:val>
                                            </p:tav>
                                          </p:tavLst>
                                        </p:anim>
                                        <p:anim calcmode="lin" valueType="num" p14:bounceEnd="33333">
                                          <p:cBhvr additive="base">
                                            <p:cTn id="87" dur="1500" fill="hold"/>
                                            <p:tgtEl>
                                              <p:spTgt spid="8"/>
                                            </p:tgtEl>
                                            <p:attrNameLst>
                                              <p:attrName>ppt_y</p:attrName>
                                            </p:attrNameLst>
                                          </p:cBhvr>
                                          <p:tavLst>
                                            <p:tav tm="0">
                                              <p:val>
                                                <p:strVal val="#ppt_y"/>
                                              </p:val>
                                            </p:tav>
                                            <p:tav tm="100000">
                                              <p:val>
                                                <p:strVal val="#ppt_y"/>
                                              </p:val>
                                            </p:tav>
                                          </p:tavLst>
                                        </p:anim>
                                      </p:childTnLst>
                                    </p:cTn>
                                  </p:par>
                                </p:childTnLst>
                              </p:cTn>
                            </p:par>
                            <p:par>
                              <p:cTn id="88" fill="hold">
                                <p:stCondLst>
                                  <p:cond delay="19750"/>
                                </p:stCondLst>
                                <p:childTnLst>
                                  <p:par>
                                    <p:cTn id="89" presetID="31" presetClass="entr" presetSubtype="0" fill="hold"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1500" fill="hold"/>
                                            <p:tgtEl>
                                              <p:spTgt spid="57"/>
                                            </p:tgtEl>
                                            <p:attrNameLst>
                                              <p:attrName>ppt_w</p:attrName>
                                            </p:attrNameLst>
                                          </p:cBhvr>
                                          <p:tavLst>
                                            <p:tav tm="0">
                                              <p:val>
                                                <p:fltVal val="0"/>
                                              </p:val>
                                            </p:tav>
                                            <p:tav tm="100000">
                                              <p:val>
                                                <p:strVal val="#ppt_w"/>
                                              </p:val>
                                            </p:tav>
                                          </p:tavLst>
                                        </p:anim>
                                        <p:anim calcmode="lin" valueType="num">
                                          <p:cBhvr>
                                            <p:cTn id="92" dur="1500" fill="hold"/>
                                            <p:tgtEl>
                                              <p:spTgt spid="57"/>
                                            </p:tgtEl>
                                            <p:attrNameLst>
                                              <p:attrName>ppt_h</p:attrName>
                                            </p:attrNameLst>
                                          </p:cBhvr>
                                          <p:tavLst>
                                            <p:tav tm="0">
                                              <p:val>
                                                <p:fltVal val="0"/>
                                              </p:val>
                                            </p:tav>
                                            <p:tav tm="100000">
                                              <p:val>
                                                <p:strVal val="#ppt_h"/>
                                              </p:val>
                                            </p:tav>
                                          </p:tavLst>
                                        </p:anim>
                                        <p:anim calcmode="lin" valueType="num">
                                          <p:cBhvr>
                                            <p:cTn id="93" dur="1500" fill="hold"/>
                                            <p:tgtEl>
                                              <p:spTgt spid="57"/>
                                            </p:tgtEl>
                                            <p:attrNameLst>
                                              <p:attrName>style.rotation</p:attrName>
                                            </p:attrNameLst>
                                          </p:cBhvr>
                                          <p:tavLst>
                                            <p:tav tm="0">
                                              <p:val>
                                                <p:fltVal val="90"/>
                                              </p:val>
                                            </p:tav>
                                            <p:tav tm="100000">
                                              <p:val>
                                                <p:fltVal val="0"/>
                                              </p:val>
                                            </p:tav>
                                          </p:tavLst>
                                        </p:anim>
                                        <p:animEffect transition="in" filter="fade">
                                          <p:cBhvr>
                                            <p:cTn id="94" dur="1500"/>
                                            <p:tgtEl>
                                              <p:spTgt spid="57"/>
                                            </p:tgtEl>
                                          </p:cBhvr>
                                        </p:animEffect>
                                      </p:childTnLst>
                                    </p:cTn>
                                  </p:par>
                                </p:childTnLst>
                              </p:cTn>
                            </p:par>
                            <p:par>
                              <p:cTn id="95" fill="hold">
                                <p:stCondLst>
                                  <p:cond delay="21250"/>
                                </p:stCondLst>
                                <p:childTnLst>
                                  <p:par>
                                    <p:cTn id="96" presetID="2" presetClass="entr" presetSubtype="2" fill="hold" grpId="0" nodeType="afterEffect" p14:presetBounceEnd="33333">
                                      <p:stCondLst>
                                        <p:cond delay="0"/>
                                      </p:stCondLst>
                                      <p:childTnLst>
                                        <p:set>
                                          <p:cBhvr>
                                            <p:cTn id="97" dur="1" fill="hold">
                                              <p:stCondLst>
                                                <p:cond delay="0"/>
                                              </p:stCondLst>
                                            </p:cTn>
                                            <p:tgtEl>
                                              <p:spTgt spid="4"/>
                                            </p:tgtEl>
                                            <p:attrNameLst>
                                              <p:attrName>style.visibility</p:attrName>
                                            </p:attrNameLst>
                                          </p:cBhvr>
                                          <p:to>
                                            <p:strVal val="visible"/>
                                          </p:to>
                                        </p:set>
                                        <p:anim calcmode="lin" valueType="num" p14:bounceEnd="33333">
                                          <p:cBhvr additive="base">
                                            <p:cTn id="98" dur="1500" fill="hold"/>
                                            <p:tgtEl>
                                              <p:spTgt spid="4"/>
                                            </p:tgtEl>
                                            <p:attrNameLst>
                                              <p:attrName>ppt_x</p:attrName>
                                            </p:attrNameLst>
                                          </p:cBhvr>
                                          <p:tavLst>
                                            <p:tav tm="0">
                                              <p:val>
                                                <p:strVal val="1+#ppt_w/2"/>
                                              </p:val>
                                            </p:tav>
                                            <p:tav tm="100000">
                                              <p:val>
                                                <p:strVal val="#ppt_x"/>
                                              </p:val>
                                            </p:tav>
                                          </p:tavLst>
                                        </p:anim>
                                        <p:anim calcmode="lin" valueType="num" p14:bounceEnd="33333">
                                          <p:cBhvr additive="base">
                                            <p:cTn id="99" dur="1500" fill="hold"/>
                                            <p:tgtEl>
                                              <p:spTgt spid="4"/>
                                            </p:tgtEl>
                                            <p:attrNameLst>
                                              <p:attrName>ppt_y</p:attrName>
                                            </p:attrNameLst>
                                          </p:cBhvr>
                                          <p:tavLst>
                                            <p:tav tm="0">
                                              <p:val>
                                                <p:strVal val="#ppt_y"/>
                                              </p:val>
                                            </p:tav>
                                            <p:tav tm="100000">
                                              <p:val>
                                                <p:strVal val="#ppt_y"/>
                                              </p:val>
                                            </p:tav>
                                          </p:tavLst>
                                        </p:anim>
                                      </p:childTnLst>
                                    </p:cTn>
                                  </p:par>
                                </p:childTnLst>
                              </p:cTn>
                            </p:par>
                            <p:par>
                              <p:cTn id="100" fill="hold">
                                <p:stCondLst>
                                  <p:cond delay="22750"/>
                                </p:stCondLst>
                                <p:childTnLst>
                                  <p:par>
                                    <p:cTn id="101" presetID="6" presetClass="entr" presetSubtype="16" fill="hold" grpId="0" nodeType="afterEffect">
                                      <p:stCondLst>
                                        <p:cond delay="0"/>
                                      </p:stCondLst>
                                      <p:childTnLst>
                                        <p:set>
                                          <p:cBhvr>
                                            <p:cTn id="102" dur="1" fill="hold">
                                              <p:stCondLst>
                                                <p:cond delay="0"/>
                                              </p:stCondLst>
                                            </p:cTn>
                                            <p:tgtEl>
                                              <p:spTgt spid="3"/>
                                            </p:tgtEl>
                                            <p:attrNameLst>
                                              <p:attrName>style.visibility</p:attrName>
                                            </p:attrNameLst>
                                          </p:cBhvr>
                                          <p:to>
                                            <p:strVal val="visible"/>
                                          </p:to>
                                        </p:set>
                                        <p:animEffect transition="in" filter="circle(in)">
                                          <p:cBhvr>
                                            <p:cTn id="10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7" grpId="0" animBg="1"/>
          <p:bldP spid="8" grpId="0" animBg="1"/>
          <p:bldP spid="43" grpId="0"/>
          <p:bldP spid="44" grpId="0"/>
          <p:bldP spid="9"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500"/>
                                            <p:tgtEl>
                                              <p:spTgt spid="43"/>
                                            </p:tgtEl>
                                          </p:cBhvr>
                                        </p:animEffect>
                                        <p:anim calcmode="lin" valueType="num">
                                          <p:cBhvr>
                                            <p:cTn id="12" dur="1500" fill="hold"/>
                                            <p:tgtEl>
                                              <p:spTgt spid="43"/>
                                            </p:tgtEl>
                                            <p:attrNameLst>
                                              <p:attrName>ppt_x</p:attrName>
                                            </p:attrNameLst>
                                          </p:cBhvr>
                                          <p:tavLst>
                                            <p:tav tm="0">
                                              <p:val>
                                                <p:strVal val="#ppt_x"/>
                                              </p:val>
                                            </p:tav>
                                            <p:tav tm="100000">
                                              <p:val>
                                                <p:strVal val="#ppt_x"/>
                                              </p:val>
                                            </p:tav>
                                          </p:tavLst>
                                        </p:anim>
                                        <p:anim calcmode="lin" valueType="num">
                                          <p:cBhvr>
                                            <p:cTn id="13" dur="1500" fill="hold"/>
                                            <p:tgtEl>
                                              <p:spTgt spid="4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4" presetClass="entr" presetSubtype="1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randombar(horizontal)">
                                          <p:cBhvr>
                                            <p:cTn id="17" dur="1250"/>
                                            <p:tgtEl>
                                              <p:spTgt spid="44"/>
                                            </p:tgtEl>
                                          </p:cBhvr>
                                        </p:animEffect>
                                      </p:childTnLst>
                                    </p:cTn>
                                  </p:par>
                                </p:childTnLst>
                              </p:cTn>
                            </p:par>
                            <p:par>
                              <p:cTn id="18" fill="hold">
                                <p:stCondLst>
                                  <p:cond delay="3250"/>
                                </p:stCondLst>
                                <p:childTnLst>
                                  <p:par>
                                    <p:cTn id="19" presetID="42" presetClass="entr" presetSubtype="0" fill="hold" nodeType="afterEffect">
                                      <p:stCondLst>
                                        <p:cond delay="0"/>
                                      </p:stCondLst>
                                      <p:childTnLst>
                                        <p:set>
                                          <p:cBhvr>
                                            <p:cTn id="20" dur="1" fill="hold">
                                              <p:stCondLst>
                                                <p:cond delay="0"/>
                                              </p:stCondLst>
                                            </p:cTn>
                                            <p:tgtEl>
                                              <p:spTgt spid="104"/>
                                            </p:tgtEl>
                                            <p:attrNameLst>
                                              <p:attrName>style.visibility</p:attrName>
                                            </p:attrNameLst>
                                          </p:cBhvr>
                                          <p:to>
                                            <p:strVal val="visible"/>
                                          </p:to>
                                        </p:set>
                                        <p:animEffect transition="in" filter="fade">
                                          <p:cBhvr>
                                            <p:cTn id="21" dur="1000"/>
                                            <p:tgtEl>
                                              <p:spTgt spid="104"/>
                                            </p:tgtEl>
                                          </p:cBhvr>
                                        </p:animEffect>
                                        <p:anim calcmode="lin" valueType="num">
                                          <p:cBhvr>
                                            <p:cTn id="22" dur="1000" fill="hold"/>
                                            <p:tgtEl>
                                              <p:spTgt spid="104"/>
                                            </p:tgtEl>
                                            <p:attrNameLst>
                                              <p:attrName>ppt_x</p:attrName>
                                            </p:attrNameLst>
                                          </p:cBhvr>
                                          <p:tavLst>
                                            <p:tav tm="0">
                                              <p:val>
                                                <p:strVal val="#ppt_x"/>
                                              </p:val>
                                            </p:tav>
                                            <p:tav tm="100000">
                                              <p:val>
                                                <p:strVal val="#ppt_x"/>
                                              </p:val>
                                            </p:tav>
                                          </p:tavLst>
                                        </p:anim>
                                        <p:anim calcmode="lin" valueType="num">
                                          <p:cBhvr>
                                            <p:cTn id="23" dur="1000" fill="hold"/>
                                            <p:tgtEl>
                                              <p:spTgt spid="104"/>
                                            </p:tgtEl>
                                            <p:attrNameLst>
                                              <p:attrName>ppt_y</p:attrName>
                                            </p:attrNameLst>
                                          </p:cBhvr>
                                          <p:tavLst>
                                            <p:tav tm="0">
                                              <p:val>
                                                <p:strVal val="#ppt_y+.1"/>
                                              </p:val>
                                            </p:tav>
                                            <p:tav tm="100000">
                                              <p:val>
                                                <p:strVal val="#ppt_y"/>
                                              </p:val>
                                            </p:tav>
                                          </p:tavLst>
                                        </p:anim>
                                      </p:childTnLst>
                                    </p:cTn>
                                  </p:par>
                                </p:childTnLst>
                              </p:cTn>
                            </p:par>
                            <p:par>
                              <p:cTn id="24" fill="hold">
                                <p:stCondLst>
                                  <p:cond delay="4250"/>
                                </p:stCondLst>
                                <p:childTnLst>
                                  <p:par>
                                    <p:cTn id="25" presetID="42" presetClass="entr" presetSubtype="0" fill="hold" nodeType="after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1000"/>
                                            <p:tgtEl>
                                              <p:spTgt spid="109"/>
                                            </p:tgtEl>
                                          </p:cBhvr>
                                        </p:animEffect>
                                        <p:anim calcmode="lin" valueType="num">
                                          <p:cBhvr>
                                            <p:cTn id="28" dur="1000" fill="hold"/>
                                            <p:tgtEl>
                                              <p:spTgt spid="109"/>
                                            </p:tgtEl>
                                            <p:attrNameLst>
                                              <p:attrName>ppt_x</p:attrName>
                                            </p:attrNameLst>
                                          </p:cBhvr>
                                          <p:tavLst>
                                            <p:tav tm="0">
                                              <p:val>
                                                <p:strVal val="#ppt_x"/>
                                              </p:val>
                                            </p:tav>
                                            <p:tav tm="100000">
                                              <p:val>
                                                <p:strVal val="#ppt_x"/>
                                              </p:val>
                                            </p:tav>
                                          </p:tavLst>
                                        </p:anim>
                                        <p:anim calcmode="lin" valueType="num">
                                          <p:cBhvr>
                                            <p:cTn id="29" dur="1000" fill="hold"/>
                                            <p:tgtEl>
                                              <p:spTgt spid="109"/>
                                            </p:tgtEl>
                                            <p:attrNameLst>
                                              <p:attrName>ppt_y</p:attrName>
                                            </p:attrNameLst>
                                          </p:cBhvr>
                                          <p:tavLst>
                                            <p:tav tm="0">
                                              <p:val>
                                                <p:strVal val="#ppt_y+.1"/>
                                              </p:val>
                                            </p:tav>
                                            <p:tav tm="100000">
                                              <p:val>
                                                <p:strVal val="#ppt_y"/>
                                              </p:val>
                                            </p:tav>
                                          </p:tavLst>
                                        </p:anim>
                                      </p:childTnLst>
                                    </p:cTn>
                                  </p:par>
                                </p:childTnLst>
                              </p:cTn>
                            </p:par>
                            <p:par>
                              <p:cTn id="30" fill="hold">
                                <p:stCondLst>
                                  <p:cond delay="5250"/>
                                </p:stCondLst>
                                <p:childTnLst>
                                  <p:par>
                                    <p:cTn id="31" presetID="42" presetClass="entr" presetSubtype="0"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fade">
                                          <p:cBhvr>
                                            <p:cTn id="33" dur="1000"/>
                                            <p:tgtEl>
                                              <p:spTgt spid="114"/>
                                            </p:tgtEl>
                                          </p:cBhvr>
                                        </p:animEffect>
                                        <p:anim calcmode="lin" valueType="num">
                                          <p:cBhvr>
                                            <p:cTn id="34" dur="1000" fill="hold"/>
                                            <p:tgtEl>
                                              <p:spTgt spid="114"/>
                                            </p:tgtEl>
                                            <p:attrNameLst>
                                              <p:attrName>ppt_x</p:attrName>
                                            </p:attrNameLst>
                                          </p:cBhvr>
                                          <p:tavLst>
                                            <p:tav tm="0">
                                              <p:val>
                                                <p:strVal val="#ppt_x"/>
                                              </p:val>
                                            </p:tav>
                                            <p:tav tm="100000">
                                              <p:val>
                                                <p:strVal val="#ppt_x"/>
                                              </p:val>
                                            </p:tav>
                                          </p:tavLst>
                                        </p:anim>
                                        <p:anim calcmode="lin" valueType="num">
                                          <p:cBhvr>
                                            <p:cTn id="35" dur="1000" fill="hold"/>
                                            <p:tgtEl>
                                              <p:spTgt spid="114"/>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2" presetClass="entr" presetSubtype="0" fill="hold" nodeType="afterEffect">
                                      <p:stCondLst>
                                        <p:cond delay="0"/>
                                      </p:stCondLst>
                                      <p:childTnLst>
                                        <p:set>
                                          <p:cBhvr>
                                            <p:cTn id="38" dur="1" fill="hold">
                                              <p:stCondLst>
                                                <p:cond delay="0"/>
                                              </p:stCondLst>
                                            </p:cTn>
                                            <p:tgtEl>
                                              <p:spTgt spid="119"/>
                                            </p:tgtEl>
                                            <p:attrNameLst>
                                              <p:attrName>style.visibility</p:attrName>
                                            </p:attrNameLst>
                                          </p:cBhvr>
                                          <p:to>
                                            <p:strVal val="visible"/>
                                          </p:to>
                                        </p:set>
                                        <p:animEffect transition="in" filter="fade">
                                          <p:cBhvr>
                                            <p:cTn id="39" dur="1000"/>
                                            <p:tgtEl>
                                              <p:spTgt spid="119"/>
                                            </p:tgtEl>
                                          </p:cBhvr>
                                        </p:animEffect>
                                        <p:anim calcmode="lin" valueType="num">
                                          <p:cBhvr>
                                            <p:cTn id="40" dur="1000" fill="hold"/>
                                            <p:tgtEl>
                                              <p:spTgt spid="119"/>
                                            </p:tgtEl>
                                            <p:attrNameLst>
                                              <p:attrName>ppt_x</p:attrName>
                                            </p:attrNameLst>
                                          </p:cBhvr>
                                          <p:tavLst>
                                            <p:tav tm="0">
                                              <p:val>
                                                <p:strVal val="#ppt_x"/>
                                              </p:val>
                                            </p:tav>
                                            <p:tav tm="100000">
                                              <p:val>
                                                <p:strVal val="#ppt_x"/>
                                              </p:val>
                                            </p:tav>
                                          </p:tavLst>
                                        </p:anim>
                                        <p:anim calcmode="lin" valueType="num">
                                          <p:cBhvr>
                                            <p:cTn id="41" dur="1000" fill="hold"/>
                                            <p:tgtEl>
                                              <p:spTgt spid="119"/>
                                            </p:tgtEl>
                                            <p:attrNameLst>
                                              <p:attrName>ppt_y</p:attrName>
                                            </p:attrNameLst>
                                          </p:cBhvr>
                                          <p:tavLst>
                                            <p:tav tm="0">
                                              <p:val>
                                                <p:strVal val="#ppt_y+.1"/>
                                              </p:val>
                                            </p:tav>
                                            <p:tav tm="100000">
                                              <p:val>
                                                <p:strVal val="#ppt_y"/>
                                              </p:val>
                                            </p:tav>
                                          </p:tavLst>
                                        </p:anim>
                                      </p:childTnLst>
                                    </p:cTn>
                                  </p:par>
                                </p:childTnLst>
                              </p:cTn>
                            </p:par>
                            <p:par>
                              <p:cTn id="42" fill="hold">
                                <p:stCondLst>
                                  <p:cond delay="725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2000"/>
                                            <p:tgtEl>
                                              <p:spTgt spid="34"/>
                                            </p:tgtEl>
                                          </p:cBhvr>
                                        </p:animEffect>
                                      </p:childTnLst>
                                    </p:cTn>
                                  </p:par>
                                </p:childTnLst>
                              </p:cTn>
                            </p:par>
                            <p:par>
                              <p:cTn id="46" fill="hold">
                                <p:stCondLst>
                                  <p:cond delay="9250"/>
                                </p:stCondLst>
                                <p:childTnLst>
                                  <p:par>
                                    <p:cTn id="47" presetID="42"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500"/>
                                            <p:tgtEl>
                                              <p:spTgt spid="9"/>
                                            </p:tgtEl>
                                          </p:cBhvr>
                                        </p:animEffect>
                                        <p:anim calcmode="lin" valueType="num">
                                          <p:cBhvr>
                                            <p:cTn id="50" dur="1500" fill="hold"/>
                                            <p:tgtEl>
                                              <p:spTgt spid="9"/>
                                            </p:tgtEl>
                                            <p:attrNameLst>
                                              <p:attrName>ppt_x</p:attrName>
                                            </p:attrNameLst>
                                          </p:cBhvr>
                                          <p:tavLst>
                                            <p:tav tm="0">
                                              <p:val>
                                                <p:strVal val="#ppt_x"/>
                                              </p:val>
                                            </p:tav>
                                            <p:tav tm="100000">
                                              <p:val>
                                                <p:strVal val="#ppt_x"/>
                                              </p:val>
                                            </p:tav>
                                          </p:tavLst>
                                        </p:anim>
                                        <p:anim calcmode="lin" valueType="num">
                                          <p:cBhvr>
                                            <p:cTn id="51" dur="1500" fill="hold"/>
                                            <p:tgtEl>
                                              <p:spTgt spid="9"/>
                                            </p:tgtEl>
                                            <p:attrNameLst>
                                              <p:attrName>ppt_y</p:attrName>
                                            </p:attrNameLst>
                                          </p:cBhvr>
                                          <p:tavLst>
                                            <p:tav tm="0">
                                              <p:val>
                                                <p:strVal val="#ppt_y+.1"/>
                                              </p:val>
                                            </p:tav>
                                            <p:tav tm="100000">
                                              <p:val>
                                                <p:strVal val="#ppt_y"/>
                                              </p:val>
                                            </p:tav>
                                          </p:tavLst>
                                        </p:anim>
                                      </p:childTnLst>
                                    </p:cTn>
                                  </p:par>
                                </p:childTnLst>
                              </p:cTn>
                            </p:par>
                            <p:par>
                              <p:cTn id="52" fill="hold">
                                <p:stCondLst>
                                  <p:cond delay="10750"/>
                                </p:stCondLst>
                                <p:childTnLst>
                                  <p:par>
                                    <p:cTn id="53" presetID="31" presetClass="entr" presetSubtype="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500" fill="hold"/>
                                            <p:tgtEl>
                                              <p:spTgt spid="10"/>
                                            </p:tgtEl>
                                            <p:attrNameLst>
                                              <p:attrName>ppt_w</p:attrName>
                                            </p:attrNameLst>
                                          </p:cBhvr>
                                          <p:tavLst>
                                            <p:tav tm="0">
                                              <p:val>
                                                <p:fltVal val="0"/>
                                              </p:val>
                                            </p:tav>
                                            <p:tav tm="100000">
                                              <p:val>
                                                <p:strVal val="#ppt_w"/>
                                              </p:val>
                                            </p:tav>
                                          </p:tavLst>
                                        </p:anim>
                                        <p:anim calcmode="lin" valueType="num">
                                          <p:cBhvr>
                                            <p:cTn id="56" dur="1500" fill="hold"/>
                                            <p:tgtEl>
                                              <p:spTgt spid="10"/>
                                            </p:tgtEl>
                                            <p:attrNameLst>
                                              <p:attrName>ppt_h</p:attrName>
                                            </p:attrNameLst>
                                          </p:cBhvr>
                                          <p:tavLst>
                                            <p:tav tm="0">
                                              <p:val>
                                                <p:fltVal val="0"/>
                                              </p:val>
                                            </p:tav>
                                            <p:tav tm="100000">
                                              <p:val>
                                                <p:strVal val="#ppt_h"/>
                                              </p:val>
                                            </p:tav>
                                          </p:tavLst>
                                        </p:anim>
                                        <p:anim calcmode="lin" valueType="num">
                                          <p:cBhvr>
                                            <p:cTn id="57" dur="1500" fill="hold"/>
                                            <p:tgtEl>
                                              <p:spTgt spid="10"/>
                                            </p:tgtEl>
                                            <p:attrNameLst>
                                              <p:attrName>style.rotation</p:attrName>
                                            </p:attrNameLst>
                                          </p:cBhvr>
                                          <p:tavLst>
                                            <p:tav tm="0">
                                              <p:val>
                                                <p:fltVal val="90"/>
                                              </p:val>
                                            </p:tav>
                                            <p:tav tm="100000">
                                              <p:val>
                                                <p:fltVal val="0"/>
                                              </p:val>
                                            </p:tav>
                                          </p:tavLst>
                                        </p:anim>
                                        <p:animEffect transition="in" filter="fade">
                                          <p:cBhvr>
                                            <p:cTn id="58" dur="1500"/>
                                            <p:tgtEl>
                                              <p:spTgt spid="10"/>
                                            </p:tgtEl>
                                          </p:cBhvr>
                                        </p:animEffect>
                                      </p:childTnLst>
                                    </p:cTn>
                                  </p:par>
                                </p:childTnLst>
                              </p:cTn>
                            </p:par>
                            <p:par>
                              <p:cTn id="59" fill="hold">
                                <p:stCondLst>
                                  <p:cond delay="12250"/>
                                </p:stCondLst>
                                <p:childTnLst>
                                  <p:par>
                                    <p:cTn id="60" presetID="2" presetClass="entr" presetSubtype="2"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1500" fill="hold"/>
                                            <p:tgtEl>
                                              <p:spTgt spid="6"/>
                                            </p:tgtEl>
                                            <p:attrNameLst>
                                              <p:attrName>ppt_x</p:attrName>
                                            </p:attrNameLst>
                                          </p:cBhvr>
                                          <p:tavLst>
                                            <p:tav tm="0">
                                              <p:val>
                                                <p:strVal val="1+#ppt_w/2"/>
                                              </p:val>
                                            </p:tav>
                                            <p:tav tm="100000">
                                              <p:val>
                                                <p:strVal val="#ppt_x"/>
                                              </p:val>
                                            </p:tav>
                                          </p:tavLst>
                                        </p:anim>
                                        <p:anim calcmode="lin" valueType="num">
                                          <p:cBhvr additive="base">
                                            <p:cTn id="63" dur="1500" fill="hold"/>
                                            <p:tgtEl>
                                              <p:spTgt spid="6"/>
                                            </p:tgtEl>
                                            <p:attrNameLst>
                                              <p:attrName>ppt_y</p:attrName>
                                            </p:attrNameLst>
                                          </p:cBhvr>
                                          <p:tavLst>
                                            <p:tav tm="0">
                                              <p:val>
                                                <p:strVal val="#ppt_y"/>
                                              </p:val>
                                            </p:tav>
                                            <p:tav tm="100000">
                                              <p:val>
                                                <p:strVal val="#ppt_y"/>
                                              </p:val>
                                            </p:tav>
                                          </p:tavLst>
                                        </p:anim>
                                      </p:childTnLst>
                                    </p:cTn>
                                  </p:par>
                                </p:childTnLst>
                              </p:cTn>
                            </p:par>
                            <p:par>
                              <p:cTn id="64" fill="hold">
                                <p:stCondLst>
                                  <p:cond delay="13750"/>
                                </p:stCondLst>
                                <p:childTnLst>
                                  <p:par>
                                    <p:cTn id="65" presetID="31" presetClass="entr" presetSubtype="0" fill="hold"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1500" fill="hold"/>
                                            <p:tgtEl>
                                              <p:spTgt spid="39"/>
                                            </p:tgtEl>
                                            <p:attrNameLst>
                                              <p:attrName>ppt_w</p:attrName>
                                            </p:attrNameLst>
                                          </p:cBhvr>
                                          <p:tavLst>
                                            <p:tav tm="0">
                                              <p:val>
                                                <p:fltVal val="0"/>
                                              </p:val>
                                            </p:tav>
                                            <p:tav tm="100000">
                                              <p:val>
                                                <p:strVal val="#ppt_w"/>
                                              </p:val>
                                            </p:tav>
                                          </p:tavLst>
                                        </p:anim>
                                        <p:anim calcmode="lin" valueType="num">
                                          <p:cBhvr>
                                            <p:cTn id="68" dur="1500" fill="hold"/>
                                            <p:tgtEl>
                                              <p:spTgt spid="39"/>
                                            </p:tgtEl>
                                            <p:attrNameLst>
                                              <p:attrName>ppt_h</p:attrName>
                                            </p:attrNameLst>
                                          </p:cBhvr>
                                          <p:tavLst>
                                            <p:tav tm="0">
                                              <p:val>
                                                <p:fltVal val="0"/>
                                              </p:val>
                                            </p:tav>
                                            <p:tav tm="100000">
                                              <p:val>
                                                <p:strVal val="#ppt_h"/>
                                              </p:val>
                                            </p:tav>
                                          </p:tavLst>
                                        </p:anim>
                                        <p:anim calcmode="lin" valueType="num">
                                          <p:cBhvr>
                                            <p:cTn id="69" dur="1500" fill="hold"/>
                                            <p:tgtEl>
                                              <p:spTgt spid="39"/>
                                            </p:tgtEl>
                                            <p:attrNameLst>
                                              <p:attrName>style.rotation</p:attrName>
                                            </p:attrNameLst>
                                          </p:cBhvr>
                                          <p:tavLst>
                                            <p:tav tm="0">
                                              <p:val>
                                                <p:fltVal val="90"/>
                                              </p:val>
                                            </p:tav>
                                            <p:tav tm="100000">
                                              <p:val>
                                                <p:fltVal val="0"/>
                                              </p:val>
                                            </p:tav>
                                          </p:tavLst>
                                        </p:anim>
                                        <p:animEffect transition="in" filter="fade">
                                          <p:cBhvr>
                                            <p:cTn id="70" dur="1500"/>
                                            <p:tgtEl>
                                              <p:spTgt spid="39"/>
                                            </p:tgtEl>
                                          </p:cBhvr>
                                        </p:animEffect>
                                      </p:childTnLst>
                                    </p:cTn>
                                  </p:par>
                                </p:childTnLst>
                              </p:cTn>
                            </p:par>
                            <p:par>
                              <p:cTn id="71" fill="hold">
                                <p:stCondLst>
                                  <p:cond delay="15250"/>
                                </p:stCondLst>
                                <p:childTnLst>
                                  <p:par>
                                    <p:cTn id="72" presetID="2" presetClass="entr" presetSubtype="2" fill="hold" grpId="0"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additive="base">
                                            <p:cTn id="74" dur="1500" fill="hold"/>
                                            <p:tgtEl>
                                              <p:spTgt spid="7"/>
                                            </p:tgtEl>
                                            <p:attrNameLst>
                                              <p:attrName>ppt_x</p:attrName>
                                            </p:attrNameLst>
                                          </p:cBhvr>
                                          <p:tavLst>
                                            <p:tav tm="0">
                                              <p:val>
                                                <p:strVal val="1+#ppt_w/2"/>
                                              </p:val>
                                            </p:tav>
                                            <p:tav tm="100000">
                                              <p:val>
                                                <p:strVal val="#ppt_x"/>
                                              </p:val>
                                            </p:tav>
                                          </p:tavLst>
                                        </p:anim>
                                        <p:anim calcmode="lin" valueType="num">
                                          <p:cBhvr additive="base">
                                            <p:cTn id="75" dur="1500" fill="hold"/>
                                            <p:tgtEl>
                                              <p:spTgt spid="7"/>
                                            </p:tgtEl>
                                            <p:attrNameLst>
                                              <p:attrName>ppt_y</p:attrName>
                                            </p:attrNameLst>
                                          </p:cBhvr>
                                          <p:tavLst>
                                            <p:tav tm="0">
                                              <p:val>
                                                <p:strVal val="#ppt_y"/>
                                              </p:val>
                                            </p:tav>
                                            <p:tav tm="100000">
                                              <p:val>
                                                <p:strVal val="#ppt_y"/>
                                              </p:val>
                                            </p:tav>
                                          </p:tavLst>
                                        </p:anim>
                                      </p:childTnLst>
                                    </p:cTn>
                                  </p:par>
                                </p:childTnLst>
                              </p:cTn>
                            </p:par>
                            <p:par>
                              <p:cTn id="76" fill="hold">
                                <p:stCondLst>
                                  <p:cond delay="16750"/>
                                </p:stCondLst>
                                <p:childTnLst>
                                  <p:par>
                                    <p:cTn id="77" presetID="31" presetClass="entr" presetSubtype="0"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1500" fill="hold"/>
                                            <p:tgtEl>
                                              <p:spTgt spid="51"/>
                                            </p:tgtEl>
                                            <p:attrNameLst>
                                              <p:attrName>ppt_w</p:attrName>
                                            </p:attrNameLst>
                                          </p:cBhvr>
                                          <p:tavLst>
                                            <p:tav tm="0">
                                              <p:val>
                                                <p:fltVal val="0"/>
                                              </p:val>
                                            </p:tav>
                                            <p:tav tm="100000">
                                              <p:val>
                                                <p:strVal val="#ppt_w"/>
                                              </p:val>
                                            </p:tav>
                                          </p:tavLst>
                                        </p:anim>
                                        <p:anim calcmode="lin" valueType="num">
                                          <p:cBhvr>
                                            <p:cTn id="80" dur="1500" fill="hold"/>
                                            <p:tgtEl>
                                              <p:spTgt spid="51"/>
                                            </p:tgtEl>
                                            <p:attrNameLst>
                                              <p:attrName>ppt_h</p:attrName>
                                            </p:attrNameLst>
                                          </p:cBhvr>
                                          <p:tavLst>
                                            <p:tav tm="0">
                                              <p:val>
                                                <p:fltVal val="0"/>
                                              </p:val>
                                            </p:tav>
                                            <p:tav tm="100000">
                                              <p:val>
                                                <p:strVal val="#ppt_h"/>
                                              </p:val>
                                            </p:tav>
                                          </p:tavLst>
                                        </p:anim>
                                        <p:anim calcmode="lin" valueType="num">
                                          <p:cBhvr>
                                            <p:cTn id="81" dur="1500" fill="hold"/>
                                            <p:tgtEl>
                                              <p:spTgt spid="51"/>
                                            </p:tgtEl>
                                            <p:attrNameLst>
                                              <p:attrName>style.rotation</p:attrName>
                                            </p:attrNameLst>
                                          </p:cBhvr>
                                          <p:tavLst>
                                            <p:tav tm="0">
                                              <p:val>
                                                <p:fltVal val="90"/>
                                              </p:val>
                                            </p:tav>
                                            <p:tav tm="100000">
                                              <p:val>
                                                <p:fltVal val="0"/>
                                              </p:val>
                                            </p:tav>
                                          </p:tavLst>
                                        </p:anim>
                                        <p:animEffect transition="in" filter="fade">
                                          <p:cBhvr>
                                            <p:cTn id="82" dur="1500"/>
                                            <p:tgtEl>
                                              <p:spTgt spid="51"/>
                                            </p:tgtEl>
                                          </p:cBhvr>
                                        </p:animEffect>
                                      </p:childTnLst>
                                    </p:cTn>
                                  </p:par>
                                </p:childTnLst>
                              </p:cTn>
                            </p:par>
                            <p:par>
                              <p:cTn id="83" fill="hold">
                                <p:stCondLst>
                                  <p:cond delay="18250"/>
                                </p:stCondLst>
                                <p:childTnLst>
                                  <p:par>
                                    <p:cTn id="84" presetID="2" presetClass="entr" presetSubtype="2"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 calcmode="lin" valueType="num">
                                          <p:cBhvr additive="base">
                                            <p:cTn id="86" dur="1500" fill="hold"/>
                                            <p:tgtEl>
                                              <p:spTgt spid="8"/>
                                            </p:tgtEl>
                                            <p:attrNameLst>
                                              <p:attrName>ppt_x</p:attrName>
                                            </p:attrNameLst>
                                          </p:cBhvr>
                                          <p:tavLst>
                                            <p:tav tm="0">
                                              <p:val>
                                                <p:strVal val="1+#ppt_w/2"/>
                                              </p:val>
                                            </p:tav>
                                            <p:tav tm="100000">
                                              <p:val>
                                                <p:strVal val="#ppt_x"/>
                                              </p:val>
                                            </p:tav>
                                          </p:tavLst>
                                        </p:anim>
                                        <p:anim calcmode="lin" valueType="num">
                                          <p:cBhvr additive="base">
                                            <p:cTn id="87" dur="1500" fill="hold"/>
                                            <p:tgtEl>
                                              <p:spTgt spid="8"/>
                                            </p:tgtEl>
                                            <p:attrNameLst>
                                              <p:attrName>ppt_y</p:attrName>
                                            </p:attrNameLst>
                                          </p:cBhvr>
                                          <p:tavLst>
                                            <p:tav tm="0">
                                              <p:val>
                                                <p:strVal val="#ppt_y"/>
                                              </p:val>
                                            </p:tav>
                                            <p:tav tm="100000">
                                              <p:val>
                                                <p:strVal val="#ppt_y"/>
                                              </p:val>
                                            </p:tav>
                                          </p:tavLst>
                                        </p:anim>
                                      </p:childTnLst>
                                    </p:cTn>
                                  </p:par>
                                </p:childTnLst>
                              </p:cTn>
                            </p:par>
                            <p:par>
                              <p:cTn id="88" fill="hold">
                                <p:stCondLst>
                                  <p:cond delay="19750"/>
                                </p:stCondLst>
                                <p:childTnLst>
                                  <p:par>
                                    <p:cTn id="89" presetID="31" presetClass="entr" presetSubtype="0" fill="hold"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1500" fill="hold"/>
                                            <p:tgtEl>
                                              <p:spTgt spid="57"/>
                                            </p:tgtEl>
                                            <p:attrNameLst>
                                              <p:attrName>ppt_w</p:attrName>
                                            </p:attrNameLst>
                                          </p:cBhvr>
                                          <p:tavLst>
                                            <p:tav tm="0">
                                              <p:val>
                                                <p:fltVal val="0"/>
                                              </p:val>
                                            </p:tav>
                                            <p:tav tm="100000">
                                              <p:val>
                                                <p:strVal val="#ppt_w"/>
                                              </p:val>
                                            </p:tav>
                                          </p:tavLst>
                                        </p:anim>
                                        <p:anim calcmode="lin" valueType="num">
                                          <p:cBhvr>
                                            <p:cTn id="92" dur="1500" fill="hold"/>
                                            <p:tgtEl>
                                              <p:spTgt spid="57"/>
                                            </p:tgtEl>
                                            <p:attrNameLst>
                                              <p:attrName>ppt_h</p:attrName>
                                            </p:attrNameLst>
                                          </p:cBhvr>
                                          <p:tavLst>
                                            <p:tav tm="0">
                                              <p:val>
                                                <p:fltVal val="0"/>
                                              </p:val>
                                            </p:tav>
                                            <p:tav tm="100000">
                                              <p:val>
                                                <p:strVal val="#ppt_h"/>
                                              </p:val>
                                            </p:tav>
                                          </p:tavLst>
                                        </p:anim>
                                        <p:anim calcmode="lin" valueType="num">
                                          <p:cBhvr>
                                            <p:cTn id="93" dur="1500" fill="hold"/>
                                            <p:tgtEl>
                                              <p:spTgt spid="57"/>
                                            </p:tgtEl>
                                            <p:attrNameLst>
                                              <p:attrName>style.rotation</p:attrName>
                                            </p:attrNameLst>
                                          </p:cBhvr>
                                          <p:tavLst>
                                            <p:tav tm="0">
                                              <p:val>
                                                <p:fltVal val="90"/>
                                              </p:val>
                                            </p:tav>
                                            <p:tav tm="100000">
                                              <p:val>
                                                <p:fltVal val="0"/>
                                              </p:val>
                                            </p:tav>
                                          </p:tavLst>
                                        </p:anim>
                                        <p:animEffect transition="in" filter="fade">
                                          <p:cBhvr>
                                            <p:cTn id="94" dur="1500"/>
                                            <p:tgtEl>
                                              <p:spTgt spid="57"/>
                                            </p:tgtEl>
                                          </p:cBhvr>
                                        </p:animEffect>
                                      </p:childTnLst>
                                    </p:cTn>
                                  </p:par>
                                </p:childTnLst>
                              </p:cTn>
                            </p:par>
                            <p:par>
                              <p:cTn id="95" fill="hold">
                                <p:stCondLst>
                                  <p:cond delay="21250"/>
                                </p:stCondLst>
                                <p:childTnLst>
                                  <p:par>
                                    <p:cTn id="96" presetID="2" presetClass="entr" presetSubtype="2" fill="hold" grpId="0" nodeType="afterEffect">
                                      <p:stCondLst>
                                        <p:cond delay="0"/>
                                      </p:stCondLst>
                                      <p:childTnLst>
                                        <p:set>
                                          <p:cBhvr>
                                            <p:cTn id="97" dur="1" fill="hold">
                                              <p:stCondLst>
                                                <p:cond delay="0"/>
                                              </p:stCondLst>
                                            </p:cTn>
                                            <p:tgtEl>
                                              <p:spTgt spid="4"/>
                                            </p:tgtEl>
                                            <p:attrNameLst>
                                              <p:attrName>style.visibility</p:attrName>
                                            </p:attrNameLst>
                                          </p:cBhvr>
                                          <p:to>
                                            <p:strVal val="visible"/>
                                          </p:to>
                                        </p:set>
                                        <p:anim calcmode="lin" valueType="num">
                                          <p:cBhvr additive="base">
                                            <p:cTn id="98" dur="1500" fill="hold"/>
                                            <p:tgtEl>
                                              <p:spTgt spid="4"/>
                                            </p:tgtEl>
                                            <p:attrNameLst>
                                              <p:attrName>ppt_x</p:attrName>
                                            </p:attrNameLst>
                                          </p:cBhvr>
                                          <p:tavLst>
                                            <p:tav tm="0">
                                              <p:val>
                                                <p:strVal val="1+#ppt_w/2"/>
                                              </p:val>
                                            </p:tav>
                                            <p:tav tm="100000">
                                              <p:val>
                                                <p:strVal val="#ppt_x"/>
                                              </p:val>
                                            </p:tav>
                                          </p:tavLst>
                                        </p:anim>
                                        <p:anim calcmode="lin" valueType="num">
                                          <p:cBhvr additive="base">
                                            <p:cTn id="99" dur="1500" fill="hold"/>
                                            <p:tgtEl>
                                              <p:spTgt spid="4"/>
                                            </p:tgtEl>
                                            <p:attrNameLst>
                                              <p:attrName>ppt_y</p:attrName>
                                            </p:attrNameLst>
                                          </p:cBhvr>
                                          <p:tavLst>
                                            <p:tav tm="0">
                                              <p:val>
                                                <p:strVal val="#ppt_y"/>
                                              </p:val>
                                            </p:tav>
                                            <p:tav tm="100000">
                                              <p:val>
                                                <p:strVal val="#ppt_y"/>
                                              </p:val>
                                            </p:tav>
                                          </p:tavLst>
                                        </p:anim>
                                      </p:childTnLst>
                                    </p:cTn>
                                  </p:par>
                                </p:childTnLst>
                              </p:cTn>
                            </p:par>
                            <p:par>
                              <p:cTn id="100" fill="hold">
                                <p:stCondLst>
                                  <p:cond delay="22750"/>
                                </p:stCondLst>
                                <p:childTnLst>
                                  <p:par>
                                    <p:cTn id="101" presetID="6" presetClass="entr" presetSubtype="16" fill="hold" grpId="0" nodeType="afterEffect">
                                      <p:stCondLst>
                                        <p:cond delay="0"/>
                                      </p:stCondLst>
                                      <p:childTnLst>
                                        <p:set>
                                          <p:cBhvr>
                                            <p:cTn id="102" dur="1" fill="hold">
                                              <p:stCondLst>
                                                <p:cond delay="0"/>
                                              </p:stCondLst>
                                            </p:cTn>
                                            <p:tgtEl>
                                              <p:spTgt spid="3"/>
                                            </p:tgtEl>
                                            <p:attrNameLst>
                                              <p:attrName>style.visibility</p:attrName>
                                            </p:attrNameLst>
                                          </p:cBhvr>
                                          <p:to>
                                            <p:strVal val="visible"/>
                                          </p:to>
                                        </p:set>
                                        <p:animEffect transition="in" filter="circle(in)">
                                          <p:cBhvr>
                                            <p:cTn id="10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7" grpId="0" animBg="1"/>
          <p:bldP spid="8" grpId="0" animBg="1"/>
          <p:bldP spid="43" grpId="0"/>
          <p:bldP spid="44" grpId="0"/>
          <p:bldP spid="9" grpId="0"/>
          <p:bldP spid="34"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marL="0" indent="0">
              <a:buNone/>
            </a:pPr>
            <a:r>
              <a:rPr lang="zh-CN" altLang="en-US" sz="2000" b="1" dirty="0">
                <a:solidFill>
                  <a:schemeClr val="accent1"/>
                </a:solidFill>
                <a:latin typeface="微软雅黑" panose="020B0503020204020204" pitchFamily="34" charset="-122"/>
                <a:ea typeface="微软雅黑" panose="020B0503020204020204" pitchFamily="34" charset="-122"/>
              </a:rPr>
              <a:t>做合格党员：遵守党章    加强党性</a:t>
            </a:r>
          </a:p>
          <a:p>
            <a:pPr marL="0" indent="0">
              <a:buNone/>
            </a:pP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94" name="矩形 93"/>
          <p:cNvSpPr/>
          <p:nvPr/>
        </p:nvSpPr>
        <p:spPr>
          <a:xfrm>
            <a:off x="1101248" y="4762836"/>
            <a:ext cx="2434538" cy="779881"/>
          </a:xfrm>
          <a:prstGeom prst="rect">
            <a:avLst/>
          </a:prstGeom>
          <a:effectLst>
            <a:outerShdw blurRad="50800" dist="38100" dir="2700000" algn="tl" rotWithShape="0">
              <a:prstClr val="black">
                <a:alpha val="40000"/>
              </a:prstClr>
            </a:outerShdw>
          </a:effectLst>
        </p:spPr>
        <p:txBody>
          <a:bodyPr wrap="none" lIns="121891" tIns="60945" rIns="121891" bIns="60945">
            <a:spAutoFit/>
          </a:bodyPr>
          <a:lstStyle/>
          <a:p>
            <a:r>
              <a:rPr lang="zh-CN" altLang="en-US" sz="3200" dirty="0">
                <a:solidFill>
                  <a:srgbClr val="000000"/>
                </a:solidFill>
                <a:latin typeface="华文行楷" panose="02010800040101010101" pitchFamily="2" charset="-122"/>
                <a:ea typeface="华文行楷" panose="02010800040101010101" pitchFamily="2" charset="-122"/>
              </a:rPr>
              <a:t>习进平</a:t>
            </a:r>
            <a:r>
              <a:rPr lang="en-US" altLang="zh-CN" sz="3200" dirty="0">
                <a:solidFill>
                  <a:srgbClr val="000000"/>
                </a:solidFill>
                <a:latin typeface="华文行楷" panose="02010800040101010101" pitchFamily="2" charset="-122"/>
                <a:ea typeface="华文行楷" panose="02010800040101010101" pitchFamily="2" charset="-122"/>
              </a:rPr>
              <a:t>·</a:t>
            </a:r>
            <a:r>
              <a:rPr lang="zh-CN" altLang="en-US" sz="4300" b="1" dirty="0">
                <a:solidFill>
                  <a:schemeClr val="accent1"/>
                </a:solidFill>
                <a:latin typeface="华文行楷" panose="02010800040101010101" pitchFamily="2" charset="-122"/>
                <a:ea typeface="华文行楷" panose="02010800040101010101" pitchFamily="2" charset="-122"/>
              </a:rPr>
              <a:t>论</a:t>
            </a:r>
            <a:endParaRPr lang="zh-CN" altLang="en-US" sz="4800" b="1" dirty="0">
              <a:solidFill>
                <a:schemeClr val="accent1"/>
              </a:solidFill>
            </a:endParaRPr>
          </a:p>
        </p:txBody>
      </p:sp>
      <p:sp>
        <p:nvSpPr>
          <p:cNvPr id="95" name="矩形 94"/>
          <p:cNvSpPr/>
          <p:nvPr/>
        </p:nvSpPr>
        <p:spPr>
          <a:xfrm>
            <a:off x="7727177" y="2031518"/>
            <a:ext cx="3620951" cy="533604"/>
          </a:xfrm>
          <a:prstGeom prst="rect">
            <a:avLst/>
          </a:prstGeom>
          <a:noFill/>
          <a:ln>
            <a:noFill/>
          </a:ln>
          <a:effectLst/>
        </p:spPr>
        <p:txBody>
          <a:bodyPr wrap="square" lIns="121891" tIns="60945" rIns="121891" bIns="60945">
            <a:spAutoFit/>
          </a:bodyPr>
          <a:lstStyle/>
          <a:p>
            <a:pPr algn="ctr"/>
            <a:r>
              <a:rPr lang="zh-CN" altLang="en-US" sz="2600" b="1" dirty="0"/>
              <a:t>遵守党章    加强党性</a:t>
            </a:r>
          </a:p>
        </p:txBody>
      </p:sp>
      <p:sp>
        <p:nvSpPr>
          <p:cNvPr id="35" name="矩形 34"/>
          <p:cNvSpPr/>
          <p:nvPr/>
        </p:nvSpPr>
        <p:spPr>
          <a:xfrm>
            <a:off x="4437444" y="3598625"/>
            <a:ext cx="7417653" cy="1877407"/>
          </a:xfrm>
          <a:prstGeom prst="rect">
            <a:avLst/>
          </a:prstGeom>
        </p:spPr>
        <p:txBody>
          <a:bodyPr wrap="square" lIns="121891" tIns="60945" rIns="121891" bIns="60945">
            <a:spAutoFit/>
          </a:bodyPr>
          <a:lstStyle/>
          <a:p>
            <a:r>
              <a:rPr lang="zh-CN" altLang="en-US" sz="1900" dirty="0"/>
              <a:t>党员领导干部要做学习党章、遵守党章的模范。各级领导干部要把学习党章作为必修课，走上新的领导岗位的同志要把学习党章作为第一课，带头遵守党章各项规定。凡是党章规定党员必须做到的，领导干部要首先做到；凡是党章规定党员不能做的，领导干部要带头不做。</a:t>
            </a:r>
            <a:br>
              <a:rPr lang="zh-CN" altLang="en-US" sz="1900" dirty="0"/>
            </a:br>
            <a:r>
              <a:rPr lang="zh-CN" altLang="en-US" sz="1900" dirty="0"/>
              <a:t>    </a:t>
            </a:r>
          </a:p>
        </p:txBody>
      </p:sp>
      <p:sp>
        <p:nvSpPr>
          <p:cNvPr id="36" name="矩形 35"/>
          <p:cNvSpPr/>
          <p:nvPr/>
        </p:nvSpPr>
        <p:spPr>
          <a:xfrm>
            <a:off x="4416065" y="2923150"/>
            <a:ext cx="7439032" cy="96022"/>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sp>
        <p:nvSpPr>
          <p:cNvPr id="37" name="矩形 36"/>
          <p:cNvSpPr/>
          <p:nvPr/>
        </p:nvSpPr>
        <p:spPr>
          <a:xfrm>
            <a:off x="5039226" y="5350452"/>
            <a:ext cx="6787520" cy="461635"/>
          </a:xfrm>
          <a:prstGeom prst="rect">
            <a:avLst/>
          </a:prstGeom>
        </p:spPr>
        <p:txBody>
          <a:bodyPr wrap="square" lIns="121891" tIns="60945" rIns="121891" bIns="60945">
            <a:spAutoFit/>
          </a:bodyPr>
          <a:lstStyle/>
          <a:p>
            <a:r>
              <a:rPr lang="en-US" altLang="zh-CN" sz="2200" b="1" dirty="0">
                <a:solidFill>
                  <a:schemeClr val="accent1"/>
                </a:solidFill>
              </a:rPr>
              <a:t>——2012</a:t>
            </a:r>
            <a:r>
              <a:rPr lang="zh-CN" altLang="en-US" sz="2200" b="1" dirty="0">
                <a:solidFill>
                  <a:schemeClr val="accent1"/>
                </a:solidFill>
              </a:rPr>
              <a:t>年</a:t>
            </a:r>
            <a:r>
              <a:rPr lang="en-US" altLang="zh-CN" sz="2200" b="1" dirty="0">
                <a:solidFill>
                  <a:schemeClr val="accent1"/>
                </a:solidFill>
              </a:rPr>
              <a:t>11</a:t>
            </a:r>
            <a:r>
              <a:rPr lang="zh-CN" altLang="en-US" sz="2200" b="1" dirty="0">
                <a:solidFill>
                  <a:schemeClr val="accent1"/>
                </a:solidFill>
              </a:rPr>
              <a:t>月</a:t>
            </a:r>
            <a:r>
              <a:rPr lang="en-US" altLang="zh-CN" sz="2200" b="1" dirty="0">
                <a:solidFill>
                  <a:schemeClr val="accent1"/>
                </a:solidFill>
              </a:rPr>
              <a:t>16</a:t>
            </a:r>
            <a:r>
              <a:rPr lang="zh-CN" altLang="en-US" sz="2200" b="1" dirty="0">
                <a:solidFill>
                  <a:schemeClr val="accent1"/>
                </a:solidFill>
              </a:rPr>
              <a:t>日</a:t>
            </a:r>
            <a:r>
              <a:rPr lang="en-US" altLang="zh-CN" sz="2200" b="1" dirty="0">
                <a:solidFill>
                  <a:schemeClr val="accent1"/>
                </a:solidFill>
              </a:rPr>
              <a:t>《</a:t>
            </a:r>
            <a:r>
              <a:rPr lang="zh-CN" altLang="en-US" sz="2200" b="1" dirty="0">
                <a:solidFill>
                  <a:schemeClr val="accent1"/>
                </a:solidFill>
              </a:rPr>
              <a:t>认真学习党章　严格遵守党章</a:t>
            </a:r>
            <a:r>
              <a:rPr lang="en-US" altLang="zh-CN" sz="2200" b="1" dirty="0">
                <a:solidFill>
                  <a:schemeClr val="accent1"/>
                </a:solidFill>
              </a:rPr>
              <a:t>》</a:t>
            </a:r>
          </a:p>
        </p:txBody>
      </p:sp>
      <p:pic>
        <p:nvPicPr>
          <p:cNvPr id="28"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3" y="2112533"/>
            <a:ext cx="1786541" cy="162123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45"/>
          <p:cNvSpPr txBox="1"/>
          <p:nvPr/>
        </p:nvSpPr>
        <p:spPr>
          <a:xfrm>
            <a:off x="1729951" y="2729992"/>
            <a:ext cx="1891607" cy="738633"/>
          </a:xfrm>
          <a:prstGeom prst="rect">
            <a:avLst/>
          </a:prstGeom>
          <a:noFill/>
          <a:effectLst>
            <a:outerShdw blurRad="50800" dist="38100" dir="5400000" algn="t" rotWithShape="0">
              <a:prstClr val="black">
                <a:alpha val="40000"/>
              </a:prstClr>
            </a:outerShdw>
          </a:effectLst>
        </p:spPr>
        <p:txBody>
          <a:bodyPr wrap="square" lIns="121891" tIns="60945" rIns="121891" bIns="60945" rtlCol="0">
            <a:spAutoFit/>
          </a:bodyPr>
          <a:lstStyle/>
          <a:p>
            <a:pPr algn="r"/>
            <a:r>
              <a:rPr lang="zh-CN" altLang="en-US" sz="2000" b="1" dirty="0">
                <a:solidFill>
                  <a:schemeClr val="accent1"/>
                </a:solidFill>
                <a:latin typeface="微软雅黑" pitchFamily="34" charset="-122"/>
                <a:ea typeface="微软雅黑" pitchFamily="34" charset="-122"/>
              </a:rPr>
              <a:t>如何做一名</a:t>
            </a:r>
            <a:endParaRPr lang="en-US" altLang="zh-CN" sz="2000" b="1" dirty="0">
              <a:solidFill>
                <a:schemeClr val="accent1"/>
              </a:solidFill>
              <a:latin typeface="微软雅黑" pitchFamily="34" charset="-122"/>
              <a:ea typeface="微软雅黑" pitchFamily="34" charset="-122"/>
            </a:endParaRPr>
          </a:p>
          <a:p>
            <a:pPr algn="r"/>
            <a:r>
              <a:rPr lang="zh-CN" altLang="en-US" sz="2000" b="1" dirty="0">
                <a:latin typeface="微软雅黑" pitchFamily="34" charset="-122"/>
                <a:ea typeface="微软雅黑" pitchFamily="34" charset="-122"/>
              </a:rPr>
              <a:t>合格共产党员</a:t>
            </a:r>
          </a:p>
        </p:txBody>
      </p:sp>
      <p:grpSp>
        <p:nvGrpSpPr>
          <p:cNvPr id="30" name="组合 29"/>
          <p:cNvGrpSpPr/>
          <p:nvPr/>
        </p:nvGrpSpPr>
        <p:grpSpPr>
          <a:xfrm>
            <a:off x="6470679" y="1754214"/>
            <a:ext cx="952436" cy="952781"/>
            <a:chOff x="3686418" y="1491630"/>
            <a:chExt cx="1245622" cy="1245622"/>
          </a:xfrm>
        </p:grpSpPr>
        <p:grpSp>
          <p:nvGrpSpPr>
            <p:cNvPr id="31" name="组合 30"/>
            <p:cNvGrpSpPr/>
            <p:nvPr/>
          </p:nvGrpSpPr>
          <p:grpSpPr>
            <a:xfrm>
              <a:off x="3686418" y="1491630"/>
              <a:ext cx="1245622" cy="1245622"/>
              <a:chOff x="3597091" y="1563638"/>
              <a:chExt cx="1245622" cy="1245622"/>
            </a:xfrm>
          </p:grpSpPr>
          <p:sp>
            <p:nvSpPr>
              <p:cNvPr id="33" name="椭圆 32"/>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34" name="椭圆 33"/>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32" name="标题 4"/>
            <p:cNvSpPr txBox="1">
              <a:spLocks/>
            </p:cNvSpPr>
            <p:nvPr/>
          </p:nvSpPr>
          <p:spPr>
            <a:xfrm>
              <a:off x="3891047"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要</a:t>
              </a:r>
            </a:p>
          </p:txBody>
        </p:sp>
      </p:grpSp>
      <p:grpSp>
        <p:nvGrpSpPr>
          <p:cNvPr id="38" name="组合 37"/>
          <p:cNvGrpSpPr/>
          <p:nvPr/>
        </p:nvGrpSpPr>
        <p:grpSpPr>
          <a:xfrm>
            <a:off x="4469193" y="1754214"/>
            <a:ext cx="952436" cy="952781"/>
            <a:chOff x="3686418" y="1491630"/>
            <a:chExt cx="1245622" cy="1245622"/>
          </a:xfrm>
        </p:grpSpPr>
        <p:grpSp>
          <p:nvGrpSpPr>
            <p:cNvPr id="39" name="组合 38"/>
            <p:cNvGrpSpPr/>
            <p:nvPr/>
          </p:nvGrpSpPr>
          <p:grpSpPr>
            <a:xfrm>
              <a:off x="3686418" y="1491630"/>
              <a:ext cx="1245622" cy="1245622"/>
              <a:chOff x="3597091" y="1563638"/>
              <a:chExt cx="1245622" cy="1245622"/>
            </a:xfrm>
          </p:grpSpPr>
          <p:sp>
            <p:nvSpPr>
              <p:cNvPr id="41" name="椭圆 40"/>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42" name="椭圆 41"/>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40" name="标题 4"/>
            <p:cNvSpPr txBox="1">
              <a:spLocks/>
            </p:cNvSpPr>
            <p:nvPr/>
          </p:nvSpPr>
          <p:spPr>
            <a:xfrm>
              <a:off x="386766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党</a:t>
              </a:r>
            </a:p>
          </p:txBody>
        </p:sp>
      </p:grpSp>
      <p:grpSp>
        <p:nvGrpSpPr>
          <p:cNvPr id="43" name="组合 42"/>
          <p:cNvGrpSpPr/>
          <p:nvPr/>
        </p:nvGrpSpPr>
        <p:grpSpPr>
          <a:xfrm>
            <a:off x="5469673" y="1754214"/>
            <a:ext cx="952436" cy="952781"/>
            <a:chOff x="3686418" y="1491630"/>
            <a:chExt cx="1245622" cy="1245622"/>
          </a:xfrm>
        </p:grpSpPr>
        <p:grpSp>
          <p:nvGrpSpPr>
            <p:cNvPr id="44" name="组合 43"/>
            <p:cNvGrpSpPr/>
            <p:nvPr/>
          </p:nvGrpSpPr>
          <p:grpSpPr>
            <a:xfrm>
              <a:off x="3686418" y="1491630"/>
              <a:ext cx="1245622" cy="1245622"/>
              <a:chOff x="3597091" y="1563638"/>
              <a:chExt cx="1245622" cy="1245622"/>
            </a:xfrm>
          </p:grpSpPr>
          <p:sp>
            <p:nvSpPr>
              <p:cNvPr id="46" name="椭圆 45"/>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47" name="椭圆 46"/>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45" name="标题 4"/>
            <p:cNvSpPr txBox="1">
              <a:spLocks/>
            </p:cNvSpPr>
            <p:nvPr/>
          </p:nvSpPr>
          <p:spPr>
            <a:xfrm>
              <a:off x="3863174"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员</a:t>
              </a:r>
            </a:p>
          </p:txBody>
        </p:sp>
      </p:grpSp>
    </p:spTree>
    <p:extLst>
      <p:ext uri="{BB962C8B-B14F-4D97-AF65-F5344CB8AC3E}">
        <p14:creationId xmlns:p14="http://schemas.microsoft.com/office/powerpoint/2010/main" val="417664388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1500"/>
                                        <p:tgtEl>
                                          <p:spTgt spid="29"/>
                                        </p:tgtEl>
                                      </p:cBhvr>
                                    </p:animEffect>
                                    <p:anim calcmode="lin" valueType="num">
                                      <p:cBhvr>
                                        <p:cTn id="11" dur="1500" fill="hold"/>
                                        <p:tgtEl>
                                          <p:spTgt spid="29"/>
                                        </p:tgtEl>
                                        <p:attrNameLst>
                                          <p:attrName>ppt_x</p:attrName>
                                        </p:attrNameLst>
                                      </p:cBhvr>
                                      <p:tavLst>
                                        <p:tav tm="0">
                                          <p:val>
                                            <p:strVal val="#ppt_x"/>
                                          </p:val>
                                        </p:tav>
                                        <p:tav tm="100000">
                                          <p:val>
                                            <p:strVal val="#ppt_x"/>
                                          </p:val>
                                        </p:tav>
                                      </p:tavLst>
                                    </p:anim>
                                    <p:anim calcmode="lin" valueType="num">
                                      <p:cBhvr>
                                        <p:cTn id="12" dur="1500" fill="hold"/>
                                        <p:tgtEl>
                                          <p:spTgt spid="29"/>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wipe(left)">
                                      <p:cBhvr>
                                        <p:cTn id="16" dur="2000"/>
                                        <p:tgtEl>
                                          <p:spTgt spid="94"/>
                                        </p:tgtEl>
                                      </p:cBhvr>
                                    </p:animEffect>
                                  </p:childTnLst>
                                </p:cTn>
                              </p:par>
                            </p:childTnLst>
                          </p:cTn>
                        </p:par>
                        <p:par>
                          <p:cTn id="17" fill="hold">
                            <p:stCondLst>
                              <p:cond delay="3500"/>
                            </p:stCondLst>
                            <p:childTnLst>
                              <p:par>
                                <p:cTn id="18" presetID="42" presetClass="entr" presetSubtype="0"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childTnLst>
                          </p:cTn>
                        </p:par>
                        <p:par>
                          <p:cTn id="23" fill="hold">
                            <p:stCondLst>
                              <p:cond delay="4500"/>
                            </p:stCondLst>
                            <p:childTnLst>
                              <p:par>
                                <p:cTn id="24" presetID="42" presetClass="entr" presetSubtype="0"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1000" fill="hold"/>
                                        <p:tgtEl>
                                          <p:spTgt spid="38"/>
                                        </p:tgtEl>
                                        <p:attrNameLst>
                                          <p:attrName>ppt_y</p:attrName>
                                        </p:attrNameLst>
                                      </p:cBhvr>
                                      <p:tavLst>
                                        <p:tav tm="0">
                                          <p:val>
                                            <p:strVal val="#ppt_y+.1"/>
                                          </p:val>
                                        </p:tav>
                                        <p:tav tm="100000">
                                          <p:val>
                                            <p:strVal val="#ppt_y"/>
                                          </p:val>
                                        </p:tav>
                                      </p:tavLst>
                                    </p:anim>
                                  </p:childTnLst>
                                </p:cTn>
                              </p:par>
                            </p:childTnLst>
                          </p:cTn>
                        </p:par>
                        <p:par>
                          <p:cTn id="29" fill="hold">
                            <p:stCondLst>
                              <p:cond delay="5500"/>
                            </p:stCondLst>
                            <p:childTnLst>
                              <p:par>
                                <p:cTn id="30" presetID="42" presetClass="entr" presetSubtype="0"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childTnLst>
                          </p:cTn>
                        </p:par>
                        <p:par>
                          <p:cTn id="35" fill="hold">
                            <p:stCondLst>
                              <p:cond delay="6500"/>
                            </p:stCondLst>
                            <p:childTnLst>
                              <p:par>
                                <p:cTn id="36" presetID="53" presetClass="entr" presetSubtype="16" fill="hold" grpId="0" nodeType="afterEffect">
                                  <p:stCondLst>
                                    <p:cond delay="0"/>
                                  </p:stCondLst>
                                  <p:childTnLst>
                                    <p:set>
                                      <p:cBhvr>
                                        <p:cTn id="37" dur="1" fill="hold">
                                          <p:stCondLst>
                                            <p:cond delay="0"/>
                                          </p:stCondLst>
                                        </p:cTn>
                                        <p:tgtEl>
                                          <p:spTgt spid="95"/>
                                        </p:tgtEl>
                                        <p:attrNameLst>
                                          <p:attrName>style.visibility</p:attrName>
                                        </p:attrNameLst>
                                      </p:cBhvr>
                                      <p:to>
                                        <p:strVal val="visible"/>
                                      </p:to>
                                    </p:set>
                                    <p:anim calcmode="lin" valueType="num">
                                      <p:cBhvr>
                                        <p:cTn id="38" dur="1500" fill="hold"/>
                                        <p:tgtEl>
                                          <p:spTgt spid="95"/>
                                        </p:tgtEl>
                                        <p:attrNameLst>
                                          <p:attrName>ppt_w</p:attrName>
                                        </p:attrNameLst>
                                      </p:cBhvr>
                                      <p:tavLst>
                                        <p:tav tm="0">
                                          <p:val>
                                            <p:fltVal val="0"/>
                                          </p:val>
                                        </p:tav>
                                        <p:tav tm="100000">
                                          <p:val>
                                            <p:strVal val="#ppt_w"/>
                                          </p:val>
                                        </p:tav>
                                      </p:tavLst>
                                    </p:anim>
                                    <p:anim calcmode="lin" valueType="num">
                                      <p:cBhvr>
                                        <p:cTn id="39" dur="1500" fill="hold"/>
                                        <p:tgtEl>
                                          <p:spTgt spid="95"/>
                                        </p:tgtEl>
                                        <p:attrNameLst>
                                          <p:attrName>ppt_h</p:attrName>
                                        </p:attrNameLst>
                                      </p:cBhvr>
                                      <p:tavLst>
                                        <p:tav tm="0">
                                          <p:val>
                                            <p:fltVal val="0"/>
                                          </p:val>
                                        </p:tav>
                                        <p:tav tm="100000">
                                          <p:val>
                                            <p:strVal val="#ppt_h"/>
                                          </p:val>
                                        </p:tav>
                                      </p:tavLst>
                                    </p:anim>
                                    <p:animEffect transition="in" filter="fade">
                                      <p:cBhvr>
                                        <p:cTn id="40" dur="1500"/>
                                        <p:tgtEl>
                                          <p:spTgt spid="95"/>
                                        </p:tgtEl>
                                      </p:cBhvr>
                                    </p:animEffect>
                                  </p:childTnLst>
                                </p:cTn>
                              </p:par>
                            </p:childTnLst>
                          </p:cTn>
                        </p:par>
                        <p:par>
                          <p:cTn id="41" fill="hold">
                            <p:stCondLst>
                              <p:cond delay="8000"/>
                            </p:stCondLst>
                            <p:childTnLst>
                              <p:par>
                                <p:cTn id="42" presetID="22" presetClass="entr" presetSubtype="8"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1500"/>
                                        <p:tgtEl>
                                          <p:spTgt spid="36"/>
                                        </p:tgtEl>
                                      </p:cBhvr>
                                    </p:animEffect>
                                  </p:childTnLst>
                                </p:cTn>
                              </p:par>
                            </p:childTnLst>
                          </p:cTn>
                        </p:par>
                        <p:par>
                          <p:cTn id="45" fill="hold">
                            <p:stCondLst>
                              <p:cond delay="9500"/>
                            </p:stCondLst>
                            <p:childTnLst>
                              <p:par>
                                <p:cTn id="46" presetID="14" presetClass="entr" presetSubtype="1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randombar(horizontal)">
                                      <p:cBhvr>
                                        <p:cTn id="48" dur="1500"/>
                                        <p:tgtEl>
                                          <p:spTgt spid="35"/>
                                        </p:tgtEl>
                                      </p:cBhvr>
                                    </p:animEffect>
                                  </p:childTnLst>
                                </p:cTn>
                              </p:par>
                            </p:childTnLst>
                          </p:cTn>
                        </p:par>
                        <p:par>
                          <p:cTn id="49" fill="hold">
                            <p:stCondLst>
                              <p:cond delay="110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750"/>
                                        <p:tgtEl>
                                          <p:spTgt spid="37"/>
                                        </p:tgtEl>
                                      </p:cBhvr>
                                    </p:animEffect>
                                    <p:anim calcmode="lin" valueType="num">
                                      <p:cBhvr>
                                        <p:cTn id="53" dur="1750" fill="hold"/>
                                        <p:tgtEl>
                                          <p:spTgt spid="37"/>
                                        </p:tgtEl>
                                        <p:attrNameLst>
                                          <p:attrName>ppt_x</p:attrName>
                                        </p:attrNameLst>
                                      </p:cBhvr>
                                      <p:tavLst>
                                        <p:tav tm="0">
                                          <p:val>
                                            <p:strVal val="#ppt_x"/>
                                          </p:val>
                                        </p:tav>
                                        <p:tav tm="100000">
                                          <p:val>
                                            <p:strVal val="#ppt_x"/>
                                          </p:val>
                                        </p:tav>
                                      </p:tavLst>
                                    </p:anim>
                                    <p:anim calcmode="lin" valueType="num">
                                      <p:cBhvr>
                                        <p:cTn id="54" dur="1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35" grpId="0"/>
      <p:bldP spid="36" grpId="0" animBg="1"/>
      <p:bldP spid="37"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3" y="2112533"/>
            <a:ext cx="1786541" cy="1621234"/>
          </a:xfrm>
          <a:prstGeom prst="rect">
            <a:avLst/>
          </a:prstGeom>
          <a:noFill/>
          <a:extLst>
            <a:ext uri="{909E8E84-426E-40DD-AFC4-6F175D3DCCD1}">
              <a14:hiddenFill xmlns:a14="http://schemas.microsoft.com/office/drawing/2010/main">
                <a:solidFill>
                  <a:srgbClr val="FFFFFF"/>
                </a:solidFill>
              </a14:hiddenFill>
            </a:ext>
          </a:extLst>
        </p:spPr>
      </p:pic>
      <p:sp>
        <p:nvSpPr>
          <p:cNvPr id="2" name="文本占位符 1"/>
          <p:cNvSpPr>
            <a:spLocks noGrp="1"/>
          </p:cNvSpPr>
          <p:nvPr>
            <p:ph type="body" sz="quarter" idx="10"/>
          </p:nvPr>
        </p:nvSpPr>
        <p:spPr/>
        <p:txBody>
          <a:bodyPr>
            <a:noAutofit/>
          </a:bodyPr>
          <a:lstStyle/>
          <a:p>
            <a:r>
              <a:rPr lang="zh-CN" altLang="en-US" sz="2000" dirty="0">
                <a:solidFill>
                  <a:schemeClr val="accent1"/>
                </a:solidFill>
                <a:latin typeface="微软雅黑" panose="020B0503020204020204" pitchFamily="34" charset="-122"/>
                <a:ea typeface="微软雅黑" panose="020B0503020204020204" pitchFamily="34" charset="-122"/>
              </a:rPr>
              <a:t>做合格党员：坚定信念    加强学习</a:t>
            </a:r>
          </a:p>
        </p:txBody>
      </p:sp>
      <p:sp>
        <p:nvSpPr>
          <p:cNvPr id="95" name="矩形 94"/>
          <p:cNvSpPr/>
          <p:nvPr/>
        </p:nvSpPr>
        <p:spPr>
          <a:xfrm>
            <a:off x="7727177" y="2031518"/>
            <a:ext cx="3620951" cy="533604"/>
          </a:xfrm>
          <a:prstGeom prst="rect">
            <a:avLst/>
          </a:prstGeom>
          <a:noFill/>
          <a:ln>
            <a:noFill/>
          </a:ln>
          <a:effectLst/>
        </p:spPr>
        <p:txBody>
          <a:bodyPr wrap="square" lIns="121891" tIns="60945" rIns="121891" bIns="60945">
            <a:spAutoFit/>
          </a:bodyPr>
          <a:lstStyle/>
          <a:p>
            <a:pPr algn="ctr"/>
            <a:r>
              <a:rPr lang="zh-CN" altLang="en-US" sz="2600" b="1" dirty="0"/>
              <a:t>坚定信念    加强学习</a:t>
            </a:r>
          </a:p>
        </p:txBody>
      </p:sp>
      <p:sp>
        <p:nvSpPr>
          <p:cNvPr id="35" name="矩形 34"/>
          <p:cNvSpPr/>
          <p:nvPr/>
        </p:nvSpPr>
        <p:spPr>
          <a:xfrm>
            <a:off x="4437444" y="3237728"/>
            <a:ext cx="7417653" cy="2169794"/>
          </a:xfrm>
          <a:prstGeom prst="rect">
            <a:avLst/>
          </a:prstGeom>
        </p:spPr>
        <p:txBody>
          <a:bodyPr wrap="square" lIns="121891" tIns="60945" rIns="121891" bIns="60945">
            <a:spAutoFit/>
          </a:bodyPr>
          <a:lstStyle/>
          <a:p>
            <a:r>
              <a:rPr lang="zh-CN" altLang="en-US" sz="1900" dirty="0"/>
              <a:t>我们党在中国这样一个有着</a:t>
            </a:r>
            <a:r>
              <a:rPr lang="en-US" altLang="zh-CN" sz="1900" dirty="0"/>
              <a:t>13</a:t>
            </a:r>
            <a:r>
              <a:rPr lang="zh-CN" altLang="en-US" sz="1900" dirty="0"/>
              <a:t>亿人口的大国执政，面对着十分复杂的国内外环境，肩负着繁重的执政使命，如果缺乏理论思维的有力支撑，是难以战胜各种风险和困难的，也是难以不断前进的。党的各级领导干部特别是高级干部，要原原本本学习和研读经典著作，努力把马克思主义哲学作为自己的看家本领，坚定理想信念，坚持正确政治方向，提高战略思维能力、综合决策能力、驾驭全局能力，团结带领人民不断书写改革开放历史新篇章。</a:t>
            </a:r>
          </a:p>
        </p:txBody>
      </p:sp>
      <p:sp>
        <p:nvSpPr>
          <p:cNvPr id="36" name="矩形 35"/>
          <p:cNvSpPr/>
          <p:nvPr/>
        </p:nvSpPr>
        <p:spPr>
          <a:xfrm>
            <a:off x="4416065" y="2923150"/>
            <a:ext cx="7439032" cy="96022"/>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sp>
        <p:nvSpPr>
          <p:cNvPr id="37" name="矩形 36"/>
          <p:cNvSpPr/>
          <p:nvPr/>
        </p:nvSpPr>
        <p:spPr>
          <a:xfrm>
            <a:off x="5039226" y="5350452"/>
            <a:ext cx="6787520" cy="461635"/>
          </a:xfrm>
          <a:prstGeom prst="rect">
            <a:avLst/>
          </a:prstGeom>
        </p:spPr>
        <p:txBody>
          <a:bodyPr wrap="square" lIns="121891" tIns="60945" rIns="121891" bIns="60945">
            <a:spAutoFit/>
          </a:bodyPr>
          <a:lstStyle/>
          <a:p>
            <a:r>
              <a:rPr lang="zh-CN" altLang="en-US" sz="2200" b="1" dirty="0">
                <a:solidFill>
                  <a:schemeClr val="accent1"/>
                </a:solidFill>
              </a:rPr>
              <a:t> </a:t>
            </a:r>
            <a:r>
              <a:rPr lang="en-US" altLang="zh-CN" sz="2200" b="1" dirty="0">
                <a:solidFill>
                  <a:schemeClr val="accent1"/>
                </a:solidFill>
              </a:rPr>
              <a:t>——2013</a:t>
            </a:r>
            <a:r>
              <a:rPr lang="zh-CN" altLang="en-US" sz="2200" b="1" dirty="0">
                <a:solidFill>
                  <a:schemeClr val="accent1"/>
                </a:solidFill>
              </a:rPr>
              <a:t>年</a:t>
            </a:r>
            <a:r>
              <a:rPr lang="en-US" altLang="zh-CN" sz="2200" b="1" dirty="0">
                <a:solidFill>
                  <a:schemeClr val="accent1"/>
                </a:solidFill>
              </a:rPr>
              <a:t>12</a:t>
            </a:r>
            <a:r>
              <a:rPr lang="zh-CN" altLang="en-US" sz="2200" b="1" dirty="0">
                <a:solidFill>
                  <a:schemeClr val="accent1"/>
                </a:solidFill>
              </a:rPr>
              <a:t>月</a:t>
            </a:r>
            <a:r>
              <a:rPr lang="en-US" altLang="zh-CN" sz="2200" b="1" dirty="0">
                <a:solidFill>
                  <a:schemeClr val="accent1"/>
                </a:solidFill>
              </a:rPr>
              <a:t>3</a:t>
            </a:r>
            <a:r>
              <a:rPr lang="zh-CN" altLang="en-US" sz="2200" b="1" dirty="0">
                <a:solidFill>
                  <a:schemeClr val="accent1"/>
                </a:solidFill>
              </a:rPr>
              <a:t>日在中央政治局集体学习时的讲话</a:t>
            </a:r>
            <a:endParaRPr lang="en-US" altLang="zh-CN" sz="2200" b="1" dirty="0">
              <a:solidFill>
                <a:schemeClr val="accent1"/>
              </a:solidFill>
            </a:endParaRPr>
          </a:p>
        </p:txBody>
      </p:sp>
      <p:sp>
        <p:nvSpPr>
          <p:cNvPr id="52" name="TextBox 45"/>
          <p:cNvSpPr txBox="1"/>
          <p:nvPr/>
        </p:nvSpPr>
        <p:spPr>
          <a:xfrm>
            <a:off x="1729951" y="2729992"/>
            <a:ext cx="1891607" cy="738633"/>
          </a:xfrm>
          <a:prstGeom prst="rect">
            <a:avLst/>
          </a:prstGeom>
          <a:noFill/>
          <a:effectLst>
            <a:outerShdw blurRad="50800" dist="38100" dir="5400000" algn="t" rotWithShape="0">
              <a:prstClr val="black">
                <a:alpha val="40000"/>
              </a:prstClr>
            </a:outerShdw>
          </a:effectLst>
        </p:spPr>
        <p:txBody>
          <a:bodyPr wrap="square" lIns="121891" tIns="60945" rIns="121891" bIns="60945" rtlCol="0">
            <a:spAutoFit/>
          </a:bodyPr>
          <a:lstStyle/>
          <a:p>
            <a:pPr algn="r"/>
            <a:r>
              <a:rPr lang="zh-CN" altLang="en-US" sz="2000" b="1" dirty="0">
                <a:solidFill>
                  <a:schemeClr val="accent1"/>
                </a:solidFill>
                <a:latin typeface="微软雅黑" pitchFamily="34" charset="-122"/>
                <a:ea typeface="微软雅黑" pitchFamily="34" charset="-122"/>
              </a:rPr>
              <a:t>如何做一名</a:t>
            </a:r>
            <a:endParaRPr lang="en-US" altLang="zh-CN" sz="2000" b="1" dirty="0">
              <a:solidFill>
                <a:schemeClr val="accent1"/>
              </a:solidFill>
              <a:latin typeface="微软雅黑" pitchFamily="34" charset="-122"/>
              <a:ea typeface="微软雅黑" pitchFamily="34" charset="-122"/>
            </a:endParaRPr>
          </a:p>
          <a:p>
            <a:pPr algn="r"/>
            <a:r>
              <a:rPr lang="zh-CN" altLang="en-US" sz="2000" b="1" dirty="0">
                <a:latin typeface="微软雅黑" pitchFamily="34" charset="-122"/>
                <a:ea typeface="微软雅黑" pitchFamily="34" charset="-122"/>
              </a:rPr>
              <a:t>合格共产党员</a:t>
            </a:r>
          </a:p>
        </p:txBody>
      </p:sp>
      <p:sp>
        <p:nvSpPr>
          <p:cNvPr id="53" name="矩形 52"/>
          <p:cNvSpPr/>
          <p:nvPr/>
        </p:nvSpPr>
        <p:spPr>
          <a:xfrm>
            <a:off x="1101248" y="4762836"/>
            <a:ext cx="2434538" cy="779881"/>
          </a:xfrm>
          <a:prstGeom prst="rect">
            <a:avLst/>
          </a:prstGeom>
          <a:effectLst>
            <a:outerShdw blurRad="50800" dist="38100" dir="2700000" algn="tl" rotWithShape="0">
              <a:prstClr val="black">
                <a:alpha val="40000"/>
              </a:prstClr>
            </a:outerShdw>
          </a:effectLst>
        </p:spPr>
        <p:txBody>
          <a:bodyPr wrap="none" lIns="121891" tIns="60945" rIns="121891" bIns="60945">
            <a:spAutoFit/>
          </a:bodyPr>
          <a:lstStyle/>
          <a:p>
            <a:r>
              <a:rPr lang="zh-CN" altLang="en-US" sz="3200" dirty="0">
                <a:solidFill>
                  <a:srgbClr val="000000"/>
                </a:solidFill>
                <a:latin typeface="华文行楷" panose="02010800040101010101" pitchFamily="2" charset="-122"/>
                <a:ea typeface="华文行楷" panose="02010800040101010101" pitchFamily="2" charset="-122"/>
              </a:rPr>
              <a:t>习进平</a:t>
            </a:r>
            <a:r>
              <a:rPr lang="en-US" altLang="zh-CN" sz="3200" dirty="0">
                <a:solidFill>
                  <a:srgbClr val="000000"/>
                </a:solidFill>
                <a:latin typeface="华文行楷" panose="02010800040101010101" pitchFamily="2" charset="-122"/>
                <a:ea typeface="华文行楷" panose="02010800040101010101" pitchFamily="2" charset="-122"/>
              </a:rPr>
              <a:t>·</a:t>
            </a:r>
            <a:r>
              <a:rPr lang="zh-CN" altLang="en-US" sz="4300" b="1" dirty="0">
                <a:solidFill>
                  <a:schemeClr val="accent1"/>
                </a:solidFill>
                <a:latin typeface="华文行楷" panose="02010800040101010101" pitchFamily="2" charset="-122"/>
                <a:ea typeface="华文行楷" panose="02010800040101010101" pitchFamily="2" charset="-122"/>
              </a:rPr>
              <a:t>论</a:t>
            </a:r>
            <a:endParaRPr lang="zh-CN" altLang="en-US" sz="4800" b="1" dirty="0">
              <a:solidFill>
                <a:schemeClr val="accent1"/>
              </a:solidFill>
            </a:endParaRPr>
          </a:p>
        </p:txBody>
      </p:sp>
      <p:grpSp>
        <p:nvGrpSpPr>
          <p:cNvPr id="29" name="组合 28"/>
          <p:cNvGrpSpPr/>
          <p:nvPr/>
        </p:nvGrpSpPr>
        <p:grpSpPr>
          <a:xfrm>
            <a:off x="6470679" y="1754214"/>
            <a:ext cx="952436" cy="952781"/>
            <a:chOff x="3686418" y="1491630"/>
            <a:chExt cx="1245622" cy="1245622"/>
          </a:xfrm>
        </p:grpSpPr>
        <p:grpSp>
          <p:nvGrpSpPr>
            <p:cNvPr id="30" name="组合 29"/>
            <p:cNvGrpSpPr/>
            <p:nvPr/>
          </p:nvGrpSpPr>
          <p:grpSpPr>
            <a:xfrm>
              <a:off x="3686418" y="1491630"/>
              <a:ext cx="1245622" cy="1245622"/>
              <a:chOff x="3597091" y="1563638"/>
              <a:chExt cx="1245622" cy="1245622"/>
            </a:xfrm>
          </p:grpSpPr>
          <p:sp>
            <p:nvSpPr>
              <p:cNvPr id="32" name="椭圆 31"/>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33" name="椭圆 32"/>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31" name="标题 4"/>
            <p:cNvSpPr txBox="1">
              <a:spLocks/>
            </p:cNvSpPr>
            <p:nvPr/>
          </p:nvSpPr>
          <p:spPr>
            <a:xfrm>
              <a:off x="3891047"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要</a:t>
              </a:r>
            </a:p>
          </p:txBody>
        </p:sp>
      </p:grpSp>
      <p:grpSp>
        <p:nvGrpSpPr>
          <p:cNvPr id="34" name="组合 33"/>
          <p:cNvGrpSpPr/>
          <p:nvPr/>
        </p:nvGrpSpPr>
        <p:grpSpPr>
          <a:xfrm>
            <a:off x="4469193" y="1754214"/>
            <a:ext cx="952436" cy="952781"/>
            <a:chOff x="3686418" y="1491630"/>
            <a:chExt cx="1245622" cy="1245622"/>
          </a:xfrm>
        </p:grpSpPr>
        <p:grpSp>
          <p:nvGrpSpPr>
            <p:cNvPr id="38" name="组合 37"/>
            <p:cNvGrpSpPr/>
            <p:nvPr/>
          </p:nvGrpSpPr>
          <p:grpSpPr>
            <a:xfrm>
              <a:off x="3686418" y="1491630"/>
              <a:ext cx="1245622" cy="1245622"/>
              <a:chOff x="3597091" y="1563638"/>
              <a:chExt cx="1245622" cy="1245622"/>
            </a:xfrm>
          </p:grpSpPr>
          <p:sp>
            <p:nvSpPr>
              <p:cNvPr id="40" name="椭圆 39"/>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41" name="椭圆 40"/>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39" name="标题 4"/>
            <p:cNvSpPr txBox="1">
              <a:spLocks/>
            </p:cNvSpPr>
            <p:nvPr/>
          </p:nvSpPr>
          <p:spPr>
            <a:xfrm>
              <a:off x="386766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党</a:t>
              </a:r>
            </a:p>
          </p:txBody>
        </p:sp>
      </p:grpSp>
      <p:grpSp>
        <p:nvGrpSpPr>
          <p:cNvPr id="42" name="组合 41"/>
          <p:cNvGrpSpPr/>
          <p:nvPr/>
        </p:nvGrpSpPr>
        <p:grpSpPr>
          <a:xfrm>
            <a:off x="5469673" y="1754214"/>
            <a:ext cx="952436" cy="952781"/>
            <a:chOff x="3686418" y="1491630"/>
            <a:chExt cx="1245622" cy="1245622"/>
          </a:xfrm>
        </p:grpSpPr>
        <p:grpSp>
          <p:nvGrpSpPr>
            <p:cNvPr id="43" name="组合 42"/>
            <p:cNvGrpSpPr/>
            <p:nvPr/>
          </p:nvGrpSpPr>
          <p:grpSpPr>
            <a:xfrm>
              <a:off x="3686418" y="1491630"/>
              <a:ext cx="1245622" cy="1245622"/>
              <a:chOff x="3597091" y="1563638"/>
              <a:chExt cx="1245622" cy="1245622"/>
            </a:xfrm>
          </p:grpSpPr>
          <p:sp>
            <p:nvSpPr>
              <p:cNvPr id="45" name="椭圆 44"/>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46" name="椭圆 45"/>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44" name="标题 4"/>
            <p:cNvSpPr txBox="1">
              <a:spLocks/>
            </p:cNvSpPr>
            <p:nvPr/>
          </p:nvSpPr>
          <p:spPr>
            <a:xfrm>
              <a:off x="3863174"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员</a:t>
              </a:r>
            </a:p>
          </p:txBody>
        </p:sp>
      </p:grpSp>
    </p:spTree>
    <p:extLst>
      <p:ext uri="{BB962C8B-B14F-4D97-AF65-F5344CB8AC3E}">
        <p14:creationId xmlns:p14="http://schemas.microsoft.com/office/powerpoint/2010/main" val="1433447195"/>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1500"/>
                                        <p:tgtEl>
                                          <p:spTgt spid="52"/>
                                        </p:tgtEl>
                                      </p:cBhvr>
                                    </p:animEffect>
                                    <p:anim calcmode="lin" valueType="num">
                                      <p:cBhvr>
                                        <p:cTn id="11" dur="1500" fill="hold"/>
                                        <p:tgtEl>
                                          <p:spTgt spid="52"/>
                                        </p:tgtEl>
                                        <p:attrNameLst>
                                          <p:attrName>ppt_x</p:attrName>
                                        </p:attrNameLst>
                                      </p:cBhvr>
                                      <p:tavLst>
                                        <p:tav tm="0">
                                          <p:val>
                                            <p:strVal val="#ppt_x"/>
                                          </p:val>
                                        </p:tav>
                                        <p:tav tm="100000">
                                          <p:val>
                                            <p:strVal val="#ppt_x"/>
                                          </p:val>
                                        </p:tav>
                                      </p:tavLst>
                                    </p:anim>
                                    <p:anim calcmode="lin" valueType="num">
                                      <p:cBhvr>
                                        <p:cTn id="12" dur="1500" fill="hold"/>
                                        <p:tgtEl>
                                          <p:spTgt spid="52"/>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2000"/>
                                        <p:tgtEl>
                                          <p:spTgt spid="53"/>
                                        </p:tgtEl>
                                      </p:cBhvr>
                                    </p:animEffect>
                                  </p:childTnLst>
                                </p:cTn>
                              </p:par>
                            </p:childTnLst>
                          </p:cTn>
                        </p:par>
                        <p:par>
                          <p:cTn id="17" fill="hold">
                            <p:stCondLst>
                              <p:cond delay="3500"/>
                            </p:stCondLst>
                            <p:childTnLst>
                              <p:par>
                                <p:cTn id="18" presetID="42" presetClass="entr" presetSubtype="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childTnLst>
                          </p:cTn>
                        </p:par>
                        <p:par>
                          <p:cTn id="23" fill="hold">
                            <p:stCondLst>
                              <p:cond delay="4500"/>
                            </p:stCondLst>
                            <p:childTnLst>
                              <p:par>
                                <p:cTn id="24" presetID="42" presetClass="entr" presetSubtype="0"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5500"/>
                            </p:stCondLst>
                            <p:childTnLst>
                              <p:par>
                                <p:cTn id="30" presetID="42" presetClass="entr" presetSubtype="0"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6500"/>
                            </p:stCondLst>
                            <p:childTnLst>
                              <p:par>
                                <p:cTn id="36" presetID="53" presetClass="entr" presetSubtype="16" fill="hold" grpId="0" nodeType="afterEffect">
                                  <p:stCondLst>
                                    <p:cond delay="0"/>
                                  </p:stCondLst>
                                  <p:childTnLst>
                                    <p:set>
                                      <p:cBhvr>
                                        <p:cTn id="37" dur="1" fill="hold">
                                          <p:stCondLst>
                                            <p:cond delay="0"/>
                                          </p:stCondLst>
                                        </p:cTn>
                                        <p:tgtEl>
                                          <p:spTgt spid="95"/>
                                        </p:tgtEl>
                                        <p:attrNameLst>
                                          <p:attrName>style.visibility</p:attrName>
                                        </p:attrNameLst>
                                      </p:cBhvr>
                                      <p:to>
                                        <p:strVal val="visible"/>
                                      </p:to>
                                    </p:set>
                                    <p:anim calcmode="lin" valueType="num">
                                      <p:cBhvr>
                                        <p:cTn id="38" dur="1500" fill="hold"/>
                                        <p:tgtEl>
                                          <p:spTgt spid="95"/>
                                        </p:tgtEl>
                                        <p:attrNameLst>
                                          <p:attrName>ppt_w</p:attrName>
                                        </p:attrNameLst>
                                      </p:cBhvr>
                                      <p:tavLst>
                                        <p:tav tm="0">
                                          <p:val>
                                            <p:fltVal val="0"/>
                                          </p:val>
                                        </p:tav>
                                        <p:tav tm="100000">
                                          <p:val>
                                            <p:strVal val="#ppt_w"/>
                                          </p:val>
                                        </p:tav>
                                      </p:tavLst>
                                    </p:anim>
                                    <p:anim calcmode="lin" valueType="num">
                                      <p:cBhvr>
                                        <p:cTn id="39" dur="1500" fill="hold"/>
                                        <p:tgtEl>
                                          <p:spTgt spid="95"/>
                                        </p:tgtEl>
                                        <p:attrNameLst>
                                          <p:attrName>ppt_h</p:attrName>
                                        </p:attrNameLst>
                                      </p:cBhvr>
                                      <p:tavLst>
                                        <p:tav tm="0">
                                          <p:val>
                                            <p:fltVal val="0"/>
                                          </p:val>
                                        </p:tav>
                                        <p:tav tm="100000">
                                          <p:val>
                                            <p:strVal val="#ppt_h"/>
                                          </p:val>
                                        </p:tav>
                                      </p:tavLst>
                                    </p:anim>
                                    <p:animEffect transition="in" filter="fade">
                                      <p:cBhvr>
                                        <p:cTn id="40" dur="1500"/>
                                        <p:tgtEl>
                                          <p:spTgt spid="95"/>
                                        </p:tgtEl>
                                      </p:cBhvr>
                                    </p:animEffect>
                                  </p:childTnLst>
                                </p:cTn>
                              </p:par>
                            </p:childTnLst>
                          </p:cTn>
                        </p:par>
                        <p:par>
                          <p:cTn id="41" fill="hold">
                            <p:stCondLst>
                              <p:cond delay="8000"/>
                            </p:stCondLst>
                            <p:childTnLst>
                              <p:par>
                                <p:cTn id="42" presetID="22" presetClass="entr" presetSubtype="8"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1500"/>
                                        <p:tgtEl>
                                          <p:spTgt spid="36"/>
                                        </p:tgtEl>
                                      </p:cBhvr>
                                    </p:animEffect>
                                  </p:childTnLst>
                                </p:cTn>
                              </p:par>
                            </p:childTnLst>
                          </p:cTn>
                        </p:par>
                        <p:par>
                          <p:cTn id="45" fill="hold">
                            <p:stCondLst>
                              <p:cond delay="9500"/>
                            </p:stCondLst>
                            <p:childTnLst>
                              <p:par>
                                <p:cTn id="46" presetID="14" presetClass="entr" presetSubtype="1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randombar(horizontal)">
                                      <p:cBhvr>
                                        <p:cTn id="48" dur="1500"/>
                                        <p:tgtEl>
                                          <p:spTgt spid="35"/>
                                        </p:tgtEl>
                                      </p:cBhvr>
                                    </p:animEffect>
                                  </p:childTnLst>
                                </p:cTn>
                              </p:par>
                            </p:childTnLst>
                          </p:cTn>
                        </p:par>
                        <p:par>
                          <p:cTn id="49" fill="hold">
                            <p:stCondLst>
                              <p:cond delay="110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750"/>
                                        <p:tgtEl>
                                          <p:spTgt spid="37"/>
                                        </p:tgtEl>
                                      </p:cBhvr>
                                    </p:animEffect>
                                    <p:anim calcmode="lin" valueType="num">
                                      <p:cBhvr>
                                        <p:cTn id="53" dur="1750" fill="hold"/>
                                        <p:tgtEl>
                                          <p:spTgt spid="37"/>
                                        </p:tgtEl>
                                        <p:attrNameLst>
                                          <p:attrName>ppt_x</p:attrName>
                                        </p:attrNameLst>
                                      </p:cBhvr>
                                      <p:tavLst>
                                        <p:tav tm="0">
                                          <p:val>
                                            <p:strVal val="#ppt_x"/>
                                          </p:val>
                                        </p:tav>
                                        <p:tav tm="100000">
                                          <p:val>
                                            <p:strVal val="#ppt_x"/>
                                          </p:val>
                                        </p:tav>
                                      </p:tavLst>
                                    </p:anim>
                                    <p:anim calcmode="lin" valueType="num">
                                      <p:cBhvr>
                                        <p:cTn id="54" dur="1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35" grpId="0"/>
      <p:bldP spid="36" grpId="0" animBg="1"/>
      <p:bldP spid="37" grpId="0"/>
      <p:bldP spid="52" grpId="0"/>
      <p:bldP spid="5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r>
              <a:rPr lang="zh-CN" altLang="en-US" sz="2000" dirty="0">
                <a:solidFill>
                  <a:schemeClr val="accent1"/>
                </a:solidFill>
                <a:latin typeface="微软雅黑" panose="020B0503020204020204" pitchFamily="34" charset="-122"/>
                <a:ea typeface="微软雅黑" panose="020B0503020204020204" pitchFamily="34" charset="-122"/>
              </a:rPr>
              <a:t>做合格党员：遵纪守法    廉洁正派</a:t>
            </a:r>
          </a:p>
        </p:txBody>
      </p:sp>
      <p:sp>
        <p:nvSpPr>
          <p:cNvPr id="95" name="矩形 94"/>
          <p:cNvSpPr/>
          <p:nvPr/>
        </p:nvSpPr>
        <p:spPr>
          <a:xfrm>
            <a:off x="7727177" y="2031518"/>
            <a:ext cx="3620951" cy="533604"/>
          </a:xfrm>
          <a:prstGeom prst="rect">
            <a:avLst/>
          </a:prstGeom>
          <a:noFill/>
          <a:ln>
            <a:noFill/>
          </a:ln>
          <a:effectLst/>
        </p:spPr>
        <p:txBody>
          <a:bodyPr wrap="square" lIns="121891" tIns="60945" rIns="121891" bIns="60945">
            <a:spAutoFit/>
          </a:bodyPr>
          <a:lstStyle/>
          <a:p>
            <a:pPr algn="ctr"/>
            <a:r>
              <a:rPr lang="zh-CN" altLang="en-US" sz="2600" b="1" dirty="0"/>
              <a:t>遵纪守法    廉洁正派</a:t>
            </a:r>
          </a:p>
        </p:txBody>
      </p:sp>
      <p:sp>
        <p:nvSpPr>
          <p:cNvPr id="35" name="矩形 34"/>
          <p:cNvSpPr/>
          <p:nvPr/>
        </p:nvSpPr>
        <p:spPr>
          <a:xfrm>
            <a:off x="4437444" y="3237729"/>
            <a:ext cx="7417653" cy="1585019"/>
          </a:xfrm>
          <a:prstGeom prst="rect">
            <a:avLst/>
          </a:prstGeom>
        </p:spPr>
        <p:txBody>
          <a:bodyPr wrap="square" lIns="121891" tIns="60945" rIns="121891" bIns="60945">
            <a:spAutoFit/>
          </a:bodyPr>
          <a:lstStyle/>
          <a:p>
            <a:r>
              <a:rPr lang="zh-CN" altLang="en-US" sz="1900" dirty="0"/>
              <a:t>廉洁自律是共产党人为官从政的底线。我经常讲，鱼和熊掌不可兼得，当官发财两条道，当官就不要发财，发财就不要当官。要始终严格要求自己，把好权力关、金钱关、美色关，做到清清白白做人、干干净净做事、坦坦荡荡为官。要加强对亲属和身边工作人员的教育和约束，要求他们守德、守纪、守法。</a:t>
            </a:r>
          </a:p>
        </p:txBody>
      </p:sp>
      <p:sp>
        <p:nvSpPr>
          <p:cNvPr id="36" name="矩形 35"/>
          <p:cNvSpPr/>
          <p:nvPr/>
        </p:nvSpPr>
        <p:spPr>
          <a:xfrm>
            <a:off x="4416065" y="2923150"/>
            <a:ext cx="7439032" cy="96022"/>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sp>
        <p:nvSpPr>
          <p:cNvPr id="37" name="矩形 36"/>
          <p:cNvSpPr/>
          <p:nvPr/>
        </p:nvSpPr>
        <p:spPr>
          <a:xfrm>
            <a:off x="5039226" y="5350453"/>
            <a:ext cx="6787520" cy="800189"/>
          </a:xfrm>
          <a:prstGeom prst="rect">
            <a:avLst/>
          </a:prstGeom>
        </p:spPr>
        <p:txBody>
          <a:bodyPr wrap="square" lIns="121891" tIns="60945" rIns="121891" bIns="60945">
            <a:spAutoFit/>
          </a:bodyPr>
          <a:lstStyle/>
          <a:p>
            <a:pPr algn="r"/>
            <a:r>
              <a:rPr lang="en-US" altLang="zh-CN" sz="2200" b="1" dirty="0">
                <a:solidFill>
                  <a:schemeClr val="accent1"/>
                </a:solidFill>
              </a:rPr>
              <a:t>——2015</a:t>
            </a:r>
            <a:r>
              <a:rPr lang="zh-CN" altLang="en-US" sz="2200" b="1" dirty="0">
                <a:solidFill>
                  <a:schemeClr val="accent1"/>
                </a:solidFill>
              </a:rPr>
              <a:t>年</a:t>
            </a:r>
            <a:r>
              <a:rPr lang="en-US" altLang="zh-CN" sz="2200" b="1" dirty="0">
                <a:solidFill>
                  <a:schemeClr val="accent1"/>
                </a:solidFill>
              </a:rPr>
              <a:t>1</a:t>
            </a:r>
            <a:r>
              <a:rPr lang="zh-CN" altLang="en-US" sz="2200" b="1" dirty="0">
                <a:solidFill>
                  <a:schemeClr val="accent1"/>
                </a:solidFill>
              </a:rPr>
              <a:t>月</a:t>
            </a:r>
            <a:r>
              <a:rPr lang="en-US" altLang="zh-CN" sz="2200" b="1" dirty="0">
                <a:solidFill>
                  <a:schemeClr val="accent1"/>
                </a:solidFill>
              </a:rPr>
              <a:t>12</a:t>
            </a:r>
            <a:r>
              <a:rPr lang="zh-CN" altLang="en-US" sz="2200" b="1" dirty="0">
                <a:solidFill>
                  <a:schemeClr val="accent1"/>
                </a:solidFill>
              </a:rPr>
              <a:t>日，同中央党校第一期县委书记研修班学员座谈时的讲话</a:t>
            </a:r>
          </a:p>
        </p:txBody>
      </p:sp>
      <p:sp>
        <p:nvSpPr>
          <p:cNvPr id="53" name="矩形 52"/>
          <p:cNvSpPr/>
          <p:nvPr/>
        </p:nvSpPr>
        <p:spPr>
          <a:xfrm>
            <a:off x="1101248" y="4762836"/>
            <a:ext cx="2434538" cy="779881"/>
          </a:xfrm>
          <a:prstGeom prst="rect">
            <a:avLst/>
          </a:prstGeom>
          <a:effectLst>
            <a:outerShdw blurRad="50800" dist="38100" dir="2700000" algn="tl" rotWithShape="0">
              <a:prstClr val="black">
                <a:alpha val="40000"/>
              </a:prstClr>
            </a:outerShdw>
          </a:effectLst>
        </p:spPr>
        <p:txBody>
          <a:bodyPr wrap="none" lIns="121891" tIns="60945" rIns="121891" bIns="60945">
            <a:spAutoFit/>
          </a:bodyPr>
          <a:lstStyle/>
          <a:p>
            <a:r>
              <a:rPr lang="zh-CN" altLang="en-US" sz="3200" dirty="0">
                <a:solidFill>
                  <a:srgbClr val="000000"/>
                </a:solidFill>
                <a:latin typeface="华文行楷" panose="02010800040101010101" pitchFamily="2" charset="-122"/>
                <a:ea typeface="华文行楷" panose="02010800040101010101" pitchFamily="2" charset="-122"/>
              </a:rPr>
              <a:t>习进平</a:t>
            </a:r>
            <a:r>
              <a:rPr lang="en-US" altLang="zh-CN" sz="3200" dirty="0">
                <a:solidFill>
                  <a:srgbClr val="000000"/>
                </a:solidFill>
                <a:latin typeface="华文行楷" panose="02010800040101010101" pitchFamily="2" charset="-122"/>
                <a:ea typeface="华文行楷" panose="02010800040101010101" pitchFamily="2" charset="-122"/>
              </a:rPr>
              <a:t>·</a:t>
            </a:r>
            <a:r>
              <a:rPr lang="zh-CN" altLang="en-US" sz="4300" b="1" dirty="0">
                <a:solidFill>
                  <a:schemeClr val="accent1"/>
                </a:solidFill>
                <a:latin typeface="华文行楷" panose="02010800040101010101" pitchFamily="2" charset="-122"/>
                <a:ea typeface="华文行楷" panose="02010800040101010101" pitchFamily="2" charset="-122"/>
              </a:rPr>
              <a:t>论</a:t>
            </a:r>
            <a:endParaRPr lang="zh-CN" altLang="en-US" sz="4800" b="1" dirty="0">
              <a:solidFill>
                <a:schemeClr val="accent1"/>
              </a:solidFill>
            </a:endParaRPr>
          </a:p>
        </p:txBody>
      </p:sp>
      <p:pic>
        <p:nvPicPr>
          <p:cNvPr id="28"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3" y="2112533"/>
            <a:ext cx="1786541" cy="162123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45"/>
          <p:cNvSpPr txBox="1"/>
          <p:nvPr/>
        </p:nvSpPr>
        <p:spPr>
          <a:xfrm>
            <a:off x="1729951" y="2729992"/>
            <a:ext cx="1891607" cy="738633"/>
          </a:xfrm>
          <a:prstGeom prst="rect">
            <a:avLst/>
          </a:prstGeom>
          <a:noFill/>
          <a:effectLst>
            <a:outerShdw blurRad="50800" dist="38100" dir="5400000" algn="t" rotWithShape="0">
              <a:prstClr val="black">
                <a:alpha val="40000"/>
              </a:prstClr>
            </a:outerShdw>
          </a:effectLst>
        </p:spPr>
        <p:txBody>
          <a:bodyPr wrap="square" lIns="121891" tIns="60945" rIns="121891" bIns="60945" rtlCol="0">
            <a:spAutoFit/>
          </a:bodyPr>
          <a:lstStyle/>
          <a:p>
            <a:pPr algn="r"/>
            <a:r>
              <a:rPr lang="zh-CN" altLang="en-US" sz="2000" b="1" dirty="0">
                <a:solidFill>
                  <a:schemeClr val="accent1"/>
                </a:solidFill>
                <a:latin typeface="微软雅黑" pitchFamily="34" charset="-122"/>
                <a:ea typeface="微软雅黑" pitchFamily="34" charset="-122"/>
              </a:rPr>
              <a:t>如何做一名</a:t>
            </a:r>
            <a:endParaRPr lang="en-US" altLang="zh-CN" sz="2000" b="1" dirty="0">
              <a:solidFill>
                <a:schemeClr val="accent1"/>
              </a:solidFill>
              <a:latin typeface="微软雅黑" pitchFamily="34" charset="-122"/>
              <a:ea typeface="微软雅黑" pitchFamily="34" charset="-122"/>
            </a:endParaRPr>
          </a:p>
          <a:p>
            <a:pPr algn="r"/>
            <a:r>
              <a:rPr lang="zh-CN" altLang="en-US" sz="2000" b="1" dirty="0">
                <a:latin typeface="微软雅黑" pitchFamily="34" charset="-122"/>
                <a:ea typeface="微软雅黑" pitchFamily="34" charset="-122"/>
              </a:rPr>
              <a:t>合格共产党员</a:t>
            </a:r>
          </a:p>
        </p:txBody>
      </p:sp>
      <p:grpSp>
        <p:nvGrpSpPr>
          <p:cNvPr id="30" name="组合 29"/>
          <p:cNvGrpSpPr/>
          <p:nvPr/>
        </p:nvGrpSpPr>
        <p:grpSpPr>
          <a:xfrm>
            <a:off x="6470679" y="1754214"/>
            <a:ext cx="952436" cy="952781"/>
            <a:chOff x="3686418" y="1491630"/>
            <a:chExt cx="1245622" cy="1245622"/>
          </a:xfrm>
        </p:grpSpPr>
        <p:grpSp>
          <p:nvGrpSpPr>
            <p:cNvPr id="31" name="组合 30"/>
            <p:cNvGrpSpPr/>
            <p:nvPr/>
          </p:nvGrpSpPr>
          <p:grpSpPr>
            <a:xfrm>
              <a:off x="3686418" y="1491630"/>
              <a:ext cx="1245622" cy="1245622"/>
              <a:chOff x="3597091" y="1563638"/>
              <a:chExt cx="1245622" cy="1245622"/>
            </a:xfrm>
          </p:grpSpPr>
          <p:sp>
            <p:nvSpPr>
              <p:cNvPr id="33" name="椭圆 32"/>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34" name="椭圆 33"/>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32" name="标题 4"/>
            <p:cNvSpPr txBox="1">
              <a:spLocks/>
            </p:cNvSpPr>
            <p:nvPr/>
          </p:nvSpPr>
          <p:spPr>
            <a:xfrm>
              <a:off x="3891047"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要</a:t>
              </a:r>
            </a:p>
          </p:txBody>
        </p:sp>
      </p:grpSp>
      <p:grpSp>
        <p:nvGrpSpPr>
          <p:cNvPr id="38" name="组合 37"/>
          <p:cNvGrpSpPr/>
          <p:nvPr/>
        </p:nvGrpSpPr>
        <p:grpSpPr>
          <a:xfrm>
            <a:off x="4469193" y="1754214"/>
            <a:ext cx="952436" cy="952781"/>
            <a:chOff x="3686418" y="1491630"/>
            <a:chExt cx="1245622" cy="1245622"/>
          </a:xfrm>
        </p:grpSpPr>
        <p:grpSp>
          <p:nvGrpSpPr>
            <p:cNvPr id="39" name="组合 38"/>
            <p:cNvGrpSpPr/>
            <p:nvPr/>
          </p:nvGrpSpPr>
          <p:grpSpPr>
            <a:xfrm>
              <a:off x="3686418" y="1491630"/>
              <a:ext cx="1245622" cy="1245622"/>
              <a:chOff x="3597091" y="1563638"/>
              <a:chExt cx="1245622" cy="1245622"/>
            </a:xfrm>
          </p:grpSpPr>
          <p:sp>
            <p:nvSpPr>
              <p:cNvPr id="41" name="椭圆 40"/>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42" name="椭圆 41"/>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40" name="标题 4"/>
            <p:cNvSpPr txBox="1">
              <a:spLocks/>
            </p:cNvSpPr>
            <p:nvPr/>
          </p:nvSpPr>
          <p:spPr>
            <a:xfrm>
              <a:off x="386766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党</a:t>
              </a:r>
            </a:p>
          </p:txBody>
        </p:sp>
      </p:grpSp>
      <p:grpSp>
        <p:nvGrpSpPr>
          <p:cNvPr id="43" name="组合 42"/>
          <p:cNvGrpSpPr/>
          <p:nvPr/>
        </p:nvGrpSpPr>
        <p:grpSpPr>
          <a:xfrm>
            <a:off x="5469673" y="1754214"/>
            <a:ext cx="952436" cy="952781"/>
            <a:chOff x="3686418" y="1491630"/>
            <a:chExt cx="1245622" cy="1245622"/>
          </a:xfrm>
        </p:grpSpPr>
        <p:grpSp>
          <p:nvGrpSpPr>
            <p:cNvPr id="44" name="组合 43"/>
            <p:cNvGrpSpPr/>
            <p:nvPr/>
          </p:nvGrpSpPr>
          <p:grpSpPr>
            <a:xfrm>
              <a:off x="3686418" y="1491630"/>
              <a:ext cx="1245622" cy="1245622"/>
              <a:chOff x="3597091" y="1563638"/>
              <a:chExt cx="1245622" cy="1245622"/>
            </a:xfrm>
          </p:grpSpPr>
          <p:sp>
            <p:nvSpPr>
              <p:cNvPr id="46" name="椭圆 45"/>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47" name="椭圆 46"/>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45" name="标题 4"/>
            <p:cNvSpPr txBox="1">
              <a:spLocks/>
            </p:cNvSpPr>
            <p:nvPr/>
          </p:nvSpPr>
          <p:spPr>
            <a:xfrm>
              <a:off x="3863174"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员</a:t>
              </a:r>
            </a:p>
          </p:txBody>
        </p:sp>
      </p:grpSp>
    </p:spTree>
    <p:extLst>
      <p:ext uri="{BB962C8B-B14F-4D97-AF65-F5344CB8AC3E}">
        <p14:creationId xmlns:p14="http://schemas.microsoft.com/office/powerpoint/2010/main" val="3664356523"/>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1500"/>
                                        <p:tgtEl>
                                          <p:spTgt spid="29"/>
                                        </p:tgtEl>
                                      </p:cBhvr>
                                    </p:animEffect>
                                    <p:anim calcmode="lin" valueType="num">
                                      <p:cBhvr>
                                        <p:cTn id="11" dur="1500" fill="hold"/>
                                        <p:tgtEl>
                                          <p:spTgt spid="29"/>
                                        </p:tgtEl>
                                        <p:attrNameLst>
                                          <p:attrName>ppt_x</p:attrName>
                                        </p:attrNameLst>
                                      </p:cBhvr>
                                      <p:tavLst>
                                        <p:tav tm="0">
                                          <p:val>
                                            <p:strVal val="#ppt_x"/>
                                          </p:val>
                                        </p:tav>
                                        <p:tav tm="100000">
                                          <p:val>
                                            <p:strVal val="#ppt_x"/>
                                          </p:val>
                                        </p:tav>
                                      </p:tavLst>
                                    </p:anim>
                                    <p:anim calcmode="lin" valueType="num">
                                      <p:cBhvr>
                                        <p:cTn id="12" dur="1500" fill="hold"/>
                                        <p:tgtEl>
                                          <p:spTgt spid="29"/>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2000"/>
                                        <p:tgtEl>
                                          <p:spTgt spid="53"/>
                                        </p:tgtEl>
                                      </p:cBhvr>
                                    </p:animEffect>
                                  </p:childTnLst>
                                </p:cTn>
                              </p:par>
                            </p:childTnLst>
                          </p:cTn>
                        </p:par>
                        <p:par>
                          <p:cTn id="17" fill="hold">
                            <p:stCondLst>
                              <p:cond delay="3500"/>
                            </p:stCondLst>
                            <p:childTnLst>
                              <p:par>
                                <p:cTn id="18" presetID="42" presetClass="entr" presetSubtype="0"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childTnLst>
                          </p:cTn>
                        </p:par>
                        <p:par>
                          <p:cTn id="23" fill="hold">
                            <p:stCondLst>
                              <p:cond delay="4500"/>
                            </p:stCondLst>
                            <p:childTnLst>
                              <p:par>
                                <p:cTn id="24" presetID="42" presetClass="entr" presetSubtype="0"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1000" fill="hold"/>
                                        <p:tgtEl>
                                          <p:spTgt spid="38"/>
                                        </p:tgtEl>
                                        <p:attrNameLst>
                                          <p:attrName>ppt_y</p:attrName>
                                        </p:attrNameLst>
                                      </p:cBhvr>
                                      <p:tavLst>
                                        <p:tav tm="0">
                                          <p:val>
                                            <p:strVal val="#ppt_y+.1"/>
                                          </p:val>
                                        </p:tav>
                                        <p:tav tm="100000">
                                          <p:val>
                                            <p:strVal val="#ppt_y"/>
                                          </p:val>
                                        </p:tav>
                                      </p:tavLst>
                                    </p:anim>
                                  </p:childTnLst>
                                </p:cTn>
                              </p:par>
                            </p:childTnLst>
                          </p:cTn>
                        </p:par>
                        <p:par>
                          <p:cTn id="29" fill="hold">
                            <p:stCondLst>
                              <p:cond delay="5500"/>
                            </p:stCondLst>
                            <p:childTnLst>
                              <p:par>
                                <p:cTn id="30" presetID="42" presetClass="entr" presetSubtype="0"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childTnLst>
                          </p:cTn>
                        </p:par>
                        <p:par>
                          <p:cTn id="35" fill="hold">
                            <p:stCondLst>
                              <p:cond delay="6500"/>
                            </p:stCondLst>
                            <p:childTnLst>
                              <p:par>
                                <p:cTn id="36" presetID="53" presetClass="entr" presetSubtype="16" fill="hold" grpId="0" nodeType="afterEffect">
                                  <p:stCondLst>
                                    <p:cond delay="0"/>
                                  </p:stCondLst>
                                  <p:childTnLst>
                                    <p:set>
                                      <p:cBhvr>
                                        <p:cTn id="37" dur="1" fill="hold">
                                          <p:stCondLst>
                                            <p:cond delay="0"/>
                                          </p:stCondLst>
                                        </p:cTn>
                                        <p:tgtEl>
                                          <p:spTgt spid="95"/>
                                        </p:tgtEl>
                                        <p:attrNameLst>
                                          <p:attrName>style.visibility</p:attrName>
                                        </p:attrNameLst>
                                      </p:cBhvr>
                                      <p:to>
                                        <p:strVal val="visible"/>
                                      </p:to>
                                    </p:set>
                                    <p:anim calcmode="lin" valueType="num">
                                      <p:cBhvr>
                                        <p:cTn id="38" dur="1500" fill="hold"/>
                                        <p:tgtEl>
                                          <p:spTgt spid="95"/>
                                        </p:tgtEl>
                                        <p:attrNameLst>
                                          <p:attrName>ppt_w</p:attrName>
                                        </p:attrNameLst>
                                      </p:cBhvr>
                                      <p:tavLst>
                                        <p:tav tm="0">
                                          <p:val>
                                            <p:fltVal val="0"/>
                                          </p:val>
                                        </p:tav>
                                        <p:tav tm="100000">
                                          <p:val>
                                            <p:strVal val="#ppt_w"/>
                                          </p:val>
                                        </p:tav>
                                      </p:tavLst>
                                    </p:anim>
                                    <p:anim calcmode="lin" valueType="num">
                                      <p:cBhvr>
                                        <p:cTn id="39" dur="1500" fill="hold"/>
                                        <p:tgtEl>
                                          <p:spTgt spid="95"/>
                                        </p:tgtEl>
                                        <p:attrNameLst>
                                          <p:attrName>ppt_h</p:attrName>
                                        </p:attrNameLst>
                                      </p:cBhvr>
                                      <p:tavLst>
                                        <p:tav tm="0">
                                          <p:val>
                                            <p:fltVal val="0"/>
                                          </p:val>
                                        </p:tav>
                                        <p:tav tm="100000">
                                          <p:val>
                                            <p:strVal val="#ppt_h"/>
                                          </p:val>
                                        </p:tav>
                                      </p:tavLst>
                                    </p:anim>
                                    <p:animEffect transition="in" filter="fade">
                                      <p:cBhvr>
                                        <p:cTn id="40" dur="1500"/>
                                        <p:tgtEl>
                                          <p:spTgt spid="95"/>
                                        </p:tgtEl>
                                      </p:cBhvr>
                                    </p:animEffect>
                                  </p:childTnLst>
                                </p:cTn>
                              </p:par>
                            </p:childTnLst>
                          </p:cTn>
                        </p:par>
                        <p:par>
                          <p:cTn id="41" fill="hold">
                            <p:stCondLst>
                              <p:cond delay="8000"/>
                            </p:stCondLst>
                            <p:childTnLst>
                              <p:par>
                                <p:cTn id="42" presetID="22" presetClass="entr" presetSubtype="8"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1500"/>
                                        <p:tgtEl>
                                          <p:spTgt spid="36"/>
                                        </p:tgtEl>
                                      </p:cBhvr>
                                    </p:animEffect>
                                  </p:childTnLst>
                                </p:cTn>
                              </p:par>
                            </p:childTnLst>
                          </p:cTn>
                        </p:par>
                        <p:par>
                          <p:cTn id="45" fill="hold">
                            <p:stCondLst>
                              <p:cond delay="9500"/>
                            </p:stCondLst>
                            <p:childTnLst>
                              <p:par>
                                <p:cTn id="46" presetID="14" presetClass="entr" presetSubtype="1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randombar(horizontal)">
                                      <p:cBhvr>
                                        <p:cTn id="48" dur="1500"/>
                                        <p:tgtEl>
                                          <p:spTgt spid="35"/>
                                        </p:tgtEl>
                                      </p:cBhvr>
                                    </p:animEffect>
                                  </p:childTnLst>
                                </p:cTn>
                              </p:par>
                            </p:childTnLst>
                          </p:cTn>
                        </p:par>
                        <p:par>
                          <p:cTn id="49" fill="hold">
                            <p:stCondLst>
                              <p:cond delay="110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750"/>
                                        <p:tgtEl>
                                          <p:spTgt spid="37"/>
                                        </p:tgtEl>
                                      </p:cBhvr>
                                    </p:animEffect>
                                    <p:anim calcmode="lin" valueType="num">
                                      <p:cBhvr>
                                        <p:cTn id="53" dur="1750" fill="hold"/>
                                        <p:tgtEl>
                                          <p:spTgt spid="37"/>
                                        </p:tgtEl>
                                        <p:attrNameLst>
                                          <p:attrName>ppt_x</p:attrName>
                                        </p:attrNameLst>
                                      </p:cBhvr>
                                      <p:tavLst>
                                        <p:tav tm="0">
                                          <p:val>
                                            <p:strVal val="#ppt_x"/>
                                          </p:val>
                                        </p:tav>
                                        <p:tav tm="100000">
                                          <p:val>
                                            <p:strVal val="#ppt_x"/>
                                          </p:val>
                                        </p:tav>
                                      </p:tavLst>
                                    </p:anim>
                                    <p:anim calcmode="lin" valueType="num">
                                      <p:cBhvr>
                                        <p:cTn id="54" dur="1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35" grpId="0"/>
      <p:bldP spid="36" grpId="0" animBg="1"/>
      <p:bldP spid="37" grpId="0"/>
      <p:bldP spid="53" grpId="0"/>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marL="0" indent="0">
              <a:buNone/>
            </a:pPr>
            <a:r>
              <a:rPr lang="zh-CN" altLang="en-US" sz="2000" b="1" dirty="0">
                <a:solidFill>
                  <a:schemeClr val="accent1"/>
                </a:solidFill>
                <a:latin typeface="微软雅黑" panose="020B0503020204020204" pitchFamily="34" charset="-122"/>
                <a:ea typeface="微软雅黑" panose="020B0503020204020204" pitchFamily="34" charset="-122"/>
              </a:rPr>
              <a:t>做合格党员：向榜样学习    向群众学习</a:t>
            </a:r>
          </a:p>
        </p:txBody>
      </p:sp>
      <p:sp>
        <p:nvSpPr>
          <p:cNvPr id="95" name="矩形 94"/>
          <p:cNvSpPr/>
          <p:nvPr/>
        </p:nvSpPr>
        <p:spPr>
          <a:xfrm>
            <a:off x="7055189" y="2031518"/>
            <a:ext cx="4799908" cy="533604"/>
          </a:xfrm>
          <a:prstGeom prst="rect">
            <a:avLst/>
          </a:prstGeom>
          <a:noFill/>
          <a:ln>
            <a:noFill/>
          </a:ln>
          <a:effectLst/>
        </p:spPr>
        <p:txBody>
          <a:bodyPr wrap="square" lIns="121891" tIns="60945" rIns="121891" bIns="60945">
            <a:spAutoFit/>
          </a:bodyPr>
          <a:lstStyle/>
          <a:p>
            <a:pPr algn="ctr"/>
            <a:r>
              <a:rPr lang="zh-CN" altLang="en-US" sz="2600" b="1" dirty="0"/>
              <a:t>向榜样学习    向群众学习</a:t>
            </a:r>
          </a:p>
        </p:txBody>
      </p:sp>
      <p:sp>
        <p:nvSpPr>
          <p:cNvPr id="35" name="矩形 34"/>
          <p:cNvSpPr/>
          <p:nvPr/>
        </p:nvSpPr>
        <p:spPr>
          <a:xfrm>
            <a:off x="4437444" y="3598625"/>
            <a:ext cx="7417653" cy="1877407"/>
          </a:xfrm>
          <a:prstGeom prst="rect">
            <a:avLst/>
          </a:prstGeom>
        </p:spPr>
        <p:txBody>
          <a:bodyPr wrap="square" lIns="121891" tIns="60945" rIns="121891" bIns="60945">
            <a:spAutoFit/>
          </a:bodyPr>
          <a:lstStyle/>
          <a:p>
            <a:r>
              <a:rPr lang="zh-CN" altLang="en-US" sz="1900" dirty="0"/>
              <a:t>面对纷繁复杂的社会现实，党员干部特别是领导干部务必把加强道德修养作为十分重要的人生必修课，自觉从中华优秀传统文化中汲取营养，老老实实向人民群众学习，时时处处见贤思齐，以严格标准加强自律、接受他律，努力以道德的力量去赢得人心、赢得事业成就。</a:t>
            </a:r>
          </a:p>
          <a:p>
            <a:r>
              <a:rPr lang="zh-CN" altLang="en-US" sz="1900" dirty="0"/>
              <a:t>    </a:t>
            </a:r>
          </a:p>
        </p:txBody>
      </p:sp>
      <p:sp>
        <p:nvSpPr>
          <p:cNvPr id="36" name="矩形 35"/>
          <p:cNvSpPr/>
          <p:nvPr/>
        </p:nvSpPr>
        <p:spPr>
          <a:xfrm>
            <a:off x="4416065" y="2923150"/>
            <a:ext cx="7439032" cy="96022"/>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sp>
        <p:nvSpPr>
          <p:cNvPr id="37" name="矩形 36"/>
          <p:cNvSpPr/>
          <p:nvPr/>
        </p:nvSpPr>
        <p:spPr>
          <a:xfrm>
            <a:off x="5039226" y="5530900"/>
            <a:ext cx="6787520" cy="461635"/>
          </a:xfrm>
          <a:prstGeom prst="rect">
            <a:avLst/>
          </a:prstGeom>
        </p:spPr>
        <p:txBody>
          <a:bodyPr wrap="square" lIns="121891" tIns="60945" rIns="121891" bIns="60945">
            <a:spAutoFit/>
          </a:bodyPr>
          <a:lstStyle/>
          <a:p>
            <a:pPr algn="r"/>
            <a:r>
              <a:rPr lang="en-US" altLang="zh-CN" sz="2200" b="1" dirty="0">
                <a:solidFill>
                  <a:schemeClr val="accent1"/>
                </a:solidFill>
              </a:rPr>
              <a:t>——2014</a:t>
            </a:r>
            <a:r>
              <a:rPr lang="zh-CN" altLang="en-US" sz="2200" b="1" dirty="0">
                <a:solidFill>
                  <a:schemeClr val="accent1"/>
                </a:solidFill>
              </a:rPr>
              <a:t>年</a:t>
            </a:r>
            <a:r>
              <a:rPr lang="en-US" altLang="zh-CN" sz="2200" b="1" dirty="0">
                <a:solidFill>
                  <a:schemeClr val="accent1"/>
                </a:solidFill>
              </a:rPr>
              <a:t>5</a:t>
            </a:r>
            <a:r>
              <a:rPr lang="zh-CN" altLang="en-US" sz="2200" b="1" dirty="0">
                <a:solidFill>
                  <a:schemeClr val="accent1"/>
                </a:solidFill>
              </a:rPr>
              <a:t>月</a:t>
            </a:r>
            <a:r>
              <a:rPr lang="en-US" altLang="zh-CN" sz="2200" b="1" dirty="0">
                <a:solidFill>
                  <a:schemeClr val="accent1"/>
                </a:solidFill>
              </a:rPr>
              <a:t>9</a:t>
            </a:r>
            <a:r>
              <a:rPr lang="zh-CN" altLang="en-US" sz="2200" b="1" dirty="0">
                <a:solidFill>
                  <a:schemeClr val="accent1"/>
                </a:solidFill>
              </a:rPr>
              <a:t>日至</a:t>
            </a:r>
            <a:r>
              <a:rPr lang="en-US" altLang="zh-CN" sz="2200" b="1" dirty="0">
                <a:solidFill>
                  <a:schemeClr val="accent1"/>
                </a:solidFill>
              </a:rPr>
              <a:t>10</a:t>
            </a:r>
            <a:r>
              <a:rPr lang="zh-CN" altLang="en-US" sz="2200" b="1" dirty="0">
                <a:solidFill>
                  <a:schemeClr val="accent1"/>
                </a:solidFill>
              </a:rPr>
              <a:t>日在河南省考察调研时的讲话</a:t>
            </a:r>
          </a:p>
        </p:txBody>
      </p:sp>
      <p:sp>
        <p:nvSpPr>
          <p:cNvPr id="119" name="矩形 118"/>
          <p:cNvSpPr/>
          <p:nvPr/>
        </p:nvSpPr>
        <p:spPr>
          <a:xfrm>
            <a:off x="1101248" y="4762836"/>
            <a:ext cx="2434538" cy="779881"/>
          </a:xfrm>
          <a:prstGeom prst="rect">
            <a:avLst/>
          </a:prstGeom>
          <a:effectLst>
            <a:outerShdw blurRad="50800" dist="38100" dir="2700000" algn="tl" rotWithShape="0">
              <a:prstClr val="black">
                <a:alpha val="40000"/>
              </a:prstClr>
            </a:outerShdw>
          </a:effectLst>
        </p:spPr>
        <p:txBody>
          <a:bodyPr wrap="none" lIns="121891" tIns="60945" rIns="121891" bIns="60945">
            <a:spAutoFit/>
          </a:bodyPr>
          <a:lstStyle/>
          <a:p>
            <a:r>
              <a:rPr lang="zh-CN" altLang="en-US" sz="3200" dirty="0">
                <a:solidFill>
                  <a:srgbClr val="000000"/>
                </a:solidFill>
                <a:latin typeface="华文行楷" panose="02010800040101010101" pitchFamily="2" charset="-122"/>
                <a:ea typeface="华文行楷" panose="02010800040101010101" pitchFamily="2" charset="-122"/>
              </a:rPr>
              <a:t>习进平</a:t>
            </a:r>
            <a:r>
              <a:rPr lang="en-US" altLang="zh-CN" sz="3200" dirty="0">
                <a:solidFill>
                  <a:srgbClr val="000000"/>
                </a:solidFill>
                <a:latin typeface="华文行楷" panose="02010800040101010101" pitchFamily="2" charset="-122"/>
                <a:ea typeface="华文行楷" panose="02010800040101010101" pitchFamily="2" charset="-122"/>
              </a:rPr>
              <a:t>·</a:t>
            </a:r>
            <a:r>
              <a:rPr lang="zh-CN" altLang="en-US" sz="4300" b="1" dirty="0">
                <a:solidFill>
                  <a:schemeClr val="accent1"/>
                </a:solidFill>
                <a:latin typeface="华文行楷" panose="02010800040101010101" pitchFamily="2" charset="-122"/>
                <a:ea typeface="华文行楷" panose="02010800040101010101" pitchFamily="2" charset="-122"/>
              </a:rPr>
              <a:t>论</a:t>
            </a:r>
            <a:endParaRPr lang="zh-CN" altLang="en-US" sz="4800" b="1" dirty="0">
              <a:solidFill>
                <a:schemeClr val="accent1"/>
              </a:solidFill>
            </a:endParaRPr>
          </a:p>
        </p:txBody>
      </p:sp>
      <p:pic>
        <p:nvPicPr>
          <p:cNvPr id="28"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3" y="2112533"/>
            <a:ext cx="1786541" cy="162123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45"/>
          <p:cNvSpPr txBox="1"/>
          <p:nvPr/>
        </p:nvSpPr>
        <p:spPr>
          <a:xfrm>
            <a:off x="1729951" y="2729992"/>
            <a:ext cx="1891607" cy="738633"/>
          </a:xfrm>
          <a:prstGeom prst="rect">
            <a:avLst/>
          </a:prstGeom>
          <a:noFill/>
          <a:effectLst>
            <a:outerShdw blurRad="50800" dist="38100" dir="5400000" algn="t" rotWithShape="0">
              <a:prstClr val="black">
                <a:alpha val="40000"/>
              </a:prstClr>
            </a:outerShdw>
          </a:effectLst>
        </p:spPr>
        <p:txBody>
          <a:bodyPr wrap="square" lIns="121891" tIns="60945" rIns="121891" bIns="60945" rtlCol="0">
            <a:spAutoFit/>
          </a:bodyPr>
          <a:lstStyle/>
          <a:p>
            <a:pPr algn="r"/>
            <a:r>
              <a:rPr lang="zh-CN" altLang="en-US" sz="2000" b="1" dirty="0">
                <a:solidFill>
                  <a:schemeClr val="accent1"/>
                </a:solidFill>
                <a:latin typeface="微软雅黑" pitchFamily="34" charset="-122"/>
                <a:ea typeface="微软雅黑" pitchFamily="34" charset="-122"/>
              </a:rPr>
              <a:t>如何做一名</a:t>
            </a:r>
            <a:endParaRPr lang="en-US" altLang="zh-CN" sz="2000" b="1" dirty="0">
              <a:solidFill>
                <a:schemeClr val="accent1"/>
              </a:solidFill>
              <a:latin typeface="微软雅黑" pitchFamily="34" charset="-122"/>
              <a:ea typeface="微软雅黑" pitchFamily="34" charset="-122"/>
            </a:endParaRPr>
          </a:p>
          <a:p>
            <a:pPr algn="r"/>
            <a:r>
              <a:rPr lang="zh-CN" altLang="en-US" sz="2000" b="1" dirty="0">
                <a:latin typeface="微软雅黑" pitchFamily="34" charset="-122"/>
                <a:ea typeface="微软雅黑" pitchFamily="34" charset="-122"/>
              </a:rPr>
              <a:t>合格共产党员</a:t>
            </a:r>
          </a:p>
        </p:txBody>
      </p:sp>
      <p:grpSp>
        <p:nvGrpSpPr>
          <p:cNvPr id="30" name="组合 29"/>
          <p:cNvGrpSpPr/>
          <p:nvPr/>
        </p:nvGrpSpPr>
        <p:grpSpPr>
          <a:xfrm>
            <a:off x="6470679" y="1754214"/>
            <a:ext cx="952436" cy="952781"/>
            <a:chOff x="3686418" y="1491630"/>
            <a:chExt cx="1245622" cy="1245622"/>
          </a:xfrm>
        </p:grpSpPr>
        <p:grpSp>
          <p:nvGrpSpPr>
            <p:cNvPr id="31" name="组合 30"/>
            <p:cNvGrpSpPr/>
            <p:nvPr/>
          </p:nvGrpSpPr>
          <p:grpSpPr>
            <a:xfrm>
              <a:off x="3686418" y="1491630"/>
              <a:ext cx="1245622" cy="1245622"/>
              <a:chOff x="3597091" y="1563638"/>
              <a:chExt cx="1245622" cy="1245622"/>
            </a:xfrm>
          </p:grpSpPr>
          <p:sp>
            <p:nvSpPr>
              <p:cNvPr id="33" name="椭圆 32"/>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34" name="椭圆 33"/>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32" name="标题 4"/>
            <p:cNvSpPr txBox="1">
              <a:spLocks/>
            </p:cNvSpPr>
            <p:nvPr/>
          </p:nvSpPr>
          <p:spPr>
            <a:xfrm>
              <a:off x="3891047"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要</a:t>
              </a:r>
            </a:p>
          </p:txBody>
        </p:sp>
      </p:grpSp>
      <p:grpSp>
        <p:nvGrpSpPr>
          <p:cNvPr id="38" name="组合 37"/>
          <p:cNvGrpSpPr/>
          <p:nvPr/>
        </p:nvGrpSpPr>
        <p:grpSpPr>
          <a:xfrm>
            <a:off x="4469193" y="1754214"/>
            <a:ext cx="952436" cy="952781"/>
            <a:chOff x="3686418" y="1491630"/>
            <a:chExt cx="1245622" cy="1245622"/>
          </a:xfrm>
        </p:grpSpPr>
        <p:grpSp>
          <p:nvGrpSpPr>
            <p:cNvPr id="39" name="组合 38"/>
            <p:cNvGrpSpPr/>
            <p:nvPr/>
          </p:nvGrpSpPr>
          <p:grpSpPr>
            <a:xfrm>
              <a:off x="3686418" y="1491630"/>
              <a:ext cx="1245622" cy="1245622"/>
              <a:chOff x="3597091" y="1563638"/>
              <a:chExt cx="1245622" cy="1245622"/>
            </a:xfrm>
          </p:grpSpPr>
          <p:sp>
            <p:nvSpPr>
              <p:cNvPr id="41" name="椭圆 40"/>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42" name="椭圆 41"/>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40" name="标题 4"/>
            <p:cNvSpPr txBox="1">
              <a:spLocks/>
            </p:cNvSpPr>
            <p:nvPr/>
          </p:nvSpPr>
          <p:spPr>
            <a:xfrm>
              <a:off x="386766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党</a:t>
              </a:r>
            </a:p>
          </p:txBody>
        </p:sp>
      </p:grpSp>
      <p:grpSp>
        <p:nvGrpSpPr>
          <p:cNvPr id="43" name="组合 42"/>
          <p:cNvGrpSpPr/>
          <p:nvPr/>
        </p:nvGrpSpPr>
        <p:grpSpPr>
          <a:xfrm>
            <a:off x="5469673" y="1754214"/>
            <a:ext cx="952436" cy="952781"/>
            <a:chOff x="3686418" y="1491630"/>
            <a:chExt cx="1245622" cy="1245622"/>
          </a:xfrm>
        </p:grpSpPr>
        <p:grpSp>
          <p:nvGrpSpPr>
            <p:cNvPr id="44" name="组合 43"/>
            <p:cNvGrpSpPr/>
            <p:nvPr/>
          </p:nvGrpSpPr>
          <p:grpSpPr>
            <a:xfrm>
              <a:off x="3686418" y="1491630"/>
              <a:ext cx="1245622" cy="1245622"/>
              <a:chOff x="3597091" y="1563638"/>
              <a:chExt cx="1245622" cy="1245622"/>
            </a:xfrm>
          </p:grpSpPr>
          <p:sp>
            <p:nvSpPr>
              <p:cNvPr id="46" name="椭圆 45"/>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100">
                  <a:solidFill>
                    <a:schemeClr val="bg1"/>
                  </a:solidFill>
                  <a:latin typeface="华康俪金黑W8(P)" pitchFamily="34" charset="-122"/>
                  <a:ea typeface="华康俪金黑W8(P)" pitchFamily="34" charset="-122"/>
                </a:endParaRPr>
              </a:p>
            </p:txBody>
          </p:sp>
          <p:sp>
            <p:nvSpPr>
              <p:cNvPr id="47" name="椭圆 46"/>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700" kern="0">
                  <a:solidFill>
                    <a:srgbClr val="4D4D4D"/>
                  </a:solidFill>
                  <a:latin typeface="华康俪金黑W8(P)" pitchFamily="34" charset="-122"/>
                  <a:ea typeface="华康俪金黑W8(P)" pitchFamily="34" charset="-122"/>
                </a:endParaRPr>
              </a:p>
            </p:txBody>
          </p:sp>
        </p:grpSp>
        <p:sp>
          <p:nvSpPr>
            <p:cNvPr id="45" name="标题 4"/>
            <p:cNvSpPr txBox="1">
              <a:spLocks/>
            </p:cNvSpPr>
            <p:nvPr/>
          </p:nvSpPr>
          <p:spPr>
            <a:xfrm>
              <a:off x="3863174"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4000" dirty="0">
                  <a:solidFill>
                    <a:schemeClr val="bg1"/>
                  </a:solidFill>
                  <a:latin typeface="华康俪金黑W8(P)" pitchFamily="34" charset="-122"/>
                  <a:ea typeface="华康俪金黑W8(P)" pitchFamily="34" charset="-122"/>
                  <a:cs typeface="+mn-cs"/>
                </a:rPr>
                <a:t>员</a:t>
              </a:r>
            </a:p>
          </p:txBody>
        </p:sp>
      </p:grpSp>
    </p:spTree>
    <p:extLst>
      <p:ext uri="{BB962C8B-B14F-4D97-AF65-F5344CB8AC3E}">
        <p14:creationId xmlns:p14="http://schemas.microsoft.com/office/powerpoint/2010/main" val="3954368464"/>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1500"/>
                                        <p:tgtEl>
                                          <p:spTgt spid="29"/>
                                        </p:tgtEl>
                                      </p:cBhvr>
                                    </p:animEffect>
                                    <p:anim calcmode="lin" valueType="num">
                                      <p:cBhvr>
                                        <p:cTn id="11" dur="1500" fill="hold"/>
                                        <p:tgtEl>
                                          <p:spTgt spid="29"/>
                                        </p:tgtEl>
                                        <p:attrNameLst>
                                          <p:attrName>ppt_x</p:attrName>
                                        </p:attrNameLst>
                                      </p:cBhvr>
                                      <p:tavLst>
                                        <p:tav tm="0">
                                          <p:val>
                                            <p:strVal val="#ppt_x"/>
                                          </p:val>
                                        </p:tav>
                                        <p:tav tm="100000">
                                          <p:val>
                                            <p:strVal val="#ppt_x"/>
                                          </p:val>
                                        </p:tav>
                                      </p:tavLst>
                                    </p:anim>
                                    <p:anim calcmode="lin" valueType="num">
                                      <p:cBhvr>
                                        <p:cTn id="12" dur="1500" fill="hold"/>
                                        <p:tgtEl>
                                          <p:spTgt spid="29"/>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wipe(left)">
                                      <p:cBhvr>
                                        <p:cTn id="16" dur="2000"/>
                                        <p:tgtEl>
                                          <p:spTgt spid="119"/>
                                        </p:tgtEl>
                                      </p:cBhvr>
                                    </p:animEffect>
                                  </p:childTnLst>
                                </p:cTn>
                              </p:par>
                            </p:childTnLst>
                          </p:cTn>
                        </p:par>
                        <p:par>
                          <p:cTn id="17" fill="hold">
                            <p:stCondLst>
                              <p:cond delay="3500"/>
                            </p:stCondLst>
                            <p:childTnLst>
                              <p:par>
                                <p:cTn id="18" presetID="42" presetClass="entr" presetSubtype="0"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childTnLst>
                          </p:cTn>
                        </p:par>
                        <p:par>
                          <p:cTn id="23" fill="hold">
                            <p:stCondLst>
                              <p:cond delay="4500"/>
                            </p:stCondLst>
                            <p:childTnLst>
                              <p:par>
                                <p:cTn id="24" presetID="42" presetClass="entr" presetSubtype="0"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1000" fill="hold"/>
                                        <p:tgtEl>
                                          <p:spTgt spid="38"/>
                                        </p:tgtEl>
                                        <p:attrNameLst>
                                          <p:attrName>ppt_y</p:attrName>
                                        </p:attrNameLst>
                                      </p:cBhvr>
                                      <p:tavLst>
                                        <p:tav tm="0">
                                          <p:val>
                                            <p:strVal val="#ppt_y+.1"/>
                                          </p:val>
                                        </p:tav>
                                        <p:tav tm="100000">
                                          <p:val>
                                            <p:strVal val="#ppt_y"/>
                                          </p:val>
                                        </p:tav>
                                      </p:tavLst>
                                    </p:anim>
                                  </p:childTnLst>
                                </p:cTn>
                              </p:par>
                            </p:childTnLst>
                          </p:cTn>
                        </p:par>
                        <p:par>
                          <p:cTn id="29" fill="hold">
                            <p:stCondLst>
                              <p:cond delay="5500"/>
                            </p:stCondLst>
                            <p:childTnLst>
                              <p:par>
                                <p:cTn id="30" presetID="42" presetClass="entr" presetSubtype="0"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childTnLst>
                          </p:cTn>
                        </p:par>
                        <p:par>
                          <p:cTn id="35" fill="hold">
                            <p:stCondLst>
                              <p:cond delay="6500"/>
                            </p:stCondLst>
                            <p:childTnLst>
                              <p:par>
                                <p:cTn id="36" presetID="53" presetClass="entr" presetSubtype="16" fill="hold" grpId="0" nodeType="afterEffect">
                                  <p:stCondLst>
                                    <p:cond delay="0"/>
                                  </p:stCondLst>
                                  <p:childTnLst>
                                    <p:set>
                                      <p:cBhvr>
                                        <p:cTn id="37" dur="1" fill="hold">
                                          <p:stCondLst>
                                            <p:cond delay="0"/>
                                          </p:stCondLst>
                                        </p:cTn>
                                        <p:tgtEl>
                                          <p:spTgt spid="95"/>
                                        </p:tgtEl>
                                        <p:attrNameLst>
                                          <p:attrName>style.visibility</p:attrName>
                                        </p:attrNameLst>
                                      </p:cBhvr>
                                      <p:to>
                                        <p:strVal val="visible"/>
                                      </p:to>
                                    </p:set>
                                    <p:anim calcmode="lin" valueType="num">
                                      <p:cBhvr>
                                        <p:cTn id="38" dur="1500" fill="hold"/>
                                        <p:tgtEl>
                                          <p:spTgt spid="95"/>
                                        </p:tgtEl>
                                        <p:attrNameLst>
                                          <p:attrName>ppt_w</p:attrName>
                                        </p:attrNameLst>
                                      </p:cBhvr>
                                      <p:tavLst>
                                        <p:tav tm="0">
                                          <p:val>
                                            <p:fltVal val="0"/>
                                          </p:val>
                                        </p:tav>
                                        <p:tav tm="100000">
                                          <p:val>
                                            <p:strVal val="#ppt_w"/>
                                          </p:val>
                                        </p:tav>
                                      </p:tavLst>
                                    </p:anim>
                                    <p:anim calcmode="lin" valueType="num">
                                      <p:cBhvr>
                                        <p:cTn id="39" dur="1500" fill="hold"/>
                                        <p:tgtEl>
                                          <p:spTgt spid="95"/>
                                        </p:tgtEl>
                                        <p:attrNameLst>
                                          <p:attrName>ppt_h</p:attrName>
                                        </p:attrNameLst>
                                      </p:cBhvr>
                                      <p:tavLst>
                                        <p:tav tm="0">
                                          <p:val>
                                            <p:fltVal val="0"/>
                                          </p:val>
                                        </p:tav>
                                        <p:tav tm="100000">
                                          <p:val>
                                            <p:strVal val="#ppt_h"/>
                                          </p:val>
                                        </p:tav>
                                      </p:tavLst>
                                    </p:anim>
                                    <p:animEffect transition="in" filter="fade">
                                      <p:cBhvr>
                                        <p:cTn id="40" dur="1500"/>
                                        <p:tgtEl>
                                          <p:spTgt spid="95"/>
                                        </p:tgtEl>
                                      </p:cBhvr>
                                    </p:animEffect>
                                  </p:childTnLst>
                                </p:cTn>
                              </p:par>
                            </p:childTnLst>
                          </p:cTn>
                        </p:par>
                        <p:par>
                          <p:cTn id="41" fill="hold">
                            <p:stCondLst>
                              <p:cond delay="8000"/>
                            </p:stCondLst>
                            <p:childTnLst>
                              <p:par>
                                <p:cTn id="42" presetID="22" presetClass="entr" presetSubtype="8"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1500"/>
                                        <p:tgtEl>
                                          <p:spTgt spid="36"/>
                                        </p:tgtEl>
                                      </p:cBhvr>
                                    </p:animEffect>
                                  </p:childTnLst>
                                </p:cTn>
                              </p:par>
                            </p:childTnLst>
                          </p:cTn>
                        </p:par>
                        <p:par>
                          <p:cTn id="45" fill="hold">
                            <p:stCondLst>
                              <p:cond delay="9500"/>
                            </p:stCondLst>
                            <p:childTnLst>
                              <p:par>
                                <p:cTn id="46" presetID="14" presetClass="entr" presetSubtype="1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randombar(horizontal)">
                                      <p:cBhvr>
                                        <p:cTn id="48" dur="1500"/>
                                        <p:tgtEl>
                                          <p:spTgt spid="35"/>
                                        </p:tgtEl>
                                      </p:cBhvr>
                                    </p:animEffect>
                                  </p:childTnLst>
                                </p:cTn>
                              </p:par>
                            </p:childTnLst>
                          </p:cTn>
                        </p:par>
                        <p:par>
                          <p:cTn id="49" fill="hold">
                            <p:stCondLst>
                              <p:cond delay="110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750"/>
                                        <p:tgtEl>
                                          <p:spTgt spid="37"/>
                                        </p:tgtEl>
                                      </p:cBhvr>
                                    </p:animEffect>
                                    <p:anim calcmode="lin" valueType="num">
                                      <p:cBhvr>
                                        <p:cTn id="53" dur="1750" fill="hold"/>
                                        <p:tgtEl>
                                          <p:spTgt spid="37"/>
                                        </p:tgtEl>
                                        <p:attrNameLst>
                                          <p:attrName>ppt_x</p:attrName>
                                        </p:attrNameLst>
                                      </p:cBhvr>
                                      <p:tavLst>
                                        <p:tav tm="0">
                                          <p:val>
                                            <p:strVal val="#ppt_x"/>
                                          </p:val>
                                        </p:tav>
                                        <p:tav tm="100000">
                                          <p:val>
                                            <p:strVal val="#ppt_x"/>
                                          </p:val>
                                        </p:tav>
                                      </p:tavLst>
                                    </p:anim>
                                    <p:anim calcmode="lin" valueType="num">
                                      <p:cBhvr>
                                        <p:cTn id="54" dur="1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35" grpId="0"/>
      <p:bldP spid="36" grpId="0" animBg="1"/>
      <p:bldP spid="37" grpId="0"/>
      <p:bldP spid="119" grpId="0"/>
      <p:bldP spid="2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C:\Users\Administrator\Desktop\党政机关\素材\长城\矢量长城\线稿长111城2.png"/>
          <p:cNvPicPr>
            <a:picLocks noChangeAspect="1" noChangeArrowheads="1"/>
          </p:cNvPicPr>
          <p:nvPr/>
        </p:nvPicPr>
        <p:blipFill>
          <a:blip r:embed="rId3" cstate="print">
            <a:extLst>
              <a:ext uri="{BEBA8EAE-BF5A-486C-A8C5-ECC9F3942E4B}">
                <a14:imgProps xmlns:a14="http://schemas.microsoft.com/office/drawing/2010/main">
                  <a14:imgLayer>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972126" y="388262"/>
            <a:ext cx="10724149" cy="258462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dministrator\Desktop\党政机关\素材\党徽\Nipic_5916570_20120618220329321399.png"/>
          <p:cNvPicPr>
            <a:picLocks noChangeAspect="1" noChangeArrowheads="1"/>
          </p:cNvPicPr>
          <p:nvPr/>
        </p:nvPicPr>
        <p:blipFill>
          <a:blip r:embed="rId4" cstate="print">
            <a:extLst>
              <a:ext uri="{BEBA8EAE-BF5A-486C-A8C5-ECC9F3942E4B}">
                <a14:imgProps xmlns:a14="http://schemas.microsoft.com/office/drawing/2010/main">
                  <a14:imgLayer>
                    <a14:imgEffect>
                      <a14:brightnessContrast bright="2000" contrast="-37000"/>
                    </a14:imgEffect>
                  </a14:imgLayer>
                </a14:imgProps>
              </a:ext>
              <a:ext uri="{28A0092B-C50C-407E-A947-70E740481C1C}">
                <a14:useLocalDpi xmlns:a14="http://schemas.microsoft.com/office/drawing/2010/main" val="0"/>
              </a:ext>
            </a:extLst>
          </a:blip>
          <a:srcRect/>
          <a:stretch>
            <a:fillRect/>
          </a:stretch>
        </p:blipFill>
        <p:spPr bwMode="auto">
          <a:xfrm>
            <a:off x="415091" y="388264"/>
            <a:ext cx="1329259" cy="120669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p:nvGrpSpPr>
        <p:grpSpPr>
          <a:xfrm>
            <a:off x="1585421" y="-1660595"/>
            <a:ext cx="1486909" cy="1206543"/>
            <a:chOff x="2268540" y="555526"/>
            <a:chExt cx="1115327" cy="904698"/>
          </a:xfrm>
        </p:grpSpPr>
        <p:sp>
          <p:nvSpPr>
            <p:cNvPr id="7" name="五角星 6"/>
            <p:cNvSpPr/>
            <p:nvPr/>
          </p:nvSpPr>
          <p:spPr>
            <a:xfrm>
              <a:off x="3047868" y="555526"/>
              <a:ext cx="335999" cy="353541"/>
            </a:xfrm>
            <a:prstGeom prst="star5">
              <a:avLst/>
            </a:prstGeom>
            <a:solidFill>
              <a:srgbClr val="C0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1" name="五角星 40"/>
            <p:cNvSpPr/>
            <p:nvPr/>
          </p:nvSpPr>
          <p:spPr>
            <a:xfrm>
              <a:off x="2411760" y="905276"/>
              <a:ext cx="189193" cy="199071"/>
            </a:xfrm>
            <a:prstGeom prst="star5">
              <a:avLst/>
            </a:prstGeom>
            <a:solidFill>
              <a:srgbClr val="C0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3" name="五角星 42"/>
            <p:cNvSpPr/>
            <p:nvPr/>
          </p:nvSpPr>
          <p:spPr>
            <a:xfrm>
              <a:off x="2303749" y="1115879"/>
              <a:ext cx="144016" cy="151535"/>
            </a:xfrm>
            <a:prstGeom prst="star5">
              <a:avLst/>
            </a:prstGeom>
            <a:solidFill>
              <a:srgbClr val="C0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4" name="五角星 43"/>
            <p:cNvSpPr/>
            <p:nvPr/>
          </p:nvSpPr>
          <p:spPr>
            <a:xfrm>
              <a:off x="2268540" y="1384457"/>
              <a:ext cx="72008" cy="75767"/>
            </a:xfrm>
            <a:prstGeom prst="star5">
              <a:avLst/>
            </a:prstGeom>
            <a:solidFill>
              <a:srgbClr val="C0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5" name="五角星 44"/>
            <p:cNvSpPr/>
            <p:nvPr/>
          </p:nvSpPr>
          <p:spPr>
            <a:xfrm>
              <a:off x="2695549" y="719609"/>
              <a:ext cx="249277" cy="262292"/>
            </a:xfrm>
            <a:prstGeom prst="star5">
              <a:avLst/>
            </a:prstGeom>
            <a:solidFill>
              <a:srgbClr val="C0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grpSp>
        <p:nvGrpSpPr>
          <p:cNvPr id="19" name="组合 18"/>
          <p:cNvGrpSpPr/>
          <p:nvPr/>
        </p:nvGrpSpPr>
        <p:grpSpPr>
          <a:xfrm>
            <a:off x="165" y="189723"/>
            <a:ext cx="12238924" cy="6669868"/>
            <a:chOff x="124" y="142257"/>
            <a:chExt cx="9180388" cy="5001243"/>
          </a:xfrm>
        </p:grpSpPr>
        <p:pic>
          <p:nvPicPr>
            <p:cNvPr id="1029" name="Picture 5" descr="C:\Users\Administrator\Desktop\党政机关\素材\长城\矢量长城\线稿长城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840"/>
            <a:stretch/>
          </p:blipFill>
          <p:spPr bwMode="auto">
            <a:xfrm>
              <a:off x="124" y="142257"/>
              <a:ext cx="9180388" cy="4805757"/>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124" y="4948014"/>
              <a:ext cx="9180388" cy="19548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8700131" y="3394303"/>
            <a:ext cx="1595758" cy="1064873"/>
            <a:chOff x="6935916" y="343637"/>
            <a:chExt cx="1713877" cy="1135367"/>
          </a:xfrm>
        </p:grpSpPr>
        <p:pic>
          <p:nvPicPr>
            <p:cNvPr id="32" name="Picture 4" descr="C:\Users\Administrator\Desktop\线稿长城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Users\Administrator\Desktop\线稿长城1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组合 2"/>
          <p:cNvGrpSpPr/>
          <p:nvPr/>
        </p:nvGrpSpPr>
        <p:grpSpPr>
          <a:xfrm>
            <a:off x="3946511" y="2477133"/>
            <a:ext cx="4304373" cy="1279992"/>
            <a:chOff x="3946511" y="2477133"/>
            <a:chExt cx="4304373" cy="1279992"/>
          </a:xfrm>
        </p:grpSpPr>
        <p:sp>
          <p:nvSpPr>
            <p:cNvPr id="10" name="TextBox 19"/>
            <p:cNvSpPr txBox="1"/>
            <p:nvPr/>
          </p:nvSpPr>
          <p:spPr>
            <a:xfrm>
              <a:off x="4330501" y="3241726"/>
              <a:ext cx="3920383" cy="515399"/>
            </a:xfrm>
            <a:prstGeom prst="rect">
              <a:avLst/>
            </a:prstGeom>
            <a:noFill/>
            <a:effectLst/>
          </p:spPr>
          <p:txBody>
            <a:bodyPr wrap="none" lIns="121861" tIns="60930" rIns="121861" bIns="60930" rtlCol="0">
              <a:spAutoFit/>
            </a:bodyPr>
            <a:lstStyle/>
            <a:p>
              <a:pPr>
                <a:lnSpc>
                  <a:spcPct val="120000"/>
                </a:lnSpc>
              </a:pPr>
              <a:r>
                <a:rPr lang="en-US" altLang="zh-CN" sz="2100" b="1" dirty="0">
                  <a:solidFill>
                    <a:srgbClr val="C00000"/>
                  </a:solidFill>
                  <a:latin typeface="+mj-ea"/>
                  <a:ea typeface="+mj-ea"/>
                  <a:cs typeface="+mn-ea"/>
                  <a:sym typeface="+mn-lt"/>
                </a:rPr>
                <a:t>Communist Party of China</a:t>
              </a:r>
              <a:endParaRPr lang="zh-CN" altLang="en-US" sz="2100" b="1" dirty="0">
                <a:solidFill>
                  <a:srgbClr val="C00000"/>
                </a:solidFill>
                <a:latin typeface="+mj-ea"/>
                <a:ea typeface="+mj-ea"/>
                <a:cs typeface="+mn-ea"/>
                <a:sym typeface="+mn-lt"/>
              </a:endParaRPr>
            </a:p>
          </p:txBody>
        </p:sp>
        <p:sp>
          <p:nvSpPr>
            <p:cNvPr id="11" name="TextBox 20"/>
            <p:cNvSpPr txBox="1"/>
            <p:nvPr/>
          </p:nvSpPr>
          <p:spPr>
            <a:xfrm>
              <a:off x="3946511" y="2477133"/>
              <a:ext cx="4233224" cy="917170"/>
            </a:xfrm>
            <a:prstGeom prst="rect">
              <a:avLst/>
            </a:prstGeom>
            <a:noFill/>
            <a:effectLst/>
          </p:spPr>
          <p:txBody>
            <a:bodyPr wrap="square" lIns="121861" tIns="60930" rIns="121861" bIns="60930" rtlCol="0">
              <a:spAutoFit/>
            </a:bodyPr>
            <a:lstStyle/>
            <a:p>
              <a:pPr algn="r">
                <a:lnSpc>
                  <a:spcPct val="120000"/>
                </a:lnSpc>
              </a:pPr>
              <a:r>
                <a:rPr lang="zh-CN" altLang="en-US" sz="4300" b="1" dirty="0">
                  <a:solidFill>
                    <a:srgbClr val="C00000"/>
                  </a:solidFill>
                  <a:cs typeface="+mn-ea"/>
                  <a:sym typeface="+mn-lt"/>
                </a:rPr>
                <a:t>中国共产党</a:t>
              </a:r>
              <a:endParaRPr lang="en-US" altLang="zh-CN" sz="4300" b="1" dirty="0">
                <a:solidFill>
                  <a:srgbClr val="C00000"/>
                </a:solidFill>
                <a:cs typeface="+mn-ea"/>
                <a:sym typeface="+mn-lt"/>
              </a:endParaRPr>
            </a:p>
          </p:txBody>
        </p:sp>
        <p:pic>
          <p:nvPicPr>
            <p:cNvPr id="25" name="Picture 4" descr="C:\Users\Administrator\Desktop\素材\Nipic_2174276_2014031914463401932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240558" y="2526035"/>
              <a:ext cx="1143907" cy="763773"/>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文本框 8"/>
          <p:cNvSpPr txBox="1"/>
          <p:nvPr/>
        </p:nvSpPr>
        <p:spPr>
          <a:xfrm>
            <a:off x="2706680" y="1071758"/>
            <a:ext cx="6825893" cy="1138743"/>
          </a:xfrm>
          <a:prstGeom prst="rect">
            <a:avLst/>
          </a:prstGeom>
          <a:noFill/>
        </p:spPr>
        <p:txBody>
          <a:bodyPr wrap="square" lIns="121891" tIns="60945" rIns="121891" bIns="60945" rtlCol="0">
            <a:spAutoFit/>
          </a:bodyPr>
          <a:lstStyle/>
          <a:p>
            <a:pPr algn="ctr"/>
            <a:r>
              <a:rPr lang="zh-CN" altLang="en-US" sz="6600" dirty="0">
                <a:solidFill>
                  <a:srgbClr val="C00000"/>
                </a:solidFill>
                <a:latin typeface="华康俪金黑W8(P)" pitchFamily="34" charset="-122"/>
                <a:ea typeface="华康俪金黑W8(P)" pitchFamily="34" charset="-122"/>
              </a:rPr>
              <a:t>感谢您的聆听</a:t>
            </a:r>
          </a:p>
        </p:txBody>
      </p:sp>
    </p:spTree>
    <p:extLst>
      <p:ext uri="{BB962C8B-B14F-4D97-AF65-F5344CB8AC3E}">
        <p14:creationId xmlns:p14="http://schemas.microsoft.com/office/powerpoint/2010/main" val="2065357313"/>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1500"/>
                                        <p:tgtEl>
                                          <p:spTgt spid="36"/>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700"/>
                                        <p:tgtEl>
                                          <p:spTgt spid="33"/>
                                        </p:tgtEl>
                                      </p:cBhvr>
                                    </p:animEffect>
                                  </p:childTnLst>
                                </p:cTn>
                              </p:par>
                            </p:childTnLst>
                          </p:cTn>
                        </p:par>
                        <p:par>
                          <p:cTn id="16" fill="hold">
                            <p:stCondLst>
                              <p:cond delay="4200"/>
                            </p:stCondLst>
                            <p:childTnLst>
                              <p:par>
                                <p:cTn id="17" presetID="23" presetClass="entr" presetSubtype="32" fill="hold" grpId="0" nodeType="afterEffect">
                                  <p:stCondLst>
                                    <p:cond delay="0"/>
                                  </p:stCondLst>
                                  <p:iterate type="lt">
                                    <p:tmPct val="126667"/>
                                  </p:iterate>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strVal val="4*#ppt_w"/>
                                          </p:val>
                                        </p:tav>
                                        <p:tav tm="100000">
                                          <p:val>
                                            <p:strVal val="#ppt_w"/>
                                          </p:val>
                                        </p:tav>
                                      </p:tavLst>
                                    </p:anim>
                                    <p:anim calcmode="lin" valueType="num">
                                      <p:cBhvr>
                                        <p:cTn id="20" dur="500" fill="hold"/>
                                        <p:tgtEl>
                                          <p:spTgt spid="42"/>
                                        </p:tgtEl>
                                        <p:attrNameLst>
                                          <p:attrName>ppt_h</p:attrName>
                                        </p:attrNameLst>
                                      </p:cBhvr>
                                      <p:tavLst>
                                        <p:tav tm="0">
                                          <p:val>
                                            <p:strVal val="4*#ppt_h"/>
                                          </p:val>
                                        </p:tav>
                                        <p:tav tm="100000">
                                          <p:val>
                                            <p:strVal val="#ppt_h"/>
                                          </p:val>
                                        </p:tav>
                                      </p:tavLst>
                                    </p:anim>
                                  </p:childTnLst>
                                </p:cTn>
                              </p:par>
                            </p:childTnLst>
                          </p:cTn>
                        </p:par>
                        <p:par>
                          <p:cTn id="21" fill="hold">
                            <p:stCondLst>
                              <p:cond delay="7867"/>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8367"/>
                            </p:stCondLst>
                            <p:childTnLst>
                              <p:par>
                                <p:cTn id="26" presetID="42"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16830" y="0"/>
            <a:ext cx="5290914" cy="6859588"/>
            <a:chOff x="-416830" y="0"/>
            <a:chExt cx="5290914" cy="6859588"/>
          </a:xfrm>
        </p:grpSpPr>
        <p:sp>
          <p:nvSpPr>
            <p:cNvPr id="77" name="矩形 76"/>
            <p:cNvSpPr/>
            <p:nvPr/>
          </p:nvSpPr>
          <p:spPr>
            <a:xfrm>
              <a:off x="165" y="0"/>
              <a:ext cx="4456924" cy="6859588"/>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861" tIns="60930" rIns="121861" bIns="60930" rtlCol="0" anchor="ctr"/>
            <a:lstStyle/>
            <a:p>
              <a:pPr algn="ctr"/>
              <a:endParaRPr lang="zh-CN" altLang="en-US"/>
            </a:p>
          </p:txBody>
        </p:sp>
        <p:pic>
          <p:nvPicPr>
            <p:cNvPr id="26" name="Picture 2" descr="C:\Users\Administrator\Desktop\Nipic_20180988_20150909113802527000.png"/>
            <p:cNvPicPr>
              <a:picLocks noChangeAspect="1" noChangeArrowheads="1"/>
            </p:cNvPicPr>
            <p:nvPr/>
          </p:nvPicPr>
          <p:blipFill rotWithShape="1">
            <a:blip r:embed="rId3" cstate="print">
              <a:extLst>
                <a:ext uri="{BEBA8EAE-BF5A-486C-A8C5-ECC9F3942E4B}">
                  <a14:imgProps xmlns:a14="http://schemas.microsoft.com/office/drawing/2010/main">
                    <a14:imgLayer>
                      <a14:imgEffect>
                        <a14:saturation sat="285000"/>
                      </a14:imgEffect>
                      <a14:imgEffect>
                        <a14:brightnessContrast bright="3000"/>
                      </a14:imgEffect>
                    </a14:imgLayer>
                  </a14:imgProps>
                </a:ext>
                <a:ext uri="{28A0092B-C50C-407E-A947-70E740481C1C}">
                  <a14:useLocalDpi xmlns:a14="http://schemas.microsoft.com/office/drawing/2010/main" val="0"/>
                </a:ext>
              </a:extLst>
            </a:blip>
            <a:srcRect l="22470" r="-7296" b="12677"/>
            <a:stretch/>
          </p:blipFill>
          <p:spPr bwMode="auto">
            <a:xfrm rot="10800000" flipH="1" flipV="1">
              <a:off x="-416830" y="988137"/>
              <a:ext cx="5290914" cy="58392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组合 73"/>
          <p:cNvGrpSpPr/>
          <p:nvPr/>
        </p:nvGrpSpPr>
        <p:grpSpPr>
          <a:xfrm>
            <a:off x="4311335" y="2539185"/>
            <a:ext cx="7927756" cy="4320403"/>
            <a:chOff x="124" y="142257"/>
            <a:chExt cx="9180388" cy="5001243"/>
          </a:xfrm>
        </p:grpSpPr>
        <p:pic>
          <p:nvPicPr>
            <p:cNvPr id="75" name="Picture 5" descr="C:\Users\Administrator\Desktop\党政机关\素材\长城\矢量长城\线稿长城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840"/>
            <a:stretch/>
          </p:blipFill>
          <p:spPr bwMode="auto">
            <a:xfrm>
              <a:off x="124" y="142257"/>
              <a:ext cx="9180388" cy="4805757"/>
            </a:xfrm>
            <a:prstGeom prst="rect">
              <a:avLst/>
            </a:prstGeom>
            <a:noFill/>
            <a:extLst>
              <a:ext uri="{909E8E84-426E-40DD-AFC4-6F175D3DCCD1}">
                <a14:hiddenFill xmlns:a14="http://schemas.microsoft.com/office/drawing/2010/main">
                  <a:solidFill>
                    <a:srgbClr val="FFFFFF"/>
                  </a:solidFill>
                </a14:hiddenFill>
              </a:ext>
            </a:extLst>
          </p:spPr>
        </p:pic>
        <p:sp>
          <p:nvSpPr>
            <p:cNvPr id="76" name="矩形 75"/>
            <p:cNvSpPr/>
            <p:nvPr/>
          </p:nvSpPr>
          <p:spPr>
            <a:xfrm>
              <a:off x="124" y="4948014"/>
              <a:ext cx="9180388" cy="19548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标题 4"/>
          <p:cNvSpPr txBox="1">
            <a:spLocks/>
          </p:cNvSpPr>
          <p:nvPr/>
        </p:nvSpPr>
        <p:spPr>
          <a:xfrm>
            <a:off x="5691981" y="3083198"/>
            <a:ext cx="5166465" cy="680600"/>
          </a:xfrm>
          <a:prstGeom prst="rect">
            <a:avLst/>
          </a:prstGeom>
        </p:spPr>
        <p:txBody>
          <a:bodyPr vert="horz" lIns="162441" tIns="81221" rIns="162441" bIns="8122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b="1" dirty="0">
                <a:solidFill>
                  <a:schemeClr val="accent1"/>
                </a:solidFill>
                <a:cs typeface="+mn-ea"/>
                <a:sym typeface="+mn-lt"/>
              </a:rPr>
              <a:t>“两学一做”的背景介绍</a:t>
            </a:r>
          </a:p>
        </p:txBody>
      </p:sp>
      <p:grpSp>
        <p:nvGrpSpPr>
          <p:cNvPr id="7" name="组合 6"/>
          <p:cNvGrpSpPr/>
          <p:nvPr/>
        </p:nvGrpSpPr>
        <p:grpSpPr>
          <a:xfrm>
            <a:off x="6380218" y="740878"/>
            <a:ext cx="3344214" cy="2232894"/>
            <a:chOff x="4785785" y="593113"/>
            <a:chExt cx="2508487" cy="1674283"/>
          </a:xfrm>
        </p:grpSpPr>
        <p:pic>
          <p:nvPicPr>
            <p:cNvPr id="133" name="Picture 4" descr="C:\Users\Administrator\Desktop\素材\Nipic_2174276_2014031914463401932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5785" y="593113"/>
              <a:ext cx="2508487" cy="1674283"/>
            </a:xfrm>
            <a:prstGeom prst="rect">
              <a:avLst/>
            </a:prstGeom>
            <a:noFill/>
            <a:extLst>
              <a:ext uri="{909E8E84-426E-40DD-AFC4-6F175D3DCCD1}">
                <a14:hiddenFill xmlns:a14="http://schemas.microsoft.com/office/drawing/2010/main">
                  <a:solidFill>
                    <a:srgbClr val="FFFFFF"/>
                  </a:solidFill>
                </a14:hiddenFill>
              </a:ext>
            </a:extLst>
          </p:spPr>
        </p:pic>
        <p:sp>
          <p:nvSpPr>
            <p:cNvPr id="100" name="标题 4"/>
            <p:cNvSpPr txBox="1">
              <a:spLocks/>
            </p:cNvSpPr>
            <p:nvPr/>
          </p:nvSpPr>
          <p:spPr>
            <a:xfrm>
              <a:off x="5364088" y="675845"/>
              <a:ext cx="1613764" cy="13918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6400" dirty="0">
                  <a:solidFill>
                    <a:schemeClr val="bg1"/>
                  </a:solidFill>
                  <a:latin typeface="Impact" pitchFamily="34" charset="0"/>
                  <a:ea typeface="微软雅黑" pitchFamily="34" charset="-122"/>
                </a:rPr>
                <a:t>    01</a:t>
              </a:r>
              <a:endParaRPr lang="zh-CN" altLang="en-US" sz="3700" dirty="0">
                <a:solidFill>
                  <a:schemeClr val="bg1"/>
                </a:solidFill>
                <a:latin typeface="Impact" pitchFamily="34" charset="0"/>
                <a:ea typeface="微软雅黑" pitchFamily="34" charset="-122"/>
              </a:endParaRPr>
            </a:p>
          </p:txBody>
        </p:sp>
      </p:grpSp>
      <p:grpSp>
        <p:nvGrpSpPr>
          <p:cNvPr id="135" name="组合 134"/>
          <p:cNvGrpSpPr/>
          <p:nvPr/>
        </p:nvGrpSpPr>
        <p:grpSpPr>
          <a:xfrm>
            <a:off x="9572195" y="3907746"/>
            <a:ext cx="1640802" cy="1191306"/>
            <a:chOff x="6935916" y="343637"/>
            <a:chExt cx="1713877" cy="1135367"/>
          </a:xfrm>
        </p:grpSpPr>
        <p:pic>
          <p:nvPicPr>
            <p:cNvPr id="136" name="Picture 4" descr="C:\Users\Administrator\Desktop\线稿长城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4" descr="C:\Users\Administrator\Desktop\线稿长城1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组合 2"/>
          <p:cNvGrpSpPr/>
          <p:nvPr/>
        </p:nvGrpSpPr>
        <p:grpSpPr>
          <a:xfrm>
            <a:off x="690439" y="1063965"/>
            <a:ext cx="3278108" cy="4958117"/>
            <a:chOff x="690439" y="1063965"/>
            <a:chExt cx="3278108" cy="4958117"/>
          </a:xfrm>
        </p:grpSpPr>
        <p:pic>
          <p:nvPicPr>
            <p:cNvPr id="122" name="Picture 7" descr="C:\Users\Administrator\Desktop\党政机关\素材\长城\矢量长城\132.png"/>
            <p:cNvPicPr>
              <a:picLocks noChangeAspect="1" noChangeArrowheads="1"/>
            </p:cNvPicPr>
            <p:nvPr/>
          </p:nvPicPr>
          <p:blipFill>
            <a:blip r:embed="rId8" cstate="print">
              <a:extLst>
                <a:ext uri="{BEBA8EAE-BF5A-486C-A8C5-ECC9F3942E4B}">
                  <a14:imgProps xmlns:a14="http://schemas.microsoft.com/office/drawing/2010/main">
                    <a14:imgLayer>
                      <a14:imgEffect>
                        <a14:colorTemperature colorTemp="10125"/>
                      </a14:imgEffect>
                      <a14:imgEffect>
                        <a14:brightnessContrast bright="100000" contrast="72000"/>
                      </a14:imgEffect>
                    </a14:imgLayer>
                  </a14:imgProps>
                </a:ext>
                <a:ext uri="{28A0092B-C50C-407E-A947-70E740481C1C}">
                  <a14:useLocalDpi xmlns:a14="http://schemas.microsoft.com/office/drawing/2010/main" val="0"/>
                </a:ext>
              </a:extLst>
            </a:blip>
            <a:srcRect/>
            <a:stretch>
              <a:fillRect/>
            </a:stretch>
          </p:blipFill>
          <p:spPr bwMode="auto">
            <a:xfrm>
              <a:off x="1504358" y="5414104"/>
              <a:ext cx="1665810" cy="60797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690439" y="1063965"/>
              <a:ext cx="3278108" cy="2500883"/>
              <a:chOff x="690439" y="1063965"/>
              <a:chExt cx="3278108" cy="2500883"/>
            </a:xfrm>
          </p:grpSpPr>
          <p:grpSp>
            <p:nvGrpSpPr>
              <p:cNvPr id="78" name="组合 77"/>
              <p:cNvGrpSpPr/>
              <p:nvPr/>
            </p:nvGrpSpPr>
            <p:grpSpPr>
              <a:xfrm>
                <a:off x="924883" y="2116455"/>
                <a:ext cx="2809220" cy="672596"/>
                <a:chOff x="763823" y="350767"/>
                <a:chExt cx="3175331" cy="504330"/>
              </a:xfrm>
            </p:grpSpPr>
            <p:sp>
              <p:nvSpPr>
                <p:cNvPr id="89" name="TextBox 19"/>
                <p:cNvSpPr txBox="1"/>
                <p:nvPr/>
              </p:nvSpPr>
              <p:spPr>
                <a:xfrm>
                  <a:off x="1106536" y="619703"/>
                  <a:ext cx="2507472" cy="235394"/>
                </a:xfrm>
                <a:prstGeom prst="rect">
                  <a:avLst/>
                </a:prstGeom>
                <a:noFill/>
                <a:ln>
                  <a:noFill/>
                </a:ln>
                <a:effectLst/>
              </p:spPr>
              <p:txBody>
                <a:bodyPr wrap="none" rtlCol="0">
                  <a:spAutoFit/>
                </a:bodyPr>
                <a:lstStyle/>
                <a:p>
                  <a:pPr algn="ctr">
                    <a:lnSpc>
                      <a:spcPct val="120000"/>
                    </a:lnSpc>
                  </a:pPr>
                  <a:r>
                    <a:rPr lang="en-US" altLang="zh-CN" sz="1200" b="1" dirty="0">
                      <a:solidFill>
                        <a:srgbClr val="FDE6D3"/>
                      </a:solidFill>
                      <a:latin typeface="+mj-ea"/>
                      <a:ea typeface="+mj-ea"/>
                      <a:cs typeface="+mn-ea"/>
                      <a:sym typeface="+mn-lt"/>
                    </a:rPr>
                    <a:t>Communist Party of China</a:t>
                  </a:r>
                  <a:endParaRPr lang="zh-CN" altLang="en-US" sz="1200" b="1" dirty="0">
                    <a:solidFill>
                      <a:srgbClr val="FDE6D3"/>
                    </a:solidFill>
                    <a:latin typeface="+mj-ea"/>
                    <a:ea typeface="+mj-ea"/>
                    <a:cs typeface="+mn-ea"/>
                    <a:sym typeface="+mn-lt"/>
                  </a:endParaRPr>
                </a:p>
              </p:txBody>
            </p:sp>
            <p:sp>
              <p:nvSpPr>
                <p:cNvPr id="90" name="TextBox 20"/>
                <p:cNvSpPr txBox="1"/>
                <p:nvPr/>
              </p:nvSpPr>
              <p:spPr>
                <a:xfrm>
                  <a:off x="763823" y="350767"/>
                  <a:ext cx="3175331" cy="332321"/>
                </a:xfrm>
                <a:prstGeom prst="rect">
                  <a:avLst/>
                </a:prstGeom>
                <a:noFill/>
                <a:effectLst/>
              </p:spPr>
              <p:txBody>
                <a:bodyPr wrap="square" rtlCol="0">
                  <a:spAutoFit/>
                </a:bodyPr>
                <a:lstStyle/>
                <a:p>
                  <a:pPr algn="ctr">
                    <a:lnSpc>
                      <a:spcPct val="120000"/>
                    </a:lnSpc>
                  </a:pPr>
                  <a:r>
                    <a:rPr lang="zh-CN" altLang="en-US" sz="1900" b="1" dirty="0">
                      <a:solidFill>
                        <a:srgbClr val="FDE6D3"/>
                      </a:solidFill>
                      <a:cs typeface="+mn-ea"/>
                      <a:sym typeface="+mn-lt"/>
                    </a:rPr>
                    <a:t>中国共产党</a:t>
                  </a:r>
                  <a:endParaRPr lang="en-US" altLang="zh-CN" sz="1900" b="1" dirty="0">
                    <a:solidFill>
                      <a:srgbClr val="FDE6D3"/>
                    </a:solidFill>
                    <a:cs typeface="+mn-ea"/>
                    <a:sym typeface="+mn-lt"/>
                  </a:endParaRPr>
                </a:p>
              </p:txBody>
            </p:sp>
          </p:grpSp>
          <p:pic>
            <p:nvPicPr>
              <p:cNvPr id="123" name="Picture 3" descr="C:\Users\xb\Desktop\53bf653e36a0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02436" y="1063965"/>
                <a:ext cx="953365" cy="845593"/>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8"/>
              <p:cNvSpPr txBox="1"/>
              <p:nvPr/>
            </p:nvSpPr>
            <p:spPr>
              <a:xfrm>
                <a:off x="690439" y="2826215"/>
                <a:ext cx="3278108" cy="738633"/>
              </a:xfrm>
              <a:prstGeom prst="rect">
                <a:avLst/>
              </a:prstGeom>
              <a:noFill/>
            </p:spPr>
            <p:txBody>
              <a:bodyPr wrap="square" lIns="121891" tIns="60945" rIns="121891" bIns="60945" rtlCol="0">
                <a:spAutoFit/>
              </a:bodyPr>
              <a:lstStyle/>
              <a:p>
                <a:pPr algn="ctr"/>
                <a:r>
                  <a:rPr lang="zh-CN" altLang="en-US" sz="4000" dirty="0">
                    <a:solidFill>
                      <a:srgbClr val="FDE9D5"/>
                    </a:solidFill>
                    <a:latin typeface="华康俪金黑W8(P)" pitchFamily="34" charset="-122"/>
                    <a:ea typeface="华康俪金黑W8(P)" pitchFamily="34" charset="-122"/>
                  </a:rPr>
                  <a:t>两学一做</a:t>
                </a:r>
              </a:p>
            </p:txBody>
          </p:sp>
        </p:grpSp>
      </p:grpSp>
    </p:spTree>
    <p:extLst>
      <p:ext uri="{BB962C8B-B14F-4D97-AF65-F5344CB8AC3E}">
        <p14:creationId xmlns:p14="http://schemas.microsoft.com/office/powerpoint/2010/main" val="3464313206"/>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ppt_x"/>
                                          </p:val>
                                        </p:tav>
                                        <p:tav tm="100000">
                                          <p:val>
                                            <p:strVal val="#ppt_x"/>
                                          </p:val>
                                        </p:tav>
                                      </p:tavLst>
                                    </p:anim>
                                    <p:anim calcmode="lin" valueType="num">
                                      <p:cBhvr additive="base">
                                        <p:cTn id="12" dur="1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1000"/>
                                        <p:tgtEl>
                                          <p:spTgt spid="74"/>
                                        </p:tgtEl>
                                      </p:cBhvr>
                                    </p:animEffect>
                                  </p:childTnLst>
                                </p:cTn>
                              </p:par>
                            </p:childTnLst>
                          </p:cTn>
                        </p:par>
                        <p:par>
                          <p:cTn id="17" fill="hold">
                            <p:stCondLst>
                              <p:cond delay="3000"/>
                            </p:stCondLst>
                            <p:childTnLst>
                              <p:par>
                                <p:cTn id="18" presetID="2" presetClass="entr" presetSubtype="6" fill="hold" nodeType="afterEffect">
                                  <p:stCondLst>
                                    <p:cond delay="0"/>
                                  </p:stCondLst>
                                  <p:childTnLst>
                                    <p:set>
                                      <p:cBhvr>
                                        <p:cTn id="19" dur="1" fill="hold">
                                          <p:stCondLst>
                                            <p:cond delay="0"/>
                                          </p:stCondLst>
                                        </p:cTn>
                                        <p:tgtEl>
                                          <p:spTgt spid="135"/>
                                        </p:tgtEl>
                                        <p:attrNameLst>
                                          <p:attrName>style.visibility</p:attrName>
                                        </p:attrNameLst>
                                      </p:cBhvr>
                                      <p:to>
                                        <p:strVal val="visible"/>
                                      </p:to>
                                    </p:set>
                                    <p:anim calcmode="lin" valueType="num">
                                      <p:cBhvr additive="base">
                                        <p:cTn id="20" dur="1500" fill="hold"/>
                                        <p:tgtEl>
                                          <p:spTgt spid="135"/>
                                        </p:tgtEl>
                                        <p:attrNameLst>
                                          <p:attrName>ppt_x</p:attrName>
                                        </p:attrNameLst>
                                      </p:cBhvr>
                                      <p:tavLst>
                                        <p:tav tm="0">
                                          <p:val>
                                            <p:strVal val="1+#ppt_w/2"/>
                                          </p:val>
                                        </p:tav>
                                        <p:tav tm="100000">
                                          <p:val>
                                            <p:strVal val="#ppt_x"/>
                                          </p:val>
                                        </p:tav>
                                      </p:tavLst>
                                    </p:anim>
                                    <p:anim calcmode="lin" valueType="num">
                                      <p:cBhvr additive="base">
                                        <p:cTn id="21" dur="1500" fill="hold"/>
                                        <p:tgtEl>
                                          <p:spTgt spid="135"/>
                                        </p:tgtEl>
                                        <p:attrNameLst>
                                          <p:attrName>ppt_y</p:attrName>
                                        </p:attrNameLst>
                                      </p:cBhvr>
                                      <p:tavLst>
                                        <p:tav tm="0">
                                          <p:val>
                                            <p:strVal val="1+#ppt_h/2"/>
                                          </p:val>
                                        </p:tav>
                                        <p:tav tm="100000">
                                          <p:val>
                                            <p:strVal val="#ppt_y"/>
                                          </p:val>
                                        </p:tav>
                                      </p:tavLst>
                                    </p:anim>
                                  </p:childTnLst>
                                </p:cTn>
                              </p:par>
                            </p:childTnLst>
                          </p:cTn>
                        </p:par>
                        <p:par>
                          <p:cTn id="22" fill="hold">
                            <p:stCondLst>
                              <p:cond delay="45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2" presetClass="entr" presetSubtype="0"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1000"/>
                                        <p:tgtEl>
                                          <p:spTgt spid="84"/>
                                        </p:tgtEl>
                                      </p:cBhvr>
                                    </p:animEffect>
                                    <p:anim calcmode="lin" valueType="num">
                                      <p:cBhvr>
                                        <p:cTn id="32" dur="1000" fill="hold"/>
                                        <p:tgtEl>
                                          <p:spTgt spid="84"/>
                                        </p:tgtEl>
                                        <p:attrNameLst>
                                          <p:attrName>ppt_x</p:attrName>
                                        </p:attrNameLst>
                                      </p:cBhvr>
                                      <p:tavLst>
                                        <p:tav tm="0">
                                          <p:val>
                                            <p:strVal val="#ppt_x"/>
                                          </p:val>
                                        </p:tav>
                                        <p:tav tm="100000">
                                          <p:val>
                                            <p:strVal val="#ppt_x"/>
                                          </p:val>
                                        </p:tav>
                                      </p:tavLst>
                                    </p:anim>
                                    <p:anim calcmode="lin" valueType="num">
                                      <p:cBhvr>
                                        <p:cTn id="33"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398834" y="2105862"/>
            <a:ext cx="1055863" cy="1056244"/>
          </a:xfrm>
          <a:prstGeom prst="rect">
            <a:avLst/>
          </a:prstGeom>
          <a:solidFill>
            <a:srgbClr val="C00000"/>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r>
              <a:rPr lang="en-US" altLang="zh-CN" sz="2600" dirty="0">
                <a:latin typeface="Impact" panose="020B0806030902050204" pitchFamily="34" charset="0"/>
              </a:rPr>
              <a:t>2016</a:t>
            </a:r>
            <a:endParaRPr lang="en-US" altLang="zh-CN" dirty="0">
              <a:latin typeface="Impact" panose="020B0806030902050204" pitchFamily="34" charset="0"/>
            </a:endParaRPr>
          </a:p>
          <a:p>
            <a:pPr algn="ctr"/>
            <a:r>
              <a:rPr lang="en-US" altLang="zh-CN" sz="1600" b="1" dirty="0"/>
              <a:t>1</a:t>
            </a:r>
            <a:r>
              <a:rPr lang="zh-CN" altLang="en-US" sz="1600" b="1" dirty="0"/>
              <a:t>月</a:t>
            </a:r>
            <a:r>
              <a:rPr lang="en-US" altLang="zh-CN" sz="1600" b="1" dirty="0"/>
              <a:t>15</a:t>
            </a:r>
            <a:r>
              <a:rPr lang="zh-CN" altLang="en-US" sz="1600" b="1" dirty="0"/>
              <a:t>日</a:t>
            </a:r>
          </a:p>
        </p:txBody>
      </p:sp>
      <p:sp>
        <p:nvSpPr>
          <p:cNvPr id="8" name="矩形 7"/>
          <p:cNvSpPr/>
          <p:nvPr/>
        </p:nvSpPr>
        <p:spPr>
          <a:xfrm>
            <a:off x="1149805" y="4415412"/>
            <a:ext cx="5952940" cy="1600809"/>
          </a:xfrm>
          <a:prstGeom prst="rect">
            <a:avLst/>
          </a:prstGeom>
        </p:spPr>
        <p:txBody>
          <a:bodyPr wrap="square" lIns="121891" tIns="60945" rIns="121891" bIns="60945">
            <a:spAutoFit/>
          </a:bodyPr>
          <a:lstStyle/>
          <a:p>
            <a:pPr>
              <a:lnSpc>
                <a:spcPct val="150000"/>
              </a:lnSpc>
            </a:pPr>
            <a:r>
              <a:rPr lang="en-US" altLang="zh-CN" sz="1600" b="1" dirty="0">
                <a:solidFill>
                  <a:schemeClr val="tx1">
                    <a:lumMod val="65000"/>
                    <a:lumOff val="35000"/>
                  </a:schemeClr>
                </a:solidFill>
                <a:latin typeface="+mj-ea"/>
                <a:ea typeface="+mj-ea"/>
              </a:rPr>
              <a:t>【</a:t>
            </a:r>
            <a:r>
              <a:rPr lang="zh-CN" altLang="en-US" sz="1600" b="1" dirty="0">
                <a:solidFill>
                  <a:schemeClr val="tx1">
                    <a:lumMod val="65000"/>
                    <a:lumOff val="35000"/>
                  </a:schemeClr>
                </a:solidFill>
                <a:latin typeface="+mj-ea"/>
                <a:ea typeface="+mj-ea"/>
              </a:rPr>
              <a:t>通知</a:t>
            </a:r>
            <a:r>
              <a:rPr lang="en-US" altLang="zh-CN" sz="1600" b="1" dirty="0">
                <a:solidFill>
                  <a:schemeClr val="tx1">
                    <a:lumMod val="65000"/>
                    <a:lumOff val="35000"/>
                  </a:schemeClr>
                </a:solidFill>
                <a:latin typeface="+mj-ea"/>
                <a:ea typeface="+mj-ea"/>
              </a:rPr>
              <a:t>】</a:t>
            </a:r>
            <a:r>
              <a:rPr lang="zh-CN" altLang="en-US" sz="1600" b="1" dirty="0">
                <a:solidFill>
                  <a:schemeClr val="tx1">
                    <a:lumMod val="65000"/>
                    <a:lumOff val="35000"/>
                  </a:schemeClr>
                </a:solidFill>
                <a:latin typeface="+mj-ea"/>
                <a:ea typeface="+mj-ea"/>
              </a:rPr>
              <a:t>要求：</a:t>
            </a:r>
            <a:r>
              <a:rPr lang="zh-CN" altLang="en-US" sz="1600" dirty="0">
                <a:solidFill>
                  <a:schemeClr val="tx1">
                    <a:lumMod val="65000"/>
                    <a:lumOff val="35000"/>
                  </a:schemeClr>
                </a:solidFill>
              </a:rPr>
              <a:t>各地区各部门各单位党委（党组）要充分认识开展“两学一做”学习教育对于推动全面从严治党向基层延伸、保持发展党的先进性和纯洁性的重大意义，作为一项重大政治任务，尽好责、抓到位、见实效。</a:t>
            </a:r>
          </a:p>
        </p:txBody>
      </p:sp>
      <p:sp>
        <p:nvSpPr>
          <p:cNvPr id="9" name="矩形 8"/>
          <p:cNvSpPr/>
          <p:nvPr/>
        </p:nvSpPr>
        <p:spPr>
          <a:xfrm>
            <a:off x="1246723" y="2097288"/>
            <a:ext cx="1055863" cy="1056244"/>
          </a:xfrm>
          <a:prstGeom prst="rect">
            <a:avLst/>
          </a:prstGeom>
          <a:solidFill>
            <a:srgbClr val="C00000"/>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r>
              <a:rPr lang="zh-CN" altLang="en-US" b="1" dirty="0"/>
              <a:t>活动提出</a:t>
            </a:r>
          </a:p>
        </p:txBody>
      </p:sp>
      <p:sp>
        <p:nvSpPr>
          <p:cNvPr id="86" name="矩形 85"/>
          <p:cNvSpPr/>
          <p:nvPr/>
        </p:nvSpPr>
        <p:spPr>
          <a:xfrm>
            <a:off x="3550946" y="2097288"/>
            <a:ext cx="3359563" cy="1056244"/>
          </a:xfrm>
          <a:prstGeom prst="rect">
            <a:avLst/>
          </a:prstGeom>
          <a:solidFill>
            <a:srgbClr val="C00000"/>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r>
              <a:rPr lang="zh-CN" altLang="en-US" b="1" dirty="0"/>
              <a:t>全国组织部长会议提出</a:t>
            </a:r>
          </a:p>
        </p:txBody>
      </p:sp>
      <p:sp>
        <p:nvSpPr>
          <p:cNvPr id="89" name="矩形 88"/>
          <p:cNvSpPr/>
          <p:nvPr/>
        </p:nvSpPr>
        <p:spPr>
          <a:xfrm>
            <a:off x="3550946" y="3226123"/>
            <a:ext cx="3359563" cy="105624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r>
              <a:rPr lang="zh-CN" altLang="en-US" b="1" dirty="0">
                <a:solidFill>
                  <a:schemeClr val="accent1"/>
                </a:solidFill>
              </a:rPr>
              <a:t>中央办公厅印发通知</a:t>
            </a:r>
          </a:p>
        </p:txBody>
      </p:sp>
      <p:sp>
        <p:nvSpPr>
          <p:cNvPr id="91" name="矩形 90"/>
          <p:cNvSpPr/>
          <p:nvPr/>
        </p:nvSpPr>
        <p:spPr>
          <a:xfrm>
            <a:off x="2398834" y="3239691"/>
            <a:ext cx="1055863" cy="105624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r>
              <a:rPr lang="en-US" altLang="zh-CN" sz="2600" dirty="0">
                <a:solidFill>
                  <a:schemeClr val="accent1"/>
                </a:solidFill>
                <a:latin typeface="Impact" panose="020B0806030902050204" pitchFamily="34" charset="0"/>
              </a:rPr>
              <a:t>2016</a:t>
            </a:r>
            <a:endParaRPr lang="en-US" altLang="zh-CN" dirty="0">
              <a:solidFill>
                <a:schemeClr val="accent1"/>
              </a:solidFill>
              <a:latin typeface="Impact" panose="020B0806030902050204" pitchFamily="34" charset="0"/>
            </a:endParaRPr>
          </a:p>
          <a:p>
            <a:pPr algn="ctr"/>
            <a:r>
              <a:rPr lang="en-US" altLang="zh-CN" sz="1600" b="1" dirty="0">
                <a:solidFill>
                  <a:schemeClr val="accent1"/>
                </a:solidFill>
              </a:rPr>
              <a:t>2</a:t>
            </a:r>
            <a:r>
              <a:rPr lang="zh-CN" altLang="en-US" sz="1600" b="1" dirty="0">
                <a:solidFill>
                  <a:schemeClr val="accent1"/>
                </a:solidFill>
              </a:rPr>
              <a:t>月</a:t>
            </a:r>
            <a:r>
              <a:rPr lang="en-US" altLang="zh-CN" sz="1600" b="1" dirty="0">
                <a:solidFill>
                  <a:schemeClr val="accent1"/>
                </a:solidFill>
              </a:rPr>
              <a:t>29</a:t>
            </a:r>
            <a:r>
              <a:rPr lang="zh-CN" altLang="en-US" sz="1600" b="1" dirty="0">
                <a:solidFill>
                  <a:schemeClr val="accent1"/>
                </a:solidFill>
              </a:rPr>
              <a:t>日</a:t>
            </a:r>
          </a:p>
        </p:txBody>
      </p:sp>
      <p:sp>
        <p:nvSpPr>
          <p:cNvPr id="92" name="矩形 91"/>
          <p:cNvSpPr/>
          <p:nvPr/>
        </p:nvSpPr>
        <p:spPr>
          <a:xfrm>
            <a:off x="1246723" y="3231118"/>
            <a:ext cx="1055863" cy="105624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r>
              <a:rPr lang="zh-CN" altLang="en-US" b="1" dirty="0">
                <a:solidFill>
                  <a:schemeClr val="accent1"/>
                </a:solidFill>
              </a:rPr>
              <a:t>安排部署</a:t>
            </a:r>
          </a:p>
        </p:txBody>
      </p:sp>
      <p:sp>
        <p:nvSpPr>
          <p:cNvPr id="5" name="文本占位符 4"/>
          <p:cNvSpPr>
            <a:spLocks noGrp="1"/>
          </p:cNvSpPr>
          <p:nvPr>
            <p:ph type="body" sz="quarter" idx="10"/>
          </p:nvPr>
        </p:nvSpPr>
        <p:spPr/>
        <p:txBody>
          <a:bodyPr>
            <a:normAutofit/>
          </a:bodyPr>
          <a:lstStyle/>
          <a:p>
            <a:r>
              <a:rPr lang="zh-CN" altLang="en-US" sz="2800" dirty="0">
                <a:solidFill>
                  <a:schemeClr val="accent1"/>
                </a:solidFill>
              </a:rPr>
              <a:t>两学一做：学习教育的由来</a:t>
            </a:r>
          </a:p>
        </p:txBody>
      </p:sp>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64766" y="2100976"/>
            <a:ext cx="4215102" cy="3899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675734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anim calcmode="lin" valueType="num">
                                      <p:cBhvr>
                                        <p:cTn id="8" dur="1500" fill="hold"/>
                                        <p:tgtEl>
                                          <p:spTgt spid="11"/>
                                        </p:tgtEl>
                                        <p:attrNameLst>
                                          <p:attrName>ppt_x</p:attrName>
                                        </p:attrNameLst>
                                      </p:cBhvr>
                                      <p:tavLst>
                                        <p:tav tm="0">
                                          <p:val>
                                            <p:strVal val="#ppt_x"/>
                                          </p:val>
                                        </p:tav>
                                        <p:tav tm="100000">
                                          <p:val>
                                            <p:strVal val="#ppt_x"/>
                                          </p:val>
                                        </p:tav>
                                      </p:tavLst>
                                    </p:anim>
                                    <p:anim calcmode="lin" valueType="num">
                                      <p:cBhvr>
                                        <p:cTn id="9" dur="1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500"/>
                                        <p:tgtEl>
                                          <p:spTgt spid="9"/>
                                        </p:tgtEl>
                                      </p:cBhvr>
                                    </p:animEffect>
                                    <p:anim calcmode="lin" valueType="num">
                                      <p:cBhvr>
                                        <p:cTn id="13" dur="1500" fill="hold"/>
                                        <p:tgtEl>
                                          <p:spTgt spid="9"/>
                                        </p:tgtEl>
                                        <p:attrNameLst>
                                          <p:attrName>ppt_x</p:attrName>
                                        </p:attrNameLst>
                                      </p:cBhvr>
                                      <p:tavLst>
                                        <p:tav tm="0">
                                          <p:val>
                                            <p:strVal val="#ppt_x"/>
                                          </p:val>
                                        </p:tav>
                                        <p:tav tm="100000">
                                          <p:val>
                                            <p:strVal val="#ppt_x"/>
                                          </p:val>
                                        </p:tav>
                                      </p:tavLst>
                                    </p:anim>
                                    <p:anim calcmode="lin" valueType="num">
                                      <p:cBhvr>
                                        <p:cTn id="14" dur="1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1500"/>
                                        <p:tgtEl>
                                          <p:spTgt spid="86"/>
                                        </p:tgtEl>
                                      </p:cBhvr>
                                    </p:animEffect>
                                    <p:anim calcmode="lin" valueType="num">
                                      <p:cBhvr>
                                        <p:cTn id="18" dur="1500" fill="hold"/>
                                        <p:tgtEl>
                                          <p:spTgt spid="86"/>
                                        </p:tgtEl>
                                        <p:attrNameLst>
                                          <p:attrName>ppt_x</p:attrName>
                                        </p:attrNameLst>
                                      </p:cBhvr>
                                      <p:tavLst>
                                        <p:tav tm="0">
                                          <p:val>
                                            <p:strVal val="#ppt_x"/>
                                          </p:val>
                                        </p:tav>
                                        <p:tav tm="100000">
                                          <p:val>
                                            <p:strVal val="#ppt_x"/>
                                          </p:val>
                                        </p:tav>
                                      </p:tavLst>
                                    </p:anim>
                                    <p:anim calcmode="lin" valueType="num">
                                      <p:cBhvr>
                                        <p:cTn id="19" dur="1500" fill="hold"/>
                                        <p:tgtEl>
                                          <p:spTgt spid="8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1500"/>
                                        <p:tgtEl>
                                          <p:spTgt spid="89"/>
                                        </p:tgtEl>
                                      </p:cBhvr>
                                    </p:animEffect>
                                    <p:anim calcmode="lin" valueType="num">
                                      <p:cBhvr>
                                        <p:cTn id="24" dur="1500" fill="hold"/>
                                        <p:tgtEl>
                                          <p:spTgt spid="89"/>
                                        </p:tgtEl>
                                        <p:attrNameLst>
                                          <p:attrName>ppt_x</p:attrName>
                                        </p:attrNameLst>
                                      </p:cBhvr>
                                      <p:tavLst>
                                        <p:tav tm="0">
                                          <p:val>
                                            <p:strVal val="#ppt_x"/>
                                          </p:val>
                                        </p:tav>
                                        <p:tav tm="100000">
                                          <p:val>
                                            <p:strVal val="#ppt_x"/>
                                          </p:val>
                                        </p:tav>
                                      </p:tavLst>
                                    </p:anim>
                                    <p:anim calcmode="lin" valueType="num">
                                      <p:cBhvr>
                                        <p:cTn id="25" dur="1500" fill="hold"/>
                                        <p:tgtEl>
                                          <p:spTgt spid="8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fade">
                                      <p:cBhvr>
                                        <p:cTn id="28" dur="1500"/>
                                        <p:tgtEl>
                                          <p:spTgt spid="91"/>
                                        </p:tgtEl>
                                      </p:cBhvr>
                                    </p:animEffect>
                                    <p:anim calcmode="lin" valueType="num">
                                      <p:cBhvr>
                                        <p:cTn id="29" dur="1500" fill="hold"/>
                                        <p:tgtEl>
                                          <p:spTgt spid="91"/>
                                        </p:tgtEl>
                                        <p:attrNameLst>
                                          <p:attrName>ppt_x</p:attrName>
                                        </p:attrNameLst>
                                      </p:cBhvr>
                                      <p:tavLst>
                                        <p:tav tm="0">
                                          <p:val>
                                            <p:strVal val="#ppt_x"/>
                                          </p:val>
                                        </p:tav>
                                        <p:tav tm="100000">
                                          <p:val>
                                            <p:strVal val="#ppt_x"/>
                                          </p:val>
                                        </p:tav>
                                      </p:tavLst>
                                    </p:anim>
                                    <p:anim calcmode="lin" valueType="num">
                                      <p:cBhvr>
                                        <p:cTn id="30" dur="1500" fill="hold"/>
                                        <p:tgtEl>
                                          <p:spTgt spid="9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1500"/>
                                        <p:tgtEl>
                                          <p:spTgt spid="92"/>
                                        </p:tgtEl>
                                      </p:cBhvr>
                                    </p:animEffect>
                                    <p:anim calcmode="lin" valueType="num">
                                      <p:cBhvr>
                                        <p:cTn id="34" dur="1500" fill="hold"/>
                                        <p:tgtEl>
                                          <p:spTgt spid="92"/>
                                        </p:tgtEl>
                                        <p:attrNameLst>
                                          <p:attrName>ppt_x</p:attrName>
                                        </p:attrNameLst>
                                      </p:cBhvr>
                                      <p:tavLst>
                                        <p:tav tm="0">
                                          <p:val>
                                            <p:strVal val="#ppt_x"/>
                                          </p:val>
                                        </p:tav>
                                        <p:tav tm="100000">
                                          <p:val>
                                            <p:strVal val="#ppt_x"/>
                                          </p:val>
                                        </p:tav>
                                      </p:tavLst>
                                    </p:anim>
                                    <p:anim calcmode="lin" valueType="num">
                                      <p:cBhvr>
                                        <p:cTn id="35" dur="1500" fill="hold"/>
                                        <p:tgtEl>
                                          <p:spTgt spid="92"/>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4" fill="hold" nodeType="afterEffect">
                                  <p:stCondLst>
                                    <p:cond delay="0"/>
                                  </p:stCondLst>
                                  <p:childTnLst>
                                    <p:set>
                                      <p:cBhvr>
                                        <p:cTn id="38" dur="1" fill="hold">
                                          <p:stCondLst>
                                            <p:cond delay="0"/>
                                          </p:stCondLst>
                                        </p:cTn>
                                        <p:tgtEl>
                                          <p:spTgt spid="3079"/>
                                        </p:tgtEl>
                                        <p:attrNameLst>
                                          <p:attrName>style.visibility</p:attrName>
                                        </p:attrNameLst>
                                      </p:cBhvr>
                                      <p:to>
                                        <p:strVal val="visible"/>
                                      </p:to>
                                    </p:set>
                                    <p:anim calcmode="lin" valueType="num">
                                      <p:cBhvr additive="base">
                                        <p:cTn id="39" dur="500" fill="hold"/>
                                        <p:tgtEl>
                                          <p:spTgt spid="3079"/>
                                        </p:tgtEl>
                                        <p:attrNameLst>
                                          <p:attrName>ppt_x</p:attrName>
                                        </p:attrNameLst>
                                      </p:cBhvr>
                                      <p:tavLst>
                                        <p:tav tm="0">
                                          <p:val>
                                            <p:strVal val="#ppt_x"/>
                                          </p:val>
                                        </p:tav>
                                        <p:tav tm="100000">
                                          <p:val>
                                            <p:strVal val="#ppt_x"/>
                                          </p:val>
                                        </p:tav>
                                      </p:tavLst>
                                    </p:anim>
                                    <p:anim calcmode="lin" valueType="num">
                                      <p:cBhvr additive="base">
                                        <p:cTn id="40" dur="500" fill="hold"/>
                                        <p:tgtEl>
                                          <p:spTgt spid="3079"/>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2" presetClass="entr" presetSubtype="4" fill="hold" grpId="0" nodeType="afterEffect">
                                  <p:stCondLst>
                                    <p:cond delay="0"/>
                                  </p:stCondLst>
                                  <p:iterate type="lt">
                                    <p:tmPct val="6299"/>
                                  </p:iterate>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9" grpId="0" animBg="1"/>
      <p:bldP spid="86" grpId="0" animBg="1"/>
      <p:bldP spid="89" grpId="0" animBg="1"/>
      <p:bldP spid="91" grpId="0" animBg="1"/>
      <p:bldP spid="9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405458"/>
            <a:ext cx="4799975" cy="575867"/>
          </a:xfrm>
        </p:spPr>
        <p:txBody>
          <a:bodyPr>
            <a:noAutofit/>
          </a:bodyPr>
          <a:lstStyle/>
          <a:p>
            <a:pPr marL="0" indent="0">
              <a:buNone/>
            </a:pPr>
            <a:r>
              <a:rPr lang="zh-CN" altLang="en-US" sz="3200" b="1" dirty="0">
                <a:solidFill>
                  <a:schemeClr val="accent1"/>
                </a:solidFill>
                <a:latin typeface="微软雅黑" panose="020B0503020204020204" pitchFamily="34" charset="-122"/>
                <a:ea typeface="微软雅黑" panose="020B0503020204020204" pitchFamily="34" charset="-122"/>
              </a:rPr>
              <a:t>什么是</a:t>
            </a:r>
            <a:r>
              <a:rPr lang="en-US" altLang="zh-CN" sz="3200" b="1" dirty="0">
                <a:solidFill>
                  <a:schemeClr val="accent1"/>
                </a:solidFill>
                <a:latin typeface="微软雅黑" panose="020B0503020204020204" pitchFamily="34" charset="-122"/>
                <a:ea typeface="微软雅黑" panose="020B0503020204020204" pitchFamily="34" charset="-122"/>
              </a:rPr>
              <a:t>：</a:t>
            </a:r>
            <a:r>
              <a:rPr lang="zh-CN" altLang="en-US" sz="3200" b="1" dirty="0">
                <a:solidFill>
                  <a:schemeClr val="accent1"/>
                </a:solidFill>
                <a:latin typeface="微软雅黑" panose="020B0503020204020204" pitchFamily="34" charset="-122"/>
                <a:ea typeface="微软雅黑" panose="020B0503020204020204" pitchFamily="34" charset="-122"/>
              </a:rPr>
              <a:t>两学一做</a:t>
            </a:r>
          </a:p>
        </p:txBody>
      </p:sp>
      <p:sp>
        <p:nvSpPr>
          <p:cNvPr id="63" name="矩形 62"/>
          <p:cNvSpPr/>
          <p:nvPr/>
        </p:nvSpPr>
        <p:spPr>
          <a:xfrm>
            <a:off x="719309" y="4760290"/>
            <a:ext cx="2915023" cy="1437821"/>
          </a:xfrm>
          <a:prstGeom prst="rect">
            <a:avLst/>
          </a:prstGeom>
        </p:spPr>
        <p:txBody>
          <a:bodyPr wrap="square" lIns="121891" tIns="60945" rIns="121891" bIns="60945">
            <a:spAutoFit/>
          </a:bodyPr>
          <a:lstStyle/>
          <a:p>
            <a:pPr algn="just">
              <a:lnSpc>
                <a:spcPct val="150000"/>
              </a:lnSpc>
            </a:pPr>
            <a:r>
              <a:rPr lang="zh-CN" altLang="en-US" sz="1400" b="1" dirty="0">
                <a:solidFill>
                  <a:schemeClr val="tx1">
                    <a:lumMod val="65000"/>
                    <a:lumOff val="35000"/>
                  </a:schemeClr>
                </a:solidFill>
                <a:latin typeface="+mj-ea"/>
                <a:ea typeface="+mj-ea"/>
              </a:rPr>
              <a:t>中央决定，</a:t>
            </a:r>
            <a:r>
              <a:rPr lang="en-US" altLang="zh-CN" sz="1400" b="1" dirty="0">
                <a:solidFill>
                  <a:schemeClr val="tx1">
                    <a:lumMod val="65000"/>
                    <a:lumOff val="35000"/>
                  </a:schemeClr>
                </a:solidFill>
                <a:latin typeface="+mj-ea"/>
                <a:ea typeface="+mj-ea"/>
              </a:rPr>
              <a:t>2016</a:t>
            </a:r>
            <a:r>
              <a:rPr lang="zh-CN" altLang="en-US" sz="1400" b="1" dirty="0">
                <a:solidFill>
                  <a:schemeClr val="tx1">
                    <a:lumMod val="65000"/>
                    <a:lumOff val="35000"/>
                  </a:schemeClr>
                </a:solidFill>
                <a:latin typeface="+mj-ea"/>
                <a:ea typeface="+mj-ea"/>
              </a:rPr>
              <a:t>年在全体党员中开展学</a:t>
            </a:r>
            <a:r>
              <a:rPr lang="en-US" altLang="zh-CN" sz="1400" b="1" dirty="0">
                <a:solidFill>
                  <a:schemeClr val="tx1">
                    <a:lumMod val="65000"/>
                    <a:lumOff val="35000"/>
                  </a:schemeClr>
                </a:solidFill>
                <a:latin typeface="+mj-ea"/>
                <a:ea typeface="+mj-ea"/>
              </a:rPr>
              <a:t>“</a:t>
            </a:r>
            <a:r>
              <a:rPr lang="zh-CN" altLang="en-US" sz="1400" b="1" dirty="0">
                <a:solidFill>
                  <a:schemeClr val="tx1">
                    <a:lumMod val="65000"/>
                    <a:lumOff val="35000"/>
                  </a:schemeClr>
                </a:solidFill>
                <a:latin typeface="+mj-ea"/>
                <a:ea typeface="+mj-ea"/>
              </a:rPr>
              <a:t>党章党规、学系列讲话，做合格党员</a:t>
            </a:r>
            <a:r>
              <a:rPr lang="en-US" altLang="zh-CN" sz="1400" b="1" dirty="0">
                <a:solidFill>
                  <a:schemeClr val="tx1">
                    <a:lumMod val="65000"/>
                    <a:lumOff val="35000"/>
                  </a:schemeClr>
                </a:solidFill>
                <a:latin typeface="+mj-ea"/>
                <a:ea typeface="+mj-ea"/>
              </a:rPr>
              <a:t>”</a:t>
            </a:r>
            <a:r>
              <a:rPr lang="zh-CN" altLang="en-US" sz="1400" b="1" dirty="0">
                <a:solidFill>
                  <a:schemeClr val="tx1">
                    <a:lumMod val="65000"/>
                    <a:lumOff val="35000"/>
                  </a:schemeClr>
                </a:solidFill>
                <a:latin typeface="+mj-ea"/>
                <a:ea typeface="+mj-ea"/>
              </a:rPr>
              <a:t>学习教育。简称</a:t>
            </a:r>
            <a:r>
              <a:rPr lang="en-US" altLang="zh-CN" sz="1400" b="1" dirty="0">
                <a:solidFill>
                  <a:schemeClr val="tx1">
                    <a:lumMod val="65000"/>
                    <a:lumOff val="35000"/>
                  </a:schemeClr>
                </a:solidFill>
                <a:latin typeface="+mj-ea"/>
                <a:ea typeface="+mj-ea"/>
              </a:rPr>
              <a:t>【</a:t>
            </a:r>
            <a:r>
              <a:rPr lang="zh-CN" altLang="en-US" sz="1400" b="1" dirty="0">
                <a:solidFill>
                  <a:schemeClr val="tx1">
                    <a:lumMod val="65000"/>
                    <a:lumOff val="35000"/>
                  </a:schemeClr>
                </a:solidFill>
                <a:latin typeface="+mj-ea"/>
                <a:ea typeface="+mj-ea"/>
              </a:rPr>
              <a:t>两学一做</a:t>
            </a:r>
            <a:r>
              <a:rPr lang="en-US" altLang="zh-CN" sz="1400" b="1" dirty="0">
                <a:solidFill>
                  <a:schemeClr val="tx1">
                    <a:lumMod val="65000"/>
                    <a:lumOff val="35000"/>
                  </a:schemeClr>
                </a:solidFill>
                <a:latin typeface="+mj-ea"/>
                <a:ea typeface="+mj-ea"/>
              </a:rPr>
              <a:t>】</a:t>
            </a:r>
            <a:endParaRPr lang="zh-CN" altLang="en-US" sz="1400" b="1" dirty="0">
              <a:solidFill>
                <a:schemeClr val="tx1">
                  <a:lumMod val="65000"/>
                  <a:lumOff val="35000"/>
                </a:schemeClr>
              </a:solidFill>
              <a:latin typeface="+mj-ea"/>
              <a:ea typeface="+mj-ea"/>
            </a:endParaRPr>
          </a:p>
        </p:txBody>
      </p:sp>
      <p:sp>
        <p:nvSpPr>
          <p:cNvPr id="12" name="文本框 11"/>
          <p:cNvSpPr txBox="1"/>
          <p:nvPr/>
        </p:nvSpPr>
        <p:spPr>
          <a:xfrm>
            <a:off x="4784130" y="3746547"/>
            <a:ext cx="1921521" cy="492557"/>
          </a:xfrm>
          <a:prstGeom prst="rect">
            <a:avLst/>
          </a:prstGeom>
          <a:noFill/>
        </p:spPr>
        <p:txBody>
          <a:bodyPr wrap="square" lIns="121891" tIns="60945" rIns="121891" bIns="60945" rtlCol="0">
            <a:spAutoFit/>
          </a:bodyPr>
          <a:lstStyle/>
          <a:p>
            <a:pPr algn="ctr"/>
            <a:r>
              <a:rPr lang="zh-CN" altLang="en-US" b="1" dirty="0">
                <a:solidFill>
                  <a:schemeClr val="accent1"/>
                </a:solidFill>
              </a:rPr>
              <a:t>学党章党规</a:t>
            </a:r>
          </a:p>
        </p:txBody>
      </p:sp>
      <p:sp>
        <p:nvSpPr>
          <p:cNvPr id="113" name="文本框 112"/>
          <p:cNvSpPr txBox="1"/>
          <p:nvPr/>
        </p:nvSpPr>
        <p:spPr>
          <a:xfrm>
            <a:off x="7151998" y="3746547"/>
            <a:ext cx="1921521" cy="492557"/>
          </a:xfrm>
          <a:prstGeom prst="rect">
            <a:avLst/>
          </a:prstGeom>
          <a:noFill/>
        </p:spPr>
        <p:txBody>
          <a:bodyPr wrap="square" lIns="121891" tIns="60945" rIns="121891" bIns="60945" rtlCol="0">
            <a:spAutoFit/>
          </a:bodyPr>
          <a:lstStyle/>
          <a:p>
            <a:pPr algn="ctr"/>
            <a:r>
              <a:rPr lang="zh-CN" altLang="en-US" b="1" dirty="0">
                <a:solidFill>
                  <a:schemeClr val="accent1"/>
                </a:solidFill>
              </a:rPr>
              <a:t>学系列讲话</a:t>
            </a:r>
          </a:p>
        </p:txBody>
      </p:sp>
      <p:sp>
        <p:nvSpPr>
          <p:cNvPr id="114" name="文本框 113"/>
          <p:cNvSpPr txBox="1"/>
          <p:nvPr/>
        </p:nvSpPr>
        <p:spPr>
          <a:xfrm>
            <a:off x="9357588" y="3746547"/>
            <a:ext cx="1921521" cy="492557"/>
          </a:xfrm>
          <a:prstGeom prst="rect">
            <a:avLst/>
          </a:prstGeom>
          <a:noFill/>
        </p:spPr>
        <p:txBody>
          <a:bodyPr wrap="square" lIns="121891" tIns="60945" rIns="121891" bIns="60945" rtlCol="0">
            <a:spAutoFit/>
          </a:bodyPr>
          <a:lstStyle/>
          <a:p>
            <a:pPr algn="ctr"/>
            <a:r>
              <a:rPr lang="zh-CN" altLang="en-US" b="1" dirty="0">
                <a:solidFill>
                  <a:schemeClr val="accent1"/>
                </a:solidFill>
              </a:rPr>
              <a:t>做合格党员</a:t>
            </a:r>
          </a:p>
        </p:txBody>
      </p:sp>
      <p:sp>
        <p:nvSpPr>
          <p:cNvPr id="64" name="矩形 63"/>
          <p:cNvSpPr/>
          <p:nvPr/>
        </p:nvSpPr>
        <p:spPr>
          <a:xfrm>
            <a:off x="4828724" y="4863505"/>
            <a:ext cx="6450383" cy="1231392"/>
          </a:xfrm>
          <a:prstGeom prst="rect">
            <a:avLst/>
          </a:prstGeom>
        </p:spPr>
        <p:txBody>
          <a:bodyPr wrap="square" lIns="121891" tIns="60945" rIns="121891" bIns="60945">
            <a:spAutoFit/>
          </a:bodyPr>
          <a:lstStyle/>
          <a:p>
            <a:pPr algn="just">
              <a:lnSpc>
                <a:spcPct val="150000"/>
              </a:lnSpc>
            </a:pPr>
            <a:r>
              <a:rPr lang="en-US" altLang="zh-CN" sz="1600" b="1" dirty="0">
                <a:solidFill>
                  <a:schemeClr val="tx1">
                    <a:lumMod val="65000"/>
                    <a:lumOff val="35000"/>
                  </a:schemeClr>
                </a:solidFill>
                <a:latin typeface="+mj-ea"/>
                <a:ea typeface="+mj-ea"/>
              </a:rPr>
              <a:t>【</a:t>
            </a:r>
            <a:r>
              <a:rPr lang="zh-CN" altLang="en-US" sz="1600" b="1" dirty="0">
                <a:solidFill>
                  <a:schemeClr val="tx1">
                    <a:lumMod val="65000"/>
                    <a:lumOff val="35000"/>
                  </a:schemeClr>
                </a:solidFill>
                <a:latin typeface="+mj-ea"/>
                <a:ea typeface="+mj-ea"/>
              </a:rPr>
              <a:t>方案</a:t>
            </a:r>
            <a:r>
              <a:rPr lang="en-US" altLang="zh-CN" sz="1600" b="1" dirty="0">
                <a:solidFill>
                  <a:schemeClr val="tx1">
                    <a:lumMod val="65000"/>
                    <a:lumOff val="35000"/>
                  </a:schemeClr>
                </a:solidFill>
                <a:latin typeface="+mj-ea"/>
                <a:ea typeface="+mj-ea"/>
              </a:rPr>
              <a:t>】</a:t>
            </a:r>
            <a:r>
              <a:rPr lang="zh-CN" altLang="en-US" sz="1600" b="1" dirty="0">
                <a:solidFill>
                  <a:schemeClr val="tx1">
                    <a:lumMod val="65000"/>
                    <a:lumOff val="35000"/>
                  </a:schemeClr>
                </a:solidFill>
                <a:latin typeface="+mj-ea"/>
                <a:ea typeface="+mj-ea"/>
              </a:rPr>
              <a:t>指出：“两学一做”学习教育不是一次活动，要突出正常教育，区分层次，有针对性地解决问题，用心用力，抓细抓实，真正把党的思想政治建设抓在日常、严在经常。</a:t>
            </a:r>
          </a:p>
        </p:txBody>
      </p:sp>
      <p:sp>
        <p:nvSpPr>
          <p:cNvPr id="65" name="矩形 64"/>
          <p:cNvSpPr/>
          <p:nvPr/>
        </p:nvSpPr>
        <p:spPr>
          <a:xfrm>
            <a:off x="4463238" y="4491721"/>
            <a:ext cx="7295861" cy="94823"/>
          </a:xfrm>
          <a:prstGeom prst="rect">
            <a:avLst/>
          </a:pr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sz="2600">
              <a:solidFill>
                <a:schemeClr val="accent1"/>
              </a:solidFill>
            </a:endParaRPr>
          </a:p>
        </p:txBody>
      </p:sp>
      <p:sp>
        <p:nvSpPr>
          <p:cNvPr id="11" name="文本框 10"/>
          <p:cNvSpPr txBox="1"/>
          <p:nvPr/>
        </p:nvSpPr>
        <p:spPr>
          <a:xfrm>
            <a:off x="35109" y="7205540"/>
            <a:ext cx="1368401" cy="492557"/>
          </a:xfrm>
          <a:prstGeom prst="rect">
            <a:avLst/>
          </a:prstGeom>
          <a:noFill/>
        </p:spPr>
        <p:txBody>
          <a:bodyPr wrap="square" lIns="121891" tIns="60945" rIns="121891" bIns="60945" rtlCol="0">
            <a:spAutoFit/>
          </a:bodyPr>
          <a:lstStyle/>
          <a:p>
            <a:r>
              <a:rPr lang="zh-CN" altLang="en-US" dirty="0"/>
              <a:t>延时符</a:t>
            </a:r>
          </a:p>
        </p:txBody>
      </p:sp>
      <p:pic>
        <p:nvPicPr>
          <p:cNvPr id="4099"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7947" y="1583593"/>
            <a:ext cx="2179643" cy="197796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515085" y="3525828"/>
            <a:ext cx="3258693" cy="1169475"/>
            <a:chOff x="386364" y="2643758"/>
            <a:chExt cx="2444338" cy="876903"/>
          </a:xfrm>
        </p:grpSpPr>
        <p:cxnSp>
          <p:nvCxnSpPr>
            <p:cNvPr id="35" name="直接连接符 34"/>
            <p:cNvCxnSpPr/>
            <p:nvPr/>
          </p:nvCxnSpPr>
          <p:spPr>
            <a:xfrm>
              <a:off x="556522" y="3507854"/>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56522" y="2643758"/>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7" name="Picture 4" descr="C:\Users\Administrator\Desktop\党政机关\素材\党徽\131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364" y="2678120"/>
              <a:ext cx="2444338" cy="8425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组合 4"/>
          <p:cNvGrpSpPr/>
          <p:nvPr/>
        </p:nvGrpSpPr>
        <p:grpSpPr>
          <a:xfrm>
            <a:off x="4914584" y="1989300"/>
            <a:ext cx="1660613" cy="1661214"/>
            <a:chOff x="3686418" y="1491630"/>
            <a:chExt cx="1245622" cy="1245622"/>
          </a:xfrm>
        </p:grpSpPr>
        <p:grpSp>
          <p:nvGrpSpPr>
            <p:cNvPr id="4" name="组合 3"/>
            <p:cNvGrpSpPr/>
            <p:nvPr/>
          </p:nvGrpSpPr>
          <p:grpSpPr>
            <a:xfrm>
              <a:off x="3686418" y="1491630"/>
              <a:ext cx="1245622" cy="1245622"/>
              <a:chOff x="3597091" y="1563638"/>
              <a:chExt cx="1245622" cy="1245622"/>
            </a:xfrm>
          </p:grpSpPr>
          <p:sp>
            <p:nvSpPr>
              <p:cNvPr id="41" name="椭圆 40"/>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900">
                  <a:solidFill>
                    <a:schemeClr val="accent1"/>
                  </a:solidFill>
                </a:endParaRPr>
              </a:p>
            </p:txBody>
          </p:sp>
          <p:sp>
            <p:nvSpPr>
              <p:cNvPr id="38" name="椭圆 37"/>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1100" kern="0">
                  <a:solidFill>
                    <a:srgbClr val="4D4D4D"/>
                  </a:solidFill>
                  <a:latin typeface="微软雅黑" pitchFamily="34" charset="-122"/>
                  <a:ea typeface="微软雅黑" pitchFamily="34" charset="-122"/>
                </a:endParaRPr>
              </a:p>
            </p:txBody>
          </p:sp>
        </p:grpSp>
        <p:sp>
          <p:nvSpPr>
            <p:cNvPr id="39" name="标题 4"/>
            <p:cNvSpPr txBox="1">
              <a:spLocks/>
            </p:cNvSpPr>
            <p:nvPr/>
          </p:nvSpPr>
          <p:spPr>
            <a:xfrm>
              <a:off x="3923843" y="1725875"/>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7200" dirty="0">
                  <a:solidFill>
                    <a:schemeClr val="bg1"/>
                  </a:solidFill>
                  <a:latin typeface="华康俪金黑W8(P)" pitchFamily="34" charset="-122"/>
                  <a:ea typeface="华康俪金黑W8(P)" pitchFamily="34" charset="-122"/>
                  <a:cs typeface="+mn-cs"/>
                </a:rPr>
                <a:t>学</a:t>
              </a:r>
            </a:p>
          </p:txBody>
        </p:sp>
      </p:grpSp>
      <p:grpSp>
        <p:nvGrpSpPr>
          <p:cNvPr id="54" name="组合 53"/>
          <p:cNvGrpSpPr/>
          <p:nvPr/>
        </p:nvGrpSpPr>
        <p:grpSpPr>
          <a:xfrm>
            <a:off x="7282452" y="1989300"/>
            <a:ext cx="1660613" cy="1661214"/>
            <a:chOff x="3686418" y="1491630"/>
            <a:chExt cx="1245622" cy="1245622"/>
          </a:xfrm>
        </p:grpSpPr>
        <p:grpSp>
          <p:nvGrpSpPr>
            <p:cNvPr id="55" name="组合 54"/>
            <p:cNvGrpSpPr/>
            <p:nvPr/>
          </p:nvGrpSpPr>
          <p:grpSpPr>
            <a:xfrm>
              <a:off x="3686418" y="1491630"/>
              <a:ext cx="1245622" cy="1245622"/>
              <a:chOff x="3597091" y="1563638"/>
              <a:chExt cx="1245622" cy="1245622"/>
            </a:xfrm>
          </p:grpSpPr>
          <p:sp>
            <p:nvSpPr>
              <p:cNvPr id="57" name="椭圆 56"/>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900">
                  <a:solidFill>
                    <a:schemeClr val="accent1"/>
                  </a:solidFill>
                </a:endParaRPr>
              </a:p>
            </p:txBody>
          </p:sp>
          <p:sp>
            <p:nvSpPr>
              <p:cNvPr id="58" name="椭圆 57"/>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1100" kern="0">
                  <a:solidFill>
                    <a:srgbClr val="4D4D4D"/>
                  </a:solidFill>
                  <a:latin typeface="微软雅黑" pitchFamily="34" charset="-122"/>
                  <a:ea typeface="微软雅黑" pitchFamily="34" charset="-122"/>
                </a:endParaRPr>
              </a:p>
            </p:txBody>
          </p:sp>
        </p:grpSp>
        <p:sp>
          <p:nvSpPr>
            <p:cNvPr id="56" name="标题 4"/>
            <p:cNvSpPr txBox="1">
              <a:spLocks/>
            </p:cNvSpPr>
            <p:nvPr/>
          </p:nvSpPr>
          <p:spPr>
            <a:xfrm>
              <a:off x="3930141" y="1725875"/>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7200" dirty="0">
                  <a:solidFill>
                    <a:schemeClr val="bg1"/>
                  </a:solidFill>
                  <a:latin typeface="华康俪金黑W8(P)" pitchFamily="34" charset="-122"/>
                  <a:ea typeface="华康俪金黑W8(P)" pitchFamily="34" charset="-122"/>
                  <a:cs typeface="+mn-cs"/>
                </a:rPr>
                <a:t>学</a:t>
              </a:r>
            </a:p>
          </p:txBody>
        </p:sp>
      </p:grpSp>
      <p:grpSp>
        <p:nvGrpSpPr>
          <p:cNvPr id="59" name="组合 58"/>
          <p:cNvGrpSpPr/>
          <p:nvPr/>
        </p:nvGrpSpPr>
        <p:grpSpPr>
          <a:xfrm>
            <a:off x="9488043" y="1989300"/>
            <a:ext cx="1660613" cy="1661214"/>
            <a:chOff x="3686418" y="1491630"/>
            <a:chExt cx="1245622" cy="1245622"/>
          </a:xfrm>
        </p:grpSpPr>
        <p:grpSp>
          <p:nvGrpSpPr>
            <p:cNvPr id="60" name="组合 59"/>
            <p:cNvGrpSpPr/>
            <p:nvPr/>
          </p:nvGrpSpPr>
          <p:grpSpPr>
            <a:xfrm>
              <a:off x="3686418" y="1491630"/>
              <a:ext cx="1245622" cy="1245622"/>
              <a:chOff x="3597091" y="1563638"/>
              <a:chExt cx="1245622" cy="1245622"/>
            </a:xfrm>
          </p:grpSpPr>
          <p:sp>
            <p:nvSpPr>
              <p:cNvPr id="62" name="椭圆 61"/>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900">
                  <a:solidFill>
                    <a:schemeClr val="accent1"/>
                  </a:solidFill>
                </a:endParaRPr>
              </a:p>
            </p:txBody>
          </p:sp>
          <p:sp>
            <p:nvSpPr>
              <p:cNvPr id="67" name="椭圆 66"/>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1100" kern="0">
                  <a:solidFill>
                    <a:srgbClr val="4D4D4D"/>
                  </a:solidFill>
                  <a:latin typeface="微软雅黑" pitchFamily="34" charset="-122"/>
                  <a:ea typeface="微软雅黑" pitchFamily="34" charset="-122"/>
                </a:endParaRPr>
              </a:p>
            </p:txBody>
          </p:sp>
        </p:grpSp>
        <p:sp>
          <p:nvSpPr>
            <p:cNvPr id="61" name="标题 4"/>
            <p:cNvSpPr txBox="1">
              <a:spLocks/>
            </p:cNvSpPr>
            <p:nvPr/>
          </p:nvSpPr>
          <p:spPr>
            <a:xfrm>
              <a:off x="3898910" y="1707854"/>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7200" dirty="0">
                  <a:solidFill>
                    <a:schemeClr val="bg1"/>
                  </a:solidFill>
                  <a:latin typeface="华康俪金黑W8(P)" pitchFamily="34" charset="-122"/>
                  <a:ea typeface="华康俪金黑W8(P)" pitchFamily="34" charset="-122"/>
                  <a:cs typeface="+mn-cs"/>
                </a:rPr>
                <a:t>做</a:t>
              </a:r>
            </a:p>
          </p:txBody>
        </p:sp>
      </p:grpSp>
    </p:spTree>
    <p:extLst>
      <p:ext uri="{BB962C8B-B14F-4D97-AF65-F5344CB8AC3E}">
        <p14:creationId xmlns:p14="http://schemas.microsoft.com/office/powerpoint/2010/main" val="3544983450"/>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4" presetClass="entr" presetSubtype="1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randombar(horizontal)">
                                      <p:cBhvr>
                                        <p:cTn id="15" dur="1500"/>
                                        <p:tgtEl>
                                          <p:spTgt spid="63"/>
                                        </p:tgtEl>
                                      </p:cBhvr>
                                    </p:animEffect>
                                  </p:childTnLst>
                                </p:cTn>
                              </p:par>
                            </p:childTnLst>
                          </p:cTn>
                        </p:par>
                        <p:par>
                          <p:cTn id="16" fill="hold">
                            <p:stCondLst>
                              <p:cond delay="2000"/>
                            </p:stCondLst>
                            <p:childTnLst>
                              <p:par>
                                <p:cTn id="17" presetID="23" presetClass="entr" presetSubtype="28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4/3*#ppt_w"/>
                                          </p:val>
                                        </p:tav>
                                        <p:tav tm="100000">
                                          <p:val>
                                            <p:strVal val="#ppt_w"/>
                                          </p:val>
                                        </p:tav>
                                      </p:tavLst>
                                    </p:anim>
                                    <p:anim calcmode="lin" valueType="num">
                                      <p:cBhvr>
                                        <p:cTn id="20" dur="500" fill="hold"/>
                                        <p:tgtEl>
                                          <p:spTgt spid="5"/>
                                        </p:tgtEl>
                                        <p:attrNameLst>
                                          <p:attrName>ppt_h</p:attrName>
                                        </p:attrNameLst>
                                      </p:cBhvr>
                                      <p:tavLst>
                                        <p:tav tm="0">
                                          <p:val>
                                            <p:strVal val="4/3*#ppt_h"/>
                                          </p:val>
                                        </p:tav>
                                        <p:tav tm="100000">
                                          <p:val>
                                            <p:strVal val="#ppt_h"/>
                                          </p:val>
                                        </p:tav>
                                      </p:tavLst>
                                    </p:anim>
                                  </p:childTnLst>
                                </p:cTn>
                              </p:par>
                            </p:childTnLst>
                          </p:cTn>
                        </p:par>
                        <p:par>
                          <p:cTn id="21" fill="hold">
                            <p:stCondLst>
                              <p:cond delay="2500"/>
                            </p:stCondLst>
                            <p:childTnLst>
                              <p:par>
                                <p:cTn id="22" presetID="23" presetClass="entr" presetSubtype="288"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p:cTn id="24" dur="500" fill="hold"/>
                                        <p:tgtEl>
                                          <p:spTgt spid="54"/>
                                        </p:tgtEl>
                                        <p:attrNameLst>
                                          <p:attrName>ppt_w</p:attrName>
                                        </p:attrNameLst>
                                      </p:cBhvr>
                                      <p:tavLst>
                                        <p:tav tm="0">
                                          <p:val>
                                            <p:strVal val="4/3*#ppt_w"/>
                                          </p:val>
                                        </p:tav>
                                        <p:tav tm="100000">
                                          <p:val>
                                            <p:strVal val="#ppt_w"/>
                                          </p:val>
                                        </p:tav>
                                      </p:tavLst>
                                    </p:anim>
                                    <p:anim calcmode="lin" valueType="num">
                                      <p:cBhvr>
                                        <p:cTn id="25" dur="500" fill="hold"/>
                                        <p:tgtEl>
                                          <p:spTgt spid="54"/>
                                        </p:tgtEl>
                                        <p:attrNameLst>
                                          <p:attrName>ppt_h</p:attrName>
                                        </p:attrNameLst>
                                      </p:cBhvr>
                                      <p:tavLst>
                                        <p:tav tm="0">
                                          <p:val>
                                            <p:strVal val="4/3*#ppt_h"/>
                                          </p:val>
                                        </p:tav>
                                        <p:tav tm="100000">
                                          <p:val>
                                            <p:strVal val="#ppt_h"/>
                                          </p:val>
                                        </p:tav>
                                      </p:tavLst>
                                    </p:anim>
                                  </p:childTnLst>
                                </p:cTn>
                              </p:par>
                            </p:childTnLst>
                          </p:cTn>
                        </p:par>
                        <p:par>
                          <p:cTn id="26" fill="hold">
                            <p:stCondLst>
                              <p:cond delay="3000"/>
                            </p:stCondLst>
                            <p:childTnLst>
                              <p:par>
                                <p:cTn id="27" presetID="23" presetClass="entr" presetSubtype="288" fill="hold" nodeType="after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p:cTn id="29" dur="500" fill="hold"/>
                                        <p:tgtEl>
                                          <p:spTgt spid="59"/>
                                        </p:tgtEl>
                                        <p:attrNameLst>
                                          <p:attrName>ppt_w</p:attrName>
                                        </p:attrNameLst>
                                      </p:cBhvr>
                                      <p:tavLst>
                                        <p:tav tm="0">
                                          <p:val>
                                            <p:strVal val="4/3*#ppt_w"/>
                                          </p:val>
                                        </p:tav>
                                        <p:tav tm="100000">
                                          <p:val>
                                            <p:strVal val="#ppt_w"/>
                                          </p:val>
                                        </p:tav>
                                      </p:tavLst>
                                    </p:anim>
                                    <p:anim calcmode="lin" valueType="num">
                                      <p:cBhvr>
                                        <p:cTn id="30" dur="500" fill="hold"/>
                                        <p:tgtEl>
                                          <p:spTgt spid="59"/>
                                        </p:tgtEl>
                                        <p:attrNameLst>
                                          <p:attrName>ppt_h</p:attrName>
                                        </p:attrNameLst>
                                      </p:cBhvr>
                                      <p:tavLst>
                                        <p:tav tm="0">
                                          <p:val>
                                            <p:strVal val="4/3*#ppt_h"/>
                                          </p:val>
                                        </p:tav>
                                        <p:tav tm="100000">
                                          <p:val>
                                            <p:strVal val="#ppt_h"/>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000"/>
                                        <p:tgtEl>
                                          <p:spTgt spid="12"/>
                                        </p:tgtEl>
                                      </p:cBhvr>
                                    </p:animEffect>
                                    <p:anim calcmode="lin" valueType="num">
                                      <p:cBhvr>
                                        <p:cTn id="35" dur="2000" fill="hold"/>
                                        <p:tgtEl>
                                          <p:spTgt spid="12"/>
                                        </p:tgtEl>
                                        <p:attrNameLst>
                                          <p:attrName>ppt_x</p:attrName>
                                        </p:attrNameLst>
                                      </p:cBhvr>
                                      <p:tavLst>
                                        <p:tav tm="0">
                                          <p:val>
                                            <p:strVal val="#ppt_x"/>
                                          </p:val>
                                        </p:tav>
                                        <p:tav tm="100000">
                                          <p:val>
                                            <p:strVal val="#ppt_x"/>
                                          </p:val>
                                        </p:tav>
                                      </p:tavLst>
                                    </p:anim>
                                    <p:anim calcmode="lin" valueType="num">
                                      <p:cBhvr>
                                        <p:cTn id="36" dur="2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3"/>
                                        </p:tgtEl>
                                        <p:attrNameLst>
                                          <p:attrName>style.visibility</p:attrName>
                                        </p:attrNameLst>
                                      </p:cBhvr>
                                      <p:to>
                                        <p:strVal val="visible"/>
                                      </p:to>
                                    </p:set>
                                    <p:animEffect transition="in" filter="fade">
                                      <p:cBhvr>
                                        <p:cTn id="39" dur="2000"/>
                                        <p:tgtEl>
                                          <p:spTgt spid="113"/>
                                        </p:tgtEl>
                                      </p:cBhvr>
                                    </p:animEffect>
                                    <p:anim calcmode="lin" valueType="num">
                                      <p:cBhvr>
                                        <p:cTn id="40" dur="2000" fill="hold"/>
                                        <p:tgtEl>
                                          <p:spTgt spid="113"/>
                                        </p:tgtEl>
                                        <p:attrNameLst>
                                          <p:attrName>ppt_x</p:attrName>
                                        </p:attrNameLst>
                                      </p:cBhvr>
                                      <p:tavLst>
                                        <p:tav tm="0">
                                          <p:val>
                                            <p:strVal val="#ppt_x"/>
                                          </p:val>
                                        </p:tav>
                                        <p:tav tm="100000">
                                          <p:val>
                                            <p:strVal val="#ppt_x"/>
                                          </p:val>
                                        </p:tav>
                                      </p:tavLst>
                                    </p:anim>
                                    <p:anim calcmode="lin" valueType="num">
                                      <p:cBhvr>
                                        <p:cTn id="41" dur="2000" fill="hold"/>
                                        <p:tgtEl>
                                          <p:spTgt spid="1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4"/>
                                        </p:tgtEl>
                                        <p:attrNameLst>
                                          <p:attrName>style.visibility</p:attrName>
                                        </p:attrNameLst>
                                      </p:cBhvr>
                                      <p:to>
                                        <p:strVal val="visible"/>
                                      </p:to>
                                    </p:set>
                                    <p:animEffect transition="in" filter="fade">
                                      <p:cBhvr>
                                        <p:cTn id="44" dur="2000"/>
                                        <p:tgtEl>
                                          <p:spTgt spid="114"/>
                                        </p:tgtEl>
                                      </p:cBhvr>
                                    </p:animEffect>
                                    <p:anim calcmode="lin" valueType="num">
                                      <p:cBhvr>
                                        <p:cTn id="45" dur="2000" fill="hold"/>
                                        <p:tgtEl>
                                          <p:spTgt spid="114"/>
                                        </p:tgtEl>
                                        <p:attrNameLst>
                                          <p:attrName>ppt_x</p:attrName>
                                        </p:attrNameLst>
                                      </p:cBhvr>
                                      <p:tavLst>
                                        <p:tav tm="0">
                                          <p:val>
                                            <p:strVal val="#ppt_x"/>
                                          </p:val>
                                        </p:tav>
                                        <p:tav tm="100000">
                                          <p:val>
                                            <p:strVal val="#ppt_x"/>
                                          </p:val>
                                        </p:tav>
                                      </p:tavLst>
                                    </p:anim>
                                    <p:anim calcmode="lin" valueType="num">
                                      <p:cBhvr>
                                        <p:cTn id="46" dur="2000" fill="hold"/>
                                        <p:tgtEl>
                                          <p:spTgt spid="114"/>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left)">
                                      <p:cBhvr>
                                        <p:cTn id="50" dur="1500"/>
                                        <p:tgtEl>
                                          <p:spTgt spid="65"/>
                                        </p:tgtEl>
                                      </p:cBhvr>
                                    </p:animEffect>
                                  </p:childTnLst>
                                </p:cTn>
                              </p:par>
                            </p:childTnLst>
                          </p:cTn>
                        </p:par>
                        <p:par>
                          <p:cTn id="51" fill="hold">
                            <p:stCondLst>
                              <p:cond delay="70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500"/>
                                        <p:tgtEl>
                                          <p:spTgt spid="64"/>
                                        </p:tgtEl>
                                      </p:cBhvr>
                                    </p:animEffect>
                                    <p:anim calcmode="lin" valueType="num">
                                      <p:cBhvr>
                                        <p:cTn id="55" dur="1500" fill="hold"/>
                                        <p:tgtEl>
                                          <p:spTgt spid="64"/>
                                        </p:tgtEl>
                                        <p:attrNameLst>
                                          <p:attrName>ppt_x</p:attrName>
                                        </p:attrNameLst>
                                      </p:cBhvr>
                                      <p:tavLst>
                                        <p:tav tm="0">
                                          <p:val>
                                            <p:strVal val="#ppt_x"/>
                                          </p:val>
                                        </p:tav>
                                        <p:tav tm="100000">
                                          <p:val>
                                            <p:strVal val="#ppt_x"/>
                                          </p:val>
                                        </p:tav>
                                      </p:tavLst>
                                    </p:anim>
                                    <p:anim calcmode="lin" valueType="num">
                                      <p:cBhvr>
                                        <p:cTn id="56" dur="15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8500"/>
                            </p:stCondLst>
                            <p:childTnLst>
                              <p:par>
                                <p:cTn id="58" presetID="10" presetClass="entr" presetSubtype="0"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12" grpId="0"/>
      <p:bldP spid="113" grpId="0"/>
      <p:bldP spid="114" grpId="0"/>
      <p:bldP spid="64" grpId="0"/>
      <p:bldP spid="65"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1420304" y="333450"/>
            <a:ext cx="4799975" cy="575867"/>
          </a:xfrm>
        </p:spPr>
        <p:txBody>
          <a:bodyPr>
            <a:noAutofit/>
          </a:bodyPr>
          <a:lstStyle/>
          <a:p>
            <a:pPr marL="0" indent="0">
              <a:buNone/>
            </a:pPr>
            <a:r>
              <a:rPr lang="zh-CN" altLang="en-US" sz="3200" b="1" dirty="0">
                <a:solidFill>
                  <a:schemeClr val="accent1"/>
                </a:solidFill>
                <a:latin typeface="微软雅黑" panose="020B0503020204020204" pitchFamily="34" charset="-122"/>
                <a:ea typeface="微软雅黑" panose="020B0503020204020204" pitchFamily="34" charset="-122"/>
              </a:rPr>
              <a:t>两学一做：学习教育对象</a:t>
            </a:r>
          </a:p>
        </p:txBody>
      </p:sp>
      <p:sp>
        <p:nvSpPr>
          <p:cNvPr id="63" name="矩形 62"/>
          <p:cNvSpPr/>
          <p:nvPr/>
        </p:nvSpPr>
        <p:spPr>
          <a:xfrm>
            <a:off x="1309851" y="4950464"/>
            <a:ext cx="6705319" cy="1226266"/>
          </a:xfrm>
          <a:prstGeom prst="rect">
            <a:avLst/>
          </a:prstGeom>
        </p:spPr>
        <p:txBody>
          <a:bodyPr wrap="square" lIns="121891" tIns="60945" rIns="121891" bIns="60945">
            <a:spAutoFit/>
          </a:bodyPr>
          <a:lstStyle/>
          <a:p>
            <a:pPr>
              <a:lnSpc>
                <a:spcPct val="150000"/>
              </a:lnSpc>
            </a:pPr>
            <a:r>
              <a:rPr lang="en-US" altLang="zh-CN" sz="1600" b="1" dirty="0">
                <a:solidFill>
                  <a:schemeClr val="tx1">
                    <a:lumMod val="65000"/>
                    <a:lumOff val="35000"/>
                  </a:schemeClr>
                </a:solidFill>
                <a:latin typeface="+mj-ea"/>
                <a:ea typeface="+mj-ea"/>
              </a:rPr>
              <a:t>【</a:t>
            </a:r>
            <a:r>
              <a:rPr lang="zh-CN" altLang="en-US" sz="1600" b="1" dirty="0">
                <a:solidFill>
                  <a:schemeClr val="tx1">
                    <a:lumMod val="65000"/>
                    <a:lumOff val="35000"/>
                  </a:schemeClr>
                </a:solidFill>
                <a:latin typeface="+mj-ea"/>
                <a:ea typeface="+mj-ea"/>
              </a:rPr>
              <a:t>方案</a:t>
            </a:r>
            <a:r>
              <a:rPr lang="en-US" altLang="zh-CN" sz="1600" b="1" dirty="0">
                <a:solidFill>
                  <a:schemeClr val="tx1">
                    <a:lumMod val="65000"/>
                    <a:lumOff val="35000"/>
                  </a:schemeClr>
                </a:solidFill>
                <a:latin typeface="+mj-ea"/>
                <a:ea typeface="+mj-ea"/>
              </a:rPr>
              <a:t>】</a:t>
            </a:r>
            <a:r>
              <a:rPr lang="zh-CN" altLang="en-US" sz="1600" b="1" dirty="0">
                <a:solidFill>
                  <a:schemeClr val="tx1">
                    <a:lumMod val="65000"/>
                    <a:lumOff val="35000"/>
                  </a:schemeClr>
                </a:solidFill>
                <a:latin typeface="+mj-ea"/>
                <a:ea typeface="+mj-ea"/>
              </a:rPr>
              <a:t>指出：“两学一做”学习教育，是面向全体党员深化党内教育的重要实践，是推动党内教育从“关键少数”向广大党员拓展、从集中性教育向经常性教育延伸的重要举措。</a:t>
            </a:r>
          </a:p>
        </p:txBody>
      </p:sp>
      <p:sp>
        <p:nvSpPr>
          <p:cNvPr id="10" name="矩形 9"/>
          <p:cNvSpPr/>
          <p:nvPr/>
        </p:nvSpPr>
        <p:spPr>
          <a:xfrm>
            <a:off x="1309852" y="3621860"/>
            <a:ext cx="1368401" cy="551762"/>
          </a:xfrm>
          <a:prstGeom prst="rect">
            <a:avLst/>
          </a:prstGeom>
          <a:solidFill>
            <a:srgbClr val="C00000"/>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r>
              <a:rPr lang="zh-CN" altLang="en-US" dirty="0"/>
              <a:t>拓展</a:t>
            </a:r>
          </a:p>
        </p:txBody>
      </p:sp>
      <p:sp>
        <p:nvSpPr>
          <p:cNvPr id="85" name="矩形 84"/>
          <p:cNvSpPr/>
          <p:nvPr/>
        </p:nvSpPr>
        <p:spPr>
          <a:xfrm>
            <a:off x="2795514" y="3621860"/>
            <a:ext cx="4339722" cy="55176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r>
              <a:rPr lang="zh-CN" altLang="en-US" sz="2200" b="1" dirty="0">
                <a:solidFill>
                  <a:schemeClr val="accent1"/>
                </a:solidFill>
              </a:rPr>
              <a:t>“关键少数”向广大党员拓展</a:t>
            </a:r>
          </a:p>
        </p:txBody>
      </p:sp>
      <p:sp>
        <p:nvSpPr>
          <p:cNvPr id="86" name="矩形 85"/>
          <p:cNvSpPr/>
          <p:nvPr/>
        </p:nvSpPr>
        <p:spPr>
          <a:xfrm>
            <a:off x="1309852" y="4300506"/>
            <a:ext cx="1368402" cy="551762"/>
          </a:xfrm>
          <a:prstGeom prst="rect">
            <a:avLst/>
          </a:prstGeom>
          <a:solidFill>
            <a:srgbClr val="C00000"/>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r>
              <a:rPr lang="zh-CN" altLang="en-US" dirty="0"/>
              <a:t>延伸</a:t>
            </a:r>
          </a:p>
        </p:txBody>
      </p:sp>
      <p:sp>
        <p:nvSpPr>
          <p:cNvPr id="87" name="矩形 86"/>
          <p:cNvSpPr/>
          <p:nvPr/>
        </p:nvSpPr>
        <p:spPr>
          <a:xfrm>
            <a:off x="2795514" y="4300506"/>
            <a:ext cx="4339722" cy="55176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r>
              <a:rPr lang="zh-CN" altLang="en-US" sz="2200" b="1" dirty="0">
                <a:solidFill>
                  <a:schemeClr val="accent1"/>
                </a:solidFill>
              </a:rPr>
              <a:t>集中性教育向经常性教育延伸</a:t>
            </a:r>
          </a:p>
        </p:txBody>
      </p:sp>
      <p:grpSp>
        <p:nvGrpSpPr>
          <p:cNvPr id="41" name="组合 40"/>
          <p:cNvGrpSpPr/>
          <p:nvPr/>
        </p:nvGrpSpPr>
        <p:grpSpPr>
          <a:xfrm>
            <a:off x="1134901" y="1942041"/>
            <a:ext cx="1513292" cy="1513840"/>
            <a:chOff x="3686418" y="1491630"/>
            <a:chExt cx="1245622" cy="1245622"/>
          </a:xfrm>
        </p:grpSpPr>
        <p:grpSp>
          <p:nvGrpSpPr>
            <p:cNvPr id="42" name="组合 41"/>
            <p:cNvGrpSpPr/>
            <p:nvPr/>
          </p:nvGrpSpPr>
          <p:grpSpPr>
            <a:xfrm>
              <a:off x="3686418" y="1491630"/>
              <a:ext cx="1245622" cy="1245622"/>
              <a:chOff x="3597091" y="1563638"/>
              <a:chExt cx="1245622" cy="1245622"/>
            </a:xfrm>
          </p:grpSpPr>
          <p:sp>
            <p:nvSpPr>
              <p:cNvPr id="44" name="椭圆 43"/>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900">
                  <a:solidFill>
                    <a:schemeClr val="bg1"/>
                  </a:solidFill>
                  <a:latin typeface="华康俪金黑W8(P)" pitchFamily="34" charset="-122"/>
                  <a:ea typeface="华康俪金黑W8(P)" pitchFamily="34" charset="-122"/>
                </a:endParaRPr>
              </a:p>
            </p:txBody>
          </p:sp>
          <p:sp>
            <p:nvSpPr>
              <p:cNvPr id="45" name="椭圆 44"/>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1100" kern="0">
                  <a:solidFill>
                    <a:srgbClr val="4D4D4D"/>
                  </a:solidFill>
                  <a:latin typeface="华康俪金黑W8(P)" pitchFamily="34" charset="-122"/>
                  <a:ea typeface="华康俪金黑W8(P)" pitchFamily="34" charset="-122"/>
                </a:endParaRPr>
              </a:p>
            </p:txBody>
          </p:sp>
        </p:grpSp>
        <p:sp>
          <p:nvSpPr>
            <p:cNvPr id="43"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6400" dirty="0">
                  <a:solidFill>
                    <a:schemeClr val="bg1"/>
                  </a:solidFill>
                  <a:latin typeface="华康俪金黑W8(P)" pitchFamily="34" charset="-122"/>
                  <a:ea typeface="华康俪金黑W8(P)" pitchFamily="34" charset="-122"/>
                  <a:cs typeface="+mn-cs"/>
                </a:rPr>
                <a:t>全</a:t>
              </a:r>
            </a:p>
          </p:txBody>
        </p:sp>
      </p:grpSp>
      <p:grpSp>
        <p:nvGrpSpPr>
          <p:cNvPr id="46" name="组合 45"/>
          <p:cNvGrpSpPr/>
          <p:nvPr/>
        </p:nvGrpSpPr>
        <p:grpSpPr>
          <a:xfrm>
            <a:off x="2678253" y="1942041"/>
            <a:ext cx="1513292" cy="1513840"/>
            <a:chOff x="3686418" y="1491630"/>
            <a:chExt cx="1245622" cy="1245622"/>
          </a:xfrm>
        </p:grpSpPr>
        <p:grpSp>
          <p:nvGrpSpPr>
            <p:cNvPr id="47" name="组合 46"/>
            <p:cNvGrpSpPr/>
            <p:nvPr/>
          </p:nvGrpSpPr>
          <p:grpSpPr>
            <a:xfrm>
              <a:off x="3686418" y="1491630"/>
              <a:ext cx="1245622" cy="1245622"/>
              <a:chOff x="3597091" y="1563638"/>
              <a:chExt cx="1245622" cy="1245622"/>
            </a:xfrm>
          </p:grpSpPr>
          <p:sp>
            <p:nvSpPr>
              <p:cNvPr id="49" name="椭圆 48"/>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900">
                  <a:solidFill>
                    <a:schemeClr val="bg1"/>
                  </a:solidFill>
                  <a:latin typeface="华康俪金黑W8(P)" pitchFamily="34" charset="-122"/>
                  <a:ea typeface="华康俪金黑W8(P)" pitchFamily="34" charset="-122"/>
                </a:endParaRPr>
              </a:p>
            </p:txBody>
          </p:sp>
          <p:sp>
            <p:nvSpPr>
              <p:cNvPr id="50" name="椭圆 49"/>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1100" kern="0">
                  <a:solidFill>
                    <a:srgbClr val="4D4D4D"/>
                  </a:solidFill>
                  <a:latin typeface="华康俪金黑W8(P)" pitchFamily="34" charset="-122"/>
                  <a:ea typeface="华康俪金黑W8(P)" pitchFamily="34" charset="-122"/>
                </a:endParaRPr>
              </a:p>
            </p:txBody>
          </p:sp>
        </p:grpSp>
        <p:sp>
          <p:nvSpPr>
            <p:cNvPr id="48" name="标题 4"/>
            <p:cNvSpPr txBox="1">
              <a:spLocks/>
            </p:cNvSpPr>
            <p:nvPr/>
          </p:nvSpPr>
          <p:spPr>
            <a:xfrm>
              <a:off x="3891047"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6400" dirty="0">
                  <a:solidFill>
                    <a:schemeClr val="bg1"/>
                  </a:solidFill>
                  <a:latin typeface="华康俪金黑W8(P)" pitchFamily="34" charset="-122"/>
                  <a:ea typeface="华康俪金黑W8(P)" pitchFamily="34" charset="-122"/>
                  <a:cs typeface="+mn-cs"/>
                </a:rPr>
                <a:t>体</a:t>
              </a:r>
            </a:p>
          </p:txBody>
        </p:sp>
      </p:grpSp>
      <p:grpSp>
        <p:nvGrpSpPr>
          <p:cNvPr id="51" name="组合 50"/>
          <p:cNvGrpSpPr/>
          <p:nvPr/>
        </p:nvGrpSpPr>
        <p:grpSpPr>
          <a:xfrm>
            <a:off x="4218833" y="1942041"/>
            <a:ext cx="1513292" cy="1513840"/>
            <a:chOff x="3686418" y="1491630"/>
            <a:chExt cx="1245622" cy="1245622"/>
          </a:xfrm>
        </p:grpSpPr>
        <p:grpSp>
          <p:nvGrpSpPr>
            <p:cNvPr id="52" name="组合 51"/>
            <p:cNvGrpSpPr/>
            <p:nvPr/>
          </p:nvGrpSpPr>
          <p:grpSpPr>
            <a:xfrm>
              <a:off x="3686418" y="1491630"/>
              <a:ext cx="1245622" cy="1245622"/>
              <a:chOff x="3597091" y="1563638"/>
              <a:chExt cx="1245622" cy="1245622"/>
            </a:xfrm>
          </p:grpSpPr>
          <p:sp>
            <p:nvSpPr>
              <p:cNvPr id="54" name="椭圆 53"/>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900">
                  <a:solidFill>
                    <a:schemeClr val="bg1"/>
                  </a:solidFill>
                  <a:latin typeface="华康俪金黑W8(P)" pitchFamily="34" charset="-122"/>
                  <a:ea typeface="华康俪金黑W8(P)" pitchFamily="34" charset="-122"/>
                </a:endParaRPr>
              </a:p>
            </p:txBody>
          </p:sp>
          <p:sp>
            <p:nvSpPr>
              <p:cNvPr id="55" name="椭圆 54"/>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1100" kern="0">
                  <a:solidFill>
                    <a:srgbClr val="4D4D4D"/>
                  </a:solidFill>
                  <a:latin typeface="华康俪金黑W8(P)" pitchFamily="34" charset="-122"/>
                  <a:ea typeface="华康俪金黑W8(P)" pitchFamily="34" charset="-122"/>
                </a:endParaRPr>
              </a:p>
            </p:txBody>
          </p:sp>
        </p:grpSp>
        <p:sp>
          <p:nvSpPr>
            <p:cNvPr id="53" name="标题 4"/>
            <p:cNvSpPr txBox="1">
              <a:spLocks/>
            </p:cNvSpPr>
            <p:nvPr/>
          </p:nvSpPr>
          <p:spPr>
            <a:xfrm>
              <a:off x="386766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6400" dirty="0">
                  <a:solidFill>
                    <a:schemeClr val="bg1"/>
                  </a:solidFill>
                  <a:latin typeface="华康俪金黑W8(P)" pitchFamily="34" charset="-122"/>
                  <a:ea typeface="华康俪金黑W8(P)" pitchFamily="34" charset="-122"/>
                  <a:cs typeface="+mn-cs"/>
                </a:rPr>
                <a:t>党</a:t>
              </a:r>
            </a:p>
          </p:txBody>
        </p:sp>
      </p:grpSp>
      <p:grpSp>
        <p:nvGrpSpPr>
          <p:cNvPr id="56" name="组合 55"/>
          <p:cNvGrpSpPr/>
          <p:nvPr/>
        </p:nvGrpSpPr>
        <p:grpSpPr>
          <a:xfrm>
            <a:off x="5808459" y="1942041"/>
            <a:ext cx="1513292" cy="1513840"/>
            <a:chOff x="3686418" y="1491630"/>
            <a:chExt cx="1245622" cy="1245622"/>
          </a:xfrm>
        </p:grpSpPr>
        <p:grpSp>
          <p:nvGrpSpPr>
            <p:cNvPr id="57" name="组合 56"/>
            <p:cNvGrpSpPr/>
            <p:nvPr/>
          </p:nvGrpSpPr>
          <p:grpSpPr>
            <a:xfrm>
              <a:off x="3686418" y="1491630"/>
              <a:ext cx="1245622" cy="1245622"/>
              <a:chOff x="3597091" y="1563638"/>
              <a:chExt cx="1245622" cy="1245622"/>
            </a:xfrm>
          </p:grpSpPr>
          <p:sp>
            <p:nvSpPr>
              <p:cNvPr id="59" name="椭圆 58"/>
              <p:cNvSpPr/>
              <p:nvPr/>
            </p:nvSpPr>
            <p:spPr>
              <a:xfrm>
                <a:off x="3597091" y="1563638"/>
                <a:ext cx="1245622" cy="12456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900">
                  <a:solidFill>
                    <a:schemeClr val="bg1"/>
                  </a:solidFill>
                  <a:latin typeface="华康俪金黑W8(P)" pitchFamily="34" charset="-122"/>
                  <a:ea typeface="华康俪金黑W8(P)" pitchFamily="34" charset="-122"/>
                </a:endParaRPr>
              </a:p>
            </p:txBody>
          </p:sp>
          <p:sp>
            <p:nvSpPr>
              <p:cNvPr id="60" name="椭圆 59"/>
              <p:cNvSpPr/>
              <p:nvPr/>
            </p:nvSpPr>
            <p:spPr>
              <a:xfrm>
                <a:off x="3666832" y="1633379"/>
                <a:ext cx="1106141" cy="1106141"/>
              </a:xfrm>
              <a:prstGeom prst="ellipse">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defTabSz="685891" fontAlgn="base">
                  <a:lnSpc>
                    <a:spcPct val="120000"/>
                  </a:lnSpc>
                  <a:spcBef>
                    <a:spcPct val="0"/>
                  </a:spcBef>
                  <a:spcAft>
                    <a:spcPct val="0"/>
                  </a:spcAft>
                </a:pPr>
                <a:endParaRPr lang="zh-CN" altLang="en-US" sz="1100" kern="0">
                  <a:solidFill>
                    <a:srgbClr val="4D4D4D"/>
                  </a:solidFill>
                  <a:latin typeface="华康俪金黑W8(P)" pitchFamily="34" charset="-122"/>
                  <a:ea typeface="华康俪金黑W8(P)" pitchFamily="34" charset="-122"/>
                </a:endParaRPr>
              </a:p>
            </p:txBody>
          </p:sp>
        </p:grpSp>
        <p:sp>
          <p:nvSpPr>
            <p:cNvPr id="58" name="标题 4"/>
            <p:cNvSpPr txBox="1">
              <a:spLocks/>
            </p:cNvSpPr>
            <p:nvPr/>
          </p:nvSpPr>
          <p:spPr>
            <a:xfrm>
              <a:off x="3863174"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6400" dirty="0">
                  <a:solidFill>
                    <a:schemeClr val="bg1"/>
                  </a:solidFill>
                  <a:latin typeface="华康俪金黑W8(P)" pitchFamily="34" charset="-122"/>
                  <a:ea typeface="华康俪金黑W8(P)" pitchFamily="34" charset="-122"/>
                  <a:cs typeface="+mn-cs"/>
                </a:rPr>
                <a:t>员</a:t>
              </a:r>
            </a:p>
          </p:txBody>
        </p:sp>
      </p:grpSp>
      <p:grpSp>
        <p:nvGrpSpPr>
          <p:cNvPr id="34" name="组合 33"/>
          <p:cNvGrpSpPr/>
          <p:nvPr/>
        </p:nvGrpSpPr>
        <p:grpSpPr>
          <a:xfrm>
            <a:off x="7823398" y="3455880"/>
            <a:ext cx="1316653" cy="955957"/>
            <a:chOff x="6935916" y="343637"/>
            <a:chExt cx="1713877" cy="1135367"/>
          </a:xfrm>
        </p:grpSpPr>
        <p:pic>
          <p:nvPicPr>
            <p:cNvPr id="35" name="Picture 4" descr="C:\Users\Administrator\Desktop\线稿长城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Users\Administrator\Desktop\线稿长城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Picture 3" descr="C:\Users\Administrator\Desktop\线稿长城001.png"/>
          <p:cNvPicPr>
            <a:picLocks noChangeAspect="1" noChangeArrowheads="1"/>
          </p:cNvPicPr>
          <p:nvPr/>
        </p:nvPicPr>
        <p:blipFill rotWithShape="1">
          <a:blip r:embed="rId5">
            <a:extLst>
              <a:ext uri="{28A0092B-C50C-407E-A947-70E740481C1C}">
                <a14:useLocalDpi xmlns:a14="http://schemas.microsoft.com/office/drawing/2010/main" val="0"/>
              </a:ext>
            </a:extLst>
          </a:blip>
          <a:srcRect l="17859" t="55403" r="42797"/>
          <a:stretch/>
        </p:blipFill>
        <p:spPr bwMode="auto">
          <a:xfrm flipH="1">
            <a:off x="7543935" y="3897741"/>
            <a:ext cx="4694993" cy="296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944720"/>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000" fill="hold"/>
                                        <p:tgtEl>
                                          <p:spTgt spid="39"/>
                                        </p:tgtEl>
                                        <p:attrNameLst>
                                          <p:attrName>ppt_x</p:attrName>
                                        </p:attrNameLst>
                                      </p:cBhvr>
                                      <p:tavLst>
                                        <p:tav tm="0">
                                          <p:val>
                                            <p:strVal val="#ppt_x"/>
                                          </p:val>
                                        </p:tav>
                                        <p:tav tm="100000">
                                          <p:val>
                                            <p:strVal val="#ppt_x"/>
                                          </p:val>
                                        </p:tav>
                                      </p:tavLst>
                                    </p:anim>
                                    <p:anim calcmode="lin" valueType="num">
                                      <p:cBhvr additive="base">
                                        <p:cTn id="8" dur="1000" fill="hold"/>
                                        <p:tgtEl>
                                          <p:spTgt spid="3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6"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1200" fill="hold"/>
                                        <p:tgtEl>
                                          <p:spTgt spid="34"/>
                                        </p:tgtEl>
                                        <p:attrNameLst>
                                          <p:attrName>ppt_x</p:attrName>
                                        </p:attrNameLst>
                                      </p:cBhvr>
                                      <p:tavLst>
                                        <p:tav tm="0">
                                          <p:val>
                                            <p:strVal val="1+#ppt_w/2"/>
                                          </p:val>
                                        </p:tav>
                                        <p:tav tm="100000">
                                          <p:val>
                                            <p:strVal val="#ppt_x"/>
                                          </p:val>
                                        </p:tav>
                                      </p:tavLst>
                                    </p:anim>
                                    <p:anim calcmode="lin" valueType="num">
                                      <p:cBhvr additive="base">
                                        <p:cTn id="13" dur="1200" fill="hold"/>
                                        <p:tgtEl>
                                          <p:spTgt spid="34"/>
                                        </p:tgtEl>
                                        <p:attrNameLst>
                                          <p:attrName>ppt_y</p:attrName>
                                        </p:attrNameLst>
                                      </p:cBhvr>
                                      <p:tavLst>
                                        <p:tav tm="0">
                                          <p:val>
                                            <p:strVal val="1+#ppt_h/2"/>
                                          </p:val>
                                        </p:tav>
                                        <p:tav tm="100000">
                                          <p:val>
                                            <p:strVal val="#ppt_y"/>
                                          </p:val>
                                        </p:tav>
                                      </p:tavLst>
                                    </p:anim>
                                  </p:childTnLst>
                                </p:cTn>
                              </p:par>
                            </p:childTnLst>
                          </p:cTn>
                        </p:par>
                        <p:par>
                          <p:cTn id="14" fill="hold">
                            <p:stCondLst>
                              <p:cond delay="2200"/>
                            </p:stCondLst>
                            <p:childTnLst>
                              <p:par>
                                <p:cTn id="15" presetID="23" presetClass="entr" presetSubtype="288"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strVal val="4/3*#ppt_w"/>
                                          </p:val>
                                        </p:tav>
                                        <p:tav tm="100000">
                                          <p:val>
                                            <p:strVal val="#ppt_w"/>
                                          </p:val>
                                        </p:tav>
                                      </p:tavLst>
                                    </p:anim>
                                    <p:anim calcmode="lin" valueType="num">
                                      <p:cBhvr>
                                        <p:cTn id="18" dur="500" fill="hold"/>
                                        <p:tgtEl>
                                          <p:spTgt spid="41"/>
                                        </p:tgtEl>
                                        <p:attrNameLst>
                                          <p:attrName>ppt_h</p:attrName>
                                        </p:attrNameLst>
                                      </p:cBhvr>
                                      <p:tavLst>
                                        <p:tav tm="0">
                                          <p:val>
                                            <p:strVal val="4/3*#ppt_h"/>
                                          </p:val>
                                        </p:tav>
                                        <p:tav tm="100000">
                                          <p:val>
                                            <p:strVal val="#ppt_h"/>
                                          </p:val>
                                        </p:tav>
                                      </p:tavLst>
                                    </p:anim>
                                  </p:childTnLst>
                                </p:cTn>
                              </p:par>
                            </p:childTnLst>
                          </p:cTn>
                        </p:par>
                        <p:par>
                          <p:cTn id="19" fill="hold">
                            <p:stCondLst>
                              <p:cond delay="2700"/>
                            </p:stCondLst>
                            <p:childTnLst>
                              <p:par>
                                <p:cTn id="20" presetID="23" presetClass="entr" presetSubtype="288"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strVal val="4/3*#ppt_w"/>
                                          </p:val>
                                        </p:tav>
                                        <p:tav tm="100000">
                                          <p:val>
                                            <p:strVal val="#ppt_w"/>
                                          </p:val>
                                        </p:tav>
                                      </p:tavLst>
                                    </p:anim>
                                    <p:anim calcmode="lin" valueType="num">
                                      <p:cBhvr>
                                        <p:cTn id="23" dur="500" fill="hold"/>
                                        <p:tgtEl>
                                          <p:spTgt spid="46"/>
                                        </p:tgtEl>
                                        <p:attrNameLst>
                                          <p:attrName>ppt_h</p:attrName>
                                        </p:attrNameLst>
                                      </p:cBhvr>
                                      <p:tavLst>
                                        <p:tav tm="0">
                                          <p:val>
                                            <p:strVal val="4/3*#ppt_h"/>
                                          </p:val>
                                        </p:tav>
                                        <p:tav tm="100000">
                                          <p:val>
                                            <p:strVal val="#ppt_h"/>
                                          </p:val>
                                        </p:tav>
                                      </p:tavLst>
                                    </p:anim>
                                  </p:childTnLst>
                                </p:cTn>
                              </p:par>
                            </p:childTnLst>
                          </p:cTn>
                        </p:par>
                        <p:par>
                          <p:cTn id="24" fill="hold">
                            <p:stCondLst>
                              <p:cond delay="3200"/>
                            </p:stCondLst>
                            <p:childTnLst>
                              <p:par>
                                <p:cTn id="25" presetID="23" presetClass="entr" presetSubtype="288"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strVal val="4/3*#ppt_w"/>
                                          </p:val>
                                        </p:tav>
                                        <p:tav tm="100000">
                                          <p:val>
                                            <p:strVal val="#ppt_w"/>
                                          </p:val>
                                        </p:tav>
                                      </p:tavLst>
                                    </p:anim>
                                    <p:anim calcmode="lin" valueType="num">
                                      <p:cBhvr>
                                        <p:cTn id="28" dur="500" fill="hold"/>
                                        <p:tgtEl>
                                          <p:spTgt spid="51"/>
                                        </p:tgtEl>
                                        <p:attrNameLst>
                                          <p:attrName>ppt_h</p:attrName>
                                        </p:attrNameLst>
                                      </p:cBhvr>
                                      <p:tavLst>
                                        <p:tav tm="0">
                                          <p:val>
                                            <p:strVal val="4/3*#ppt_h"/>
                                          </p:val>
                                        </p:tav>
                                        <p:tav tm="100000">
                                          <p:val>
                                            <p:strVal val="#ppt_h"/>
                                          </p:val>
                                        </p:tav>
                                      </p:tavLst>
                                    </p:anim>
                                  </p:childTnLst>
                                </p:cTn>
                              </p:par>
                            </p:childTnLst>
                          </p:cTn>
                        </p:par>
                        <p:par>
                          <p:cTn id="29" fill="hold">
                            <p:stCondLst>
                              <p:cond delay="3700"/>
                            </p:stCondLst>
                            <p:childTnLst>
                              <p:par>
                                <p:cTn id="30" presetID="23" presetClass="entr" presetSubtype="288" fill="hold" nodeType="after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p:cTn id="32" dur="500" fill="hold"/>
                                        <p:tgtEl>
                                          <p:spTgt spid="56"/>
                                        </p:tgtEl>
                                        <p:attrNameLst>
                                          <p:attrName>ppt_w</p:attrName>
                                        </p:attrNameLst>
                                      </p:cBhvr>
                                      <p:tavLst>
                                        <p:tav tm="0">
                                          <p:val>
                                            <p:strVal val="4/3*#ppt_w"/>
                                          </p:val>
                                        </p:tav>
                                        <p:tav tm="100000">
                                          <p:val>
                                            <p:strVal val="#ppt_w"/>
                                          </p:val>
                                        </p:tav>
                                      </p:tavLst>
                                    </p:anim>
                                    <p:anim calcmode="lin" valueType="num">
                                      <p:cBhvr>
                                        <p:cTn id="33" dur="500" fill="hold"/>
                                        <p:tgtEl>
                                          <p:spTgt spid="56"/>
                                        </p:tgtEl>
                                        <p:attrNameLst>
                                          <p:attrName>ppt_h</p:attrName>
                                        </p:attrNameLst>
                                      </p:cBhvr>
                                      <p:tavLst>
                                        <p:tav tm="0">
                                          <p:val>
                                            <p:strVal val="4/3*#ppt_h"/>
                                          </p:val>
                                        </p:tav>
                                        <p:tav tm="100000">
                                          <p:val>
                                            <p:strVal val="#ppt_h"/>
                                          </p:val>
                                        </p:tav>
                                      </p:tavLst>
                                    </p:anim>
                                  </p:childTnLst>
                                </p:cTn>
                              </p:par>
                            </p:childTnLst>
                          </p:cTn>
                        </p:par>
                        <p:par>
                          <p:cTn id="34" fill="hold">
                            <p:stCondLst>
                              <p:cond delay="420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500"/>
                                        <p:tgtEl>
                                          <p:spTgt spid="10"/>
                                        </p:tgtEl>
                                      </p:cBhvr>
                                    </p:animEffect>
                                  </p:childTnLst>
                                </p:cTn>
                              </p:par>
                              <p:par>
                                <p:cTn id="38" presetID="53" presetClass="entr" presetSubtype="16" fill="hold" grpId="2"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500" fill="hold"/>
                                        <p:tgtEl>
                                          <p:spTgt spid="10"/>
                                        </p:tgtEl>
                                        <p:attrNameLst>
                                          <p:attrName>ppt_w</p:attrName>
                                        </p:attrNameLst>
                                      </p:cBhvr>
                                      <p:tavLst>
                                        <p:tav tm="0">
                                          <p:val>
                                            <p:fltVal val="0"/>
                                          </p:val>
                                        </p:tav>
                                        <p:tav tm="100000">
                                          <p:val>
                                            <p:strVal val="#ppt_w"/>
                                          </p:val>
                                        </p:tav>
                                      </p:tavLst>
                                    </p:anim>
                                    <p:anim calcmode="lin" valueType="num">
                                      <p:cBhvr>
                                        <p:cTn id="41" dur="1500" fill="hold"/>
                                        <p:tgtEl>
                                          <p:spTgt spid="10"/>
                                        </p:tgtEl>
                                        <p:attrNameLst>
                                          <p:attrName>ppt_h</p:attrName>
                                        </p:attrNameLst>
                                      </p:cBhvr>
                                      <p:tavLst>
                                        <p:tav tm="0">
                                          <p:val>
                                            <p:fltVal val="0"/>
                                          </p:val>
                                        </p:tav>
                                        <p:tav tm="100000">
                                          <p:val>
                                            <p:strVal val="#ppt_h"/>
                                          </p:val>
                                        </p:tav>
                                      </p:tavLst>
                                    </p:anim>
                                    <p:animEffect transition="in" filter="fade">
                                      <p:cBhvr>
                                        <p:cTn id="42" dur="1500"/>
                                        <p:tgtEl>
                                          <p:spTgt spid="10"/>
                                        </p:tgtEl>
                                      </p:cBhvr>
                                    </p:animEffect>
                                  </p:childTnLst>
                                </p:cTn>
                              </p:par>
                              <p:par>
                                <p:cTn id="43" presetID="35" presetClass="path" presetSubtype="0" accel="50000" decel="50000" fill="hold" grpId="1" nodeType="withEffect">
                                  <p:stCondLst>
                                    <p:cond delay="0"/>
                                  </p:stCondLst>
                                  <p:childTnLst>
                                    <p:animMotion origin="layout" path="M -1.66667E-6 1.23457E-7 L -0.10451 1.23457E-7 " pathEditMode="relative" rAng="0" ptsTypes="AA">
                                      <p:cBhvr>
                                        <p:cTn id="44" dur="1500" spd="-100000" fill="hold"/>
                                        <p:tgtEl>
                                          <p:spTgt spid="10"/>
                                        </p:tgtEl>
                                        <p:attrNameLst>
                                          <p:attrName>ppt_x</p:attrName>
                                          <p:attrName>ppt_y</p:attrName>
                                        </p:attrNameLst>
                                      </p:cBhvr>
                                      <p:rCtr x="-5226" y="0"/>
                                    </p:animMotion>
                                  </p:childTnLst>
                                </p:cTn>
                              </p:par>
                              <p:par>
                                <p:cTn id="45" presetID="10" presetClass="entr" presetSubtype="0"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fade">
                                      <p:cBhvr>
                                        <p:cTn id="47" dur="1500"/>
                                        <p:tgtEl>
                                          <p:spTgt spid="85"/>
                                        </p:tgtEl>
                                      </p:cBhvr>
                                    </p:animEffect>
                                  </p:childTnLst>
                                </p:cTn>
                              </p:par>
                              <p:par>
                                <p:cTn id="48" presetID="53" presetClass="entr" presetSubtype="16" fill="hold" grpId="1" nodeType="withEffect">
                                  <p:stCondLst>
                                    <p:cond delay="0"/>
                                  </p:stCondLst>
                                  <p:childTnLst>
                                    <p:set>
                                      <p:cBhvr>
                                        <p:cTn id="49" dur="1" fill="hold">
                                          <p:stCondLst>
                                            <p:cond delay="0"/>
                                          </p:stCondLst>
                                        </p:cTn>
                                        <p:tgtEl>
                                          <p:spTgt spid="85"/>
                                        </p:tgtEl>
                                        <p:attrNameLst>
                                          <p:attrName>style.visibility</p:attrName>
                                        </p:attrNameLst>
                                      </p:cBhvr>
                                      <p:to>
                                        <p:strVal val="visible"/>
                                      </p:to>
                                    </p:set>
                                    <p:anim calcmode="lin" valueType="num">
                                      <p:cBhvr>
                                        <p:cTn id="50" dur="1500" fill="hold"/>
                                        <p:tgtEl>
                                          <p:spTgt spid="85"/>
                                        </p:tgtEl>
                                        <p:attrNameLst>
                                          <p:attrName>ppt_w</p:attrName>
                                        </p:attrNameLst>
                                      </p:cBhvr>
                                      <p:tavLst>
                                        <p:tav tm="0">
                                          <p:val>
                                            <p:fltVal val="0"/>
                                          </p:val>
                                        </p:tav>
                                        <p:tav tm="100000">
                                          <p:val>
                                            <p:strVal val="#ppt_w"/>
                                          </p:val>
                                        </p:tav>
                                      </p:tavLst>
                                    </p:anim>
                                    <p:anim calcmode="lin" valueType="num">
                                      <p:cBhvr>
                                        <p:cTn id="51" dur="1500" fill="hold"/>
                                        <p:tgtEl>
                                          <p:spTgt spid="85"/>
                                        </p:tgtEl>
                                        <p:attrNameLst>
                                          <p:attrName>ppt_h</p:attrName>
                                        </p:attrNameLst>
                                      </p:cBhvr>
                                      <p:tavLst>
                                        <p:tav tm="0">
                                          <p:val>
                                            <p:fltVal val="0"/>
                                          </p:val>
                                        </p:tav>
                                        <p:tav tm="100000">
                                          <p:val>
                                            <p:strVal val="#ppt_h"/>
                                          </p:val>
                                        </p:tav>
                                      </p:tavLst>
                                    </p:anim>
                                    <p:animEffect transition="in" filter="fade">
                                      <p:cBhvr>
                                        <p:cTn id="52" dur="1500"/>
                                        <p:tgtEl>
                                          <p:spTgt spid="85"/>
                                        </p:tgtEl>
                                      </p:cBhvr>
                                    </p:animEffect>
                                  </p:childTnLst>
                                </p:cTn>
                              </p:par>
                              <p:par>
                                <p:cTn id="53" presetID="35" presetClass="path" presetSubtype="0" accel="50000" decel="50000" fill="hold" grpId="2" nodeType="withEffect">
                                  <p:stCondLst>
                                    <p:cond delay="0"/>
                                  </p:stCondLst>
                                  <p:childTnLst>
                                    <p:animMotion origin="layout" path="M -1.66667E-6 1.23457E-7 L -0.10451 1.23457E-7 " pathEditMode="relative" rAng="0" ptsTypes="AA">
                                      <p:cBhvr>
                                        <p:cTn id="54" dur="1500" spd="-100000" fill="hold"/>
                                        <p:tgtEl>
                                          <p:spTgt spid="85"/>
                                        </p:tgtEl>
                                        <p:attrNameLst>
                                          <p:attrName>ppt_x</p:attrName>
                                          <p:attrName>ppt_y</p:attrName>
                                        </p:attrNameLst>
                                      </p:cBhvr>
                                      <p:rCtr x="-5226" y="0"/>
                                    </p:animMotion>
                                  </p:childTnLst>
                                </p:cTn>
                              </p:par>
                            </p:childTnLst>
                          </p:cTn>
                        </p:par>
                        <p:par>
                          <p:cTn id="55" fill="hold">
                            <p:stCondLst>
                              <p:cond delay="5700"/>
                            </p:stCondLst>
                            <p:childTnLst>
                              <p:par>
                                <p:cTn id="56" presetID="10" presetClass="entr" presetSubtype="0" fill="hold" grpId="0" nodeType="after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fade">
                                      <p:cBhvr>
                                        <p:cTn id="58" dur="1500"/>
                                        <p:tgtEl>
                                          <p:spTgt spid="86"/>
                                        </p:tgtEl>
                                      </p:cBhvr>
                                    </p:animEffect>
                                  </p:childTnLst>
                                </p:cTn>
                              </p:par>
                              <p:par>
                                <p:cTn id="59" presetID="53" presetClass="entr" presetSubtype="16" fill="hold" grpId="1" nodeType="withEffect">
                                  <p:stCondLst>
                                    <p:cond delay="0"/>
                                  </p:stCondLst>
                                  <p:childTnLst>
                                    <p:set>
                                      <p:cBhvr>
                                        <p:cTn id="60" dur="1" fill="hold">
                                          <p:stCondLst>
                                            <p:cond delay="0"/>
                                          </p:stCondLst>
                                        </p:cTn>
                                        <p:tgtEl>
                                          <p:spTgt spid="86"/>
                                        </p:tgtEl>
                                        <p:attrNameLst>
                                          <p:attrName>style.visibility</p:attrName>
                                        </p:attrNameLst>
                                      </p:cBhvr>
                                      <p:to>
                                        <p:strVal val="visible"/>
                                      </p:to>
                                    </p:set>
                                    <p:anim calcmode="lin" valueType="num">
                                      <p:cBhvr>
                                        <p:cTn id="61" dur="1500" fill="hold"/>
                                        <p:tgtEl>
                                          <p:spTgt spid="86"/>
                                        </p:tgtEl>
                                        <p:attrNameLst>
                                          <p:attrName>ppt_w</p:attrName>
                                        </p:attrNameLst>
                                      </p:cBhvr>
                                      <p:tavLst>
                                        <p:tav tm="0">
                                          <p:val>
                                            <p:fltVal val="0"/>
                                          </p:val>
                                        </p:tav>
                                        <p:tav tm="100000">
                                          <p:val>
                                            <p:strVal val="#ppt_w"/>
                                          </p:val>
                                        </p:tav>
                                      </p:tavLst>
                                    </p:anim>
                                    <p:anim calcmode="lin" valueType="num">
                                      <p:cBhvr>
                                        <p:cTn id="62" dur="1500" fill="hold"/>
                                        <p:tgtEl>
                                          <p:spTgt spid="86"/>
                                        </p:tgtEl>
                                        <p:attrNameLst>
                                          <p:attrName>ppt_h</p:attrName>
                                        </p:attrNameLst>
                                      </p:cBhvr>
                                      <p:tavLst>
                                        <p:tav tm="0">
                                          <p:val>
                                            <p:fltVal val="0"/>
                                          </p:val>
                                        </p:tav>
                                        <p:tav tm="100000">
                                          <p:val>
                                            <p:strVal val="#ppt_h"/>
                                          </p:val>
                                        </p:tav>
                                      </p:tavLst>
                                    </p:anim>
                                    <p:animEffect transition="in" filter="fade">
                                      <p:cBhvr>
                                        <p:cTn id="63" dur="1500"/>
                                        <p:tgtEl>
                                          <p:spTgt spid="86"/>
                                        </p:tgtEl>
                                      </p:cBhvr>
                                    </p:animEffect>
                                  </p:childTnLst>
                                </p:cTn>
                              </p:par>
                              <p:par>
                                <p:cTn id="64" presetID="35" presetClass="path" presetSubtype="0" accel="50000" decel="50000" fill="hold" grpId="2" nodeType="withEffect">
                                  <p:stCondLst>
                                    <p:cond delay="0"/>
                                  </p:stCondLst>
                                  <p:childTnLst>
                                    <p:animMotion origin="layout" path="M -1.66667E-6 1.23457E-7 L -0.10451 1.23457E-7 " pathEditMode="relative" rAng="0" ptsTypes="AA">
                                      <p:cBhvr>
                                        <p:cTn id="65" dur="1500" spd="-100000" fill="hold"/>
                                        <p:tgtEl>
                                          <p:spTgt spid="86"/>
                                        </p:tgtEl>
                                        <p:attrNameLst>
                                          <p:attrName>ppt_x</p:attrName>
                                          <p:attrName>ppt_y</p:attrName>
                                        </p:attrNameLst>
                                      </p:cBhvr>
                                      <p:rCtr x="-5226" y="0"/>
                                    </p:animMotion>
                                  </p:childTnLst>
                                </p:cTn>
                              </p:par>
                              <p:par>
                                <p:cTn id="66" presetID="10" presetClass="entr" presetSubtype="0" fill="hold" grpId="0" nodeType="withEffect">
                                  <p:stCondLst>
                                    <p:cond delay="0"/>
                                  </p:stCondLst>
                                  <p:childTnLst>
                                    <p:set>
                                      <p:cBhvr>
                                        <p:cTn id="67" dur="1" fill="hold">
                                          <p:stCondLst>
                                            <p:cond delay="0"/>
                                          </p:stCondLst>
                                        </p:cTn>
                                        <p:tgtEl>
                                          <p:spTgt spid="87"/>
                                        </p:tgtEl>
                                        <p:attrNameLst>
                                          <p:attrName>style.visibility</p:attrName>
                                        </p:attrNameLst>
                                      </p:cBhvr>
                                      <p:to>
                                        <p:strVal val="visible"/>
                                      </p:to>
                                    </p:set>
                                    <p:animEffect transition="in" filter="fade">
                                      <p:cBhvr>
                                        <p:cTn id="68" dur="1500"/>
                                        <p:tgtEl>
                                          <p:spTgt spid="87"/>
                                        </p:tgtEl>
                                      </p:cBhvr>
                                    </p:animEffect>
                                  </p:childTnLst>
                                </p:cTn>
                              </p:par>
                              <p:par>
                                <p:cTn id="69" presetID="53" presetClass="entr" presetSubtype="16" fill="hold" grpId="1" nodeType="withEffect">
                                  <p:stCondLst>
                                    <p:cond delay="0"/>
                                  </p:stCondLst>
                                  <p:childTnLst>
                                    <p:set>
                                      <p:cBhvr>
                                        <p:cTn id="70" dur="1" fill="hold">
                                          <p:stCondLst>
                                            <p:cond delay="0"/>
                                          </p:stCondLst>
                                        </p:cTn>
                                        <p:tgtEl>
                                          <p:spTgt spid="87"/>
                                        </p:tgtEl>
                                        <p:attrNameLst>
                                          <p:attrName>style.visibility</p:attrName>
                                        </p:attrNameLst>
                                      </p:cBhvr>
                                      <p:to>
                                        <p:strVal val="visible"/>
                                      </p:to>
                                    </p:set>
                                    <p:anim calcmode="lin" valueType="num">
                                      <p:cBhvr>
                                        <p:cTn id="71" dur="1500" fill="hold"/>
                                        <p:tgtEl>
                                          <p:spTgt spid="87"/>
                                        </p:tgtEl>
                                        <p:attrNameLst>
                                          <p:attrName>ppt_w</p:attrName>
                                        </p:attrNameLst>
                                      </p:cBhvr>
                                      <p:tavLst>
                                        <p:tav tm="0">
                                          <p:val>
                                            <p:fltVal val="0"/>
                                          </p:val>
                                        </p:tav>
                                        <p:tav tm="100000">
                                          <p:val>
                                            <p:strVal val="#ppt_w"/>
                                          </p:val>
                                        </p:tav>
                                      </p:tavLst>
                                    </p:anim>
                                    <p:anim calcmode="lin" valueType="num">
                                      <p:cBhvr>
                                        <p:cTn id="72" dur="1500" fill="hold"/>
                                        <p:tgtEl>
                                          <p:spTgt spid="87"/>
                                        </p:tgtEl>
                                        <p:attrNameLst>
                                          <p:attrName>ppt_h</p:attrName>
                                        </p:attrNameLst>
                                      </p:cBhvr>
                                      <p:tavLst>
                                        <p:tav tm="0">
                                          <p:val>
                                            <p:fltVal val="0"/>
                                          </p:val>
                                        </p:tav>
                                        <p:tav tm="100000">
                                          <p:val>
                                            <p:strVal val="#ppt_h"/>
                                          </p:val>
                                        </p:tav>
                                      </p:tavLst>
                                    </p:anim>
                                    <p:animEffect transition="in" filter="fade">
                                      <p:cBhvr>
                                        <p:cTn id="73" dur="1500"/>
                                        <p:tgtEl>
                                          <p:spTgt spid="87"/>
                                        </p:tgtEl>
                                      </p:cBhvr>
                                    </p:animEffect>
                                  </p:childTnLst>
                                </p:cTn>
                              </p:par>
                              <p:par>
                                <p:cTn id="74" presetID="35" presetClass="path" presetSubtype="0" accel="50000" decel="50000" fill="hold" grpId="2" nodeType="withEffect">
                                  <p:stCondLst>
                                    <p:cond delay="0"/>
                                  </p:stCondLst>
                                  <p:childTnLst>
                                    <p:animMotion origin="layout" path="M -1.66667E-6 1.23457E-7 L -0.10451 1.23457E-7 " pathEditMode="relative" rAng="0" ptsTypes="AA">
                                      <p:cBhvr>
                                        <p:cTn id="75" dur="1500" spd="-100000" fill="hold"/>
                                        <p:tgtEl>
                                          <p:spTgt spid="87"/>
                                        </p:tgtEl>
                                        <p:attrNameLst>
                                          <p:attrName>ppt_x</p:attrName>
                                          <p:attrName>ppt_y</p:attrName>
                                        </p:attrNameLst>
                                      </p:cBhvr>
                                      <p:rCtr x="-5226" y="0"/>
                                    </p:animMotion>
                                  </p:childTnLst>
                                </p:cTn>
                              </p:par>
                            </p:childTnLst>
                          </p:cTn>
                        </p:par>
                        <p:par>
                          <p:cTn id="76" fill="hold">
                            <p:stCondLst>
                              <p:cond delay="7200"/>
                            </p:stCondLst>
                            <p:childTnLst>
                              <p:par>
                                <p:cTn id="77" presetID="1" presetClass="entr" presetSubtype="0" fill="hold" grpId="0" nodeType="afterEffect">
                                  <p:stCondLst>
                                    <p:cond delay="0"/>
                                  </p:stCondLst>
                                  <p:iterate type="lt">
                                    <p:tmAbs val="80"/>
                                  </p:iterate>
                                  <p:childTnLst>
                                    <p:set>
                                      <p:cBhvr>
                                        <p:cTn id="7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10" grpId="0" animBg="1"/>
      <p:bldP spid="10" grpId="1" animBg="1"/>
      <p:bldP spid="10" grpId="2" animBg="1"/>
      <p:bldP spid="85" grpId="0" animBg="1"/>
      <p:bldP spid="85" grpId="1" animBg="1"/>
      <p:bldP spid="85" grpId="2" animBg="1"/>
      <p:bldP spid="86" grpId="0" animBg="1"/>
      <p:bldP spid="86" grpId="1" animBg="1"/>
      <p:bldP spid="86" grpId="2" animBg="1"/>
      <p:bldP spid="87" grpId="0" animBg="1"/>
      <p:bldP spid="87" grpId="1" animBg="1"/>
      <p:bldP spid="87"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marL="0" indent="0">
              <a:buNone/>
            </a:pPr>
            <a:r>
              <a:rPr lang="zh-CN" altLang="en-US" sz="2800" b="1" dirty="0">
                <a:solidFill>
                  <a:schemeClr val="accent1"/>
                </a:solidFill>
                <a:latin typeface="微软雅黑" panose="020B0503020204020204" pitchFamily="34" charset="-122"/>
                <a:ea typeface="微软雅黑" panose="020B0503020204020204" pitchFamily="34" charset="-122"/>
              </a:rPr>
              <a:t>开展</a:t>
            </a:r>
            <a:r>
              <a:rPr lang="en-US" altLang="zh-CN" sz="2800" b="1" dirty="0">
                <a:solidFill>
                  <a:schemeClr val="accent1"/>
                </a:solidFill>
                <a:latin typeface="微软雅黑" panose="020B0503020204020204" pitchFamily="34" charset="-122"/>
                <a:ea typeface="微软雅黑" panose="020B0503020204020204" pitchFamily="34" charset="-122"/>
              </a:rPr>
              <a:t>“</a:t>
            </a:r>
            <a:r>
              <a:rPr lang="zh-CN" altLang="en-US" sz="2800" b="1" dirty="0">
                <a:solidFill>
                  <a:schemeClr val="accent1"/>
                </a:solidFill>
                <a:latin typeface="微软雅黑" panose="020B0503020204020204" pitchFamily="34" charset="-122"/>
                <a:ea typeface="微软雅黑" panose="020B0503020204020204" pitchFamily="34" charset="-122"/>
              </a:rPr>
              <a:t>两学一做</a:t>
            </a:r>
            <a:r>
              <a:rPr lang="en-US" altLang="zh-CN" sz="2800" b="1" dirty="0">
                <a:solidFill>
                  <a:schemeClr val="accent1"/>
                </a:solidFill>
                <a:latin typeface="微软雅黑" panose="020B0503020204020204" pitchFamily="34" charset="-122"/>
                <a:ea typeface="微软雅黑" panose="020B0503020204020204" pitchFamily="34" charset="-122"/>
              </a:rPr>
              <a:t>”：</a:t>
            </a:r>
            <a:r>
              <a:rPr lang="zh-CN" altLang="en-US" sz="2800" b="1" dirty="0">
                <a:solidFill>
                  <a:schemeClr val="accent1"/>
                </a:solidFill>
                <a:latin typeface="微软雅黑" panose="020B0503020204020204" pitchFamily="34" charset="-122"/>
                <a:ea typeface="微软雅黑" panose="020B0503020204020204" pitchFamily="34" charset="-122"/>
              </a:rPr>
              <a:t>目的意义</a:t>
            </a:r>
          </a:p>
        </p:txBody>
      </p:sp>
      <p:grpSp>
        <p:nvGrpSpPr>
          <p:cNvPr id="7" name="组合 6"/>
          <p:cNvGrpSpPr/>
          <p:nvPr/>
        </p:nvGrpSpPr>
        <p:grpSpPr>
          <a:xfrm>
            <a:off x="4847230" y="1904101"/>
            <a:ext cx="719907" cy="720167"/>
            <a:chOff x="3635896" y="1427745"/>
            <a:chExt cx="540000" cy="540000"/>
          </a:xfrm>
          <a:solidFill>
            <a:srgbClr val="C00000"/>
          </a:solidFill>
        </p:grpSpPr>
        <p:sp>
          <p:nvSpPr>
            <p:cNvPr id="71" name="矩形 70"/>
            <p:cNvSpPr/>
            <p:nvPr/>
          </p:nvSpPr>
          <p:spPr>
            <a:xfrm>
              <a:off x="3635896" y="1427745"/>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72" name="TextBox 45"/>
            <p:cNvSpPr txBox="1"/>
            <p:nvPr/>
          </p:nvSpPr>
          <p:spPr>
            <a:xfrm>
              <a:off x="3635896" y="1513122"/>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01</a:t>
              </a:r>
              <a:endParaRPr lang="zh-CN" altLang="en-US" sz="2600" dirty="0">
                <a:solidFill>
                  <a:schemeClr val="bg1"/>
                </a:solidFill>
                <a:latin typeface="Impact" panose="020B0806030902050204" pitchFamily="34" charset="0"/>
              </a:endParaRPr>
            </a:p>
          </p:txBody>
        </p:sp>
      </p:grpSp>
      <p:sp>
        <p:nvSpPr>
          <p:cNvPr id="75" name="矩形 74"/>
          <p:cNvSpPr/>
          <p:nvPr/>
        </p:nvSpPr>
        <p:spPr>
          <a:xfrm>
            <a:off x="5697747" y="1904101"/>
            <a:ext cx="5485363" cy="72016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r>
              <a:rPr lang="zh-CN" altLang="en-US" sz="1800" b="1" dirty="0">
                <a:solidFill>
                  <a:schemeClr val="accent1"/>
                </a:solidFill>
                <a:latin typeface="Impact" panose="020B0806030902050204" pitchFamily="34" charset="0"/>
              </a:rPr>
              <a:t>深入学习贯彻习近平总书记系列重要讲话精神</a:t>
            </a:r>
          </a:p>
        </p:txBody>
      </p:sp>
      <p:grpSp>
        <p:nvGrpSpPr>
          <p:cNvPr id="10" name="组合 9"/>
          <p:cNvGrpSpPr/>
          <p:nvPr/>
        </p:nvGrpSpPr>
        <p:grpSpPr>
          <a:xfrm>
            <a:off x="4847230" y="2717672"/>
            <a:ext cx="719907" cy="720167"/>
            <a:chOff x="3635896" y="2037782"/>
            <a:chExt cx="540000" cy="540000"/>
          </a:xfrm>
          <a:solidFill>
            <a:srgbClr val="C00000"/>
          </a:solidFill>
        </p:grpSpPr>
        <p:sp>
          <p:nvSpPr>
            <p:cNvPr id="121" name="矩形 120"/>
            <p:cNvSpPr/>
            <p:nvPr/>
          </p:nvSpPr>
          <p:spPr>
            <a:xfrm>
              <a:off x="3635896" y="2037782"/>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122" name="TextBox 45"/>
            <p:cNvSpPr txBox="1"/>
            <p:nvPr/>
          </p:nvSpPr>
          <p:spPr>
            <a:xfrm>
              <a:off x="3635896" y="2123159"/>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02</a:t>
              </a:r>
              <a:endParaRPr lang="zh-CN" altLang="en-US" sz="2600" dirty="0">
                <a:solidFill>
                  <a:schemeClr val="bg1"/>
                </a:solidFill>
                <a:latin typeface="Impact" panose="020B0806030902050204" pitchFamily="34" charset="0"/>
              </a:endParaRPr>
            </a:p>
          </p:txBody>
        </p:sp>
      </p:grpSp>
      <p:sp>
        <p:nvSpPr>
          <p:cNvPr id="120" name="矩形 119"/>
          <p:cNvSpPr/>
          <p:nvPr/>
        </p:nvSpPr>
        <p:spPr>
          <a:xfrm>
            <a:off x="5697750" y="2717672"/>
            <a:ext cx="5485359" cy="72016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r>
              <a:rPr lang="zh-CN" altLang="en-US" sz="1800" b="1" dirty="0">
                <a:solidFill>
                  <a:schemeClr val="accent1"/>
                </a:solidFill>
                <a:latin typeface="Impact" panose="020B0806030902050204" pitchFamily="34" charset="0"/>
              </a:rPr>
              <a:t>推动全面从严治党向基层延伸</a:t>
            </a:r>
          </a:p>
        </p:txBody>
      </p:sp>
      <p:grpSp>
        <p:nvGrpSpPr>
          <p:cNvPr id="11" name="组合 10"/>
          <p:cNvGrpSpPr/>
          <p:nvPr/>
        </p:nvGrpSpPr>
        <p:grpSpPr>
          <a:xfrm>
            <a:off x="4847230" y="3531243"/>
            <a:ext cx="719907" cy="720167"/>
            <a:chOff x="3635896" y="2647819"/>
            <a:chExt cx="540000" cy="540000"/>
          </a:xfrm>
          <a:solidFill>
            <a:srgbClr val="C00000"/>
          </a:solidFill>
        </p:grpSpPr>
        <p:sp>
          <p:nvSpPr>
            <p:cNvPr id="126" name="矩形 125"/>
            <p:cNvSpPr/>
            <p:nvPr/>
          </p:nvSpPr>
          <p:spPr>
            <a:xfrm>
              <a:off x="3635896" y="2647819"/>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127" name="TextBox 45"/>
            <p:cNvSpPr txBox="1"/>
            <p:nvPr/>
          </p:nvSpPr>
          <p:spPr>
            <a:xfrm>
              <a:off x="3635896" y="2733196"/>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03</a:t>
              </a:r>
              <a:endParaRPr lang="zh-CN" altLang="en-US" sz="2600" dirty="0">
                <a:solidFill>
                  <a:schemeClr val="bg1"/>
                </a:solidFill>
                <a:latin typeface="Impact" panose="020B0806030902050204" pitchFamily="34" charset="0"/>
              </a:endParaRPr>
            </a:p>
          </p:txBody>
        </p:sp>
      </p:grpSp>
      <p:sp>
        <p:nvSpPr>
          <p:cNvPr id="125" name="矩形 124"/>
          <p:cNvSpPr/>
          <p:nvPr/>
        </p:nvSpPr>
        <p:spPr>
          <a:xfrm>
            <a:off x="5697750" y="3531243"/>
            <a:ext cx="5485359" cy="72016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r>
              <a:rPr lang="zh-CN" altLang="en-US" sz="1800" b="1" dirty="0">
                <a:solidFill>
                  <a:schemeClr val="accent1"/>
                </a:solidFill>
                <a:latin typeface="Impact" panose="020B0806030902050204" pitchFamily="34" charset="0"/>
              </a:rPr>
              <a:t>巩固拓展党的群众路线教育实践活动和“三严三实”专题教育成果</a:t>
            </a:r>
          </a:p>
        </p:txBody>
      </p:sp>
      <p:grpSp>
        <p:nvGrpSpPr>
          <p:cNvPr id="12" name="组合 11"/>
          <p:cNvGrpSpPr/>
          <p:nvPr/>
        </p:nvGrpSpPr>
        <p:grpSpPr>
          <a:xfrm>
            <a:off x="4847230" y="4344814"/>
            <a:ext cx="719907" cy="720167"/>
            <a:chOff x="3635896" y="3257856"/>
            <a:chExt cx="540000" cy="540000"/>
          </a:xfrm>
          <a:solidFill>
            <a:srgbClr val="C00000"/>
          </a:solidFill>
        </p:grpSpPr>
        <p:sp>
          <p:nvSpPr>
            <p:cNvPr id="131" name="矩形 130"/>
            <p:cNvSpPr/>
            <p:nvPr/>
          </p:nvSpPr>
          <p:spPr>
            <a:xfrm>
              <a:off x="3635896" y="3257856"/>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132" name="TextBox 45"/>
            <p:cNvSpPr txBox="1"/>
            <p:nvPr/>
          </p:nvSpPr>
          <p:spPr>
            <a:xfrm>
              <a:off x="3635896" y="3343233"/>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04</a:t>
              </a:r>
              <a:endParaRPr lang="zh-CN" altLang="en-US" sz="2600" dirty="0">
                <a:solidFill>
                  <a:schemeClr val="bg1"/>
                </a:solidFill>
                <a:latin typeface="Impact" panose="020B0806030902050204" pitchFamily="34" charset="0"/>
              </a:endParaRPr>
            </a:p>
          </p:txBody>
        </p:sp>
      </p:grpSp>
      <p:sp>
        <p:nvSpPr>
          <p:cNvPr id="130" name="矩形 129"/>
          <p:cNvSpPr/>
          <p:nvPr/>
        </p:nvSpPr>
        <p:spPr>
          <a:xfrm>
            <a:off x="5697750" y="4344814"/>
            <a:ext cx="5485359" cy="72016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r>
              <a:rPr lang="zh-CN" altLang="en-US" sz="1800" b="1" dirty="0">
                <a:solidFill>
                  <a:schemeClr val="accent1"/>
                </a:solidFill>
                <a:latin typeface="Impact" panose="020B0806030902050204" pitchFamily="34" charset="0"/>
              </a:rPr>
              <a:t>进一步解决党员队伍在思想、组织、作风、纪律等方面存在的问题</a:t>
            </a:r>
          </a:p>
        </p:txBody>
      </p:sp>
      <p:grpSp>
        <p:nvGrpSpPr>
          <p:cNvPr id="13" name="组合 12"/>
          <p:cNvGrpSpPr/>
          <p:nvPr/>
        </p:nvGrpSpPr>
        <p:grpSpPr>
          <a:xfrm>
            <a:off x="4847230" y="5158386"/>
            <a:ext cx="719907" cy="720167"/>
            <a:chOff x="3635896" y="3867894"/>
            <a:chExt cx="540000" cy="540000"/>
          </a:xfrm>
          <a:solidFill>
            <a:srgbClr val="C00000"/>
          </a:solidFill>
        </p:grpSpPr>
        <p:sp>
          <p:nvSpPr>
            <p:cNvPr id="136" name="矩形 135"/>
            <p:cNvSpPr/>
            <p:nvPr/>
          </p:nvSpPr>
          <p:spPr>
            <a:xfrm>
              <a:off x="3635896" y="3867894"/>
              <a:ext cx="540000" cy="540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latin typeface="Impact" panose="020B0806030902050204" pitchFamily="34" charset="0"/>
              </a:endParaRPr>
            </a:p>
          </p:txBody>
        </p:sp>
        <p:sp>
          <p:nvSpPr>
            <p:cNvPr id="137" name="TextBox 45"/>
            <p:cNvSpPr txBox="1"/>
            <p:nvPr/>
          </p:nvSpPr>
          <p:spPr>
            <a:xfrm>
              <a:off x="3635896" y="3953271"/>
              <a:ext cx="540000" cy="369247"/>
            </a:xfrm>
            <a:prstGeom prst="rect">
              <a:avLst/>
            </a:prstGeom>
            <a:grpFill/>
          </p:spPr>
          <p:txBody>
            <a:bodyPr wrap="square" rtlCol="0" anchor="ctr" anchorCtr="0">
              <a:spAutoFit/>
            </a:bodyPr>
            <a:lstStyle/>
            <a:p>
              <a:pPr algn="ctr"/>
              <a:r>
                <a:rPr lang="en-US" altLang="zh-CN" sz="2600" dirty="0">
                  <a:solidFill>
                    <a:schemeClr val="bg1"/>
                  </a:solidFill>
                  <a:latin typeface="Impact" panose="020B0806030902050204" pitchFamily="34" charset="0"/>
                </a:rPr>
                <a:t>05</a:t>
              </a:r>
              <a:endParaRPr lang="zh-CN" altLang="en-US" sz="2600" dirty="0">
                <a:solidFill>
                  <a:schemeClr val="bg1"/>
                </a:solidFill>
                <a:latin typeface="Impact" panose="020B0806030902050204" pitchFamily="34" charset="0"/>
              </a:endParaRPr>
            </a:p>
          </p:txBody>
        </p:sp>
      </p:grpSp>
      <p:sp>
        <p:nvSpPr>
          <p:cNvPr id="135" name="矩形 134"/>
          <p:cNvSpPr/>
          <p:nvPr/>
        </p:nvSpPr>
        <p:spPr>
          <a:xfrm>
            <a:off x="5697749" y="5158386"/>
            <a:ext cx="5485359" cy="72016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r>
              <a:rPr lang="zh-CN" altLang="en-US" sz="1800" b="1" dirty="0">
                <a:solidFill>
                  <a:schemeClr val="accent1"/>
                </a:solidFill>
                <a:latin typeface="Impact" panose="020B0806030902050204" pitchFamily="34" charset="0"/>
              </a:rPr>
              <a:t>保持发展党的先进性和纯洁性</a:t>
            </a:r>
          </a:p>
        </p:txBody>
      </p:sp>
      <p:pic>
        <p:nvPicPr>
          <p:cNvPr id="73" name="Picture 2" descr="C:\Users\Administrator\Desktop\Nipic_20180988_2015090911380252700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470" r="-7296" b="12677"/>
          <a:stretch/>
        </p:blipFill>
        <p:spPr bwMode="auto">
          <a:xfrm rot="10800000" flipH="1" flipV="1">
            <a:off x="12204" y="2371365"/>
            <a:ext cx="4066778" cy="4488223"/>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组合 73"/>
          <p:cNvGrpSpPr/>
          <p:nvPr/>
        </p:nvGrpSpPr>
        <p:grpSpPr>
          <a:xfrm>
            <a:off x="3187053" y="4470794"/>
            <a:ext cx="1280067" cy="1065493"/>
            <a:chOff x="6935916" y="343637"/>
            <a:chExt cx="1713877" cy="1135367"/>
          </a:xfrm>
        </p:grpSpPr>
        <p:pic>
          <p:nvPicPr>
            <p:cNvPr id="76" name="Picture 4" descr="C:\Users\Administrator\Desktop\线稿长城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C:\Users\Administrator\Desktop\线稿长城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78366948"/>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anim calcmode="lin" valueType="num">
                                      <p:cBhvr>
                                        <p:cTn id="8" dur="1000" fill="hold"/>
                                        <p:tgtEl>
                                          <p:spTgt spid="73"/>
                                        </p:tgtEl>
                                        <p:attrNameLst>
                                          <p:attrName>ppt_x</p:attrName>
                                        </p:attrNameLst>
                                      </p:cBhvr>
                                      <p:tavLst>
                                        <p:tav tm="0">
                                          <p:val>
                                            <p:strVal val="#ppt_x"/>
                                          </p:val>
                                        </p:tav>
                                        <p:tav tm="100000">
                                          <p:val>
                                            <p:strVal val="#ppt_x"/>
                                          </p:val>
                                        </p:tav>
                                      </p:tavLst>
                                    </p:anim>
                                    <p:anim calcmode="lin" valueType="num">
                                      <p:cBhvr>
                                        <p:cTn id="9" dur="1000" fill="hold"/>
                                        <p:tgtEl>
                                          <p:spTgt spid="7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500" fill="hold"/>
                                        <p:tgtEl>
                                          <p:spTgt spid="7"/>
                                        </p:tgtEl>
                                        <p:attrNameLst>
                                          <p:attrName>ppt_w</p:attrName>
                                        </p:attrNameLst>
                                      </p:cBhvr>
                                      <p:tavLst>
                                        <p:tav tm="0">
                                          <p:val>
                                            <p:fltVal val="0"/>
                                          </p:val>
                                        </p:tav>
                                        <p:tav tm="100000">
                                          <p:val>
                                            <p:strVal val="#ppt_w"/>
                                          </p:val>
                                        </p:tav>
                                      </p:tavLst>
                                    </p:anim>
                                    <p:anim calcmode="lin" valueType="num">
                                      <p:cBhvr>
                                        <p:cTn id="14" dur="1500" fill="hold"/>
                                        <p:tgtEl>
                                          <p:spTgt spid="7"/>
                                        </p:tgtEl>
                                        <p:attrNameLst>
                                          <p:attrName>ppt_h</p:attrName>
                                        </p:attrNameLst>
                                      </p:cBhvr>
                                      <p:tavLst>
                                        <p:tav tm="0">
                                          <p:val>
                                            <p:fltVal val="0"/>
                                          </p:val>
                                        </p:tav>
                                        <p:tav tm="100000">
                                          <p:val>
                                            <p:strVal val="#ppt_h"/>
                                          </p:val>
                                        </p:tav>
                                      </p:tavLst>
                                    </p:anim>
                                    <p:anim calcmode="lin" valueType="num">
                                      <p:cBhvr>
                                        <p:cTn id="15" dur="1500" fill="hold"/>
                                        <p:tgtEl>
                                          <p:spTgt spid="7"/>
                                        </p:tgtEl>
                                        <p:attrNameLst>
                                          <p:attrName>style.rotation</p:attrName>
                                        </p:attrNameLst>
                                      </p:cBhvr>
                                      <p:tavLst>
                                        <p:tav tm="0">
                                          <p:val>
                                            <p:fltVal val="90"/>
                                          </p:val>
                                        </p:tav>
                                        <p:tav tm="100000">
                                          <p:val>
                                            <p:fltVal val="0"/>
                                          </p:val>
                                        </p:tav>
                                      </p:tavLst>
                                    </p:anim>
                                    <p:animEffect transition="in" filter="fade">
                                      <p:cBhvr>
                                        <p:cTn id="16" dur="1500"/>
                                        <p:tgtEl>
                                          <p:spTgt spid="7"/>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wipe(left)">
                                      <p:cBhvr>
                                        <p:cTn id="20" dur="1250"/>
                                        <p:tgtEl>
                                          <p:spTgt spid="75"/>
                                        </p:tgtEl>
                                      </p:cBhvr>
                                    </p:animEffect>
                                  </p:childTnLst>
                                </p:cTn>
                              </p:par>
                            </p:childTnLst>
                          </p:cTn>
                        </p:par>
                        <p:par>
                          <p:cTn id="21" fill="hold">
                            <p:stCondLst>
                              <p:cond delay="3750"/>
                            </p:stCondLst>
                            <p:childTnLst>
                              <p:par>
                                <p:cTn id="22" presetID="31"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500" fill="hold"/>
                                        <p:tgtEl>
                                          <p:spTgt spid="10"/>
                                        </p:tgtEl>
                                        <p:attrNameLst>
                                          <p:attrName>ppt_w</p:attrName>
                                        </p:attrNameLst>
                                      </p:cBhvr>
                                      <p:tavLst>
                                        <p:tav tm="0">
                                          <p:val>
                                            <p:fltVal val="0"/>
                                          </p:val>
                                        </p:tav>
                                        <p:tav tm="100000">
                                          <p:val>
                                            <p:strVal val="#ppt_w"/>
                                          </p:val>
                                        </p:tav>
                                      </p:tavLst>
                                    </p:anim>
                                    <p:anim calcmode="lin" valueType="num">
                                      <p:cBhvr>
                                        <p:cTn id="25" dur="1500" fill="hold"/>
                                        <p:tgtEl>
                                          <p:spTgt spid="10"/>
                                        </p:tgtEl>
                                        <p:attrNameLst>
                                          <p:attrName>ppt_h</p:attrName>
                                        </p:attrNameLst>
                                      </p:cBhvr>
                                      <p:tavLst>
                                        <p:tav tm="0">
                                          <p:val>
                                            <p:fltVal val="0"/>
                                          </p:val>
                                        </p:tav>
                                        <p:tav tm="100000">
                                          <p:val>
                                            <p:strVal val="#ppt_h"/>
                                          </p:val>
                                        </p:tav>
                                      </p:tavLst>
                                    </p:anim>
                                    <p:anim calcmode="lin" valueType="num">
                                      <p:cBhvr>
                                        <p:cTn id="26" dur="1500" fill="hold"/>
                                        <p:tgtEl>
                                          <p:spTgt spid="10"/>
                                        </p:tgtEl>
                                        <p:attrNameLst>
                                          <p:attrName>style.rotation</p:attrName>
                                        </p:attrNameLst>
                                      </p:cBhvr>
                                      <p:tavLst>
                                        <p:tav tm="0">
                                          <p:val>
                                            <p:fltVal val="90"/>
                                          </p:val>
                                        </p:tav>
                                        <p:tav tm="100000">
                                          <p:val>
                                            <p:fltVal val="0"/>
                                          </p:val>
                                        </p:tav>
                                      </p:tavLst>
                                    </p:anim>
                                    <p:animEffect transition="in" filter="fade">
                                      <p:cBhvr>
                                        <p:cTn id="27" dur="1500"/>
                                        <p:tgtEl>
                                          <p:spTgt spid="10"/>
                                        </p:tgtEl>
                                      </p:cBhvr>
                                    </p:animEffect>
                                  </p:childTnLst>
                                </p:cTn>
                              </p:par>
                            </p:childTnLst>
                          </p:cTn>
                        </p:par>
                        <p:par>
                          <p:cTn id="28" fill="hold">
                            <p:stCondLst>
                              <p:cond delay="5250"/>
                            </p:stCondLst>
                            <p:childTnLst>
                              <p:par>
                                <p:cTn id="29" presetID="42" presetClass="entr" presetSubtype="0" fill="hold" grpId="0" nodeType="afterEffect">
                                  <p:stCondLst>
                                    <p:cond delay="0"/>
                                  </p:stCondLst>
                                  <p:childTnLst>
                                    <p:set>
                                      <p:cBhvr>
                                        <p:cTn id="30" dur="1" fill="hold">
                                          <p:stCondLst>
                                            <p:cond delay="0"/>
                                          </p:stCondLst>
                                        </p:cTn>
                                        <p:tgtEl>
                                          <p:spTgt spid="120"/>
                                        </p:tgtEl>
                                        <p:attrNameLst>
                                          <p:attrName>style.visibility</p:attrName>
                                        </p:attrNameLst>
                                      </p:cBhvr>
                                      <p:to>
                                        <p:strVal val="visible"/>
                                      </p:to>
                                    </p:set>
                                    <p:animEffect transition="in" filter="fade">
                                      <p:cBhvr>
                                        <p:cTn id="31" dur="1250"/>
                                        <p:tgtEl>
                                          <p:spTgt spid="120"/>
                                        </p:tgtEl>
                                      </p:cBhvr>
                                    </p:animEffect>
                                    <p:anim calcmode="lin" valueType="num">
                                      <p:cBhvr>
                                        <p:cTn id="32" dur="1250" fill="hold"/>
                                        <p:tgtEl>
                                          <p:spTgt spid="120"/>
                                        </p:tgtEl>
                                        <p:attrNameLst>
                                          <p:attrName>ppt_x</p:attrName>
                                        </p:attrNameLst>
                                      </p:cBhvr>
                                      <p:tavLst>
                                        <p:tav tm="0">
                                          <p:val>
                                            <p:strVal val="#ppt_x"/>
                                          </p:val>
                                        </p:tav>
                                        <p:tav tm="100000">
                                          <p:val>
                                            <p:strVal val="#ppt_x"/>
                                          </p:val>
                                        </p:tav>
                                      </p:tavLst>
                                    </p:anim>
                                    <p:anim calcmode="lin" valueType="num">
                                      <p:cBhvr>
                                        <p:cTn id="33" dur="1250" fill="hold"/>
                                        <p:tgtEl>
                                          <p:spTgt spid="120"/>
                                        </p:tgtEl>
                                        <p:attrNameLst>
                                          <p:attrName>ppt_y</p:attrName>
                                        </p:attrNameLst>
                                      </p:cBhvr>
                                      <p:tavLst>
                                        <p:tav tm="0">
                                          <p:val>
                                            <p:strVal val="#ppt_y+.1"/>
                                          </p:val>
                                        </p:tav>
                                        <p:tav tm="100000">
                                          <p:val>
                                            <p:strVal val="#ppt_y"/>
                                          </p:val>
                                        </p:tav>
                                      </p:tavLst>
                                    </p:anim>
                                  </p:childTnLst>
                                </p:cTn>
                              </p:par>
                            </p:childTnLst>
                          </p:cTn>
                        </p:par>
                        <p:par>
                          <p:cTn id="34" fill="hold">
                            <p:stCondLst>
                              <p:cond delay="6500"/>
                            </p:stCondLst>
                            <p:childTnLst>
                              <p:par>
                                <p:cTn id="35" presetID="31"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500" fill="hold"/>
                                        <p:tgtEl>
                                          <p:spTgt spid="11"/>
                                        </p:tgtEl>
                                        <p:attrNameLst>
                                          <p:attrName>ppt_w</p:attrName>
                                        </p:attrNameLst>
                                      </p:cBhvr>
                                      <p:tavLst>
                                        <p:tav tm="0">
                                          <p:val>
                                            <p:fltVal val="0"/>
                                          </p:val>
                                        </p:tav>
                                        <p:tav tm="100000">
                                          <p:val>
                                            <p:strVal val="#ppt_w"/>
                                          </p:val>
                                        </p:tav>
                                      </p:tavLst>
                                    </p:anim>
                                    <p:anim calcmode="lin" valueType="num">
                                      <p:cBhvr>
                                        <p:cTn id="38" dur="1500" fill="hold"/>
                                        <p:tgtEl>
                                          <p:spTgt spid="11"/>
                                        </p:tgtEl>
                                        <p:attrNameLst>
                                          <p:attrName>ppt_h</p:attrName>
                                        </p:attrNameLst>
                                      </p:cBhvr>
                                      <p:tavLst>
                                        <p:tav tm="0">
                                          <p:val>
                                            <p:fltVal val="0"/>
                                          </p:val>
                                        </p:tav>
                                        <p:tav tm="100000">
                                          <p:val>
                                            <p:strVal val="#ppt_h"/>
                                          </p:val>
                                        </p:tav>
                                      </p:tavLst>
                                    </p:anim>
                                    <p:anim calcmode="lin" valueType="num">
                                      <p:cBhvr>
                                        <p:cTn id="39" dur="1500" fill="hold"/>
                                        <p:tgtEl>
                                          <p:spTgt spid="11"/>
                                        </p:tgtEl>
                                        <p:attrNameLst>
                                          <p:attrName>style.rotation</p:attrName>
                                        </p:attrNameLst>
                                      </p:cBhvr>
                                      <p:tavLst>
                                        <p:tav tm="0">
                                          <p:val>
                                            <p:fltVal val="90"/>
                                          </p:val>
                                        </p:tav>
                                        <p:tav tm="100000">
                                          <p:val>
                                            <p:fltVal val="0"/>
                                          </p:val>
                                        </p:tav>
                                      </p:tavLst>
                                    </p:anim>
                                    <p:animEffect transition="in" filter="fade">
                                      <p:cBhvr>
                                        <p:cTn id="40" dur="1500"/>
                                        <p:tgtEl>
                                          <p:spTgt spid="11"/>
                                        </p:tgtEl>
                                      </p:cBhvr>
                                    </p:animEffect>
                                  </p:childTnLst>
                                </p:cTn>
                              </p:par>
                            </p:childTnLst>
                          </p:cTn>
                        </p:par>
                        <p:par>
                          <p:cTn id="41" fill="hold">
                            <p:stCondLst>
                              <p:cond delay="8000"/>
                            </p:stCondLst>
                            <p:childTnLst>
                              <p:par>
                                <p:cTn id="42" presetID="16" presetClass="entr" presetSubtype="21" fill="hold" grpId="0" nodeType="afterEffect">
                                  <p:stCondLst>
                                    <p:cond delay="0"/>
                                  </p:stCondLst>
                                  <p:childTnLst>
                                    <p:set>
                                      <p:cBhvr>
                                        <p:cTn id="43" dur="1" fill="hold">
                                          <p:stCondLst>
                                            <p:cond delay="0"/>
                                          </p:stCondLst>
                                        </p:cTn>
                                        <p:tgtEl>
                                          <p:spTgt spid="125"/>
                                        </p:tgtEl>
                                        <p:attrNameLst>
                                          <p:attrName>style.visibility</p:attrName>
                                        </p:attrNameLst>
                                      </p:cBhvr>
                                      <p:to>
                                        <p:strVal val="visible"/>
                                      </p:to>
                                    </p:set>
                                    <p:animEffect transition="in" filter="barn(inVertical)">
                                      <p:cBhvr>
                                        <p:cTn id="44" dur="1250"/>
                                        <p:tgtEl>
                                          <p:spTgt spid="125"/>
                                        </p:tgtEl>
                                      </p:cBhvr>
                                    </p:animEffect>
                                  </p:childTnLst>
                                </p:cTn>
                              </p:par>
                            </p:childTnLst>
                          </p:cTn>
                        </p:par>
                        <p:par>
                          <p:cTn id="45" fill="hold">
                            <p:stCondLst>
                              <p:cond delay="9250"/>
                            </p:stCondLst>
                            <p:childTnLst>
                              <p:par>
                                <p:cTn id="46" presetID="31" presetClass="entr" presetSubtype="0"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500" fill="hold"/>
                                        <p:tgtEl>
                                          <p:spTgt spid="12"/>
                                        </p:tgtEl>
                                        <p:attrNameLst>
                                          <p:attrName>ppt_w</p:attrName>
                                        </p:attrNameLst>
                                      </p:cBhvr>
                                      <p:tavLst>
                                        <p:tav tm="0">
                                          <p:val>
                                            <p:fltVal val="0"/>
                                          </p:val>
                                        </p:tav>
                                        <p:tav tm="100000">
                                          <p:val>
                                            <p:strVal val="#ppt_w"/>
                                          </p:val>
                                        </p:tav>
                                      </p:tavLst>
                                    </p:anim>
                                    <p:anim calcmode="lin" valueType="num">
                                      <p:cBhvr>
                                        <p:cTn id="49" dur="1500" fill="hold"/>
                                        <p:tgtEl>
                                          <p:spTgt spid="12"/>
                                        </p:tgtEl>
                                        <p:attrNameLst>
                                          <p:attrName>ppt_h</p:attrName>
                                        </p:attrNameLst>
                                      </p:cBhvr>
                                      <p:tavLst>
                                        <p:tav tm="0">
                                          <p:val>
                                            <p:fltVal val="0"/>
                                          </p:val>
                                        </p:tav>
                                        <p:tav tm="100000">
                                          <p:val>
                                            <p:strVal val="#ppt_h"/>
                                          </p:val>
                                        </p:tav>
                                      </p:tavLst>
                                    </p:anim>
                                    <p:anim calcmode="lin" valueType="num">
                                      <p:cBhvr>
                                        <p:cTn id="50" dur="1500" fill="hold"/>
                                        <p:tgtEl>
                                          <p:spTgt spid="12"/>
                                        </p:tgtEl>
                                        <p:attrNameLst>
                                          <p:attrName>style.rotation</p:attrName>
                                        </p:attrNameLst>
                                      </p:cBhvr>
                                      <p:tavLst>
                                        <p:tav tm="0">
                                          <p:val>
                                            <p:fltVal val="90"/>
                                          </p:val>
                                        </p:tav>
                                        <p:tav tm="100000">
                                          <p:val>
                                            <p:fltVal val="0"/>
                                          </p:val>
                                        </p:tav>
                                      </p:tavLst>
                                    </p:anim>
                                    <p:animEffect transition="in" filter="fade">
                                      <p:cBhvr>
                                        <p:cTn id="51" dur="1500"/>
                                        <p:tgtEl>
                                          <p:spTgt spid="12"/>
                                        </p:tgtEl>
                                      </p:cBhvr>
                                    </p:animEffect>
                                  </p:childTnLst>
                                </p:cTn>
                              </p:par>
                            </p:childTnLst>
                          </p:cTn>
                        </p:par>
                        <p:par>
                          <p:cTn id="52" fill="hold">
                            <p:stCondLst>
                              <p:cond delay="10750"/>
                            </p:stCondLst>
                            <p:childTnLst>
                              <p:par>
                                <p:cTn id="53" presetID="22" presetClass="entr" presetSubtype="8" fill="hold" grpId="0" nodeType="afterEffect">
                                  <p:stCondLst>
                                    <p:cond delay="0"/>
                                  </p:stCondLst>
                                  <p:childTnLst>
                                    <p:set>
                                      <p:cBhvr>
                                        <p:cTn id="54" dur="1" fill="hold">
                                          <p:stCondLst>
                                            <p:cond delay="0"/>
                                          </p:stCondLst>
                                        </p:cTn>
                                        <p:tgtEl>
                                          <p:spTgt spid="130"/>
                                        </p:tgtEl>
                                        <p:attrNameLst>
                                          <p:attrName>style.visibility</p:attrName>
                                        </p:attrNameLst>
                                      </p:cBhvr>
                                      <p:to>
                                        <p:strVal val="visible"/>
                                      </p:to>
                                    </p:set>
                                    <p:animEffect transition="in" filter="wipe(left)">
                                      <p:cBhvr>
                                        <p:cTn id="55" dur="750"/>
                                        <p:tgtEl>
                                          <p:spTgt spid="130"/>
                                        </p:tgtEl>
                                      </p:cBhvr>
                                    </p:animEffect>
                                  </p:childTnLst>
                                </p:cTn>
                              </p:par>
                            </p:childTnLst>
                          </p:cTn>
                        </p:par>
                        <p:par>
                          <p:cTn id="56" fill="hold">
                            <p:stCondLst>
                              <p:cond delay="11500"/>
                            </p:stCondLst>
                            <p:childTnLst>
                              <p:par>
                                <p:cTn id="57" presetID="31" presetClass="entr" presetSubtype="0"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500" fill="hold"/>
                                        <p:tgtEl>
                                          <p:spTgt spid="13"/>
                                        </p:tgtEl>
                                        <p:attrNameLst>
                                          <p:attrName>ppt_w</p:attrName>
                                        </p:attrNameLst>
                                      </p:cBhvr>
                                      <p:tavLst>
                                        <p:tav tm="0">
                                          <p:val>
                                            <p:fltVal val="0"/>
                                          </p:val>
                                        </p:tav>
                                        <p:tav tm="100000">
                                          <p:val>
                                            <p:strVal val="#ppt_w"/>
                                          </p:val>
                                        </p:tav>
                                      </p:tavLst>
                                    </p:anim>
                                    <p:anim calcmode="lin" valueType="num">
                                      <p:cBhvr>
                                        <p:cTn id="60" dur="1500" fill="hold"/>
                                        <p:tgtEl>
                                          <p:spTgt spid="13"/>
                                        </p:tgtEl>
                                        <p:attrNameLst>
                                          <p:attrName>ppt_h</p:attrName>
                                        </p:attrNameLst>
                                      </p:cBhvr>
                                      <p:tavLst>
                                        <p:tav tm="0">
                                          <p:val>
                                            <p:fltVal val="0"/>
                                          </p:val>
                                        </p:tav>
                                        <p:tav tm="100000">
                                          <p:val>
                                            <p:strVal val="#ppt_h"/>
                                          </p:val>
                                        </p:tav>
                                      </p:tavLst>
                                    </p:anim>
                                    <p:anim calcmode="lin" valueType="num">
                                      <p:cBhvr>
                                        <p:cTn id="61" dur="1500" fill="hold"/>
                                        <p:tgtEl>
                                          <p:spTgt spid="13"/>
                                        </p:tgtEl>
                                        <p:attrNameLst>
                                          <p:attrName>style.rotation</p:attrName>
                                        </p:attrNameLst>
                                      </p:cBhvr>
                                      <p:tavLst>
                                        <p:tav tm="0">
                                          <p:val>
                                            <p:fltVal val="90"/>
                                          </p:val>
                                        </p:tav>
                                        <p:tav tm="100000">
                                          <p:val>
                                            <p:fltVal val="0"/>
                                          </p:val>
                                        </p:tav>
                                      </p:tavLst>
                                    </p:anim>
                                    <p:animEffect transition="in" filter="fade">
                                      <p:cBhvr>
                                        <p:cTn id="62" dur="1500"/>
                                        <p:tgtEl>
                                          <p:spTgt spid="13"/>
                                        </p:tgtEl>
                                      </p:cBhvr>
                                    </p:animEffect>
                                  </p:childTnLst>
                                </p:cTn>
                              </p:par>
                            </p:childTnLst>
                          </p:cTn>
                        </p:par>
                        <p:par>
                          <p:cTn id="63" fill="hold">
                            <p:stCondLst>
                              <p:cond delay="13000"/>
                            </p:stCondLst>
                            <p:childTnLst>
                              <p:par>
                                <p:cTn id="64" presetID="42" presetClass="entr" presetSubtype="0" fill="hold" grpId="0" nodeType="afterEffect">
                                  <p:stCondLst>
                                    <p:cond delay="0"/>
                                  </p:stCondLst>
                                  <p:childTnLst>
                                    <p:set>
                                      <p:cBhvr>
                                        <p:cTn id="65" dur="1" fill="hold">
                                          <p:stCondLst>
                                            <p:cond delay="0"/>
                                          </p:stCondLst>
                                        </p:cTn>
                                        <p:tgtEl>
                                          <p:spTgt spid="135"/>
                                        </p:tgtEl>
                                        <p:attrNameLst>
                                          <p:attrName>style.visibility</p:attrName>
                                        </p:attrNameLst>
                                      </p:cBhvr>
                                      <p:to>
                                        <p:strVal val="visible"/>
                                      </p:to>
                                    </p:set>
                                    <p:animEffect transition="in" filter="fade">
                                      <p:cBhvr>
                                        <p:cTn id="66" dur="1250"/>
                                        <p:tgtEl>
                                          <p:spTgt spid="135"/>
                                        </p:tgtEl>
                                      </p:cBhvr>
                                    </p:animEffect>
                                    <p:anim calcmode="lin" valueType="num">
                                      <p:cBhvr>
                                        <p:cTn id="67" dur="1250" fill="hold"/>
                                        <p:tgtEl>
                                          <p:spTgt spid="135"/>
                                        </p:tgtEl>
                                        <p:attrNameLst>
                                          <p:attrName>ppt_x</p:attrName>
                                        </p:attrNameLst>
                                      </p:cBhvr>
                                      <p:tavLst>
                                        <p:tav tm="0">
                                          <p:val>
                                            <p:strVal val="#ppt_x"/>
                                          </p:val>
                                        </p:tav>
                                        <p:tav tm="100000">
                                          <p:val>
                                            <p:strVal val="#ppt_x"/>
                                          </p:val>
                                        </p:tav>
                                      </p:tavLst>
                                    </p:anim>
                                    <p:anim calcmode="lin" valueType="num">
                                      <p:cBhvr>
                                        <p:cTn id="68" dur="1250" fill="hold"/>
                                        <p:tgtEl>
                                          <p:spTgt spid="135"/>
                                        </p:tgtEl>
                                        <p:attrNameLst>
                                          <p:attrName>ppt_y</p:attrName>
                                        </p:attrNameLst>
                                      </p:cBhvr>
                                      <p:tavLst>
                                        <p:tav tm="0">
                                          <p:val>
                                            <p:strVal val="#ppt_y+.1"/>
                                          </p:val>
                                        </p:tav>
                                        <p:tav tm="100000">
                                          <p:val>
                                            <p:strVal val="#ppt_y"/>
                                          </p:val>
                                        </p:tav>
                                      </p:tavLst>
                                    </p:anim>
                                  </p:childTnLst>
                                </p:cTn>
                              </p:par>
                            </p:childTnLst>
                          </p:cTn>
                        </p:par>
                        <p:par>
                          <p:cTn id="69" fill="hold">
                            <p:stCondLst>
                              <p:cond delay="14250"/>
                            </p:stCondLst>
                            <p:childTnLst>
                              <p:par>
                                <p:cTn id="70" presetID="2" presetClass="entr" presetSubtype="6" fill="hold" nodeType="afterEffect">
                                  <p:stCondLst>
                                    <p:cond delay="0"/>
                                  </p:stCondLst>
                                  <p:childTnLst>
                                    <p:set>
                                      <p:cBhvr>
                                        <p:cTn id="71" dur="1" fill="hold">
                                          <p:stCondLst>
                                            <p:cond delay="0"/>
                                          </p:stCondLst>
                                        </p:cTn>
                                        <p:tgtEl>
                                          <p:spTgt spid="74"/>
                                        </p:tgtEl>
                                        <p:attrNameLst>
                                          <p:attrName>style.visibility</p:attrName>
                                        </p:attrNameLst>
                                      </p:cBhvr>
                                      <p:to>
                                        <p:strVal val="visible"/>
                                      </p:to>
                                    </p:set>
                                    <p:anim calcmode="lin" valueType="num">
                                      <p:cBhvr additive="base">
                                        <p:cTn id="72" dur="1500" fill="hold"/>
                                        <p:tgtEl>
                                          <p:spTgt spid="74"/>
                                        </p:tgtEl>
                                        <p:attrNameLst>
                                          <p:attrName>ppt_x</p:attrName>
                                        </p:attrNameLst>
                                      </p:cBhvr>
                                      <p:tavLst>
                                        <p:tav tm="0">
                                          <p:val>
                                            <p:strVal val="1+#ppt_w/2"/>
                                          </p:val>
                                        </p:tav>
                                        <p:tav tm="100000">
                                          <p:val>
                                            <p:strVal val="#ppt_x"/>
                                          </p:val>
                                        </p:tav>
                                      </p:tavLst>
                                    </p:anim>
                                    <p:anim calcmode="lin" valueType="num">
                                      <p:cBhvr additive="base">
                                        <p:cTn id="73" dur="1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120" grpId="0" animBg="1"/>
      <p:bldP spid="125" grpId="0" animBg="1"/>
      <p:bldP spid="130" grpId="0" animBg="1"/>
      <p:bldP spid="1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16830" y="0"/>
            <a:ext cx="5290914" cy="6859588"/>
            <a:chOff x="-416830" y="0"/>
            <a:chExt cx="5290914" cy="6859588"/>
          </a:xfrm>
        </p:grpSpPr>
        <p:sp>
          <p:nvSpPr>
            <p:cNvPr id="23" name="矩形 22"/>
            <p:cNvSpPr/>
            <p:nvPr/>
          </p:nvSpPr>
          <p:spPr>
            <a:xfrm>
              <a:off x="165" y="0"/>
              <a:ext cx="4456924" cy="6859588"/>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861" tIns="60930" rIns="121861" bIns="60930" rtlCol="0" anchor="ctr"/>
            <a:lstStyle/>
            <a:p>
              <a:pPr algn="ctr"/>
              <a:endParaRPr lang="zh-CN" altLang="en-US"/>
            </a:p>
          </p:txBody>
        </p:sp>
        <p:pic>
          <p:nvPicPr>
            <p:cNvPr id="24" name="Picture 2" descr="C:\Users\Administrator\Desktop\Nipic_20180988_20150909113802527000.png"/>
            <p:cNvPicPr>
              <a:picLocks noChangeAspect="1" noChangeArrowheads="1"/>
            </p:cNvPicPr>
            <p:nvPr/>
          </p:nvPicPr>
          <p:blipFill rotWithShape="1">
            <a:blip r:embed="rId3" cstate="print">
              <a:extLst>
                <a:ext uri="{BEBA8EAE-BF5A-486C-A8C5-ECC9F3942E4B}">
                  <a14:imgProps xmlns:a14="http://schemas.microsoft.com/office/drawing/2010/main">
                    <a14:imgLayer>
                      <a14:imgEffect>
                        <a14:saturation sat="285000"/>
                      </a14:imgEffect>
                      <a14:imgEffect>
                        <a14:brightnessContrast bright="3000"/>
                      </a14:imgEffect>
                    </a14:imgLayer>
                  </a14:imgProps>
                </a:ext>
                <a:ext uri="{28A0092B-C50C-407E-A947-70E740481C1C}">
                  <a14:useLocalDpi xmlns:a14="http://schemas.microsoft.com/office/drawing/2010/main" val="0"/>
                </a:ext>
              </a:extLst>
            </a:blip>
            <a:srcRect l="22470" r="-7296" b="12677"/>
            <a:stretch/>
          </p:blipFill>
          <p:spPr bwMode="auto">
            <a:xfrm rot="10800000" flipH="1" flipV="1">
              <a:off x="-416830" y="988137"/>
              <a:ext cx="5290914" cy="58392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组合 73"/>
          <p:cNvGrpSpPr/>
          <p:nvPr/>
        </p:nvGrpSpPr>
        <p:grpSpPr>
          <a:xfrm>
            <a:off x="4311335" y="2539185"/>
            <a:ext cx="7927756" cy="4320403"/>
            <a:chOff x="124" y="142257"/>
            <a:chExt cx="9180388" cy="5001243"/>
          </a:xfrm>
        </p:grpSpPr>
        <p:pic>
          <p:nvPicPr>
            <p:cNvPr id="75" name="Picture 5" descr="C:\Users\Administrator\Desktop\党政机关\素材\长城\矢量长城\线稿长城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840"/>
            <a:stretch/>
          </p:blipFill>
          <p:spPr bwMode="auto">
            <a:xfrm>
              <a:off x="124" y="142257"/>
              <a:ext cx="9180388" cy="4805757"/>
            </a:xfrm>
            <a:prstGeom prst="rect">
              <a:avLst/>
            </a:prstGeom>
            <a:noFill/>
            <a:extLst>
              <a:ext uri="{909E8E84-426E-40DD-AFC4-6F175D3DCCD1}">
                <a14:hiddenFill xmlns:a14="http://schemas.microsoft.com/office/drawing/2010/main">
                  <a:solidFill>
                    <a:srgbClr val="FFFFFF"/>
                  </a:solidFill>
                </a14:hiddenFill>
              </a:ext>
            </a:extLst>
          </p:spPr>
        </p:pic>
        <p:sp>
          <p:nvSpPr>
            <p:cNvPr id="76" name="矩形 75"/>
            <p:cNvSpPr/>
            <p:nvPr/>
          </p:nvSpPr>
          <p:spPr>
            <a:xfrm>
              <a:off x="124" y="4948014"/>
              <a:ext cx="9180388" cy="19548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标题 4"/>
          <p:cNvSpPr txBox="1">
            <a:spLocks/>
          </p:cNvSpPr>
          <p:nvPr/>
        </p:nvSpPr>
        <p:spPr>
          <a:xfrm>
            <a:off x="5691981" y="3083198"/>
            <a:ext cx="5166465" cy="680600"/>
          </a:xfrm>
          <a:prstGeom prst="rect">
            <a:avLst/>
          </a:prstGeom>
        </p:spPr>
        <p:txBody>
          <a:bodyPr vert="horz" lIns="162441" tIns="81221" rIns="162441" bIns="8122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b="1" dirty="0">
                <a:solidFill>
                  <a:schemeClr val="accent1"/>
                </a:solidFill>
                <a:cs typeface="+mn-ea"/>
                <a:sym typeface="+mn-lt"/>
              </a:rPr>
              <a:t>“两学一做”的总体要求</a:t>
            </a:r>
          </a:p>
        </p:txBody>
      </p:sp>
      <p:grpSp>
        <p:nvGrpSpPr>
          <p:cNvPr id="7" name="组合 6"/>
          <p:cNvGrpSpPr/>
          <p:nvPr/>
        </p:nvGrpSpPr>
        <p:grpSpPr>
          <a:xfrm>
            <a:off x="6380218" y="740878"/>
            <a:ext cx="3344214" cy="2232894"/>
            <a:chOff x="4785785" y="593113"/>
            <a:chExt cx="2508487" cy="1674283"/>
          </a:xfrm>
        </p:grpSpPr>
        <p:pic>
          <p:nvPicPr>
            <p:cNvPr id="133" name="Picture 4" descr="C:\Users\Administrator\Desktop\素材\Nipic_2174276_2014031914463401932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5785" y="593113"/>
              <a:ext cx="2508487" cy="1674283"/>
            </a:xfrm>
            <a:prstGeom prst="rect">
              <a:avLst/>
            </a:prstGeom>
            <a:noFill/>
            <a:extLst>
              <a:ext uri="{909E8E84-426E-40DD-AFC4-6F175D3DCCD1}">
                <a14:hiddenFill xmlns:a14="http://schemas.microsoft.com/office/drawing/2010/main">
                  <a:solidFill>
                    <a:srgbClr val="FFFFFF"/>
                  </a:solidFill>
                </a14:hiddenFill>
              </a:ext>
            </a:extLst>
          </p:spPr>
        </p:pic>
        <p:sp>
          <p:nvSpPr>
            <p:cNvPr id="100" name="标题 4"/>
            <p:cNvSpPr txBox="1">
              <a:spLocks/>
            </p:cNvSpPr>
            <p:nvPr/>
          </p:nvSpPr>
          <p:spPr>
            <a:xfrm>
              <a:off x="5364088" y="675845"/>
              <a:ext cx="1613764" cy="13918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6400" dirty="0">
                  <a:solidFill>
                    <a:schemeClr val="bg1"/>
                  </a:solidFill>
                  <a:latin typeface="Impact" pitchFamily="34" charset="0"/>
                  <a:ea typeface="微软雅黑" pitchFamily="34" charset="-122"/>
                </a:rPr>
                <a:t>    02</a:t>
              </a:r>
              <a:endParaRPr lang="zh-CN" altLang="en-US" sz="3700" dirty="0">
                <a:solidFill>
                  <a:schemeClr val="bg1"/>
                </a:solidFill>
                <a:latin typeface="Impact" pitchFamily="34" charset="0"/>
                <a:ea typeface="微软雅黑" pitchFamily="34" charset="-122"/>
              </a:endParaRPr>
            </a:p>
          </p:txBody>
        </p:sp>
      </p:grpSp>
      <p:grpSp>
        <p:nvGrpSpPr>
          <p:cNvPr id="135" name="组合 134"/>
          <p:cNvGrpSpPr/>
          <p:nvPr/>
        </p:nvGrpSpPr>
        <p:grpSpPr>
          <a:xfrm>
            <a:off x="9572195" y="3907746"/>
            <a:ext cx="1640802" cy="1191306"/>
            <a:chOff x="6935916" y="343637"/>
            <a:chExt cx="1713877" cy="1135367"/>
          </a:xfrm>
        </p:grpSpPr>
        <p:pic>
          <p:nvPicPr>
            <p:cNvPr id="136" name="Picture 4" descr="C:\Users\Administrator\Desktop\线稿长城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4" descr="C:\Users\Administrator\Desktop\线稿长城1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组合 2"/>
          <p:cNvGrpSpPr/>
          <p:nvPr/>
        </p:nvGrpSpPr>
        <p:grpSpPr>
          <a:xfrm>
            <a:off x="690439" y="1063965"/>
            <a:ext cx="3278108" cy="4958117"/>
            <a:chOff x="690439" y="1063965"/>
            <a:chExt cx="3278108" cy="4958117"/>
          </a:xfrm>
        </p:grpSpPr>
        <p:pic>
          <p:nvPicPr>
            <p:cNvPr id="122" name="Picture 7" descr="C:\Users\Administrator\Desktop\党政机关\素材\长城\矢量长城\132.png"/>
            <p:cNvPicPr>
              <a:picLocks noChangeAspect="1" noChangeArrowheads="1"/>
            </p:cNvPicPr>
            <p:nvPr/>
          </p:nvPicPr>
          <p:blipFill>
            <a:blip r:embed="rId8" cstate="print">
              <a:extLst>
                <a:ext uri="{BEBA8EAE-BF5A-486C-A8C5-ECC9F3942E4B}">
                  <a14:imgProps xmlns:a14="http://schemas.microsoft.com/office/drawing/2010/main">
                    <a14:imgLayer>
                      <a14:imgEffect>
                        <a14:colorTemperature colorTemp="10125"/>
                      </a14:imgEffect>
                      <a14:imgEffect>
                        <a14:brightnessContrast bright="100000" contrast="72000"/>
                      </a14:imgEffect>
                    </a14:imgLayer>
                  </a14:imgProps>
                </a:ext>
                <a:ext uri="{28A0092B-C50C-407E-A947-70E740481C1C}">
                  <a14:useLocalDpi xmlns:a14="http://schemas.microsoft.com/office/drawing/2010/main" val="0"/>
                </a:ext>
              </a:extLst>
            </a:blip>
            <a:srcRect/>
            <a:stretch>
              <a:fillRect/>
            </a:stretch>
          </p:blipFill>
          <p:spPr bwMode="auto">
            <a:xfrm>
              <a:off x="1504358" y="5414104"/>
              <a:ext cx="1665810" cy="60797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690439" y="1063965"/>
              <a:ext cx="3278108" cy="2500883"/>
              <a:chOff x="690439" y="1063965"/>
              <a:chExt cx="3278108" cy="2500883"/>
            </a:xfrm>
          </p:grpSpPr>
          <p:grpSp>
            <p:nvGrpSpPr>
              <p:cNvPr id="78" name="组合 77"/>
              <p:cNvGrpSpPr/>
              <p:nvPr/>
            </p:nvGrpSpPr>
            <p:grpSpPr>
              <a:xfrm>
                <a:off x="924883" y="2116455"/>
                <a:ext cx="2809220" cy="672596"/>
                <a:chOff x="763823" y="350767"/>
                <a:chExt cx="3175331" cy="504330"/>
              </a:xfrm>
            </p:grpSpPr>
            <p:sp>
              <p:nvSpPr>
                <p:cNvPr id="89" name="TextBox 19"/>
                <p:cNvSpPr txBox="1"/>
                <p:nvPr/>
              </p:nvSpPr>
              <p:spPr>
                <a:xfrm>
                  <a:off x="1106536" y="619703"/>
                  <a:ext cx="2507472" cy="235394"/>
                </a:xfrm>
                <a:prstGeom prst="rect">
                  <a:avLst/>
                </a:prstGeom>
                <a:noFill/>
                <a:ln>
                  <a:noFill/>
                </a:ln>
                <a:effectLst/>
              </p:spPr>
              <p:txBody>
                <a:bodyPr wrap="none" rtlCol="0">
                  <a:spAutoFit/>
                </a:bodyPr>
                <a:lstStyle/>
                <a:p>
                  <a:pPr algn="ctr">
                    <a:lnSpc>
                      <a:spcPct val="120000"/>
                    </a:lnSpc>
                  </a:pPr>
                  <a:r>
                    <a:rPr lang="en-US" altLang="zh-CN" sz="1200" b="1" dirty="0">
                      <a:solidFill>
                        <a:srgbClr val="FDE6D3"/>
                      </a:solidFill>
                      <a:latin typeface="+mj-ea"/>
                      <a:ea typeface="+mj-ea"/>
                      <a:cs typeface="+mn-ea"/>
                      <a:sym typeface="+mn-lt"/>
                    </a:rPr>
                    <a:t>Communist Party of China</a:t>
                  </a:r>
                  <a:endParaRPr lang="zh-CN" altLang="en-US" sz="1200" b="1" dirty="0">
                    <a:solidFill>
                      <a:srgbClr val="FDE6D3"/>
                    </a:solidFill>
                    <a:latin typeface="+mj-ea"/>
                    <a:ea typeface="+mj-ea"/>
                    <a:cs typeface="+mn-ea"/>
                    <a:sym typeface="+mn-lt"/>
                  </a:endParaRPr>
                </a:p>
              </p:txBody>
            </p:sp>
            <p:sp>
              <p:nvSpPr>
                <p:cNvPr id="90" name="TextBox 20"/>
                <p:cNvSpPr txBox="1"/>
                <p:nvPr/>
              </p:nvSpPr>
              <p:spPr>
                <a:xfrm>
                  <a:off x="763823" y="350767"/>
                  <a:ext cx="3175331" cy="332321"/>
                </a:xfrm>
                <a:prstGeom prst="rect">
                  <a:avLst/>
                </a:prstGeom>
                <a:noFill/>
                <a:effectLst/>
              </p:spPr>
              <p:txBody>
                <a:bodyPr wrap="square" rtlCol="0">
                  <a:spAutoFit/>
                </a:bodyPr>
                <a:lstStyle/>
                <a:p>
                  <a:pPr algn="ctr">
                    <a:lnSpc>
                      <a:spcPct val="120000"/>
                    </a:lnSpc>
                  </a:pPr>
                  <a:r>
                    <a:rPr lang="zh-CN" altLang="en-US" sz="1900" b="1" dirty="0">
                      <a:solidFill>
                        <a:srgbClr val="FDE6D3"/>
                      </a:solidFill>
                      <a:cs typeface="+mn-ea"/>
                      <a:sym typeface="+mn-lt"/>
                    </a:rPr>
                    <a:t>中国共产党</a:t>
                  </a:r>
                  <a:endParaRPr lang="en-US" altLang="zh-CN" sz="1900" b="1" dirty="0">
                    <a:solidFill>
                      <a:srgbClr val="FDE6D3"/>
                    </a:solidFill>
                    <a:cs typeface="+mn-ea"/>
                    <a:sym typeface="+mn-lt"/>
                  </a:endParaRPr>
                </a:p>
              </p:txBody>
            </p:sp>
          </p:grpSp>
          <p:pic>
            <p:nvPicPr>
              <p:cNvPr id="123" name="Picture 3" descr="C:\Users\xb\Desktop\53bf653e36a0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02436" y="1063965"/>
                <a:ext cx="953365" cy="845593"/>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8"/>
              <p:cNvSpPr txBox="1"/>
              <p:nvPr/>
            </p:nvSpPr>
            <p:spPr>
              <a:xfrm>
                <a:off x="690439" y="2826215"/>
                <a:ext cx="3278108" cy="738633"/>
              </a:xfrm>
              <a:prstGeom prst="rect">
                <a:avLst/>
              </a:prstGeom>
              <a:noFill/>
            </p:spPr>
            <p:txBody>
              <a:bodyPr wrap="square" lIns="121891" tIns="60945" rIns="121891" bIns="60945" rtlCol="0">
                <a:spAutoFit/>
              </a:bodyPr>
              <a:lstStyle/>
              <a:p>
                <a:pPr algn="ctr"/>
                <a:r>
                  <a:rPr lang="zh-CN" altLang="en-US" sz="4000" dirty="0">
                    <a:solidFill>
                      <a:srgbClr val="FDE9D5"/>
                    </a:solidFill>
                    <a:latin typeface="华康俪金黑W8(P)" pitchFamily="34" charset="-122"/>
                    <a:ea typeface="华康俪金黑W8(P)" pitchFamily="34" charset="-122"/>
                  </a:rPr>
                  <a:t>两学一做</a:t>
                </a:r>
              </a:p>
            </p:txBody>
          </p:sp>
        </p:grpSp>
      </p:grpSp>
    </p:spTree>
    <p:extLst>
      <p:ext uri="{BB962C8B-B14F-4D97-AF65-F5344CB8AC3E}">
        <p14:creationId xmlns:p14="http://schemas.microsoft.com/office/powerpoint/2010/main" val="1813847871"/>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ppt_x"/>
                                          </p:val>
                                        </p:tav>
                                        <p:tav tm="100000">
                                          <p:val>
                                            <p:strVal val="#ppt_x"/>
                                          </p:val>
                                        </p:tav>
                                      </p:tavLst>
                                    </p:anim>
                                    <p:anim calcmode="lin" valueType="num">
                                      <p:cBhvr additive="base">
                                        <p:cTn id="12" dur="1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1000"/>
                                        <p:tgtEl>
                                          <p:spTgt spid="74"/>
                                        </p:tgtEl>
                                      </p:cBhvr>
                                    </p:animEffect>
                                  </p:childTnLst>
                                </p:cTn>
                              </p:par>
                            </p:childTnLst>
                          </p:cTn>
                        </p:par>
                        <p:par>
                          <p:cTn id="17" fill="hold">
                            <p:stCondLst>
                              <p:cond delay="3000"/>
                            </p:stCondLst>
                            <p:childTnLst>
                              <p:par>
                                <p:cTn id="18" presetID="2" presetClass="entr" presetSubtype="6" fill="hold" nodeType="afterEffect">
                                  <p:stCondLst>
                                    <p:cond delay="0"/>
                                  </p:stCondLst>
                                  <p:childTnLst>
                                    <p:set>
                                      <p:cBhvr>
                                        <p:cTn id="19" dur="1" fill="hold">
                                          <p:stCondLst>
                                            <p:cond delay="0"/>
                                          </p:stCondLst>
                                        </p:cTn>
                                        <p:tgtEl>
                                          <p:spTgt spid="135"/>
                                        </p:tgtEl>
                                        <p:attrNameLst>
                                          <p:attrName>style.visibility</p:attrName>
                                        </p:attrNameLst>
                                      </p:cBhvr>
                                      <p:to>
                                        <p:strVal val="visible"/>
                                      </p:to>
                                    </p:set>
                                    <p:anim calcmode="lin" valueType="num">
                                      <p:cBhvr additive="base">
                                        <p:cTn id="20" dur="1500" fill="hold"/>
                                        <p:tgtEl>
                                          <p:spTgt spid="135"/>
                                        </p:tgtEl>
                                        <p:attrNameLst>
                                          <p:attrName>ppt_x</p:attrName>
                                        </p:attrNameLst>
                                      </p:cBhvr>
                                      <p:tavLst>
                                        <p:tav tm="0">
                                          <p:val>
                                            <p:strVal val="1+#ppt_w/2"/>
                                          </p:val>
                                        </p:tav>
                                        <p:tav tm="100000">
                                          <p:val>
                                            <p:strVal val="#ppt_x"/>
                                          </p:val>
                                        </p:tav>
                                      </p:tavLst>
                                    </p:anim>
                                    <p:anim calcmode="lin" valueType="num">
                                      <p:cBhvr additive="base">
                                        <p:cTn id="21" dur="1500" fill="hold"/>
                                        <p:tgtEl>
                                          <p:spTgt spid="135"/>
                                        </p:tgtEl>
                                        <p:attrNameLst>
                                          <p:attrName>ppt_y</p:attrName>
                                        </p:attrNameLst>
                                      </p:cBhvr>
                                      <p:tavLst>
                                        <p:tav tm="0">
                                          <p:val>
                                            <p:strVal val="1+#ppt_h/2"/>
                                          </p:val>
                                        </p:tav>
                                        <p:tav tm="100000">
                                          <p:val>
                                            <p:strVal val="#ppt_y"/>
                                          </p:val>
                                        </p:tav>
                                      </p:tavLst>
                                    </p:anim>
                                  </p:childTnLst>
                                </p:cTn>
                              </p:par>
                            </p:childTnLst>
                          </p:cTn>
                        </p:par>
                        <p:par>
                          <p:cTn id="22" fill="hold">
                            <p:stCondLst>
                              <p:cond delay="45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2" presetClass="entr" presetSubtype="0"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1000"/>
                                        <p:tgtEl>
                                          <p:spTgt spid="84"/>
                                        </p:tgtEl>
                                      </p:cBhvr>
                                    </p:animEffect>
                                    <p:anim calcmode="lin" valueType="num">
                                      <p:cBhvr>
                                        <p:cTn id="32" dur="1000" fill="hold"/>
                                        <p:tgtEl>
                                          <p:spTgt spid="84"/>
                                        </p:tgtEl>
                                        <p:attrNameLst>
                                          <p:attrName>ppt_x</p:attrName>
                                        </p:attrNameLst>
                                      </p:cBhvr>
                                      <p:tavLst>
                                        <p:tav tm="0">
                                          <p:val>
                                            <p:strVal val="#ppt_x"/>
                                          </p:val>
                                        </p:tav>
                                        <p:tav tm="100000">
                                          <p:val>
                                            <p:strVal val="#ppt_x"/>
                                          </p:val>
                                        </p:tav>
                                      </p:tavLst>
                                    </p:anim>
                                    <p:anim calcmode="lin" valueType="num">
                                      <p:cBhvr>
                                        <p:cTn id="33"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59778E3-0D3A-424A-88B7-959005D03E54"/>
  <p:tag name="ISPRING_ULTRA_SCORM_SLIDE_COUNT" val="7"/>
  <p:tag name="ISPRING_SCORM_RATE_SLIDES" val="1"/>
  <p:tag name="ISPRINGONLINEFOLDERID" val="0"/>
  <p:tag name="ISPRINGONLINEFOLDERPATH" val="Content List"/>
  <p:tag name="ISPRINGCLOUDFOLDERID" val="0"/>
  <p:tag name="ISPRINGCLOUDFOLDERPATH" val="Repository"/>
  <p:tag name="ISPRING_PLAYERS_CUSTOMIZATION" val="UEsDBBQAAgAIAJpWWE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CaVlh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JpWWE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mlZY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mlZY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mlZY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mlZYSLO/s1BtAAAAcgAAABwAAAB1bml2ZXJzYWwvbG9jYWxfc2V0dGluZ3MueG1sDcw9DoMwDEDhnVNYnsrQv42BwMZYVSo9gBUshOTYKLGqcnuyveHT68d/EvhxLptpwOftgcAabdl0Dfidp2uHUJx0ITHlgGoI49D0YpHkw+4VFtiFDs4zpxrOL0pVvjMXVievZ7hE248W70NzAl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CaVlhIJdAvvcMIAAAPPgAAKQAAAHVuaXZlcnNhbC9za2luX2N1c3RvbWl6YXRpb25fc2V0dGluZ3MueG1s7Rtrb6vI9fv9FSNXK22lKn7gVypfVxjGCboO9hqS3NuqsrCZxCjAeGHse73yh/01+8P6S3pmgBgc24EkVdUKk0ThzHnNec3jJL3wyfGVdcio5/xmMYf6BmHM8R/D/ieEegvq0mASkJCwsLqH3Du+Tb9r/gPlMICGzPJtK7AVPhr2a2goPqjbkbtqF96ag2YDdZq4gbtIxS0Fxi4l9VJSYExt1JVe9YBFxDcgC+Kz41x71czoSwLND0nANN8mP/pSFjs9lJ3BVWDZDuCF/XaTP7tE6k5t8gc1661OC+8asiRJbaS01Lpa23U6lx25jnCt2apJu0G3ITUkVG+16pftXb3TaEnwNrxsA5cmvmyjZqfZbKi7Bm4ANZLlgdpQdh3psl6XQRruXiq74XDQqdVQvV6Xmuqu1ZaGgxoCbAl4yFKXG1BSpYHU3skDud6V0FAZDobNHVZxW2mhbgO3a7VdczCQarW9cfezS5trD809ncScrzA86oKjozy2qkeCq7dYBwEgm8RbuRYjyLc88rkiYtJnImLRzwu62v65EgeoCOYEPdErC42AAObM+oYDUIIUug5CEjPrVcVQgicUS2dGGo4c+3NlvmaM+hcL6jPQ68KngWe5lf6fouCJp5aHkm5IUITuwVqQvbiO+OQli2VBQMNzjmhBvZXlb0f0kV7MrcXTY0DXvp1LzeV2RQLX8Z8Au3bZUfBZQa4TMo0RL6Mf7vInP9kKgiMkXL025k8uSteaEzeRWBOfAnR7ka9b5IB044QOE6RynT/nSFfWI8k6oCvz5zyND1KyXuvw53UiRn4wQJd4/jfOorvWlgRZIVG9PEtFV+tV0XhaBfSRGztL97qjn+lcCuXHf+Qa1viTi4hPkAvM5aXYbGL+6gFi/HpYS3oeSAHnpotLDBIsJ4OZMr6ZyPq32Wh8NZ4NtKtKX4myEvG0/LnR7v6ot9pQuWK6nJyMG3k0yvJCglmrlo+Xbk7HoxkwxKOZjr+alT7/WZh0fGuONB1X+vEvhRlMpviu0uc/85DeTqdYN2fGSFPxTDNm+tgUdhlhE6uV/je6RktrQxCjaOOQ74gtCYLy7AQEha5jiwFesh1/TXLIU8c3sqbPptgwp5piamO90jdoEGz/Ijhba7aE4FlaIbKd0Jq7xBZiIUTE+Cq93MEXWzqAST3L8S/ySJ/K95p+NTPH45Exw7qaQCp97NtIDSwuqTijqWzgKfAILFjI30Y+E9EnOCDZdQszudaurkfwbXJFrp3HpQvf7A3aTDC4ZEL8HIQQOHgKUWcY9+Opym0IApGFVlYYfqeBnQmatOty8NZ0ZQyhqZgp/iZnk/AGxzv+AkKHLFgOfjfYMOQrPBuMv0KMQ26OCxKNv0BKfilI9A0bkEPYyEGmy3falcwzgqdhkiBJDi4sHu/uFlmLBdBxa24cug4Bwi0MaSKyMbwoLMnAv9yCIzV5dCLbI8ZgbPH26GwIqBLYsMzlkAVlSMEqj65fbrW/z4ayNsLqDMJNHd/PTFEluVDP2iKfMmTZG8tfEDQnC2sNmbCFMduxxRj3vFDh17XzG7JYXH9+ikuXruKvP71BpUzBO6IZbJhBGGxTVuw16dxs8QzeqAiP9ZNa5DHAm1UwFKzLU238MS4KHW/tRlX6Ixz1rFxRZ72qx/vtld9t/wFljKgEDzSoaAOHFiLCsBLzJQcWT7cQoaYPQVx88oSCz4+ohRjo45iHTtE72NyB5TKK3IFFi7G4xwNDM2GzdU/m/PSRg1jkauS14/7mZ0SXwAn9OVXn5IHCfskl1ibayMDaJdyfx8uprVJmaTE1cwSK68DzMQoq4Oo6Hj9D5WN7e4MTU0SrQWY+93Tt2iK7XedJrAhg57VHXu7DHgLqCahrhUlcR4vS396pSDTFaSR3UmwD8ZyguX2Vys93eczA8lS5nimyrmB+ouD57Oang+zgNhmZxmwkDzgHSBPPYoslrMIP/JyXn1d0IlDxUAZ+8eQNYgWL5b9+/yM/mwN9IiiKoX8tygeSn1dN/MzvHzplJPxnDj6mPMiSipechPGBKiHNf74yNQjQDzmyWNGy5FGPX3HlEg0pELtRNk1Zub6BLDFEUtB1AHvBgkxu5OkXKHxir1/p31jBExROk1K3KCNheR6brLAO+yPumrmOTwqSv3sl4pM3tclMVlVx9occdZ3FU7T82nCAia/5kEsfi/BTrmUdqvMBS2I7rDhPsbglVQtKQvS+Lwibo2vdM2B/oeJaUMNZ5n7GZwF1J/xm6+VVLiDwizgI4z4L+JE+eUtjhEv6PfZdjJWGHGJOQIUJ3yv2Hyw3jJH3wEP0Kc8dO40bQw4R76gL64ISTSeNnx04JFOUgbj6TVM8w17oDueseGg/0RTwEF8nP9gL/BTwEN/gi8oYDnYvdTocSpMm93EDK0jDU86LGR3xHiARX9SpWMXkLYvDVRjxi9kwNZMYkMX0qE36YnU0HY/ECc1haY2rJ1Tu+c8bmBtOM9+KeYe88ZAZ2Adw9XwE95jDXHI6vMU8IAnTthbvnwqZsRc1EA6NEUER267I5wocRazFktf6sIJiHp8r3JxRk+YU3SqpaLygpSiFNudJPVHRRUEvJNLndbyYKBrl+3miXvWFnXrVcx7qxWxPO9Bfe3MSYIgBB+pc7KEsMI2+TC7D7sSe9IDuxGiaAVsCbx9OSUkmpACZwBIbqyRbopf0OOwumeOSDXFjnBQgZZzz8++FkB3ng1tmI/LA0uEdQwpnQVzs9rGYLYIp+EkqcSbLFP7sSMGkY9Y8FLM/Uq2S9Scl7MiSlBRqHu/pGk3ZgdurR2QB7inz96rplRaK1JFO69n265FWbtl9LbuvZfe17L7+z3RfP5Xt17L9WrZfy/Zr2X4t269l+7Vsv5bt17L9WrZfy/Zr2X4t269l+7Vsv5bt1w9uv56/7D7ov6Zu7z+6/bpnXXZfz/iubL6Wzdey+Vo2X/9vm69n/xzov9d7PYQBKfA7+T/f/wZQSwMEFAACAAgAm1ZYSEpyykhxDQAAJyIAABcAAAB1bml2ZXJzYWwvdW5pdmVyc2FsLnBuZ+2aaVRTWbaAr+UE4oDtK9FiarUFqwQZIgQkJIUyaBWCNQgyGEAmRUgICEiAYEG1iAMp4QnBAFlVdmPXC3MwIYEQFWUwCSmaClMCQRkihBDDJQmBBDqBqlq9Vv/rn2/lxx3O+e45d++zz95n37tO4YUAv107PtkBAMCuc2e9vwaALf4AsBljtE1Xs3razk932ZT6td9poK7XYkZX2BLvdd4LABrxJpqorbqycfLZkFQA2N2hPzZ1of8RAwCH2s55e317EykdPX/PLmP01luwXAPgAFqeCebIcOH7L7Zu9Tn6lxN/2XH6gtHsZz/deWdzJ3L/Z1+ZHj5k6u3v2ncrsulep9m0HAr/WCJU877kVZzrXQzfaub5lPx/rWRGVsDg6EUXVUB6BxHdnrkwS66vatMssJ8is+U+OnluPWlW4K8d6vdWdgheTPJyV8GUOH11a+RIt2vFtpLBiNwc90O6mueXnR9MniS0KQbC2Ma6MjD/07Wjqmm3Sv7Z9eevhvYwRWurKvZDPczoay7OIu9dvy2P/Eh3Mc3Tt/rcyEZfd4igP39vAAZgAAZgAAZgAAZgAAZgAAZgAAZgAAZgAAZgAP+/wSsmSytF2+pvNfj/ttvgHTboNnlnD4QHS12YLAmsgimHom1Jak681SmwZVrOnajoag3drf9rWapVziWELVAJXQjc4hNry2auR38vTKAhC9rtp+WiSde1Fy8mnw0iPdQvzdobshv2kDPbwJZg9mYAeD764c3xelhzxHJEVyLY21RbmomupicJwDIn3kxs6dqF7dtLnpJwWDVgna5vknoZoXm7J7C2ky+Gq+glZRE4teXg2mww65S6E9qOmfUQqXs9OlNTkTff/pU2qA3MXe5f6ZSSyspRCBS6ipLEYGmmHFQPBHWsORA7cH3SS9jl0++5ujQhPiFOk365mr8U+AYZAwAWV9q9EZ2XmtRKGosZPs8sj3ORORHESi/ZMUyyI73WJcFKlZBZF+0KE6naVZWo7+s6B4/gYQtFEhsqR0HBwOEfvttTgUw/heqsWTE+SulFqHsC2y3P23yRyHu99EsB/Ebc3GP1dMp05QwVAzIIRk4TVJIKrKtBHtnzDt5LRJWmoXKRbAgOIcpP6c+q5iYJ7u0EblE4ZomBMPmrBcqkU4j9ylhCVbQzT56vcVaMRzZhL9Be62RKcHWM70g7Eb/5hgt3LDGx3jUuHp+n9Z0VDsSi8BKioh2/h5Lx2rtYTf8q6t0QLBgEveuk7oI8tutomxXVs8jm8znVtsy1FRHr/gkiBXkkmIkPuS0Vg9XE2DEkD/qx/9gDz35UgoMzAKBYw8czFQcXhmpKc9AuvMZyMfbZXPAhQnhf+vuXsZu7EpNlUCzvyp6SDB7MNmfexo4Te2ZA0ybVOn0VbbJ/nxX1WqcSSzjQx/SZFok9afFM3zqsNQi2BTg8RpnYrkismjOiec3EIb3qAnRvUuOy5ub9IDaL9lg8xEl/kX+KVBiZcl7QKUkQjmXns9Zu58a6/pPGPNCSSRajTGwebAdTn3QMVYsSafTHqz/9GaMzOEOFGZ45gc0ebMQixr7n52wGkjO4bw92ZY8Vh9bmM/mwrqu7uSH2az9uKbk+4ooMnlAyXjCg5j0QpF1mRm1Vq8qZUIPKNbIpozHQuqlfFw3vmXmTYDlXO+0eBD4tCZaMm+b1uCSZ15MxRHfOu5prNqUc+pEgcd14HDfKZeXsM0RBTzjLMh2iFDsOE2doZ0I703EP6ajWWm6m2NFd5pIyutIyd0Pvll2TdHFVGC4OFkdWNOhUJniuaUC2IjlEFuI4kzyMGWwMrZIw/B3LD6QMkK5XPvggjSESUd0pkDjPQLehKmLmCeoxZ68rVWXGoWG/jnz0JhwVFYXgCXvh3v5/G+L1X23M6Ls++ZnKqZ59xordsd8fp6SQ7OsRsoyXs+2bgJYs1HL9SXhNkOSKzrROrfMR/f/jX3fNFU7b1UdZTL7DTT8WcPlGFsyNUif+oaxxa3GS0PtuknCO33iZhZiR7P+GOqPkje6HTi/TYQ6+HLCdgQtXwKddaUap5V0pyGZ6HX9Fbgd+KcXnaibKZVpKnTV5ZRswPk/vJZlWOczPtoq084IJcSqIEwbiFkpK0DiQaBuxMjJ4oq1SrpXlrkkFBJ3L3KfXHoSWWWY85DOGwripDzPtKPdXJNQuN7bTWtUUIbeesxSSC4I4zyL6KB1H3aQEf7048Hr6lBiy1/+WOQ2LqOM4vISKssE1kVqmYTawwkNGoQCQwa5ovaIIkTf1fkK96kgK4X2CzJa/NkHHt1tUyAXisXlj8ClCO7O4bO9rceUZXBkEhseYK/uuHO5cZUhNeHzHCVsbriO7zV72quQgVYEZc1RB+8P5F3nxhwkAFKXACSugNxjaqTfrY+2BxM78fUr86gynIekV3vioToHIJtEdUot8WVJPQrL+WnRQSftGH9UDnw7LmE5gr2NfDEIaWzvQo4sB9xI77ETpoyEvYsxZTVwI27MvxsR31xnBsid69PLrNtcgySQszzh5IkjWxc3scMWl0ZvWJ2/RdnkwJu595zJ1sEvTtsNmwoy19HpGEeZNeNv2YDWp/l6OxfA7zuyFSval2hKda5gN7xE4Rxwl3E/yRPVnWBYRd9iAIzoEGtk8fxDGtIaKdwmW+L+rFETau8elI3GId3tl6HT33F6nCZX5IuUF4hQ33YMcZW1MZX5NBUmJXj8WzIQPJFTqPIjevZNSAw7FqePwP1DyzhX44u3/xG0QRcfKqvN6Nt4jXuqwXk1eqEXnSBa3NkIHuS182HOP2jE8EbydpJlNiU0TAYDQksy7U3Dq+lDAJUbSL+jG6NvGxqmrxcNIoag3HGG+mrXC9KP+4lwGke1M7X7junqBnNak86/DEM7EWGlWKVgT2RTR68R+xqrV/uimC8GoIwSNXwG7qLWIv1Djv7PcTGILlxeW1GdPHbeNWFselIHvn+CrsueirT0qfd2+u/cf4uA9lUMLqe8OxQ3Jopp8vuNSvVjST5te53d+d/DEyHsRaWeah8XT3HPTpr8LkshurMyIXfXsoKKouTJxWPmQc8d+olKMHk6UqLy2l2Qm1Qz0ZG4pWZJErGEXfg7MmT15l2OisAv0VPw6cxIi5VAY9uOsdXufeSqIqKuZNwdutU4Mx5Mu4wJgr3aKk2qghPvSC49XH1WwExdlqm/dJY6P2KEbZi6PCivSWh2GWPzJP473+GDcSM6xkd1+I8JvHcsHOxMqK/wcC4fzJykk7ZxzcQ2nGcKbpd5aC2VaB1NPsXatYAQsGvvRemSlwdSTJWze3TKXjkxzCTmyyTIA0rF/b9wly+J+wZjSrvzHrJ8tEn7zntva6CrpeNJVx2GHibi87hpSiFk0riqTOlU11DyqbCmMdK4v5C+33IlsAl+aOFRYJfQfS3mIz548YotYleMDcapWEYatGd+OcPNcvEvhOrTwV6ZMyaqJkGmzyaDa4AkeA7cxDFMPoGMtC+e+6Ur8B8nsxDQo9+9nxUA2RdaJTr/RZJdqs/eZUiU0QvJFsqJRbw2whQGf/qWCjhN4xHSi2Rcg3JoSNb1gPJEGEfAFaYJlJgo2wrkehdxHVmD2voiJD9BFF7trpuW2qjJduvGzmj6hzzpI2fJ7EeGoH8APYT4fzdOwLIsrChyMp/maGFFMxoi1AZfW4w7vSwdms6bt5txG4G3MWlWLyyTvnMcokQvIS/a8sS6duv1omsopZsclaIOYoT1JyeIV6NKiDP8uacOOLUK0Auf+alZ7c1+QapcuwVrkQHh2CIgVhY/VB0hOFW55ZgrbYvciRvzQz4ru8P19/jbl+xvWuqEr65d/CNv6h3BtxhsRGfuu0LaUZI7n/77OBWPqsMd6fR2H9/rPV1/88ziOrGIf0s02YsPGojiIzJKGiiH0pCBJpF4H7NSj4NL1lbF39ocK9/hz0IYsq30Fk0IU+fPn2iBZ2Zk287Vz3JwN+yT1Rv3bQn/AUyVMZU8h/jeyCZJrdTPtn4OkNY0YjQ7n8SwRtjmVCIc2kZFYeel3sYssw5m21n+TWJGMgOdyLBSOh+8MYrfrUwZYtzQvP78nabRyxlkE1zkuCz7qlmhK7/ZDLPeVyHJkWewHGCsUS81Fj+3d3iLSB/gp3SSCMo9PCpXCLn1ci+Q83ETmFXdd6R1uDN3ICxsJ4pvPhMFp+rwwdr7p0Qyok7DnCR7O2Hnk+G++mDt94CVxKTABBXpZ6AXDeCjB8vA4ooqgaqYXOny1Z7cNTe6T3n03S8EPDuTFLvzdIefawbOu/+7QulTbygr0ETj5lrBRoNX1k49jGRtNJ6rbP203DlYrMz/qruDF7PYhsDuL63EK8tOCzzhujVsAYFzZcl5AKcO8d5Vdjlg9E/4pQfgxD74y1zOBR+CWxbdV04yDtMfbda9o0W7Zp999YOqv/xg47bhJd76TlavLB8uO/LFHQedwuXZ++u8EoU//F/PaFdEasmiLvvW96kdCDzUv0mG9k7X5y84d1xzL3+ptlnL6j10QbZb+cUuDrNW0hYEwtH28viM33/7T1YUatJu7GlHezmF+sstLv/MDOOcT4F13OjLvX1BLAwQUAAIACACbVlhIle6RfksAAABrAAAAGwAAAHVuaXZlcnNhbC91bml2ZXJzYWwucG5nLnhtbLOxr8jNUShLLSrOzM+zVTLUM1Cyt+PlsikoSi3LTC1XqACKAQUhQEmhEsg1QnDLM1NKMoBCBuZmCMGM1Mz0jBJbJQsDc7igPtBMAFBLAQIAABQAAgAIAJpWWEgVDq0oZAQAAAcRAAAdAAAAAAAAAAEAAAAAAAAAAAB1bml2ZXJzYWwvY29tbW9uX21lc3NhZ2VzLmxuZ1BLAQIAABQAAgAIAJpWWEgIfgsjKQMAAIYMAAAnAAAAAAAAAAEAAAAAAJ8EAAB1bml2ZXJzYWwvZmxhc2hfcHVibGlzaGluZ19zZXR0aW5ncy54bWxQSwECAAAUAAIACACaVlhItfwJZLoCAABVCgAAIQAAAAAAAAABAAAAAAANCAAAdW5pdmVyc2FsL2ZsYXNoX3NraW5fc2V0dGluZ3MueG1sUEsBAgAAFAACAAgAmlZYSCqWD2f+AgAAlwsAACYAAAAAAAAAAQAAAAAABgsAAHVuaXZlcnNhbC9odG1sX3B1Ymxpc2hpbmdfc2V0dGluZ3MueG1sUEsBAgAAFAACAAgAmlZYSGhxUpGaAQAAHwYAAB8AAAAAAAAAAQAAAAAASA4AAHVuaXZlcnNhbC9odG1sX3NraW5fc2V0dGluZ3MuanNQSwECAAAUAAIACACaVlhIPTwv0cEAAADlAQAAGgAAAAAAAAABAAAAAAAfEAAAdW5pdmVyc2FsL2kxOG5fcHJlc2V0cy54bWxQSwECAAAUAAIACACaVlhIs7+zUG0AAAByAAAAHAAAAAAAAAABAAAAAAAYEQAAdW5pdmVyc2FsL2xvY2FsX3NldHRpbmdzLnhtbFBLAQIAABQAAgAIAESUV0cjtE77+wIAALAIAAAUAAAAAAAAAAEAAAAAAL8RAAB1bml2ZXJzYWwvcGxheWVyLnhtbFBLAQIAABQAAgAIAJpWWEgl0C+9wwgAAA8+AAApAAAAAAAAAAEAAAAAAOwUAAB1bml2ZXJzYWwvc2tpbl9jdXN0b21pemF0aW9uX3NldHRpbmdzLnhtbFBLAQIAABQAAgAIAJtWWEhKcspIcQ0AACciAAAXAAAAAAAAAAAAAAAAAPYdAAB1bml2ZXJzYWwvdW5pdmVyc2FsLnBuZ1BLAQIAABQAAgAIAJtWWEiV7pF+SwAAAGsAAAAbAAAAAAAAAAEAAAAAAJwrAAB1bml2ZXJzYWwvdW5pdmVyc2FsLnBuZy54bWxQSwUGAAAAAAsACwBJAwAAICwAAAAA"/>
  <p:tag name="ISPRING_SCORM_ENDPOINT" val="&lt;endpoint&gt;&lt;enable&gt;0&lt;/enable&gt;&lt;lrs&gt;http://&lt;/lrs&gt;&lt;auth&gt;0&lt;/auth&gt;&lt;login&gt;&lt;/login&gt;&lt;password&gt;&lt;/password&gt;&lt;key&gt;&lt;/key&gt;&lt;name&gt;&lt;/name&gt;&lt;email&gt;&lt;/email&gt;&lt;/endpoint&gt;&#10;"/>
  <p:tag name="ISPRING_OUTPUT_FOLDER" val="C:\Users\abc\Desktop"/>
  <p:tag name="ISPRING_PRESENTATION_TITLE" val="37"/>
</p:tagLst>
</file>

<file path=ppt/theme/theme1.xml><?xml version="1.0" encoding="utf-8"?>
<a:theme xmlns:a="http://schemas.openxmlformats.org/drawingml/2006/main" name="Office 主题">
  <a:themeElements>
    <a:clrScheme name="自定义 5">
      <a:dk1>
        <a:srgbClr val="000000"/>
      </a:dk1>
      <a:lt1>
        <a:srgbClr val="FFFFFF"/>
      </a:lt1>
      <a:dk2>
        <a:srgbClr val="000000"/>
      </a:dk2>
      <a:lt2>
        <a:srgbClr val="FFFFFF"/>
      </a:lt2>
      <a:accent1>
        <a:srgbClr val="9B0D13"/>
      </a:accent1>
      <a:accent2>
        <a:srgbClr val="FFBE00"/>
      </a:accent2>
      <a:accent3>
        <a:srgbClr val="D03F56"/>
      </a:accent3>
      <a:accent4>
        <a:srgbClr val="7030A0"/>
      </a:accent4>
      <a:accent5>
        <a:srgbClr val="EEECE1"/>
      </a:accent5>
      <a:accent6>
        <a:srgbClr val="F79646"/>
      </a:accent6>
      <a:hlink>
        <a:srgbClr val="0000FF"/>
      </a:hlink>
      <a:folHlink>
        <a:srgbClr val="800080"/>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7378</TotalTime>
  <Words>3033</Words>
  <Application>Microsoft Office PowerPoint</Application>
  <PresentationFormat>自定义</PresentationFormat>
  <Paragraphs>418</Paragraphs>
  <Slides>36</Slides>
  <Notes>36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36</vt:i4>
      </vt:variant>
    </vt:vector>
  </HeadingPairs>
  <TitlesOfParts>
    <vt:vector size="46" baseType="lpstr">
      <vt:lpstr>????</vt:lpstr>
      <vt:lpstr>DIN Mittelschrift Std</vt:lpstr>
      <vt:lpstr>方正粗黑宋简体</vt:lpstr>
      <vt:lpstr>华康俪金黑W8(P)</vt:lpstr>
      <vt:lpstr>华文行楷</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lastModifiedBy>天 下</cp:lastModifiedBy>
  <cp:revision>477</cp:revision>
  <dcterms:created xsi:type="dcterms:W3CDTF">2016-02-23T04:18:33Z</dcterms:created>
  <dcterms:modified xsi:type="dcterms:W3CDTF">2021-01-26T04:05:54Z</dcterms:modified>
</cp:coreProperties>
</file>