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7" r:id="rId4"/>
    <p:sldId id="265" r:id="rId5"/>
    <p:sldId id="259" r:id="rId6"/>
    <p:sldId id="261" r:id="rId7"/>
    <p:sldId id="262" r:id="rId8"/>
    <p:sldId id="268" r:id="rId9"/>
    <p:sldId id="272" r:id="rId10"/>
    <p:sldId id="260" r:id="rId11"/>
    <p:sldId id="271" r:id="rId12"/>
    <p:sldId id="273" r:id="rId13"/>
    <p:sldId id="275" r:id="rId14"/>
    <p:sldId id="276" r:id="rId15"/>
    <p:sldId id="277" r:id="rId16"/>
    <p:sldId id="263" r:id="rId17"/>
    <p:sldId id="269" r:id="rId18"/>
    <p:sldId id="266" r:id="rId19"/>
    <p:sldId id="270" r:id="rId20"/>
    <p:sldId id="274" r:id="rId21"/>
    <p:sldId id="264" r:id="rId22"/>
    <p:sldId id="278" r:id="rId23"/>
    <p:sldId id="279" r:id="rId24"/>
    <p:sldId id="280" r:id="rId25"/>
    <p:sldId id="281" r:id="rId26"/>
    <p:sldId id="267" r:id="rId27"/>
  </p:sldIdLst>
  <p:sldSz cx="12192000" cy="6858000"/>
  <p:notesSz cx="6858000" cy="9144000"/>
  <p:custDataLst>
    <p:tags r:id="rId29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3728"/>
    <a:srgbClr val="CB533E"/>
    <a:srgbClr val="B93C2B"/>
    <a:srgbClr val="BD4633"/>
    <a:srgbClr val="AA2E1C"/>
    <a:srgbClr val="B83F2B"/>
    <a:srgbClr val="D9755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7" autoAdjust="0"/>
    <p:restoredTop sz="94109" autoAdjust="0"/>
  </p:normalViewPr>
  <p:slideViewPr>
    <p:cSldViewPr>
      <p:cViewPr varScale="1">
        <p:scale>
          <a:sx n="83" d="100"/>
          <a:sy n="83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8C39D25-346A-4495-876E-E280882272B3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F362825C-DF30-4E0C-B310-3B6BBBBADB2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z="1000" dirty="0"/>
          </a:p>
        </p:txBody>
      </p:sp>
      <p:sp>
        <p:nvSpPr>
          <p:cNvPr id="4198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E6008D1-A3F6-4E0A-A121-2CB513C1CB3A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120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D750692-5ABA-4357-A38C-307197037408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222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C6092ED-6D4E-4D12-8D8F-33A378836DEF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325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074D875-49AC-4976-A3E2-3FA42A746BFD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427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C4219D6-177F-48BB-8568-B41091C79F4F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530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40D2FA9-7D11-4EDB-BA61-4CD37C86BCB9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46F6656-3130-45F1-9735-1D04B350777B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73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1EF1439-FC37-47A3-92F2-E48B9802A7FB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837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FE4B8F3-C257-4D51-97B2-51CED5E1541F}" type="slidenum">
              <a:rPr lang="zh-CN" altLang="en-US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93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8FE8558-A35B-45CF-91A4-129B0945FBDE}" type="slidenum">
              <a:rPr lang="zh-CN" altLang="en-US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604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C169DC0-0141-4249-A2A5-E56A3C4971AC}" type="slidenum">
              <a:rPr lang="zh-CN" altLang="en-US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30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68A7905-F927-406F-B721-E1F00F0CFB21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614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D5C8890-8AE5-4EF5-A920-D12D5D152B21}" type="slidenum">
              <a:rPr lang="zh-CN" altLang="en-US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6246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F6DAF4F-B801-4A8E-A920-A3C7F7CE4616}" type="slidenum">
              <a:rPr lang="zh-CN" altLang="en-US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634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A8D6542-A2DA-418E-86FF-629555626930}" type="slidenum">
              <a:rPr lang="zh-CN" altLang="en-US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645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FCBA4E1-36DE-4F14-B034-66D817D64000}" type="slidenum">
              <a:rPr lang="zh-CN" altLang="en-US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6554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7E02B45-84D4-4DA5-AB39-40012B62DA31}" type="slidenum">
              <a:rPr lang="zh-CN" altLang="en-US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6656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69455BA-CBD3-4F7C-AA98-F4C7FEC27862}" type="slidenum">
              <a:rPr lang="zh-CN" altLang="en-US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6758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FD1AB91-5F55-4BD5-8D67-04E469C706C6}" type="slidenum">
              <a:rPr lang="zh-CN" altLang="en-US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403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BEE1C18-8C42-4EEF-BCFE-6927D2D2A4AB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50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A26A691-94BC-4548-93E3-4BEBB8C2B841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608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EE1621F-DD77-422F-AC32-AE33060D2D86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710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FACCBDC-CB0D-4CE7-BD62-A16AA449123D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81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8A21251-F09E-47B1-AE01-EFA9C266BF1D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915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8BBA1DB-D920-4551-A5E4-14C9F253B76C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01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FAACBCE-6B7F-4592-8D6C-CB8FDCBEF783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AFC416A6-755D-4736-B2FC-606D50C66E86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fade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31DC621F-7C55-4237-AC3D-D3B989D64D9B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fade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79F4FE6-3CBD-4687-9674-0C78998B8042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fade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36CCABB5-68D8-4A1F-867B-E204D7F80381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fade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DE74397-0F25-4C35-AD19-B64C0CF46A46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fade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895688C8-1F89-470C-A1FC-0BBB6B33B872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fade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01CE146D-98CB-4353-9D6B-60F609C1991E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fade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07C560E1-7BD6-4AD9-A17D-2E478E93929B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fade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A2DFDF3-404D-45E7-9A54-FB4A368CEE92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fade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AA608D30-C990-4E10-9992-78497873557A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fade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D1371A0A-817F-40C5-A02F-83BC36A3D587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fade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048000" y="2576299"/>
            <a:ext cx="6096000" cy="1705403"/>
          </a:xfrm>
          <a:prstGeom prst="rect">
            <a:avLst/>
          </a:prstGeom>
          <a:solidFill>
            <a:srgbClr val="E6DBC4"/>
          </a:solidFill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fade/>
      </p:transition>
    </mc:Choice>
    <mc:Fallback xmlns="">
      <p:transition spd="slow" advClick="0" advTm="0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3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11.png"/><Relationship Id="rId9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11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1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11.png"/><Relationship Id="rId4" Type="http://schemas.openxmlformats.org/officeDocument/2006/relationships/image" Target="../media/image56.jpeg"/><Relationship Id="rId9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0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11.png"/><Relationship Id="rId4" Type="http://schemas.openxmlformats.org/officeDocument/2006/relationships/image" Target="../media/image37.png"/><Relationship Id="rId9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39.png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图片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3802063"/>
            <a:ext cx="112712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图片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3" y="1747838"/>
            <a:ext cx="349885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79375"/>
            <a:ext cx="581025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文本框 1"/>
          <p:cNvSpPr txBox="1">
            <a:spLocks noChangeArrowheads="1"/>
          </p:cNvSpPr>
          <p:nvPr/>
        </p:nvSpPr>
        <p:spPr bwMode="auto">
          <a:xfrm>
            <a:off x="2044700" y="2065338"/>
            <a:ext cx="469900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4400" b="1" dirty="0">
                <a:solidFill>
                  <a:srgbClr val="DABD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党建汇报培训模板</a:t>
            </a:r>
            <a:endParaRPr lang="en-US" altLang="zh-CN" sz="4400" b="1" dirty="0">
              <a:solidFill>
                <a:srgbClr val="DABD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400" b="1" dirty="0">
                <a:solidFill>
                  <a:srgbClr val="DABD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党建</a:t>
            </a:r>
            <a:r>
              <a:rPr lang="en-US" altLang="zh-CN" sz="4400" b="1" dirty="0">
                <a:solidFill>
                  <a:srgbClr val="DABD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4400" b="1" dirty="0">
                <a:solidFill>
                  <a:srgbClr val="DABD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党政通用</a:t>
            </a:r>
          </a:p>
          <a:p>
            <a:endParaRPr lang="zh-CN" altLang="en-US" sz="4400" b="1" dirty="0">
              <a:solidFill>
                <a:srgbClr val="DABD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8625" y="2176463"/>
            <a:ext cx="354013" cy="2454275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en-US" altLang="zh-CN" sz="1100" spc="600" dirty="0">
                <a:solidFill>
                  <a:srgbClr val="AD7A74"/>
                </a:solidFill>
              </a:rPr>
              <a:t>THE NATIONAL DAY</a:t>
            </a:r>
            <a:endParaRPr lang="zh-CN" altLang="en-US" sz="1100" spc="600" dirty="0">
              <a:solidFill>
                <a:srgbClr val="AD7A7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图片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0"/>
            <a:ext cx="8293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1631950" y="2349500"/>
            <a:ext cx="40751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7200">
                <a:solidFill>
                  <a:srgbClr val="CB533E"/>
                </a:solidFill>
                <a:latin typeface="Impact" panose="020B0806030902050204" pitchFamily="34" charset="0"/>
              </a:rPr>
              <a:t>CHAPTER 2</a:t>
            </a:r>
            <a:endParaRPr lang="zh-CN" altLang="en-US" sz="7200">
              <a:solidFill>
                <a:srgbClr val="CB533E"/>
              </a:solidFill>
              <a:latin typeface="Impact" panose="020B0806030902050204" pitchFamily="34" charset="0"/>
            </a:endParaRPr>
          </a:p>
        </p:txBody>
      </p:sp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1455738" y="2349500"/>
            <a:ext cx="24415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4400">
                <a:solidFill>
                  <a:srgbClr val="D1BE95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第二部分</a:t>
            </a:r>
            <a:endParaRPr lang="en-US" altLang="zh-CN" sz="440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2" name="TextBox 7"/>
          <p:cNvSpPr txBox="1"/>
          <p:nvPr/>
        </p:nvSpPr>
        <p:spPr>
          <a:xfrm>
            <a:off x="6743700" y="3549650"/>
            <a:ext cx="35718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请输入您的标题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2775" name="TextBox 7"/>
          <p:cNvSpPr txBox="1">
            <a:spLocks noChangeArrowheads="1"/>
          </p:cNvSpPr>
          <p:nvPr/>
        </p:nvSpPr>
        <p:spPr bwMode="auto">
          <a:xfrm>
            <a:off x="6737350" y="4125913"/>
            <a:ext cx="3571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B0A382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NINDEBIAOTI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7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88" y="771525"/>
            <a:ext cx="54070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2060575"/>
            <a:ext cx="1663700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25" y="2060575"/>
            <a:ext cx="1663700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23559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0" name="TextBox 7"/>
          <p:cNvSpPr txBox="1">
            <a:spLocks noChangeArrowheads="1"/>
          </p:cNvSpPr>
          <p:nvPr/>
        </p:nvSpPr>
        <p:spPr bwMode="auto">
          <a:xfrm>
            <a:off x="2525713" y="3389313"/>
            <a:ext cx="1108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20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20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3561" name="文本框 27"/>
          <p:cNvSpPr txBox="1">
            <a:spLocks noChangeArrowheads="1"/>
          </p:cNvSpPr>
          <p:nvPr/>
        </p:nvSpPr>
        <p:spPr bwMode="auto">
          <a:xfrm>
            <a:off x="1711325" y="4614863"/>
            <a:ext cx="273685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 algn="ctr"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2060575"/>
            <a:ext cx="1663700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TextBox 7"/>
          <p:cNvSpPr txBox="1">
            <a:spLocks noChangeArrowheads="1"/>
          </p:cNvSpPr>
          <p:nvPr/>
        </p:nvSpPr>
        <p:spPr bwMode="auto">
          <a:xfrm>
            <a:off x="5686425" y="3389313"/>
            <a:ext cx="1108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20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20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3564" name="文本框 27"/>
          <p:cNvSpPr txBox="1">
            <a:spLocks noChangeArrowheads="1"/>
          </p:cNvSpPr>
          <p:nvPr/>
        </p:nvSpPr>
        <p:spPr bwMode="auto">
          <a:xfrm>
            <a:off x="4872038" y="4614863"/>
            <a:ext cx="273685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 algn="ctr"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23565" name="TextBox 7"/>
          <p:cNvSpPr txBox="1">
            <a:spLocks noChangeArrowheads="1"/>
          </p:cNvSpPr>
          <p:nvPr/>
        </p:nvSpPr>
        <p:spPr bwMode="auto">
          <a:xfrm>
            <a:off x="8856663" y="3389313"/>
            <a:ext cx="1108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20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20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3566" name="文本框 27"/>
          <p:cNvSpPr txBox="1">
            <a:spLocks noChangeArrowheads="1"/>
          </p:cNvSpPr>
          <p:nvPr/>
        </p:nvSpPr>
        <p:spPr bwMode="auto">
          <a:xfrm>
            <a:off x="8042275" y="4614863"/>
            <a:ext cx="273685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 algn="ctr"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0"/>
            <a:ext cx="6464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24581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582" name="图片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3" y="1700213"/>
            <a:ext cx="44989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文本框 58"/>
          <p:cNvSpPr txBox="1">
            <a:spLocks noChangeArrowheads="1"/>
          </p:cNvSpPr>
          <p:nvPr/>
        </p:nvSpPr>
        <p:spPr bwMode="auto">
          <a:xfrm>
            <a:off x="7681913" y="2060575"/>
            <a:ext cx="34893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000">
                <a:solidFill>
                  <a:srgbClr val="E6DBC4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  <p:sp>
        <p:nvSpPr>
          <p:cNvPr id="24584" name="TextBox 7"/>
          <p:cNvSpPr txBox="1">
            <a:spLocks noChangeArrowheads="1"/>
          </p:cNvSpPr>
          <p:nvPr/>
        </p:nvSpPr>
        <p:spPr bwMode="auto">
          <a:xfrm>
            <a:off x="2305050" y="2565400"/>
            <a:ext cx="1108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20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20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4585" name="TextBox 7"/>
          <p:cNvSpPr txBox="1">
            <a:spLocks noChangeArrowheads="1"/>
          </p:cNvSpPr>
          <p:nvPr/>
        </p:nvSpPr>
        <p:spPr bwMode="auto">
          <a:xfrm>
            <a:off x="4241800" y="4076700"/>
            <a:ext cx="11080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20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20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4586" name="TextBox 7"/>
          <p:cNvSpPr txBox="1">
            <a:spLocks noChangeArrowheads="1"/>
          </p:cNvSpPr>
          <p:nvPr/>
        </p:nvSpPr>
        <p:spPr bwMode="auto">
          <a:xfrm>
            <a:off x="1882775" y="4951413"/>
            <a:ext cx="11080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20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20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pic>
        <p:nvPicPr>
          <p:cNvPr id="24587" name="图片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325" y="4622800"/>
            <a:ext cx="1052513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2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063" y="4157663"/>
            <a:ext cx="1747837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985963"/>
            <a:ext cx="10080625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25605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954338"/>
            <a:ext cx="4229100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7"/>
          <p:cNvSpPr txBox="1"/>
          <p:nvPr/>
        </p:nvSpPr>
        <p:spPr>
          <a:xfrm>
            <a:off x="8059738" y="3094038"/>
            <a:ext cx="992187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050" dirty="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5608" name="文本框 27"/>
          <p:cNvSpPr txBox="1">
            <a:spLocks noChangeArrowheads="1"/>
          </p:cNvSpPr>
          <p:nvPr/>
        </p:nvSpPr>
        <p:spPr bwMode="auto">
          <a:xfrm>
            <a:off x="7332663" y="3421063"/>
            <a:ext cx="24479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E6DBC4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E6DBC4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325" y="2201102"/>
            <a:ext cx="4814888" cy="322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图片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0700"/>
            <a:ext cx="12192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26629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630" name="图片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2244725"/>
            <a:ext cx="2132013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图片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1013" y="2135472"/>
            <a:ext cx="1735137" cy="222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1839913"/>
            <a:ext cx="8429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图片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2244725"/>
            <a:ext cx="213042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图片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9530" y="2133600"/>
            <a:ext cx="173195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1839913"/>
            <a:ext cx="8429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图片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2244725"/>
            <a:ext cx="213042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图片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2492" y="2133600"/>
            <a:ext cx="173195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839913"/>
            <a:ext cx="8429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7"/>
          <p:cNvSpPr txBox="1"/>
          <p:nvPr/>
        </p:nvSpPr>
        <p:spPr>
          <a:xfrm>
            <a:off x="1671638" y="4822825"/>
            <a:ext cx="15589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853528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853528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6640" name="文本框 27"/>
          <p:cNvSpPr txBox="1">
            <a:spLocks noChangeArrowheads="1"/>
          </p:cNvSpPr>
          <p:nvPr/>
        </p:nvSpPr>
        <p:spPr bwMode="auto">
          <a:xfrm>
            <a:off x="1671638" y="5110163"/>
            <a:ext cx="20193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  <p:sp>
        <p:nvSpPr>
          <p:cNvPr id="19" name="TextBox 7"/>
          <p:cNvSpPr txBox="1"/>
          <p:nvPr/>
        </p:nvSpPr>
        <p:spPr>
          <a:xfrm>
            <a:off x="5086350" y="4822825"/>
            <a:ext cx="15589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853528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853528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6642" name="文本框 27"/>
          <p:cNvSpPr txBox="1">
            <a:spLocks noChangeArrowheads="1"/>
          </p:cNvSpPr>
          <p:nvPr/>
        </p:nvSpPr>
        <p:spPr bwMode="auto">
          <a:xfrm>
            <a:off x="5086350" y="5110163"/>
            <a:ext cx="20193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  <p:sp>
        <p:nvSpPr>
          <p:cNvPr id="21" name="TextBox 7"/>
          <p:cNvSpPr txBox="1"/>
          <p:nvPr/>
        </p:nvSpPr>
        <p:spPr>
          <a:xfrm>
            <a:off x="8470900" y="4822825"/>
            <a:ext cx="15589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853528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853528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6644" name="文本框 27"/>
          <p:cNvSpPr txBox="1">
            <a:spLocks noChangeArrowheads="1"/>
          </p:cNvSpPr>
          <p:nvPr/>
        </p:nvSpPr>
        <p:spPr bwMode="auto">
          <a:xfrm>
            <a:off x="8470900" y="5110163"/>
            <a:ext cx="20193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27652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653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1989138"/>
            <a:ext cx="7561262" cy="35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图片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2087563"/>
            <a:ext cx="1825625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88" y="4257675"/>
            <a:ext cx="5175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Box 6"/>
          <p:cNvSpPr txBox="1">
            <a:spLocks noChangeArrowheads="1"/>
          </p:cNvSpPr>
          <p:nvPr/>
        </p:nvSpPr>
        <p:spPr bwMode="auto">
          <a:xfrm>
            <a:off x="4730750" y="2430463"/>
            <a:ext cx="2016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7A271A"/>
                </a:solidFill>
                <a:latin typeface="Impact" panose="020B0806030902050204" pitchFamily="34" charset="0"/>
              </a:rPr>
              <a:t>793520224</a:t>
            </a:r>
            <a:endParaRPr lang="zh-CN" altLang="en-US" sz="2400">
              <a:solidFill>
                <a:srgbClr val="7A271A"/>
              </a:solidFill>
              <a:latin typeface="Impact" panose="020B0806030902050204" pitchFamily="34" charset="0"/>
            </a:endParaRPr>
          </a:p>
        </p:txBody>
      </p:sp>
      <p:pic>
        <p:nvPicPr>
          <p:cNvPr id="27657" name="图片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2378075"/>
            <a:ext cx="444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文本框 27"/>
          <p:cNvSpPr txBox="1">
            <a:spLocks noChangeArrowheads="1"/>
          </p:cNvSpPr>
          <p:nvPr/>
        </p:nvSpPr>
        <p:spPr bwMode="auto">
          <a:xfrm>
            <a:off x="3935413" y="2940050"/>
            <a:ext cx="65532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4230688"/>
            <a:ext cx="46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38" y="4183063"/>
            <a:ext cx="4159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4176713"/>
            <a:ext cx="6953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直接连接符 19"/>
          <p:cNvCxnSpPr/>
          <p:nvPr/>
        </p:nvCxnSpPr>
        <p:spPr>
          <a:xfrm>
            <a:off x="4035425" y="3887788"/>
            <a:ext cx="616426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3" name="TextBox 7"/>
          <p:cNvSpPr txBox="1">
            <a:spLocks noChangeArrowheads="1"/>
          </p:cNvSpPr>
          <p:nvPr/>
        </p:nvSpPr>
        <p:spPr bwMode="auto">
          <a:xfrm>
            <a:off x="1741488" y="3175000"/>
            <a:ext cx="1460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240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240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pic>
        <p:nvPicPr>
          <p:cNvPr id="27664" name="图片 2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4073525"/>
            <a:ext cx="374650" cy="6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图片 2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3263"/>
            <a:ext cx="12192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图片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0"/>
            <a:ext cx="8293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6743700" y="3549650"/>
            <a:ext cx="35718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请输入您的标题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45061" name="TextBox 7"/>
          <p:cNvSpPr txBox="1">
            <a:spLocks noChangeArrowheads="1"/>
          </p:cNvSpPr>
          <p:nvPr/>
        </p:nvSpPr>
        <p:spPr bwMode="auto">
          <a:xfrm>
            <a:off x="6737350" y="4125913"/>
            <a:ext cx="3571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B0A382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NINDEBIAOTI</a:t>
            </a:r>
          </a:p>
        </p:txBody>
      </p:sp>
      <p:sp>
        <p:nvSpPr>
          <p:cNvPr id="28678" name="TextBox 6"/>
          <p:cNvSpPr txBox="1">
            <a:spLocks noChangeArrowheads="1"/>
          </p:cNvSpPr>
          <p:nvPr/>
        </p:nvSpPr>
        <p:spPr bwMode="auto">
          <a:xfrm>
            <a:off x="1703388" y="2420938"/>
            <a:ext cx="40751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7200">
                <a:solidFill>
                  <a:srgbClr val="CB533E"/>
                </a:solidFill>
                <a:latin typeface="Impact" panose="020B0806030902050204" pitchFamily="34" charset="0"/>
              </a:rPr>
              <a:t>CHAPTER 3</a:t>
            </a:r>
            <a:endParaRPr lang="zh-CN" altLang="en-US" sz="7200" dirty="0">
              <a:solidFill>
                <a:srgbClr val="CB533E"/>
              </a:solidFill>
              <a:latin typeface="Impact" panose="020B0806030902050204" pitchFamily="34" charset="0"/>
            </a:endParaRPr>
          </a:p>
        </p:txBody>
      </p:sp>
      <p:sp>
        <p:nvSpPr>
          <p:cNvPr id="28679" name="TextBox 7"/>
          <p:cNvSpPr txBox="1">
            <a:spLocks noChangeArrowheads="1"/>
          </p:cNvSpPr>
          <p:nvPr/>
        </p:nvSpPr>
        <p:spPr bwMode="auto">
          <a:xfrm>
            <a:off x="1455738" y="2349500"/>
            <a:ext cx="24415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4400">
                <a:solidFill>
                  <a:srgbClr val="D1BE95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第三部分</a:t>
            </a:r>
            <a:endParaRPr lang="en-US" altLang="zh-CN" sz="440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50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1646238"/>
            <a:ext cx="926306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7110" name="图片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2244725"/>
            <a:ext cx="9567863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Box 7"/>
          <p:cNvSpPr txBox="1">
            <a:spLocks noChangeArrowheads="1"/>
          </p:cNvSpPr>
          <p:nvPr/>
        </p:nvSpPr>
        <p:spPr bwMode="auto">
          <a:xfrm>
            <a:off x="5481638" y="1720850"/>
            <a:ext cx="1722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00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200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9704" name="文本框 27"/>
          <p:cNvSpPr txBox="1">
            <a:spLocks noChangeArrowheads="1"/>
          </p:cNvSpPr>
          <p:nvPr/>
        </p:nvSpPr>
        <p:spPr bwMode="auto">
          <a:xfrm>
            <a:off x="2398713" y="3394075"/>
            <a:ext cx="7704137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endParaRPr lang="zh-CN" altLang="en-US" sz="12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pic>
        <p:nvPicPr>
          <p:cNvPr id="29705" name="图片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1684338"/>
            <a:ext cx="617538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图片 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13" y="1684338"/>
            <a:ext cx="61753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1919288"/>
            <a:ext cx="158591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1919288"/>
            <a:ext cx="158591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图片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9650"/>
            <a:ext cx="1219200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30727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7"/>
          <p:cNvSpPr txBox="1"/>
          <p:nvPr/>
        </p:nvSpPr>
        <p:spPr>
          <a:xfrm>
            <a:off x="3303588" y="2238375"/>
            <a:ext cx="992187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050" dirty="0">
                <a:solidFill>
                  <a:srgbClr val="D1BE95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0729" name="文本框 27"/>
          <p:cNvSpPr txBox="1">
            <a:spLocks noChangeArrowheads="1"/>
          </p:cNvSpPr>
          <p:nvPr/>
        </p:nvSpPr>
        <p:spPr bwMode="auto">
          <a:xfrm>
            <a:off x="3130550" y="2908300"/>
            <a:ext cx="133826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34" name="TextBox 7"/>
          <p:cNvSpPr txBox="1"/>
          <p:nvPr/>
        </p:nvSpPr>
        <p:spPr>
          <a:xfrm>
            <a:off x="5476875" y="2238375"/>
            <a:ext cx="99218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050" dirty="0">
                <a:solidFill>
                  <a:srgbClr val="D1BE95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0731" name="文本框 27"/>
          <p:cNvSpPr txBox="1">
            <a:spLocks noChangeArrowheads="1"/>
          </p:cNvSpPr>
          <p:nvPr/>
        </p:nvSpPr>
        <p:spPr bwMode="auto">
          <a:xfrm>
            <a:off x="5303838" y="2908300"/>
            <a:ext cx="1338262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pic>
        <p:nvPicPr>
          <p:cNvPr id="36" name="图片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5" y="1919288"/>
            <a:ext cx="158432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7"/>
          <p:cNvSpPr txBox="1"/>
          <p:nvPr/>
        </p:nvSpPr>
        <p:spPr>
          <a:xfrm>
            <a:off x="7591425" y="2241550"/>
            <a:ext cx="99218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050" dirty="0">
                <a:solidFill>
                  <a:srgbClr val="D1BE95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0734" name="文本框 27"/>
          <p:cNvSpPr txBox="1">
            <a:spLocks noChangeArrowheads="1"/>
          </p:cNvSpPr>
          <p:nvPr/>
        </p:nvSpPr>
        <p:spPr bwMode="auto">
          <a:xfrm>
            <a:off x="7418388" y="2911475"/>
            <a:ext cx="13366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30735" name="文本框 58"/>
          <p:cNvSpPr txBox="1">
            <a:spLocks noChangeArrowheads="1"/>
          </p:cNvSpPr>
          <p:nvPr/>
        </p:nvSpPr>
        <p:spPr bwMode="auto">
          <a:xfrm>
            <a:off x="2393950" y="4597400"/>
            <a:ext cx="7158038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000">
                <a:solidFill>
                  <a:srgbClr val="E6DBC4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  <p:pic>
        <p:nvPicPr>
          <p:cNvPr id="30736" name="图片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4198938"/>
            <a:ext cx="2292350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31748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1916113"/>
            <a:ext cx="6913563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7"/>
          <p:cNvSpPr txBox="1"/>
          <p:nvPr/>
        </p:nvSpPr>
        <p:spPr>
          <a:xfrm>
            <a:off x="1062038" y="2814638"/>
            <a:ext cx="992187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1751" name="文本框 27"/>
          <p:cNvSpPr txBox="1">
            <a:spLocks noChangeArrowheads="1"/>
          </p:cNvSpPr>
          <p:nvPr/>
        </p:nvSpPr>
        <p:spPr bwMode="auto">
          <a:xfrm>
            <a:off x="1062038" y="3141663"/>
            <a:ext cx="273685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22" name="TextBox 7"/>
          <p:cNvSpPr txBox="1"/>
          <p:nvPr/>
        </p:nvSpPr>
        <p:spPr>
          <a:xfrm>
            <a:off x="6032500" y="2741613"/>
            <a:ext cx="99218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050" dirty="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1753" name="文本框 27"/>
          <p:cNvSpPr txBox="1">
            <a:spLocks noChangeArrowheads="1"/>
          </p:cNvSpPr>
          <p:nvPr/>
        </p:nvSpPr>
        <p:spPr bwMode="auto">
          <a:xfrm>
            <a:off x="5303838" y="3068638"/>
            <a:ext cx="24479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E6DBC4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E6DBC4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  <p:sp>
        <p:nvSpPr>
          <p:cNvPr id="24" name="TextBox 7"/>
          <p:cNvSpPr txBox="1"/>
          <p:nvPr/>
        </p:nvSpPr>
        <p:spPr>
          <a:xfrm>
            <a:off x="8985250" y="2741613"/>
            <a:ext cx="99218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050" dirty="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1755" name="文本框 27"/>
          <p:cNvSpPr txBox="1">
            <a:spLocks noChangeArrowheads="1"/>
          </p:cNvSpPr>
          <p:nvPr/>
        </p:nvSpPr>
        <p:spPr bwMode="auto">
          <a:xfrm>
            <a:off x="8258175" y="3068638"/>
            <a:ext cx="24479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E6DBC4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E6DBC4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2014538" y="1700213"/>
            <a:ext cx="5454650" cy="3168650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000" spc="600" dirty="0">
                <a:solidFill>
                  <a:srgbClr val="D1BE9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000" spc="600" dirty="0">
                <a:solidFill>
                  <a:srgbClr val="D1BE9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000" spc="600" dirty="0">
                <a:solidFill>
                  <a:srgbClr val="D1BE9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000" spc="600" dirty="0">
                <a:solidFill>
                  <a:srgbClr val="D1BE9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000" spc="600" dirty="0">
                <a:solidFill>
                  <a:srgbClr val="D1BE9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8840788" y="1916113"/>
            <a:ext cx="1382712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6000">
                <a:solidFill>
                  <a:srgbClr val="6F2015"/>
                </a:solidFill>
                <a:latin typeface="Impact" panose="020B0806030902050204" pitchFamily="34" charset="0"/>
                <a:ea typeface="苹方 特粗" panose="020B0800000000000000" pitchFamily="34" charset="-122"/>
              </a:rPr>
              <a:t>PREFACE</a:t>
            </a:r>
            <a:endParaRPr lang="zh-CN" altLang="en-US" sz="6000">
              <a:solidFill>
                <a:srgbClr val="6F2015"/>
              </a:solidFill>
              <a:latin typeface="Impact" panose="020B0806030902050204" pitchFamily="34" charset="0"/>
              <a:ea typeface="苹方 特粗" panose="020B0800000000000000" pitchFamily="34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8543925" y="2171700"/>
            <a:ext cx="111125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4400">
                <a:solidFill>
                  <a:srgbClr val="D1BE95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前言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0400"/>
            <a:ext cx="121920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图片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5851" y="2420938"/>
            <a:ext cx="4294936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32774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3255" name="图片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2060575"/>
            <a:ext cx="4672013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3416300"/>
            <a:ext cx="8636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600" y="3413125"/>
            <a:ext cx="8826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3413125"/>
            <a:ext cx="865187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TextBox 6"/>
          <p:cNvSpPr txBox="1">
            <a:spLocks noChangeArrowheads="1"/>
          </p:cNvSpPr>
          <p:nvPr/>
        </p:nvSpPr>
        <p:spPr bwMode="auto">
          <a:xfrm>
            <a:off x="7043738" y="3670300"/>
            <a:ext cx="64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000">
                <a:solidFill>
                  <a:srgbClr val="833121"/>
                </a:solidFill>
                <a:latin typeface="Impact" panose="020B0806030902050204" pitchFamily="34" charset="0"/>
              </a:rPr>
              <a:t>25%</a:t>
            </a:r>
            <a:endParaRPr lang="zh-CN" altLang="en-US" sz="2000">
              <a:solidFill>
                <a:srgbClr val="833121"/>
              </a:solidFill>
              <a:latin typeface="Impact" panose="020B0806030902050204" pitchFamily="34" charset="0"/>
            </a:endParaRPr>
          </a:p>
        </p:txBody>
      </p:sp>
      <p:sp>
        <p:nvSpPr>
          <p:cNvPr id="32780" name="TextBox 6"/>
          <p:cNvSpPr txBox="1">
            <a:spLocks noChangeArrowheads="1"/>
          </p:cNvSpPr>
          <p:nvPr/>
        </p:nvSpPr>
        <p:spPr bwMode="auto">
          <a:xfrm>
            <a:off x="8510588" y="3670300"/>
            <a:ext cx="642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000">
                <a:solidFill>
                  <a:srgbClr val="833121"/>
                </a:solidFill>
                <a:latin typeface="Impact" panose="020B0806030902050204" pitchFamily="34" charset="0"/>
              </a:rPr>
              <a:t>50%</a:t>
            </a:r>
            <a:endParaRPr lang="zh-CN" altLang="en-US" sz="2000">
              <a:solidFill>
                <a:srgbClr val="833121"/>
              </a:solidFill>
              <a:latin typeface="Impact" panose="020B0806030902050204" pitchFamily="34" charset="0"/>
            </a:endParaRPr>
          </a:p>
        </p:txBody>
      </p:sp>
      <p:sp>
        <p:nvSpPr>
          <p:cNvPr id="32781" name="TextBox 6"/>
          <p:cNvSpPr txBox="1">
            <a:spLocks noChangeArrowheads="1"/>
          </p:cNvSpPr>
          <p:nvPr/>
        </p:nvSpPr>
        <p:spPr bwMode="auto">
          <a:xfrm>
            <a:off x="10001250" y="3649663"/>
            <a:ext cx="64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000">
                <a:solidFill>
                  <a:srgbClr val="833121"/>
                </a:solidFill>
                <a:latin typeface="Impact" panose="020B0806030902050204" pitchFamily="34" charset="0"/>
              </a:rPr>
              <a:t>75%</a:t>
            </a:r>
            <a:endParaRPr lang="zh-CN" altLang="en-US" sz="2000">
              <a:solidFill>
                <a:srgbClr val="833121"/>
              </a:solidFill>
              <a:latin typeface="Impact" panose="020B0806030902050204" pitchFamily="34" charset="0"/>
            </a:endParaRPr>
          </a:p>
        </p:txBody>
      </p:sp>
      <p:sp>
        <p:nvSpPr>
          <p:cNvPr id="28" name="TextBox 7"/>
          <p:cNvSpPr txBox="1"/>
          <p:nvPr/>
        </p:nvSpPr>
        <p:spPr>
          <a:xfrm>
            <a:off x="6765925" y="2133600"/>
            <a:ext cx="15589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853528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853528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2783" name="文本框 27"/>
          <p:cNvSpPr txBox="1">
            <a:spLocks noChangeArrowheads="1"/>
          </p:cNvSpPr>
          <p:nvPr/>
        </p:nvSpPr>
        <p:spPr bwMode="auto">
          <a:xfrm>
            <a:off x="6765925" y="2420938"/>
            <a:ext cx="42989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  <p:sp>
        <p:nvSpPr>
          <p:cNvPr id="32784" name="文本框 27"/>
          <p:cNvSpPr txBox="1">
            <a:spLocks noChangeArrowheads="1"/>
          </p:cNvSpPr>
          <p:nvPr/>
        </p:nvSpPr>
        <p:spPr bwMode="auto">
          <a:xfrm>
            <a:off x="6784975" y="4341813"/>
            <a:ext cx="111125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32785" name="文本框 27"/>
          <p:cNvSpPr txBox="1">
            <a:spLocks noChangeArrowheads="1"/>
          </p:cNvSpPr>
          <p:nvPr/>
        </p:nvSpPr>
        <p:spPr bwMode="auto">
          <a:xfrm>
            <a:off x="8277225" y="4341813"/>
            <a:ext cx="111125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32786" name="文本框 27"/>
          <p:cNvSpPr txBox="1">
            <a:spLocks noChangeArrowheads="1"/>
          </p:cNvSpPr>
          <p:nvPr/>
        </p:nvSpPr>
        <p:spPr bwMode="auto">
          <a:xfrm>
            <a:off x="9766300" y="4341813"/>
            <a:ext cx="111125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图片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13" y="0"/>
            <a:ext cx="8293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6"/>
          <p:cNvSpPr txBox="1">
            <a:spLocks noChangeArrowheads="1"/>
          </p:cNvSpPr>
          <p:nvPr/>
        </p:nvSpPr>
        <p:spPr bwMode="auto">
          <a:xfrm>
            <a:off x="1631950" y="2349500"/>
            <a:ext cx="40751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7200">
                <a:solidFill>
                  <a:srgbClr val="CB533E"/>
                </a:solidFill>
                <a:latin typeface="Impact" panose="020B0806030902050204" pitchFamily="34" charset="0"/>
              </a:rPr>
              <a:t>CHAPTER 4</a:t>
            </a:r>
            <a:endParaRPr lang="zh-CN" altLang="en-US" sz="7200">
              <a:solidFill>
                <a:srgbClr val="CB533E"/>
              </a:solidFill>
              <a:latin typeface="Impact" panose="020B0806030902050204" pitchFamily="34" charset="0"/>
            </a:endParaRPr>
          </a:p>
        </p:txBody>
      </p:sp>
      <p:sp>
        <p:nvSpPr>
          <p:cNvPr id="33797" name="TextBox 7"/>
          <p:cNvSpPr txBox="1">
            <a:spLocks noChangeArrowheads="1"/>
          </p:cNvSpPr>
          <p:nvPr/>
        </p:nvSpPr>
        <p:spPr bwMode="auto">
          <a:xfrm>
            <a:off x="1455738" y="2349500"/>
            <a:ext cx="24415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4400">
                <a:solidFill>
                  <a:srgbClr val="D1BE95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第四部分</a:t>
            </a:r>
            <a:endParaRPr lang="en-US" altLang="zh-CN" sz="440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2" name="TextBox 7"/>
          <p:cNvSpPr txBox="1"/>
          <p:nvPr/>
        </p:nvSpPr>
        <p:spPr>
          <a:xfrm>
            <a:off x="6743700" y="3549650"/>
            <a:ext cx="35718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请输入您的标题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55303" name="TextBox 7"/>
          <p:cNvSpPr txBox="1">
            <a:spLocks noChangeArrowheads="1"/>
          </p:cNvSpPr>
          <p:nvPr/>
        </p:nvSpPr>
        <p:spPr bwMode="auto">
          <a:xfrm>
            <a:off x="6737350" y="4125913"/>
            <a:ext cx="3571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B0A382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NINDEBIAOTI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530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773238"/>
            <a:ext cx="1216025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图片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2228850"/>
            <a:ext cx="2214563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34822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823" name="图片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75" y="2986088"/>
            <a:ext cx="6794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图片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2228850"/>
            <a:ext cx="221615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图片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2935288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图片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3033713"/>
            <a:ext cx="593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图片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8" y="3019425"/>
            <a:ext cx="62865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6" name="图片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0" y="2228850"/>
            <a:ext cx="2214563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7" name="图片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75" y="2228850"/>
            <a:ext cx="2214563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0" name="TextBox 7"/>
          <p:cNvSpPr txBox="1">
            <a:spLocks noChangeArrowheads="1"/>
          </p:cNvSpPr>
          <p:nvPr/>
        </p:nvSpPr>
        <p:spPr bwMode="auto">
          <a:xfrm>
            <a:off x="1265238" y="3810000"/>
            <a:ext cx="14620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60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60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4831" name="文本框 27"/>
          <p:cNvSpPr txBox="1">
            <a:spLocks noChangeArrowheads="1"/>
          </p:cNvSpPr>
          <p:nvPr/>
        </p:nvSpPr>
        <p:spPr bwMode="auto">
          <a:xfrm>
            <a:off x="982663" y="4967288"/>
            <a:ext cx="202088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  <p:sp>
        <p:nvSpPr>
          <p:cNvPr id="34832" name="TextBox 7"/>
          <p:cNvSpPr txBox="1">
            <a:spLocks noChangeArrowheads="1"/>
          </p:cNvSpPr>
          <p:nvPr/>
        </p:nvSpPr>
        <p:spPr bwMode="auto">
          <a:xfrm>
            <a:off x="4217988" y="3810000"/>
            <a:ext cx="14620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60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60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4833" name="文本框 27"/>
          <p:cNvSpPr txBox="1">
            <a:spLocks noChangeArrowheads="1"/>
          </p:cNvSpPr>
          <p:nvPr/>
        </p:nvSpPr>
        <p:spPr bwMode="auto">
          <a:xfrm>
            <a:off x="3935413" y="4967288"/>
            <a:ext cx="20193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  <p:sp>
        <p:nvSpPr>
          <p:cNvPr id="34834" name="TextBox 7"/>
          <p:cNvSpPr txBox="1">
            <a:spLocks noChangeArrowheads="1"/>
          </p:cNvSpPr>
          <p:nvPr/>
        </p:nvSpPr>
        <p:spPr bwMode="auto">
          <a:xfrm>
            <a:off x="6805613" y="3806825"/>
            <a:ext cx="14620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60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60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4835" name="文本框 27"/>
          <p:cNvSpPr txBox="1">
            <a:spLocks noChangeArrowheads="1"/>
          </p:cNvSpPr>
          <p:nvPr/>
        </p:nvSpPr>
        <p:spPr bwMode="auto">
          <a:xfrm>
            <a:off x="6524625" y="4964113"/>
            <a:ext cx="20193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  <p:sp>
        <p:nvSpPr>
          <p:cNvPr id="34836" name="TextBox 7"/>
          <p:cNvSpPr txBox="1">
            <a:spLocks noChangeArrowheads="1"/>
          </p:cNvSpPr>
          <p:nvPr/>
        </p:nvSpPr>
        <p:spPr bwMode="auto">
          <a:xfrm>
            <a:off x="9588500" y="3806825"/>
            <a:ext cx="14620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60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60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4837" name="文本框 27"/>
          <p:cNvSpPr txBox="1">
            <a:spLocks noChangeArrowheads="1"/>
          </p:cNvSpPr>
          <p:nvPr/>
        </p:nvSpPr>
        <p:spPr bwMode="auto">
          <a:xfrm>
            <a:off x="9305925" y="4964113"/>
            <a:ext cx="20193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35844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9397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2420938"/>
            <a:ext cx="84963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2105025"/>
            <a:ext cx="8413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2232025"/>
            <a:ext cx="8413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2322513"/>
            <a:ext cx="842963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9" name="TextBox 7"/>
          <p:cNvSpPr txBox="1">
            <a:spLocks noChangeArrowheads="1"/>
          </p:cNvSpPr>
          <p:nvPr/>
        </p:nvSpPr>
        <p:spPr bwMode="auto">
          <a:xfrm>
            <a:off x="2844800" y="2676525"/>
            <a:ext cx="14620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60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60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5850" name="TextBox 7"/>
          <p:cNvSpPr txBox="1">
            <a:spLocks noChangeArrowheads="1"/>
          </p:cNvSpPr>
          <p:nvPr/>
        </p:nvSpPr>
        <p:spPr bwMode="auto">
          <a:xfrm>
            <a:off x="5807075" y="2781300"/>
            <a:ext cx="14620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60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60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5851" name="TextBox 7"/>
          <p:cNvSpPr txBox="1">
            <a:spLocks noChangeArrowheads="1"/>
          </p:cNvSpPr>
          <p:nvPr/>
        </p:nvSpPr>
        <p:spPr bwMode="auto">
          <a:xfrm>
            <a:off x="8399463" y="2844800"/>
            <a:ext cx="14620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60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60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5852" name="文本框 27"/>
          <p:cNvSpPr txBox="1">
            <a:spLocks noChangeArrowheads="1"/>
          </p:cNvSpPr>
          <p:nvPr/>
        </p:nvSpPr>
        <p:spPr bwMode="auto">
          <a:xfrm>
            <a:off x="2460625" y="3817938"/>
            <a:ext cx="20193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 algn="ctr"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35853" name="文本框 27"/>
          <p:cNvSpPr txBox="1">
            <a:spLocks noChangeArrowheads="1"/>
          </p:cNvSpPr>
          <p:nvPr/>
        </p:nvSpPr>
        <p:spPr bwMode="auto">
          <a:xfrm>
            <a:off x="5157788" y="3817938"/>
            <a:ext cx="20193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 algn="ctr"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35854" name="文本框 27"/>
          <p:cNvSpPr txBox="1">
            <a:spLocks noChangeArrowheads="1"/>
          </p:cNvSpPr>
          <p:nvPr/>
        </p:nvSpPr>
        <p:spPr bwMode="auto">
          <a:xfrm>
            <a:off x="7854950" y="3814763"/>
            <a:ext cx="20193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 algn="ctr"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pic>
        <p:nvPicPr>
          <p:cNvPr id="35855" name="图片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3263"/>
            <a:ext cx="12192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36868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445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598613"/>
            <a:ext cx="8208963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1430338"/>
            <a:ext cx="3167062" cy="423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图片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7575" y="1599789"/>
            <a:ext cx="2851150" cy="184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7"/>
          <p:cNvSpPr txBox="1"/>
          <p:nvPr/>
        </p:nvSpPr>
        <p:spPr>
          <a:xfrm>
            <a:off x="5672138" y="3705225"/>
            <a:ext cx="992187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050" dirty="0">
                <a:solidFill>
                  <a:srgbClr val="E6DBC4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E6DBC4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6873" name="文本框 27"/>
          <p:cNvSpPr txBox="1">
            <a:spLocks noChangeArrowheads="1"/>
          </p:cNvSpPr>
          <p:nvPr/>
        </p:nvSpPr>
        <p:spPr bwMode="auto">
          <a:xfrm>
            <a:off x="4943475" y="4032250"/>
            <a:ext cx="2447925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E6DBC4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  <p:sp>
        <p:nvSpPr>
          <p:cNvPr id="36874" name="文本框 27"/>
          <p:cNvSpPr txBox="1">
            <a:spLocks noChangeArrowheads="1"/>
          </p:cNvSpPr>
          <p:nvPr/>
        </p:nvSpPr>
        <p:spPr bwMode="auto">
          <a:xfrm>
            <a:off x="2509838" y="2557463"/>
            <a:ext cx="164147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 algn="ctr"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36875" name="文本框 27"/>
          <p:cNvSpPr txBox="1">
            <a:spLocks noChangeArrowheads="1"/>
          </p:cNvSpPr>
          <p:nvPr/>
        </p:nvSpPr>
        <p:spPr bwMode="auto">
          <a:xfrm>
            <a:off x="8070850" y="2454275"/>
            <a:ext cx="16414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 algn="ctr"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pic>
        <p:nvPicPr>
          <p:cNvPr id="36876" name="图片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3263"/>
            <a:ext cx="12192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37892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1363663"/>
            <a:ext cx="1847850" cy="404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TextBox 6"/>
          <p:cNvSpPr txBox="1">
            <a:spLocks noChangeArrowheads="1"/>
          </p:cNvSpPr>
          <p:nvPr/>
        </p:nvSpPr>
        <p:spPr bwMode="auto">
          <a:xfrm>
            <a:off x="2781300" y="2265363"/>
            <a:ext cx="2065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4000">
                <a:solidFill>
                  <a:srgbClr val="8D3728"/>
                </a:solidFill>
                <a:latin typeface="Impact" panose="020B0806030902050204" pitchFamily="34" charset="0"/>
              </a:rPr>
              <a:t>PART ONE</a:t>
            </a:r>
            <a:endParaRPr lang="zh-CN" altLang="en-US" sz="4000">
              <a:solidFill>
                <a:srgbClr val="8D3728"/>
              </a:solidFill>
              <a:latin typeface="Impact" panose="020B0806030902050204" pitchFamily="34" charset="0"/>
            </a:endParaRPr>
          </a:p>
        </p:txBody>
      </p:sp>
      <p:sp>
        <p:nvSpPr>
          <p:cNvPr id="37895" name="TextBox 7"/>
          <p:cNvSpPr txBox="1">
            <a:spLocks noChangeArrowheads="1"/>
          </p:cNvSpPr>
          <p:nvPr/>
        </p:nvSpPr>
        <p:spPr bwMode="auto">
          <a:xfrm>
            <a:off x="4921250" y="2371725"/>
            <a:ext cx="1106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600">
                <a:solidFill>
                  <a:srgbClr val="8D3728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600">
              <a:solidFill>
                <a:srgbClr val="8D3728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7896" name="文本框 27"/>
          <p:cNvSpPr txBox="1">
            <a:spLocks noChangeArrowheads="1"/>
          </p:cNvSpPr>
          <p:nvPr/>
        </p:nvSpPr>
        <p:spPr bwMode="auto">
          <a:xfrm>
            <a:off x="6456363" y="2349500"/>
            <a:ext cx="38163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6383338" y="2443163"/>
            <a:ext cx="0" cy="441325"/>
          </a:xfrm>
          <a:prstGeom prst="line">
            <a:avLst/>
          </a:prstGeom>
          <a:ln w="28575">
            <a:solidFill>
              <a:srgbClr val="8D3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8" name="TextBox 6"/>
          <p:cNvSpPr txBox="1">
            <a:spLocks noChangeArrowheads="1"/>
          </p:cNvSpPr>
          <p:nvPr/>
        </p:nvSpPr>
        <p:spPr bwMode="auto">
          <a:xfrm>
            <a:off x="2781300" y="3109913"/>
            <a:ext cx="206533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4000">
                <a:solidFill>
                  <a:srgbClr val="8D3728"/>
                </a:solidFill>
                <a:latin typeface="Impact" panose="020B0806030902050204" pitchFamily="34" charset="0"/>
              </a:rPr>
              <a:t>PART ONE</a:t>
            </a:r>
            <a:endParaRPr lang="zh-CN" altLang="en-US" sz="4000">
              <a:solidFill>
                <a:srgbClr val="8D3728"/>
              </a:solidFill>
              <a:latin typeface="Impact" panose="020B0806030902050204" pitchFamily="34" charset="0"/>
            </a:endParaRPr>
          </a:p>
        </p:txBody>
      </p:sp>
      <p:sp>
        <p:nvSpPr>
          <p:cNvPr id="37899" name="TextBox 7"/>
          <p:cNvSpPr txBox="1">
            <a:spLocks noChangeArrowheads="1"/>
          </p:cNvSpPr>
          <p:nvPr/>
        </p:nvSpPr>
        <p:spPr bwMode="auto">
          <a:xfrm>
            <a:off x="4921250" y="3214688"/>
            <a:ext cx="1106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600">
                <a:solidFill>
                  <a:srgbClr val="8D3728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600">
              <a:solidFill>
                <a:srgbClr val="8D3728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7900" name="文本框 27"/>
          <p:cNvSpPr txBox="1">
            <a:spLocks noChangeArrowheads="1"/>
          </p:cNvSpPr>
          <p:nvPr/>
        </p:nvSpPr>
        <p:spPr bwMode="auto">
          <a:xfrm>
            <a:off x="6456363" y="3192463"/>
            <a:ext cx="381635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6383338" y="3286125"/>
            <a:ext cx="0" cy="441325"/>
          </a:xfrm>
          <a:prstGeom prst="line">
            <a:avLst/>
          </a:prstGeom>
          <a:ln w="28575">
            <a:solidFill>
              <a:srgbClr val="8D3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02" name="TextBox 6"/>
          <p:cNvSpPr txBox="1">
            <a:spLocks noChangeArrowheads="1"/>
          </p:cNvSpPr>
          <p:nvPr/>
        </p:nvSpPr>
        <p:spPr bwMode="auto">
          <a:xfrm>
            <a:off x="2781300" y="3919538"/>
            <a:ext cx="2065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4000">
                <a:solidFill>
                  <a:srgbClr val="8D3728"/>
                </a:solidFill>
                <a:latin typeface="Impact" panose="020B0806030902050204" pitchFamily="34" charset="0"/>
              </a:rPr>
              <a:t>PART ONE</a:t>
            </a:r>
            <a:endParaRPr lang="zh-CN" altLang="en-US" sz="4000">
              <a:solidFill>
                <a:srgbClr val="8D3728"/>
              </a:solidFill>
              <a:latin typeface="Impact" panose="020B0806030902050204" pitchFamily="34" charset="0"/>
            </a:endParaRPr>
          </a:p>
        </p:txBody>
      </p:sp>
      <p:sp>
        <p:nvSpPr>
          <p:cNvPr id="37903" name="TextBox 7"/>
          <p:cNvSpPr txBox="1">
            <a:spLocks noChangeArrowheads="1"/>
          </p:cNvSpPr>
          <p:nvPr/>
        </p:nvSpPr>
        <p:spPr bwMode="auto">
          <a:xfrm>
            <a:off x="4921250" y="4024313"/>
            <a:ext cx="11064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600">
                <a:solidFill>
                  <a:srgbClr val="8D3728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600">
              <a:solidFill>
                <a:srgbClr val="8D3728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7904" name="文本框 27"/>
          <p:cNvSpPr txBox="1">
            <a:spLocks noChangeArrowheads="1"/>
          </p:cNvSpPr>
          <p:nvPr/>
        </p:nvSpPr>
        <p:spPr bwMode="auto">
          <a:xfrm>
            <a:off x="6456363" y="4002088"/>
            <a:ext cx="381635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6383338" y="4097338"/>
            <a:ext cx="0" cy="439737"/>
          </a:xfrm>
          <a:prstGeom prst="line">
            <a:avLst/>
          </a:prstGeom>
          <a:ln w="28575">
            <a:solidFill>
              <a:srgbClr val="8D3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06" name="TextBox 6"/>
          <p:cNvSpPr txBox="1">
            <a:spLocks noChangeArrowheads="1"/>
          </p:cNvSpPr>
          <p:nvPr/>
        </p:nvSpPr>
        <p:spPr bwMode="auto">
          <a:xfrm>
            <a:off x="2770188" y="4767263"/>
            <a:ext cx="20653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4000">
                <a:solidFill>
                  <a:srgbClr val="8D3728"/>
                </a:solidFill>
                <a:latin typeface="Impact" panose="020B0806030902050204" pitchFamily="34" charset="0"/>
              </a:rPr>
              <a:t>PART ONE</a:t>
            </a:r>
            <a:endParaRPr lang="zh-CN" altLang="en-US" sz="4000">
              <a:solidFill>
                <a:srgbClr val="8D3728"/>
              </a:solidFill>
              <a:latin typeface="Impact" panose="020B0806030902050204" pitchFamily="34" charset="0"/>
            </a:endParaRPr>
          </a:p>
        </p:txBody>
      </p:sp>
      <p:sp>
        <p:nvSpPr>
          <p:cNvPr id="37907" name="TextBox 7"/>
          <p:cNvSpPr txBox="1">
            <a:spLocks noChangeArrowheads="1"/>
          </p:cNvSpPr>
          <p:nvPr/>
        </p:nvSpPr>
        <p:spPr bwMode="auto">
          <a:xfrm>
            <a:off x="4910138" y="4873625"/>
            <a:ext cx="1108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600">
                <a:solidFill>
                  <a:srgbClr val="8D3728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600">
              <a:solidFill>
                <a:srgbClr val="8D3728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7908" name="文本框 27"/>
          <p:cNvSpPr txBox="1">
            <a:spLocks noChangeArrowheads="1"/>
          </p:cNvSpPr>
          <p:nvPr/>
        </p:nvSpPr>
        <p:spPr bwMode="auto">
          <a:xfrm>
            <a:off x="6446838" y="4851400"/>
            <a:ext cx="38163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6373813" y="4945063"/>
            <a:ext cx="0" cy="441325"/>
          </a:xfrm>
          <a:prstGeom prst="line">
            <a:avLst/>
          </a:prstGeom>
          <a:ln w="28575">
            <a:solidFill>
              <a:srgbClr val="8D3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910" name="图片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3263"/>
            <a:ext cx="12192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/>
      <p:bldP spid="63498" grpId="0"/>
      <p:bldP spid="63502" grpId="0"/>
      <p:bldP spid="6350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533900" y="2111375"/>
            <a:ext cx="31242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8800">
                <a:solidFill>
                  <a:srgbClr val="AA2E1C"/>
                </a:solidFill>
                <a:latin typeface="Impact" panose="020B0806030902050204" pitchFamily="34" charset="0"/>
              </a:rPr>
              <a:t>THANK</a:t>
            </a:r>
            <a:endParaRPr lang="zh-CN" altLang="en-US" sz="8800">
              <a:solidFill>
                <a:srgbClr val="AA2E1C"/>
              </a:solidFill>
              <a:latin typeface="Impact" panose="020B0806030902050204" pitchFamily="34" charset="0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3810000" y="2541588"/>
            <a:ext cx="4572000" cy="1016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zh-CN" altLang="en-US" sz="6000" spc="-300" dirty="0">
                <a:solidFill>
                  <a:srgbClr val="D1BE9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谢谢您的观看</a:t>
            </a:r>
            <a:endParaRPr lang="en-US" altLang="zh-CN" sz="6000" spc="-300" dirty="0">
              <a:solidFill>
                <a:srgbClr val="D1BE95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5003800" y="3856038"/>
            <a:ext cx="2184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200">
                <a:solidFill>
                  <a:srgbClr val="D1BE95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学习贯彻十八届六中全会精神</a:t>
            </a:r>
            <a:endParaRPr lang="en-US" altLang="zh-CN" sz="120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4991100" y="4160838"/>
            <a:ext cx="2185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200">
                <a:solidFill>
                  <a:srgbClr val="D1BE95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精进党的十九大代表选举工作</a:t>
            </a:r>
            <a:endParaRPr lang="en-US" altLang="zh-CN" sz="120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图片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6688"/>
            <a:ext cx="121920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1292225" y="1917700"/>
            <a:ext cx="3914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7200">
                <a:solidFill>
                  <a:srgbClr val="B83F2B"/>
                </a:solidFill>
                <a:latin typeface="Impact" panose="020B0806030902050204" pitchFamily="34" charset="0"/>
              </a:rPr>
              <a:t>CONTENTS</a:t>
            </a:r>
            <a:endParaRPr lang="zh-CN" altLang="en-US" sz="7200">
              <a:solidFill>
                <a:srgbClr val="B83F2B"/>
              </a:solidFill>
              <a:latin typeface="Impact" panose="020B0806030902050204" pitchFamily="34" charset="0"/>
            </a:endParaRPr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697038" y="2517775"/>
            <a:ext cx="13128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4400">
                <a:solidFill>
                  <a:srgbClr val="D1BE95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目录</a:t>
            </a:r>
            <a:endParaRPr lang="en-US" altLang="zh-CN" sz="440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7148513" y="825500"/>
            <a:ext cx="22844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4000">
                <a:solidFill>
                  <a:srgbClr val="B83F2B"/>
                </a:solidFill>
                <a:latin typeface="Impact" panose="020B0806030902050204" pitchFamily="34" charset="0"/>
              </a:rPr>
              <a:t>CHAPTER 1</a:t>
            </a:r>
            <a:endParaRPr lang="zh-CN" altLang="en-US" sz="4000">
              <a:solidFill>
                <a:srgbClr val="B83F2B"/>
              </a:solidFill>
              <a:latin typeface="Impact" panose="020B0806030902050204" pitchFamily="34" charset="0"/>
            </a:endParaRP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7761288" y="1185863"/>
            <a:ext cx="1979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000">
                <a:solidFill>
                  <a:srgbClr val="D1BE95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请输入您的标题</a:t>
            </a:r>
            <a:endParaRPr lang="en-US" altLang="zh-CN" sz="200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5368" name="TextBox 7"/>
          <p:cNvSpPr txBox="1">
            <a:spLocks noChangeArrowheads="1"/>
          </p:cNvSpPr>
          <p:nvPr/>
        </p:nvSpPr>
        <p:spPr bwMode="auto">
          <a:xfrm>
            <a:off x="7799388" y="1587500"/>
            <a:ext cx="28765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000">
                <a:solidFill>
                  <a:srgbClr val="D1BE95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</a:t>
            </a:r>
            <a:endParaRPr lang="en-US" altLang="zh-CN" sz="100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8441" name="TextBox 6"/>
          <p:cNvSpPr txBox="1">
            <a:spLocks noChangeArrowheads="1"/>
          </p:cNvSpPr>
          <p:nvPr/>
        </p:nvSpPr>
        <p:spPr bwMode="auto">
          <a:xfrm>
            <a:off x="7110413" y="2109788"/>
            <a:ext cx="2346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4000">
                <a:solidFill>
                  <a:srgbClr val="B83F2B"/>
                </a:solidFill>
                <a:latin typeface="Impact" panose="020B0806030902050204" pitchFamily="34" charset="0"/>
              </a:rPr>
              <a:t>CHAPTER 2</a:t>
            </a:r>
            <a:endParaRPr lang="zh-CN" altLang="en-US" sz="4000">
              <a:solidFill>
                <a:srgbClr val="B83F2B"/>
              </a:solidFill>
              <a:latin typeface="Impact" panose="020B0806030902050204" pitchFamily="34" charset="0"/>
            </a:endParaRPr>
          </a:p>
        </p:txBody>
      </p:sp>
      <p:sp>
        <p:nvSpPr>
          <p:cNvPr id="15370" name="TextBox 7"/>
          <p:cNvSpPr txBox="1">
            <a:spLocks noChangeArrowheads="1"/>
          </p:cNvSpPr>
          <p:nvPr/>
        </p:nvSpPr>
        <p:spPr bwMode="auto">
          <a:xfrm>
            <a:off x="7721600" y="2468563"/>
            <a:ext cx="198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000">
                <a:solidFill>
                  <a:srgbClr val="D1BE95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请输入您的标题</a:t>
            </a:r>
            <a:endParaRPr lang="en-US" altLang="zh-CN" sz="200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5371" name="TextBox 7"/>
          <p:cNvSpPr txBox="1">
            <a:spLocks noChangeArrowheads="1"/>
          </p:cNvSpPr>
          <p:nvPr/>
        </p:nvSpPr>
        <p:spPr bwMode="auto">
          <a:xfrm>
            <a:off x="7761288" y="2871788"/>
            <a:ext cx="28765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000">
                <a:solidFill>
                  <a:srgbClr val="D1BE95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</a:t>
            </a:r>
            <a:endParaRPr lang="en-US" altLang="zh-CN" sz="100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8444" name="TextBox 6"/>
          <p:cNvSpPr txBox="1">
            <a:spLocks noChangeArrowheads="1"/>
          </p:cNvSpPr>
          <p:nvPr/>
        </p:nvSpPr>
        <p:spPr bwMode="auto">
          <a:xfrm>
            <a:off x="7148513" y="3340100"/>
            <a:ext cx="2360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4000">
                <a:solidFill>
                  <a:srgbClr val="B83F2B"/>
                </a:solidFill>
                <a:latin typeface="Impact" panose="020B0806030902050204" pitchFamily="34" charset="0"/>
              </a:rPr>
              <a:t>CHAPTER 3</a:t>
            </a:r>
            <a:endParaRPr lang="zh-CN" altLang="en-US" sz="4000">
              <a:solidFill>
                <a:srgbClr val="B83F2B"/>
              </a:solidFill>
              <a:latin typeface="Impact" panose="020B0806030902050204" pitchFamily="34" charset="0"/>
            </a:endParaRPr>
          </a:p>
        </p:txBody>
      </p:sp>
      <p:sp>
        <p:nvSpPr>
          <p:cNvPr id="15373" name="TextBox 7"/>
          <p:cNvSpPr txBox="1">
            <a:spLocks noChangeArrowheads="1"/>
          </p:cNvSpPr>
          <p:nvPr/>
        </p:nvSpPr>
        <p:spPr bwMode="auto">
          <a:xfrm>
            <a:off x="7761288" y="3700463"/>
            <a:ext cx="1979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000">
                <a:solidFill>
                  <a:srgbClr val="D1BE95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请输入您的标题</a:t>
            </a:r>
            <a:endParaRPr lang="en-US" altLang="zh-CN" sz="200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5374" name="TextBox 7"/>
          <p:cNvSpPr txBox="1">
            <a:spLocks noChangeArrowheads="1"/>
          </p:cNvSpPr>
          <p:nvPr/>
        </p:nvSpPr>
        <p:spPr bwMode="auto">
          <a:xfrm>
            <a:off x="7799388" y="4102100"/>
            <a:ext cx="28765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000">
                <a:solidFill>
                  <a:srgbClr val="D1BE95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</a:t>
            </a:r>
            <a:endParaRPr lang="en-US" altLang="zh-CN" sz="100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8447" name="TextBox 6"/>
          <p:cNvSpPr txBox="1">
            <a:spLocks noChangeArrowheads="1"/>
          </p:cNvSpPr>
          <p:nvPr/>
        </p:nvSpPr>
        <p:spPr bwMode="auto">
          <a:xfrm>
            <a:off x="7145338" y="4608513"/>
            <a:ext cx="2346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4000">
                <a:solidFill>
                  <a:srgbClr val="B83F2B"/>
                </a:solidFill>
                <a:latin typeface="Impact" panose="020B0806030902050204" pitchFamily="34" charset="0"/>
              </a:rPr>
              <a:t>CHAPTER 4</a:t>
            </a:r>
            <a:endParaRPr lang="zh-CN" altLang="en-US" sz="4000">
              <a:solidFill>
                <a:srgbClr val="B83F2B"/>
              </a:solidFill>
              <a:latin typeface="Impact" panose="020B0806030902050204" pitchFamily="34" charset="0"/>
            </a:endParaRPr>
          </a:p>
        </p:txBody>
      </p:sp>
      <p:sp>
        <p:nvSpPr>
          <p:cNvPr id="15376" name="TextBox 7"/>
          <p:cNvSpPr txBox="1">
            <a:spLocks noChangeArrowheads="1"/>
          </p:cNvSpPr>
          <p:nvPr/>
        </p:nvSpPr>
        <p:spPr bwMode="auto">
          <a:xfrm>
            <a:off x="7758113" y="4968875"/>
            <a:ext cx="1979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000">
                <a:solidFill>
                  <a:srgbClr val="D1BE95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请输入您的标题</a:t>
            </a:r>
            <a:endParaRPr lang="en-US" altLang="zh-CN" sz="200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5377" name="TextBox 7"/>
          <p:cNvSpPr txBox="1">
            <a:spLocks noChangeArrowheads="1"/>
          </p:cNvSpPr>
          <p:nvPr/>
        </p:nvSpPr>
        <p:spPr bwMode="auto">
          <a:xfrm>
            <a:off x="7796213" y="5370513"/>
            <a:ext cx="28781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1000">
                <a:solidFill>
                  <a:srgbClr val="D1BE95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</a:t>
            </a:r>
            <a:endParaRPr lang="en-US" altLang="zh-CN" sz="100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pic>
        <p:nvPicPr>
          <p:cNvPr id="15378" name="图片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4486275"/>
            <a:ext cx="214788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片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175" y="3429000"/>
            <a:ext cx="3567113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0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18438" grpId="0"/>
      <p:bldP spid="18441" grpId="0"/>
      <p:bldP spid="18444" grpId="0"/>
      <p:bldP spid="184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图片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0"/>
            <a:ext cx="8293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1631950" y="2349500"/>
            <a:ext cx="396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7200">
                <a:solidFill>
                  <a:srgbClr val="CB533E"/>
                </a:solidFill>
                <a:latin typeface="Impact" panose="020B0806030902050204" pitchFamily="34" charset="0"/>
              </a:rPr>
              <a:t>CHAPTER 1</a:t>
            </a:r>
            <a:endParaRPr lang="zh-CN" altLang="en-US" sz="7200">
              <a:solidFill>
                <a:srgbClr val="CB533E"/>
              </a:solidFill>
              <a:latin typeface="Impact" panose="020B0806030902050204" pitchFamily="34" charset="0"/>
            </a:endParaRP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1455738" y="2349500"/>
            <a:ext cx="24415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4400">
                <a:solidFill>
                  <a:srgbClr val="D1BE95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第一部分</a:t>
            </a:r>
            <a:endParaRPr lang="en-US" altLang="zh-CN" sz="4400">
              <a:solidFill>
                <a:srgbClr val="D1BE95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2" name="TextBox 7"/>
          <p:cNvSpPr txBox="1"/>
          <p:nvPr/>
        </p:nvSpPr>
        <p:spPr>
          <a:xfrm>
            <a:off x="6743700" y="3549650"/>
            <a:ext cx="35718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请输入您的标题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6737350" y="4125913"/>
            <a:ext cx="3571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B0A382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NINDEBIAOTI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04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0"/>
            <a:ext cx="6038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图片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1900238"/>
            <a:ext cx="8774113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图片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2689902"/>
            <a:ext cx="4819650" cy="31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416" name="图片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763" y="4826000"/>
            <a:ext cx="1487487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313" y="4090988"/>
            <a:ext cx="2471737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7"/>
          <p:cNvSpPr txBox="1"/>
          <p:nvPr/>
        </p:nvSpPr>
        <p:spPr>
          <a:xfrm>
            <a:off x="2066925" y="2505075"/>
            <a:ext cx="99218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7419" name="文本框 27"/>
          <p:cNvSpPr txBox="1">
            <a:spLocks noChangeArrowheads="1"/>
          </p:cNvSpPr>
          <p:nvPr/>
        </p:nvSpPr>
        <p:spPr bwMode="auto">
          <a:xfrm>
            <a:off x="2066925" y="2832100"/>
            <a:ext cx="31527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0400"/>
            <a:ext cx="121920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582" name="图片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516063"/>
            <a:ext cx="1792287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图片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3722688"/>
            <a:ext cx="1792287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图片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3" y="1516063"/>
            <a:ext cx="1792287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图片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3" y="3722688"/>
            <a:ext cx="1792287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图片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1516063"/>
            <a:ext cx="1792288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图片 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3722688"/>
            <a:ext cx="1792288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图片 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1516063"/>
            <a:ext cx="179387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图片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3722688"/>
            <a:ext cx="179387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图片 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938" y="1509713"/>
            <a:ext cx="179387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图片 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938" y="3716338"/>
            <a:ext cx="179387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7"/>
          <p:cNvSpPr txBox="1"/>
          <p:nvPr/>
        </p:nvSpPr>
        <p:spPr>
          <a:xfrm>
            <a:off x="1571625" y="2122488"/>
            <a:ext cx="99218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8449" name="文本框 27"/>
          <p:cNvSpPr txBox="1">
            <a:spLocks noChangeArrowheads="1"/>
          </p:cNvSpPr>
          <p:nvPr/>
        </p:nvSpPr>
        <p:spPr bwMode="auto">
          <a:xfrm>
            <a:off x="1571625" y="2387600"/>
            <a:ext cx="110966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33" name="TextBox 7"/>
          <p:cNvSpPr txBox="1"/>
          <p:nvPr/>
        </p:nvSpPr>
        <p:spPr>
          <a:xfrm>
            <a:off x="3486150" y="2122488"/>
            <a:ext cx="9937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8451" name="文本框 33"/>
          <p:cNvSpPr txBox="1">
            <a:spLocks noChangeArrowheads="1"/>
          </p:cNvSpPr>
          <p:nvPr/>
        </p:nvSpPr>
        <p:spPr bwMode="auto">
          <a:xfrm>
            <a:off x="3486150" y="2387600"/>
            <a:ext cx="110966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35" name="TextBox 7"/>
          <p:cNvSpPr txBox="1"/>
          <p:nvPr/>
        </p:nvSpPr>
        <p:spPr>
          <a:xfrm>
            <a:off x="5286375" y="2122488"/>
            <a:ext cx="9937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8453" name="文本框 35"/>
          <p:cNvSpPr txBox="1">
            <a:spLocks noChangeArrowheads="1"/>
          </p:cNvSpPr>
          <p:nvPr/>
        </p:nvSpPr>
        <p:spPr bwMode="auto">
          <a:xfrm>
            <a:off x="5286375" y="2387600"/>
            <a:ext cx="110966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37" name="TextBox 7"/>
          <p:cNvSpPr txBox="1"/>
          <p:nvPr/>
        </p:nvSpPr>
        <p:spPr>
          <a:xfrm>
            <a:off x="7256463" y="2122488"/>
            <a:ext cx="9937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8455" name="文本框 37"/>
          <p:cNvSpPr txBox="1">
            <a:spLocks noChangeArrowheads="1"/>
          </p:cNvSpPr>
          <p:nvPr/>
        </p:nvSpPr>
        <p:spPr bwMode="auto">
          <a:xfrm>
            <a:off x="7256463" y="2387600"/>
            <a:ext cx="1109662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39" name="TextBox 7"/>
          <p:cNvSpPr txBox="1"/>
          <p:nvPr/>
        </p:nvSpPr>
        <p:spPr>
          <a:xfrm>
            <a:off x="9182100" y="2127250"/>
            <a:ext cx="99218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8457" name="文本框 39"/>
          <p:cNvSpPr txBox="1">
            <a:spLocks noChangeArrowheads="1"/>
          </p:cNvSpPr>
          <p:nvPr/>
        </p:nvSpPr>
        <p:spPr bwMode="auto">
          <a:xfrm>
            <a:off x="9182100" y="2393950"/>
            <a:ext cx="110966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41" name="TextBox 7"/>
          <p:cNvSpPr txBox="1"/>
          <p:nvPr/>
        </p:nvSpPr>
        <p:spPr>
          <a:xfrm>
            <a:off x="1571625" y="4271963"/>
            <a:ext cx="99218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8459" name="文本框 41"/>
          <p:cNvSpPr txBox="1">
            <a:spLocks noChangeArrowheads="1"/>
          </p:cNvSpPr>
          <p:nvPr/>
        </p:nvSpPr>
        <p:spPr bwMode="auto">
          <a:xfrm>
            <a:off x="1571625" y="4537075"/>
            <a:ext cx="110966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43" name="TextBox 7"/>
          <p:cNvSpPr txBox="1"/>
          <p:nvPr/>
        </p:nvSpPr>
        <p:spPr>
          <a:xfrm>
            <a:off x="3486150" y="4271963"/>
            <a:ext cx="9937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8461" name="文本框 43"/>
          <p:cNvSpPr txBox="1">
            <a:spLocks noChangeArrowheads="1"/>
          </p:cNvSpPr>
          <p:nvPr/>
        </p:nvSpPr>
        <p:spPr bwMode="auto">
          <a:xfrm>
            <a:off x="3486150" y="4537075"/>
            <a:ext cx="110966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45" name="TextBox 7"/>
          <p:cNvSpPr txBox="1"/>
          <p:nvPr/>
        </p:nvSpPr>
        <p:spPr>
          <a:xfrm>
            <a:off x="5286375" y="4271963"/>
            <a:ext cx="9937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8463" name="文本框 45"/>
          <p:cNvSpPr txBox="1">
            <a:spLocks noChangeArrowheads="1"/>
          </p:cNvSpPr>
          <p:nvPr/>
        </p:nvSpPr>
        <p:spPr bwMode="auto">
          <a:xfrm>
            <a:off x="5286375" y="4537075"/>
            <a:ext cx="110966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47" name="TextBox 7"/>
          <p:cNvSpPr txBox="1"/>
          <p:nvPr/>
        </p:nvSpPr>
        <p:spPr>
          <a:xfrm>
            <a:off x="7256463" y="4271963"/>
            <a:ext cx="9937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8465" name="文本框 47"/>
          <p:cNvSpPr txBox="1">
            <a:spLocks noChangeArrowheads="1"/>
          </p:cNvSpPr>
          <p:nvPr/>
        </p:nvSpPr>
        <p:spPr bwMode="auto">
          <a:xfrm>
            <a:off x="7256463" y="4537075"/>
            <a:ext cx="1109662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49" name="TextBox 7"/>
          <p:cNvSpPr txBox="1"/>
          <p:nvPr/>
        </p:nvSpPr>
        <p:spPr>
          <a:xfrm>
            <a:off x="9182100" y="4276725"/>
            <a:ext cx="99218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8467" name="文本框 49"/>
          <p:cNvSpPr txBox="1">
            <a:spLocks noChangeArrowheads="1"/>
          </p:cNvSpPr>
          <p:nvPr/>
        </p:nvSpPr>
        <p:spPr bwMode="auto">
          <a:xfrm>
            <a:off x="9182100" y="4541838"/>
            <a:ext cx="110966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1989138"/>
            <a:ext cx="1985962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1989138"/>
            <a:ext cx="1985962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图片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1989138"/>
            <a:ext cx="1985963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989138"/>
            <a:ext cx="1985963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19464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7"/>
          <p:cNvSpPr txBox="1"/>
          <p:nvPr/>
        </p:nvSpPr>
        <p:spPr>
          <a:xfrm>
            <a:off x="1595438" y="2528888"/>
            <a:ext cx="6477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9466" name="文本框 27"/>
          <p:cNvSpPr txBox="1">
            <a:spLocks noChangeArrowheads="1"/>
          </p:cNvSpPr>
          <p:nvPr/>
        </p:nvSpPr>
        <p:spPr bwMode="auto">
          <a:xfrm>
            <a:off x="1373188" y="3865563"/>
            <a:ext cx="14732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52" name="TextBox 7"/>
          <p:cNvSpPr txBox="1"/>
          <p:nvPr/>
        </p:nvSpPr>
        <p:spPr>
          <a:xfrm>
            <a:off x="4224338" y="2528888"/>
            <a:ext cx="6477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53" name="TextBox 7"/>
          <p:cNvSpPr txBox="1"/>
          <p:nvPr/>
        </p:nvSpPr>
        <p:spPr>
          <a:xfrm>
            <a:off x="6816725" y="2528888"/>
            <a:ext cx="6477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54" name="TextBox 7"/>
          <p:cNvSpPr txBox="1"/>
          <p:nvPr/>
        </p:nvSpPr>
        <p:spPr>
          <a:xfrm>
            <a:off x="9264650" y="2528888"/>
            <a:ext cx="6477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9470" name="文本框 54"/>
          <p:cNvSpPr txBox="1">
            <a:spLocks noChangeArrowheads="1"/>
          </p:cNvSpPr>
          <p:nvPr/>
        </p:nvSpPr>
        <p:spPr bwMode="auto">
          <a:xfrm>
            <a:off x="3963988" y="3843338"/>
            <a:ext cx="1471612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19471" name="文本框 55"/>
          <p:cNvSpPr txBox="1">
            <a:spLocks noChangeArrowheads="1"/>
          </p:cNvSpPr>
          <p:nvPr/>
        </p:nvSpPr>
        <p:spPr bwMode="auto">
          <a:xfrm>
            <a:off x="6584950" y="3865563"/>
            <a:ext cx="1471613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sp>
        <p:nvSpPr>
          <p:cNvPr id="19472" name="文本框 56"/>
          <p:cNvSpPr txBox="1">
            <a:spLocks noChangeArrowheads="1"/>
          </p:cNvSpPr>
          <p:nvPr/>
        </p:nvSpPr>
        <p:spPr bwMode="auto">
          <a:xfrm>
            <a:off x="9056688" y="3865563"/>
            <a:ext cx="1471612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pic>
        <p:nvPicPr>
          <p:cNvPr id="19473" name="图片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2787650"/>
            <a:ext cx="233362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图片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8" y="2736850"/>
            <a:ext cx="23336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图片 5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2736850"/>
            <a:ext cx="23336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6" name="文本框 58"/>
          <p:cNvSpPr txBox="1">
            <a:spLocks noChangeArrowheads="1"/>
          </p:cNvSpPr>
          <p:nvPr/>
        </p:nvSpPr>
        <p:spPr bwMode="auto">
          <a:xfrm>
            <a:off x="1800225" y="5192713"/>
            <a:ext cx="86883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0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1595438" y="5229225"/>
            <a:ext cx="0" cy="692150"/>
          </a:xfrm>
          <a:prstGeom prst="line">
            <a:avLst/>
          </a:prstGeom>
          <a:ln w="57150">
            <a:solidFill>
              <a:srgbClr val="CBB6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20484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677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2263775"/>
            <a:ext cx="257175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4811713" y="1223963"/>
            <a:ext cx="2689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4000">
                <a:solidFill>
                  <a:srgbClr val="D5CAB9"/>
                </a:solidFill>
                <a:latin typeface="Impact" panose="020B0806030902050204" pitchFamily="34" charset="0"/>
              </a:rPr>
              <a:t>PART 1</a:t>
            </a:r>
            <a:endParaRPr lang="zh-CN" altLang="en-US" sz="4000">
              <a:solidFill>
                <a:srgbClr val="D5CAB9"/>
              </a:solidFill>
              <a:latin typeface="Impact" panose="020B0806030902050204" pitchFamily="34" charset="0"/>
            </a:endParaRPr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2495550" y="2924175"/>
            <a:ext cx="26892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4000">
                <a:solidFill>
                  <a:srgbClr val="D5CAB9"/>
                </a:solidFill>
                <a:latin typeface="Impact" panose="020B0806030902050204" pitchFamily="34" charset="0"/>
              </a:rPr>
              <a:t>PART 2</a:t>
            </a:r>
            <a:endParaRPr lang="zh-CN" altLang="en-US" sz="4000">
              <a:solidFill>
                <a:srgbClr val="D5CAB9"/>
              </a:solidFill>
              <a:latin typeface="Impact" panose="020B0806030902050204" pitchFamily="34" charset="0"/>
            </a:endParaRPr>
          </a:p>
        </p:txBody>
      </p:sp>
      <p:sp>
        <p:nvSpPr>
          <p:cNvPr id="20488" name="TextBox 6"/>
          <p:cNvSpPr txBox="1">
            <a:spLocks noChangeArrowheads="1"/>
          </p:cNvSpPr>
          <p:nvPr/>
        </p:nvSpPr>
        <p:spPr bwMode="auto">
          <a:xfrm>
            <a:off x="7007225" y="2928938"/>
            <a:ext cx="2689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4000">
                <a:solidFill>
                  <a:srgbClr val="D5CAB9"/>
                </a:solidFill>
                <a:latin typeface="Impact" panose="020B0806030902050204" pitchFamily="34" charset="0"/>
              </a:rPr>
              <a:t>PART 3</a:t>
            </a:r>
            <a:endParaRPr lang="zh-CN" altLang="en-US" sz="4000">
              <a:solidFill>
                <a:srgbClr val="D5CAB9"/>
              </a:solidFill>
              <a:latin typeface="Impact" panose="020B0806030902050204" pitchFamily="34" charset="0"/>
            </a:endParaRPr>
          </a:p>
        </p:txBody>
      </p:sp>
      <p:sp>
        <p:nvSpPr>
          <p:cNvPr id="20489" name="TextBox 6"/>
          <p:cNvSpPr txBox="1">
            <a:spLocks noChangeArrowheads="1"/>
          </p:cNvSpPr>
          <p:nvPr/>
        </p:nvSpPr>
        <p:spPr bwMode="auto">
          <a:xfrm>
            <a:off x="3387725" y="4879975"/>
            <a:ext cx="2687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4000">
                <a:solidFill>
                  <a:srgbClr val="D5CAB9"/>
                </a:solidFill>
                <a:latin typeface="Impact" panose="020B0806030902050204" pitchFamily="34" charset="0"/>
              </a:rPr>
              <a:t>PART 4</a:t>
            </a:r>
            <a:endParaRPr lang="zh-CN" altLang="en-US" sz="4000">
              <a:solidFill>
                <a:srgbClr val="D5CAB9"/>
              </a:solidFill>
              <a:latin typeface="Impact" panose="020B0806030902050204" pitchFamily="34" charset="0"/>
            </a:endParaRPr>
          </a:p>
        </p:txBody>
      </p:sp>
      <p:sp>
        <p:nvSpPr>
          <p:cNvPr id="20490" name="TextBox 6"/>
          <p:cNvSpPr txBox="1">
            <a:spLocks noChangeArrowheads="1"/>
          </p:cNvSpPr>
          <p:nvPr/>
        </p:nvSpPr>
        <p:spPr bwMode="auto">
          <a:xfrm>
            <a:off x="6130925" y="4879975"/>
            <a:ext cx="2687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4000">
                <a:solidFill>
                  <a:srgbClr val="D5CAB9"/>
                </a:solidFill>
                <a:latin typeface="Impact" panose="020B0806030902050204" pitchFamily="34" charset="0"/>
              </a:rPr>
              <a:t>PART 5</a:t>
            </a:r>
            <a:endParaRPr lang="zh-CN" altLang="en-US" sz="4000">
              <a:solidFill>
                <a:srgbClr val="D5CAB9"/>
              </a:solidFill>
              <a:latin typeface="Impact" panose="020B0806030902050204" pitchFamily="34" charset="0"/>
            </a:endParaRPr>
          </a:p>
        </p:txBody>
      </p:sp>
      <p:sp>
        <p:nvSpPr>
          <p:cNvPr id="32" name="TextBox 7"/>
          <p:cNvSpPr txBox="1"/>
          <p:nvPr/>
        </p:nvSpPr>
        <p:spPr>
          <a:xfrm>
            <a:off x="3232150" y="3233738"/>
            <a:ext cx="99218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0492" name="文本框 27"/>
          <p:cNvSpPr txBox="1">
            <a:spLocks noChangeArrowheads="1"/>
          </p:cNvSpPr>
          <p:nvPr/>
        </p:nvSpPr>
        <p:spPr bwMode="auto">
          <a:xfrm>
            <a:off x="1558925" y="3497263"/>
            <a:ext cx="31400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。点击输入简要文字解说，解说文字尽量概括精炼，不用多余的文字修饰。点击输入简要文字解说，解说文字尽量概括精炼，不用多余的文字修饰。点击输入简要文字解说，解说文字尽量概括精炼，不用多余的文字修饰。</a:t>
            </a:r>
          </a:p>
          <a:p>
            <a:pPr algn="r"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34" name="TextBox 7"/>
          <p:cNvSpPr txBox="1"/>
          <p:nvPr/>
        </p:nvSpPr>
        <p:spPr>
          <a:xfrm>
            <a:off x="6965950" y="5189538"/>
            <a:ext cx="99218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0494" name="文本框 27"/>
          <p:cNvSpPr txBox="1">
            <a:spLocks noChangeArrowheads="1"/>
          </p:cNvSpPr>
          <p:nvPr/>
        </p:nvSpPr>
        <p:spPr bwMode="auto">
          <a:xfrm>
            <a:off x="6502400" y="5454650"/>
            <a:ext cx="1944688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点击输入简要文字解说，解说文字尽量概括精炼，不用多余的文字修饰。点击输入简要文字解说，解说文字尽量概括精炼，不用多余的文字修饰。</a:t>
            </a:r>
          </a:p>
          <a:p>
            <a:pPr algn="ctr"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36" name="TextBox 7"/>
          <p:cNvSpPr txBox="1"/>
          <p:nvPr/>
        </p:nvSpPr>
        <p:spPr>
          <a:xfrm>
            <a:off x="4208463" y="5189538"/>
            <a:ext cx="992187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0496" name="文本框 27"/>
          <p:cNvSpPr txBox="1">
            <a:spLocks noChangeArrowheads="1"/>
          </p:cNvSpPr>
          <p:nvPr/>
        </p:nvSpPr>
        <p:spPr bwMode="auto">
          <a:xfrm>
            <a:off x="3698875" y="5454650"/>
            <a:ext cx="1944688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点击输入简要文字解说，解说文字尽量概括精炼，不用多余的文字修饰。点击输入简要文字解说，解说文字尽量概括精炼，不用多余的文字修饰。</a:t>
            </a:r>
          </a:p>
          <a:p>
            <a:pPr algn="ctr"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38" name="TextBox 7"/>
          <p:cNvSpPr txBox="1"/>
          <p:nvPr/>
        </p:nvSpPr>
        <p:spPr>
          <a:xfrm>
            <a:off x="7839075" y="3233738"/>
            <a:ext cx="99218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0498" name="文本框 27"/>
          <p:cNvSpPr txBox="1">
            <a:spLocks noChangeArrowheads="1"/>
          </p:cNvSpPr>
          <p:nvPr/>
        </p:nvSpPr>
        <p:spPr bwMode="auto">
          <a:xfrm>
            <a:off x="7361238" y="3497263"/>
            <a:ext cx="327183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。点击输入简要文字解说，解说文字尽量概括精炼，不用多余的文字修饰。点击输入简要文字解说，解说文字尽量概括精炼，不用多余的文字修饰。点击输入简要文字解说，解说文字尽量概括精炼，不用多余的文字修饰。</a:t>
            </a:r>
          </a:p>
          <a:p>
            <a:pPr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  <p:sp>
        <p:nvSpPr>
          <p:cNvPr id="40" name="TextBox 7"/>
          <p:cNvSpPr txBox="1"/>
          <p:nvPr/>
        </p:nvSpPr>
        <p:spPr>
          <a:xfrm>
            <a:off x="5661025" y="1536700"/>
            <a:ext cx="99218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050" dirty="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050" dirty="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0500" name="文本框 27"/>
          <p:cNvSpPr txBox="1">
            <a:spLocks noChangeArrowheads="1"/>
          </p:cNvSpPr>
          <p:nvPr/>
        </p:nvSpPr>
        <p:spPr bwMode="auto">
          <a:xfrm>
            <a:off x="5184775" y="1800225"/>
            <a:ext cx="19431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</a:t>
            </a:r>
          </a:p>
        </p:txBody>
      </p:sp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5" y="2554288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11138"/>
            <a:ext cx="981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6"/>
          <p:cNvSpPr txBox="1">
            <a:spLocks noChangeArrowheads="1"/>
          </p:cNvSpPr>
          <p:nvPr/>
        </p:nvSpPr>
        <p:spPr bwMode="auto">
          <a:xfrm>
            <a:off x="263525" y="2905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400">
                <a:solidFill>
                  <a:srgbClr val="D9CCB5"/>
                </a:solidFill>
                <a:latin typeface="Impact" panose="020B0806030902050204" pitchFamily="34" charset="0"/>
              </a:rPr>
              <a:t>CHAPTER 1</a:t>
            </a:r>
            <a:endParaRPr lang="zh-CN" altLang="en-US" sz="2400">
              <a:solidFill>
                <a:srgbClr val="D9CCB5"/>
              </a:solidFill>
              <a:latin typeface="Impact" panose="020B0806030902050204" pitchFamily="34" charset="0"/>
            </a:endParaRPr>
          </a:p>
        </p:txBody>
      </p:sp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479425" y="476250"/>
            <a:ext cx="244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 b="1">
                <a:solidFill>
                  <a:srgbClr val="63170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  <a:endParaRPr lang="en-US" altLang="zh-CN" sz="2400" b="1">
              <a:solidFill>
                <a:srgbClr val="63170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1755775"/>
            <a:ext cx="475297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图片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0" y="4841875"/>
            <a:ext cx="1052513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8" y="4376738"/>
            <a:ext cx="1747837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图片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2405063"/>
            <a:ext cx="197643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图片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138" y="2400300"/>
            <a:ext cx="197643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TextBox 7"/>
          <p:cNvSpPr txBox="1">
            <a:spLocks noChangeArrowheads="1"/>
          </p:cNvSpPr>
          <p:nvPr/>
        </p:nvSpPr>
        <p:spPr bwMode="auto">
          <a:xfrm>
            <a:off x="6564313" y="2620963"/>
            <a:ext cx="1108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20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20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1515" name="TextBox 7"/>
          <p:cNvSpPr txBox="1">
            <a:spLocks noChangeArrowheads="1"/>
          </p:cNvSpPr>
          <p:nvPr/>
        </p:nvSpPr>
        <p:spPr bwMode="auto">
          <a:xfrm>
            <a:off x="9083675" y="2620963"/>
            <a:ext cx="1108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200">
                <a:solidFill>
                  <a:srgbClr val="4F4D5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点击添加标题</a:t>
            </a:r>
            <a:endParaRPr lang="en-US" altLang="zh-CN" sz="1200">
              <a:solidFill>
                <a:srgbClr val="4F4D5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21516" name="文本框 27"/>
          <p:cNvSpPr txBox="1">
            <a:spLocks noChangeArrowheads="1"/>
          </p:cNvSpPr>
          <p:nvPr/>
        </p:nvSpPr>
        <p:spPr bwMode="auto">
          <a:xfrm>
            <a:off x="2041525" y="2979738"/>
            <a:ext cx="22193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E6DBC4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E6DBC4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</p:txBody>
      </p:sp>
      <p:sp>
        <p:nvSpPr>
          <p:cNvPr id="21517" name="文本框 27"/>
          <p:cNvSpPr txBox="1">
            <a:spLocks noChangeArrowheads="1"/>
          </p:cNvSpPr>
          <p:nvPr/>
        </p:nvSpPr>
        <p:spPr bwMode="auto">
          <a:xfrm>
            <a:off x="6170613" y="3417888"/>
            <a:ext cx="4525962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r>
              <a:rPr lang="zh-CN" altLang="en-US" sz="800">
                <a:solidFill>
                  <a:srgbClr val="686769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点击输入简要文字解说，解说文字尽量概括精炼，不用多余的文字修饰，简洁精准的 解说所提炼的核心概念。</a:t>
            </a:r>
          </a:p>
          <a:p>
            <a:pPr>
              <a:lnSpc>
                <a:spcPct val="150000"/>
              </a:lnSpc>
            </a:pPr>
            <a:endParaRPr lang="zh-CN" altLang="en-US" sz="800">
              <a:solidFill>
                <a:srgbClr val="686769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3776</Words>
  <Application>Microsoft Office PowerPoint</Application>
  <PresentationFormat>宽屏</PresentationFormat>
  <Paragraphs>251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等线</vt:lpstr>
      <vt:lpstr>方正姚体</vt:lpstr>
      <vt:lpstr>苹方 常规</vt:lpstr>
      <vt:lpstr>苹方 特粗</vt:lpstr>
      <vt:lpstr>微软雅黑</vt:lpstr>
      <vt:lpstr>Arial</vt:lpstr>
      <vt:lpstr>Calibri</vt:lpstr>
      <vt:lpstr>Calibri Light</vt:lpstr>
      <vt:lpstr>Impact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95</cp:revision>
  <dcterms:created xsi:type="dcterms:W3CDTF">2018-09-08T14:26:00Z</dcterms:created>
  <dcterms:modified xsi:type="dcterms:W3CDTF">2021-01-05T07:26:19Z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