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9"/>
  </p:notesMasterIdLst>
  <p:sldIdLst>
    <p:sldId id="256" r:id="rId2"/>
    <p:sldId id="600" r:id="rId3"/>
    <p:sldId id="602" r:id="rId4"/>
    <p:sldId id="601" r:id="rId5"/>
    <p:sldId id="603" r:id="rId6"/>
    <p:sldId id="607" r:id="rId7"/>
    <p:sldId id="606" r:id="rId8"/>
    <p:sldId id="605" r:id="rId9"/>
    <p:sldId id="608" r:id="rId10"/>
    <p:sldId id="609" r:id="rId11"/>
    <p:sldId id="610" r:id="rId12"/>
    <p:sldId id="611" r:id="rId13"/>
    <p:sldId id="612" r:id="rId14"/>
    <p:sldId id="604" r:id="rId15"/>
    <p:sldId id="638" r:id="rId16"/>
    <p:sldId id="613" r:id="rId17"/>
    <p:sldId id="614" r:id="rId18"/>
    <p:sldId id="615" r:id="rId19"/>
    <p:sldId id="616" r:id="rId20"/>
    <p:sldId id="617" r:id="rId21"/>
    <p:sldId id="639" r:id="rId22"/>
    <p:sldId id="619" r:id="rId23"/>
    <p:sldId id="620" r:id="rId24"/>
    <p:sldId id="621" r:id="rId25"/>
    <p:sldId id="622" r:id="rId26"/>
    <p:sldId id="623" r:id="rId27"/>
    <p:sldId id="624" r:id="rId28"/>
    <p:sldId id="625" r:id="rId29"/>
    <p:sldId id="640" r:id="rId30"/>
    <p:sldId id="626" r:id="rId31"/>
    <p:sldId id="627" r:id="rId32"/>
    <p:sldId id="628" r:id="rId33"/>
    <p:sldId id="629" r:id="rId34"/>
    <p:sldId id="630" r:id="rId35"/>
    <p:sldId id="631" r:id="rId36"/>
    <p:sldId id="632" r:id="rId37"/>
    <p:sldId id="258" r:id="rId38"/>
  </p:sldIdLst>
  <p:sldSz cx="9144000" cy="5713413"/>
  <p:notesSz cx="6858000" cy="9144000"/>
  <p:defaultTextStyle>
    <a:defPPr>
      <a:defRPr lang="zh-CN"/>
    </a:defPPr>
    <a:lvl1pPr algn="l" rtl="0" eaLnBrk="0" fontAlgn="base" hangingPunct="0">
      <a:spcBef>
        <a:spcPct val="0"/>
      </a:spcBef>
      <a:spcAft>
        <a:spcPct val="0"/>
      </a:spcAft>
      <a:defRPr sz="1500"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1500"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1500"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1500"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15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1952">
          <p15:clr>
            <a:srgbClr val="A4A3A4"/>
          </p15:clr>
        </p15:guide>
        <p15:guide id="2" pos="258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C78A1"/>
    <a:srgbClr val="F6F4CC"/>
    <a:srgbClr val="CCFF33"/>
    <a:srgbClr val="990000"/>
    <a:srgbClr val="D60093"/>
    <a:srgbClr val="000099"/>
    <a:srgbClr val="CC00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Objects="1">
      <p:cViewPr varScale="1">
        <p:scale>
          <a:sx n="131" d="100"/>
          <a:sy n="131" d="100"/>
        </p:scale>
        <p:origin x="1014" y="108"/>
      </p:cViewPr>
      <p:guideLst>
        <p:guide orient="horz" pos="1952"/>
        <p:guide pos="258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eaLnBrk="0" hangingPunct="0">
              <a:buFont typeface="Arial" panose="020B0604020202020204" pitchFamily="34" charset="0"/>
              <a:buNone/>
              <a:defRPr sz="1200"/>
            </a:lvl1pPr>
          </a:lstStyle>
          <a:p>
            <a:pPr>
              <a:defRPr/>
            </a:pPr>
            <a:endParaRPr lang="zh-CN" altLang="en-US"/>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eaLnBrk="0" hangingPunct="0">
              <a:buFont typeface="Arial" panose="020B0604020202020204" pitchFamily="34" charset="0"/>
              <a:buNone/>
              <a:defRPr sz="1200"/>
            </a:lvl1pPr>
          </a:lstStyle>
          <a:p>
            <a:pPr>
              <a:defRPr/>
            </a:pPr>
            <a:fld id="{936E4DCB-4251-4291-B0E4-E07FF157395F}" type="datetimeFigureOut">
              <a:rPr lang="zh-CN" altLang="en-US"/>
              <a:t>2021/1/5</a:t>
            </a:fld>
            <a:endParaRPr lang="en-US"/>
          </a:p>
        </p:txBody>
      </p:sp>
      <p:sp>
        <p:nvSpPr>
          <p:cNvPr id="4100" name="Rectangle 4"/>
          <p:cNvSpPr>
            <a:spLocks noGrp="1" noRot="1" noChangeAspect="1" noChangeArrowheads="1"/>
          </p:cNvSpPr>
          <p:nvPr>
            <p:ph type="sldImg" idx="2"/>
          </p:nvPr>
        </p:nvSpPr>
        <p:spPr bwMode="auto">
          <a:xfrm>
            <a:off x="685800" y="685800"/>
            <a:ext cx="54864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eaLnBrk="0" hangingPunct="0">
              <a:buFont typeface="Arial" panose="020B0604020202020204" pitchFamily="34" charset="0"/>
              <a:buNone/>
              <a:defRPr sz="1200"/>
            </a:lvl1pPr>
          </a:lstStyle>
          <a:p>
            <a:pPr>
              <a:defRPr/>
            </a:pPr>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r" eaLnBrk="0" hangingPunct="0">
              <a:buFont typeface="Arial" panose="020B0604020202020204" pitchFamily="34" charset="0"/>
              <a:buNone/>
              <a:defRPr sz="1200"/>
            </a:lvl1pPr>
          </a:lstStyle>
          <a:p>
            <a:pPr>
              <a:defRPr/>
            </a:pPr>
            <a:fld id="{2C325BEB-3BAA-478A-ABD9-1DA3C8DB03FE}" type="slidenum">
              <a:rPr lang="zh-CN" altLang="en-US"/>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057400" y="3865563"/>
            <a:ext cx="5087938" cy="646112"/>
          </a:xfrm>
        </p:spPr>
        <p:txBody>
          <a:bodyPr/>
          <a:lstStyle>
            <a:lvl1pPr algn="ctr">
              <a:defRPr sz="2700">
                <a:solidFill>
                  <a:srgbClr val="990000"/>
                </a:solidFill>
              </a:defRPr>
            </a:lvl1pPr>
          </a:lstStyle>
          <a:p>
            <a:pPr lvl="0"/>
            <a:r>
              <a:rPr lang="zh-CN" noProof="0"/>
              <a:t>单击此处编辑母版标题样式</a:t>
            </a:r>
          </a:p>
        </p:txBody>
      </p:sp>
      <p:sp>
        <p:nvSpPr>
          <p:cNvPr id="2051" name="Rectangle 3"/>
          <p:cNvSpPr>
            <a:spLocks noGrp="1" noChangeArrowheads="1"/>
          </p:cNvSpPr>
          <p:nvPr>
            <p:ph type="subTitle" idx="1"/>
          </p:nvPr>
        </p:nvSpPr>
        <p:spPr>
          <a:xfrm>
            <a:off x="2057400" y="4511677"/>
            <a:ext cx="5087938" cy="500063"/>
          </a:xfrm>
        </p:spPr>
        <p:txBody>
          <a:bodyPr/>
          <a:lstStyle>
            <a:lvl1pPr marL="0" indent="0" algn="ctr">
              <a:buFontTx/>
              <a:buNone/>
              <a:defRPr sz="1900">
                <a:solidFill>
                  <a:srgbClr val="990000"/>
                </a:solidFill>
              </a:defRPr>
            </a:lvl1pPr>
          </a:lstStyle>
          <a:p>
            <a:pPr lvl="0"/>
            <a:r>
              <a:rPr lang="zh-CN" noProof="0"/>
              <a:t>单击此处编辑母版副标题样式</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34150" y="279402"/>
            <a:ext cx="1928813" cy="4862513"/>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742950" y="279402"/>
            <a:ext cx="5638800" cy="4862513"/>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423990"/>
            <a:ext cx="7886700" cy="237648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623888" y="3822700"/>
            <a:ext cx="7886700" cy="1250950"/>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单击此处编辑母版文本样式</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742951" y="884240"/>
            <a:ext cx="3783013" cy="425767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78364" y="884240"/>
            <a:ext cx="3784600" cy="425767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304800"/>
            <a:ext cx="7886700" cy="1103313"/>
          </a:xfrm>
        </p:spPr>
        <p:txBody>
          <a:bodyPr/>
          <a:lstStyle/>
          <a:p>
            <a:r>
              <a:rPr lang="zh-CN" altLang="en-US"/>
              <a:t>单击此处编辑母版标题样式</a:t>
            </a:r>
          </a:p>
        </p:txBody>
      </p:sp>
      <p:sp>
        <p:nvSpPr>
          <p:cNvPr id="3" name="文本占位符 2"/>
          <p:cNvSpPr>
            <a:spLocks noGrp="1"/>
          </p:cNvSpPr>
          <p:nvPr>
            <p:ph type="body" idx="1"/>
          </p:nvPr>
        </p:nvSpPr>
        <p:spPr>
          <a:xfrm>
            <a:off x="630239" y="1400175"/>
            <a:ext cx="3868737" cy="6873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30239" y="2087565"/>
            <a:ext cx="3868737" cy="3068637"/>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29150" y="1400175"/>
            <a:ext cx="3887788" cy="6873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29150" y="2087565"/>
            <a:ext cx="3887788" cy="3068637"/>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9" y="381000"/>
            <a:ext cx="2949575" cy="13335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3887788" y="822327"/>
            <a:ext cx="4629150" cy="40608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30239" y="1714500"/>
            <a:ext cx="2949575" cy="31750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9" y="381000"/>
            <a:ext cx="2949575" cy="13335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3887788" y="822327"/>
            <a:ext cx="4629150" cy="40608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630239" y="1714500"/>
            <a:ext cx="2949575" cy="31750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42950" y="279400"/>
            <a:ext cx="77200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0304" tIns="40152" rIns="80304" bIns="40152" numCol="1" anchor="ctr" anchorCtr="0" compatLnSpc="1"/>
          <a:lstStyle/>
          <a:p>
            <a:pPr lvl="0"/>
            <a:r>
              <a:rPr lang="zh-CN"/>
              <a:t>单击此处编辑母版标题样式</a:t>
            </a:r>
          </a:p>
        </p:txBody>
      </p:sp>
      <p:sp>
        <p:nvSpPr>
          <p:cNvPr id="1027" name="Rectangle 3"/>
          <p:cNvSpPr>
            <a:spLocks noGrp="1" noChangeArrowheads="1"/>
          </p:cNvSpPr>
          <p:nvPr>
            <p:ph type="body" idx="1"/>
          </p:nvPr>
        </p:nvSpPr>
        <p:spPr bwMode="auto">
          <a:xfrm>
            <a:off x="742950" y="884240"/>
            <a:ext cx="7720013" cy="425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0304" tIns="40152" rIns="80304" bIns="40152" numCol="1" anchor="t" anchorCtr="0" compatLnSpc="1"/>
          <a:lstStyle/>
          <a:p>
            <a:pPr lvl="0"/>
            <a:r>
              <a:rPr lang="zh-CN"/>
              <a:t>单击此处编辑母版文本样式</a:t>
            </a:r>
          </a:p>
          <a:p>
            <a:pPr lvl="1"/>
            <a:r>
              <a:rPr lang="zh-CN"/>
              <a:t>第二级</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803275" rtl="0" eaLnBrk="0" fontAlgn="base" hangingPunct="0">
        <a:spcBef>
          <a:spcPct val="0"/>
        </a:spcBef>
        <a:spcAft>
          <a:spcPct val="0"/>
        </a:spcAft>
        <a:defRPr sz="1900" kern="1200">
          <a:solidFill>
            <a:srgbClr val="080808"/>
          </a:solidFill>
          <a:latin typeface="+mj-lt"/>
          <a:ea typeface="+mj-ea"/>
          <a:cs typeface="+mj-cs"/>
        </a:defRPr>
      </a:lvl1pPr>
      <a:lvl2pPr algn="l" defTabSz="803275" rtl="0" eaLnBrk="0" fontAlgn="base" hangingPunct="0">
        <a:spcBef>
          <a:spcPct val="0"/>
        </a:spcBef>
        <a:spcAft>
          <a:spcPct val="0"/>
        </a:spcAft>
        <a:defRPr sz="1900">
          <a:solidFill>
            <a:srgbClr val="080808"/>
          </a:solidFill>
          <a:latin typeface="Arial" panose="020B0604020202020204" pitchFamily="34" charset="0"/>
          <a:ea typeface="微软雅黑" panose="020B0503020204020204" pitchFamily="34" charset="-122"/>
        </a:defRPr>
      </a:lvl2pPr>
      <a:lvl3pPr algn="l" defTabSz="803275" rtl="0" eaLnBrk="0" fontAlgn="base" hangingPunct="0">
        <a:spcBef>
          <a:spcPct val="0"/>
        </a:spcBef>
        <a:spcAft>
          <a:spcPct val="0"/>
        </a:spcAft>
        <a:defRPr sz="1900">
          <a:solidFill>
            <a:srgbClr val="080808"/>
          </a:solidFill>
          <a:latin typeface="Arial" panose="020B0604020202020204" pitchFamily="34" charset="0"/>
          <a:ea typeface="微软雅黑" panose="020B0503020204020204" pitchFamily="34" charset="-122"/>
        </a:defRPr>
      </a:lvl3pPr>
      <a:lvl4pPr algn="l" defTabSz="803275" rtl="0" eaLnBrk="0" fontAlgn="base" hangingPunct="0">
        <a:spcBef>
          <a:spcPct val="0"/>
        </a:spcBef>
        <a:spcAft>
          <a:spcPct val="0"/>
        </a:spcAft>
        <a:defRPr sz="1900">
          <a:solidFill>
            <a:srgbClr val="080808"/>
          </a:solidFill>
          <a:latin typeface="Arial" panose="020B0604020202020204" pitchFamily="34" charset="0"/>
          <a:ea typeface="微软雅黑" panose="020B0503020204020204" pitchFamily="34" charset="-122"/>
        </a:defRPr>
      </a:lvl4pPr>
      <a:lvl5pPr algn="l" defTabSz="803275" rtl="0" eaLnBrk="0" fontAlgn="base" hangingPunct="0">
        <a:spcBef>
          <a:spcPct val="0"/>
        </a:spcBef>
        <a:spcAft>
          <a:spcPct val="0"/>
        </a:spcAft>
        <a:defRPr sz="1900">
          <a:solidFill>
            <a:srgbClr val="080808"/>
          </a:solidFill>
          <a:latin typeface="Arial" panose="020B0604020202020204" pitchFamily="34" charset="0"/>
          <a:ea typeface="微软雅黑" panose="020B0503020204020204" pitchFamily="34" charset="-122"/>
        </a:defRPr>
      </a:lvl5pPr>
      <a:lvl6pPr marL="457200" algn="l" defTabSz="803275" rtl="0" fontAlgn="base">
        <a:spcBef>
          <a:spcPct val="0"/>
        </a:spcBef>
        <a:spcAft>
          <a:spcPct val="0"/>
        </a:spcAft>
        <a:defRPr sz="1900">
          <a:solidFill>
            <a:srgbClr val="080808"/>
          </a:solidFill>
          <a:latin typeface="Arial" panose="020B0604020202020204" pitchFamily="34" charset="0"/>
          <a:ea typeface="微软雅黑" panose="020B0503020204020204" pitchFamily="34" charset="-122"/>
        </a:defRPr>
      </a:lvl6pPr>
      <a:lvl7pPr marL="914400" algn="l" defTabSz="803275" rtl="0" fontAlgn="base">
        <a:spcBef>
          <a:spcPct val="0"/>
        </a:spcBef>
        <a:spcAft>
          <a:spcPct val="0"/>
        </a:spcAft>
        <a:defRPr sz="1900">
          <a:solidFill>
            <a:srgbClr val="080808"/>
          </a:solidFill>
          <a:latin typeface="Arial" panose="020B0604020202020204" pitchFamily="34" charset="0"/>
          <a:ea typeface="微软雅黑" panose="020B0503020204020204" pitchFamily="34" charset="-122"/>
        </a:defRPr>
      </a:lvl7pPr>
      <a:lvl8pPr marL="1371600" algn="l" defTabSz="803275" rtl="0" fontAlgn="base">
        <a:spcBef>
          <a:spcPct val="0"/>
        </a:spcBef>
        <a:spcAft>
          <a:spcPct val="0"/>
        </a:spcAft>
        <a:defRPr sz="1900">
          <a:solidFill>
            <a:srgbClr val="080808"/>
          </a:solidFill>
          <a:latin typeface="Arial" panose="020B0604020202020204" pitchFamily="34" charset="0"/>
          <a:ea typeface="微软雅黑" panose="020B0503020204020204" pitchFamily="34" charset="-122"/>
        </a:defRPr>
      </a:lvl8pPr>
      <a:lvl9pPr marL="1828800" algn="l" defTabSz="803275" rtl="0" fontAlgn="base">
        <a:spcBef>
          <a:spcPct val="0"/>
        </a:spcBef>
        <a:spcAft>
          <a:spcPct val="0"/>
        </a:spcAft>
        <a:defRPr sz="1900">
          <a:solidFill>
            <a:srgbClr val="080808"/>
          </a:solidFill>
          <a:latin typeface="Arial" panose="020B0604020202020204" pitchFamily="34" charset="0"/>
          <a:ea typeface="微软雅黑" panose="020B0503020204020204" pitchFamily="34" charset="-122"/>
        </a:defRPr>
      </a:lvl9pPr>
    </p:titleStyle>
    <p:bodyStyle>
      <a:lvl1pPr marL="301625" indent="-301625" algn="l" defTabSz="803275" rtl="0" eaLnBrk="0" fontAlgn="base" hangingPunct="0">
        <a:spcBef>
          <a:spcPct val="20000"/>
        </a:spcBef>
        <a:spcAft>
          <a:spcPct val="0"/>
        </a:spcAft>
        <a:buChar char="•"/>
        <a:defRPr sz="1500" kern="1200">
          <a:solidFill>
            <a:srgbClr val="080808"/>
          </a:solidFill>
          <a:latin typeface="+mn-lt"/>
          <a:ea typeface="+mn-ea"/>
          <a:cs typeface="+mn-cs"/>
        </a:defRPr>
      </a:lvl1pPr>
      <a:lvl2pPr marL="652780" indent="-250825" algn="l" defTabSz="803275" rtl="0" eaLnBrk="0" fontAlgn="base" hangingPunct="0">
        <a:spcBef>
          <a:spcPct val="20000"/>
        </a:spcBef>
        <a:spcAft>
          <a:spcPct val="0"/>
        </a:spcAft>
        <a:buChar char="–"/>
        <a:defRPr sz="1400" kern="1200">
          <a:solidFill>
            <a:srgbClr val="080808"/>
          </a:solidFill>
          <a:latin typeface="+mn-lt"/>
          <a:ea typeface="楷体_GB2312" pitchFamily="1" charset="-122"/>
          <a:cs typeface="+mn-cs"/>
        </a:defRPr>
      </a:lvl2pPr>
      <a:lvl3pPr marL="1005205" indent="-201930" algn="l" defTabSz="803275"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3pPr>
      <a:lvl4pPr marL="1405255" indent="-200025" algn="l" defTabSz="803275" rtl="0" eaLnBrk="0" fontAlgn="base" hangingPunct="0">
        <a:spcBef>
          <a:spcPct val="20000"/>
        </a:spcBef>
        <a:spcAft>
          <a:spcPct val="0"/>
        </a:spcAft>
        <a:buChar char="–"/>
        <a:defRPr sz="1700" kern="1200">
          <a:solidFill>
            <a:schemeClr val="tx1"/>
          </a:solidFill>
          <a:latin typeface="+mn-lt"/>
          <a:ea typeface="宋体" panose="02010600030101010101" pitchFamily="2" charset="-122"/>
          <a:cs typeface="+mn-cs"/>
        </a:defRPr>
      </a:lvl4pPr>
      <a:lvl5pPr marL="1806575" indent="-200025" algn="l" defTabSz="803275" rtl="0" eaLnBrk="0" fontAlgn="base" hangingPunct="0">
        <a:spcBef>
          <a:spcPct val="20000"/>
        </a:spcBef>
        <a:spcAft>
          <a:spcPct val="0"/>
        </a:spcAft>
        <a:buChar char="»"/>
        <a:defRPr sz="1700" kern="1200">
          <a:solidFill>
            <a:schemeClr val="tx1"/>
          </a:solidFill>
          <a:latin typeface="+mn-lt"/>
          <a:ea typeface="宋体" panose="02010600030101010101"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3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nvSpPr>
        <p:spPr bwMode="auto">
          <a:xfrm>
            <a:off x="2925764" y="5275263"/>
            <a:ext cx="3278187" cy="373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0304" tIns="40152" rIns="80304" bIns="40152"/>
          <a:lstStyle>
            <a:lvl1pPr defTabSz="803275">
              <a:spcBef>
                <a:spcPct val="20000"/>
              </a:spcBef>
              <a:buChar char="•"/>
              <a:defRPr sz="1500">
                <a:solidFill>
                  <a:srgbClr val="080808"/>
                </a:solidFill>
                <a:latin typeface="Arial" panose="020B0604020202020204" pitchFamily="34" charset="0"/>
                <a:ea typeface="仿宋_GB2312" pitchFamily="1" charset="-122"/>
              </a:defRPr>
            </a:lvl1pPr>
            <a:lvl2pPr marL="401955" indent="-250825" defTabSz="803275">
              <a:spcBef>
                <a:spcPct val="20000"/>
              </a:spcBef>
              <a:buChar char="–"/>
              <a:defRPr sz="1400">
                <a:solidFill>
                  <a:srgbClr val="080808"/>
                </a:solidFill>
                <a:latin typeface="Arial" panose="020B0604020202020204" pitchFamily="34" charset="0"/>
                <a:ea typeface="楷体_GB2312" pitchFamily="1" charset="-122"/>
              </a:defRPr>
            </a:lvl2pPr>
            <a:lvl3pPr marL="803275" indent="-201930" defTabSz="803275">
              <a:spcBef>
                <a:spcPct val="20000"/>
              </a:spcBef>
              <a:buChar char="•"/>
              <a:defRPr sz="2000">
                <a:solidFill>
                  <a:schemeClr val="tx1"/>
                </a:solidFill>
                <a:latin typeface="Arial" panose="020B0604020202020204" pitchFamily="34" charset="0"/>
                <a:ea typeface="宋体" panose="02010600030101010101" pitchFamily="2" charset="-122"/>
              </a:defRPr>
            </a:lvl3pPr>
            <a:lvl4pPr marL="1205230" indent="-200025" defTabSz="803275">
              <a:spcBef>
                <a:spcPct val="20000"/>
              </a:spcBef>
              <a:buChar char="–"/>
              <a:defRPr sz="1700">
                <a:solidFill>
                  <a:schemeClr val="tx1"/>
                </a:solidFill>
                <a:latin typeface="Arial" panose="020B0604020202020204" pitchFamily="34" charset="0"/>
                <a:ea typeface="宋体" panose="02010600030101010101" pitchFamily="2" charset="-122"/>
              </a:defRPr>
            </a:lvl4pPr>
            <a:lvl5pPr marL="1606550" indent="-200025" defTabSz="803275">
              <a:spcBef>
                <a:spcPct val="20000"/>
              </a:spcBef>
              <a:buChar char="»"/>
              <a:defRPr sz="1700">
                <a:solidFill>
                  <a:schemeClr val="tx1"/>
                </a:solidFill>
                <a:latin typeface="Arial" panose="020B0604020202020204" pitchFamily="34" charset="0"/>
                <a:ea typeface="宋体" panose="02010600030101010101" pitchFamily="2" charset="-122"/>
              </a:defRPr>
            </a:lvl5pPr>
            <a:lvl6pPr marL="2063750" indent="-200025" defTabSz="803275"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6pPr>
            <a:lvl7pPr marL="2520950" indent="-200025" defTabSz="803275"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7pPr>
            <a:lvl8pPr marL="2978150" indent="-200025" defTabSz="803275"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8pPr>
            <a:lvl9pPr marL="3435350" indent="-200025" defTabSz="803275"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9pPr>
          </a:lstStyle>
          <a:p>
            <a:pPr algn="ctr" eaLnBrk="1" hangingPunct="1">
              <a:buFontTx/>
              <a:buNone/>
            </a:pPr>
            <a:r>
              <a:rPr lang="zh-CN" altLang="en-US" sz="1400">
                <a:solidFill>
                  <a:schemeClr val="tx1"/>
                </a:solidFill>
                <a:latin typeface="微软雅黑" panose="020B0503020204020204" pitchFamily="34" charset="-122"/>
                <a:ea typeface="微软雅黑" panose="020B0503020204020204" pitchFamily="34" charset="-122"/>
              </a:rPr>
              <a:t>汇报人：</a:t>
            </a:r>
            <a:r>
              <a:rPr lang="en-US" altLang="zh-CN" sz="1400">
                <a:solidFill>
                  <a:schemeClr val="tx1"/>
                </a:solidFill>
                <a:latin typeface="微软雅黑" panose="020B0503020204020204" pitchFamily="34" charset="-122"/>
                <a:ea typeface="微软雅黑" panose="020B0503020204020204" pitchFamily="34" charset="-122"/>
              </a:rPr>
              <a:t>xiazaii     2020.01.08</a:t>
            </a:r>
            <a:endParaRPr lang="zh-CN" altLang="en-US" sz="1400" dirty="0">
              <a:solidFill>
                <a:schemeClr val="tx1"/>
              </a:solidFill>
              <a:latin typeface="微软雅黑" panose="020B0503020204020204" pitchFamily="34" charset="-122"/>
              <a:ea typeface="微软雅黑" panose="020B0503020204020204" pitchFamily="34" charset="-122"/>
            </a:endParaRPr>
          </a:p>
        </p:txBody>
      </p:sp>
      <p:sp>
        <p:nvSpPr>
          <p:cNvPr id="4099" name="Text Box 3"/>
          <p:cNvSpPr txBox="1">
            <a:spLocks noChangeArrowheads="1"/>
          </p:cNvSpPr>
          <p:nvPr/>
        </p:nvSpPr>
        <p:spPr bwMode="auto">
          <a:xfrm>
            <a:off x="1162050" y="4518026"/>
            <a:ext cx="6519863" cy="3348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spAutoFit/>
          </a:bodyP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1700" dirty="0">
                <a:ea typeface="微软雅黑" panose="020B0503020204020204" pitchFamily="34" charset="-122"/>
              </a:rPr>
              <a:t>“激情年历”通用PPT模板，标题可随意修改，方框也可随意增减</a:t>
            </a:r>
          </a:p>
        </p:txBody>
      </p:sp>
      <p:pic>
        <p:nvPicPr>
          <p:cNvPr id="4100" name="Picture 4" descr="田字框"/>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5250" y="3863976"/>
            <a:ext cx="649288"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5" descr="田字框"/>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2963" y="3863976"/>
            <a:ext cx="650875" cy="650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102" name="Picture 6" descr="田字框"/>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9564" y="3863976"/>
            <a:ext cx="649287" cy="650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103" name="Picture 7" descr="田字框"/>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4101" y="3863976"/>
            <a:ext cx="650875" cy="650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104" name="Picture 8" descr="田字框"/>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41864" y="3863976"/>
            <a:ext cx="649287" cy="650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105" name="Picture 9" descr="田字框"/>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95925" y="3863976"/>
            <a:ext cx="650875" cy="650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106" name="Picture 10" descr="田字框"/>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3001" y="3863976"/>
            <a:ext cx="650875" cy="650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107" name="Picture 11" descr="田字框"/>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78651" y="3863976"/>
            <a:ext cx="650875" cy="650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108" name="Text Box 12"/>
          <p:cNvSpPr txBox="1">
            <a:spLocks noChangeArrowheads="1"/>
          </p:cNvSpPr>
          <p:nvPr/>
        </p:nvSpPr>
        <p:spPr bwMode="auto">
          <a:xfrm>
            <a:off x="1354138" y="3805238"/>
            <a:ext cx="62992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algn="dist" eaLnBrk="1" hangingPunct="1">
              <a:buFont typeface="Arial" panose="020B0604020202020204" pitchFamily="34" charset="0"/>
              <a:buNone/>
            </a:pPr>
            <a:r>
              <a:rPr lang="zh-CN" altLang="en-US" sz="4000" dirty="0">
                <a:solidFill>
                  <a:srgbClr val="FF0000"/>
                </a:solidFill>
                <a:latin typeface="华康俪金黑W8(P)" panose="020B0800000000000000" pitchFamily="34" charset="-122"/>
                <a:ea typeface="华康俪金黑W8(P)" panose="020B0800000000000000" pitchFamily="34" charset="-122"/>
              </a:rPr>
              <a:t>努力超越 再创辉煌</a:t>
            </a:r>
          </a:p>
        </p:txBody>
      </p:sp>
      <p:sp>
        <p:nvSpPr>
          <p:cNvPr id="5133" name="Rectangle 13"/>
          <p:cNvSpPr>
            <a:spLocks noChangeArrowheads="1"/>
          </p:cNvSpPr>
          <p:nvPr/>
        </p:nvSpPr>
        <p:spPr bwMode="auto">
          <a:xfrm flipV="1">
            <a:off x="0" y="3660776"/>
            <a:ext cx="9144000" cy="53975"/>
          </a:xfrm>
          <a:prstGeom prst="rect">
            <a:avLst/>
          </a:prstGeom>
          <a:solidFill>
            <a:srgbClr val="CC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p>
        </p:txBody>
      </p:sp>
      <p:sp>
        <p:nvSpPr>
          <p:cNvPr id="5134" name="Rectangle 14"/>
          <p:cNvSpPr>
            <a:spLocks noChangeArrowheads="1"/>
          </p:cNvSpPr>
          <p:nvPr/>
        </p:nvSpPr>
        <p:spPr bwMode="auto">
          <a:xfrm flipV="1">
            <a:off x="0" y="5661025"/>
            <a:ext cx="9144000" cy="53975"/>
          </a:xfrm>
          <a:prstGeom prst="rect">
            <a:avLst/>
          </a:prstGeom>
          <a:solidFill>
            <a:srgbClr val="CC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p>
        </p:txBody>
      </p:sp>
      <p:grpSp>
        <p:nvGrpSpPr>
          <p:cNvPr id="4111" name="Group 15"/>
          <p:cNvGrpSpPr/>
          <p:nvPr/>
        </p:nvGrpSpPr>
        <p:grpSpPr bwMode="auto">
          <a:xfrm>
            <a:off x="1323976" y="4829175"/>
            <a:ext cx="6397625" cy="312738"/>
            <a:chOff x="0" y="0"/>
            <a:chExt cx="10075" cy="492"/>
          </a:xfrm>
        </p:grpSpPr>
        <p:sp>
          <p:nvSpPr>
            <p:cNvPr id="4112" name="AutoShape 16"/>
            <p:cNvSpPr>
              <a:spLocks noChangeArrowheads="1"/>
            </p:cNvSpPr>
            <p:nvPr/>
          </p:nvSpPr>
          <p:spPr bwMode="auto">
            <a:xfrm>
              <a:off x="4800" y="0"/>
              <a:ext cx="495" cy="492"/>
            </a:xfrm>
            <a:prstGeom prst="star5">
              <a:avLst/>
            </a:prstGeom>
            <a:solidFill>
              <a:schemeClr val="accent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buFont typeface="Arial" panose="020B0604020202020204" pitchFamily="34" charset="0"/>
                <a:buNone/>
                <a:defRPr/>
              </a:pPr>
              <a:endParaRPr lang="zh-CN" altLang="en-US"/>
            </a:p>
          </p:txBody>
        </p:sp>
        <p:sp>
          <p:nvSpPr>
            <p:cNvPr id="5137" name="Line 17"/>
            <p:cNvSpPr>
              <a:spLocks noChangeShapeType="1"/>
            </p:cNvSpPr>
            <p:nvPr/>
          </p:nvSpPr>
          <p:spPr bwMode="auto">
            <a:xfrm flipH="1">
              <a:off x="0" y="281"/>
              <a:ext cx="4747" cy="4"/>
            </a:xfrm>
            <a:prstGeom prst="line">
              <a:avLst/>
            </a:prstGeom>
            <a:noFill/>
            <a:ln w="19050">
              <a:solidFill>
                <a:srgbClr val="CC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5138" name="Line 18"/>
            <p:cNvSpPr>
              <a:spLocks noChangeShapeType="1"/>
            </p:cNvSpPr>
            <p:nvPr/>
          </p:nvSpPr>
          <p:spPr bwMode="auto">
            <a:xfrm flipH="1">
              <a:off x="5329" y="281"/>
              <a:ext cx="4747" cy="4"/>
            </a:xfrm>
            <a:prstGeom prst="line">
              <a:avLst/>
            </a:prstGeom>
            <a:noFill/>
            <a:ln w="19050">
              <a:solidFill>
                <a:srgbClr val="CC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107"/>
                                        </p:tgtEl>
                                        <p:attrNameLst>
                                          <p:attrName>style.visibility</p:attrName>
                                        </p:attrNameLst>
                                      </p:cBhvr>
                                      <p:to>
                                        <p:strVal val="visible"/>
                                      </p:to>
                                    </p:set>
                                    <p:anim calcmode="lin" valueType="num">
                                      <p:cBhvr additive="base">
                                        <p:cTn id="7" dur="500" fill="hold"/>
                                        <p:tgtEl>
                                          <p:spTgt spid="4107"/>
                                        </p:tgtEl>
                                        <p:attrNameLst>
                                          <p:attrName>ppt_x</p:attrName>
                                        </p:attrNameLst>
                                      </p:cBhvr>
                                      <p:tavLst>
                                        <p:tav tm="0">
                                          <p:val>
                                            <p:strVal val="0-#ppt_w/2"/>
                                          </p:val>
                                        </p:tav>
                                        <p:tav tm="100000">
                                          <p:val>
                                            <p:strVal val="#ppt_x"/>
                                          </p:val>
                                        </p:tav>
                                      </p:tavLst>
                                    </p:anim>
                                    <p:anim calcmode="lin" valueType="num">
                                      <p:cBhvr additive="base">
                                        <p:cTn id="8" dur="500" fill="hold"/>
                                        <p:tgtEl>
                                          <p:spTgt spid="4107"/>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4106"/>
                                        </p:tgtEl>
                                        <p:attrNameLst>
                                          <p:attrName>style.visibility</p:attrName>
                                        </p:attrNameLst>
                                      </p:cBhvr>
                                      <p:to>
                                        <p:strVal val="visible"/>
                                      </p:to>
                                    </p:set>
                                    <p:anim calcmode="lin" valueType="num">
                                      <p:cBhvr additive="base">
                                        <p:cTn id="11" dur="500" fill="hold"/>
                                        <p:tgtEl>
                                          <p:spTgt spid="4106"/>
                                        </p:tgtEl>
                                        <p:attrNameLst>
                                          <p:attrName>ppt_x</p:attrName>
                                        </p:attrNameLst>
                                      </p:cBhvr>
                                      <p:tavLst>
                                        <p:tav tm="0">
                                          <p:val>
                                            <p:strVal val="0-#ppt_w/2"/>
                                          </p:val>
                                        </p:tav>
                                        <p:tav tm="100000">
                                          <p:val>
                                            <p:strVal val="#ppt_x"/>
                                          </p:val>
                                        </p:tav>
                                      </p:tavLst>
                                    </p:anim>
                                    <p:anim calcmode="lin" valueType="num">
                                      <p:cBhvr additive="base">
                                        <p:cTn id="12" dur="500" fill="hold"/>
                                        <p:tgtEl>
                                          <p:spTgt spid="4106"/>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4105"/>
                                        </p:tgtEl>
                                        <p:attrNameLst>
                                          <p:attrName>style.visibility</p:attrName>
                                        </p:attrNameLst>
                                      </p:cBhvr>
                                      <p:to>
                                        <p:strVal val="visible"/>
                                      </p:to>
                                    </p:set>
                                    <p:anim calcmode="lin" valueType="num">
                                      <p:cBhvr additive="base">
                                        <p:cTn id="15" dur="500" fill="hold"/>
                                        <p:tgtEl>
                                          <p:spTgt spid="4105"/>
                                        </p:tgtEl>
                                        <p:attrNameLst>
                                          <p:attrName>ppt_x</p:attrName>
                                        </p:attrNameLst>
                                      </p:cBhvr>
                                      <p:tavLst>
                                        <p:tav tm="0">
                                          <p:val>
                                            <p:strVal val="0-#ppt_w/2"/>
                                          </p:val>
                                        </p:tav>
                                        <p:tav tm="100000">
                                          <p:val>
                                            <p:strVal val="#ppt_x"/>
                                          </p:val>
                                        </p:tav>
                                      </p:tavLst>
                                    </p:anim>
                                    <p:anim calcmode="lin" valueType="num">
                                      <p:cBhvr additive="base">
                                        <p:cTn id="16" dur="500" fill="hold"/>
                                        <p:tgtEl>
                                          <p:spTgt spid="410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4104"/>
                                        </p:tgtEl>
                                        <p:attrNameLst>
                                          <p:attrName>style.visibility</p:attrName>
                                        </p:attrNameLst>
                                      </p:cBhvr>
                                      <p:to>
                                        <p:strVal val="visible"/>
                                      </p:to>
                                    </p:set>
                                    <p:anim calcmode="lin" valueType="num">
                                      <p:cBhvr additive="base">
                                        <p:cTn id="19" dur="500" fill="hold"/>
                                        <p:tgtEl>
                                          <p:spTgt spid="4104"/>
                                        </p:tgtEl>
                                        <p:attrNameLst>
                                          <p:attrName>ppt_x</p:attrName>
                                        </p:attrNameLst>
                                      </p:cBhvr>
                                      <p:tavLst>
                                        <p:tav tm="0">
                                          <p:val>
                                            <p:strVal val="0-#ppt_w/2"/>
                                          </p:val>
                                        </p:tav>
                                        <p:tav tm="100000">
                                          <p:val>
                                            <p:strVal val="#ppt_x"/>
                                          </p:val>
                                        </p:tav>
                                      </p:tavLst>
                                    </p:anim>
                                    <p:anim calcmode="lin" valueType="num">
                                      <p:cBhvr additive="base">
                                        <p:cTn id="20" dur="500" fill="hold"/>
                                        <p:tgtEl>
                                          <p:spTgt spid="4104"/>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4103"/>
                                        </p:tgtEl>
                                        <p:attrNameLst>
                                          <p:attrName>style.visibility</p:attrName>
                                        </p:attrNameLst>
                                      </p:cBhvr>
                                      <p:to>
                                        <p:strVal val="visible"/>
                                      </p:to>
                                    </p:set>
                                    <p:anim calcmode="lin" valueType="num">
                                      <p:cBhvr additive="base">
                                        <p:cTn id="23" dur="500" fill="hold"/>
                                        <p:tgtEl>
                                          <p:spTgt spid="4103"/>
                                        </p:tgtEl>
                                        <p:attrNameLst>
                                          <p:attrName>ppt_x</p:attrName>
                                        </p:attrNameLst>
                                      </p:cBhvr>
                                      <p:tavLst>
                                        <p:tav tm="0">
                                          <p:val>
                                            <p:strVal val="0-#ppt_w/2"/>
                                          </p:val>
                                        </p:tav>
                                        <p:tav tm="100000">
                                          <p:val>
                                            <p:strVal val="#ppt_x"/>
                                          </p:val>
                                        </p:tav>
                                      </p:tavLst>
                                    </p:anim>
                                    <p:anim calcmode="lin" valueType="num">
                                      <p:cBhvr additive="base">
                                        <p:cTn id="24" dur="500" fill="hold"/>
                                        <p:tgtEl>
                                          <p:spTgt spid="4103"/>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4102"/>
                                        </p:tgtEl>
                                        <p:attrNameLst>
                                          <p:attrName>style.visibility</p:attrName>
                                        </p:attrNameLst>
                                      </p:cBhvr>
                                      <p:to>
                                        <p:strVal val="visible"/>
                                      </p:to>
                                    </p:set>
                                    <p:anim calcmode="lin" valueType="num">
                                      <p:cBhvr additive="base">
                                        <p:cTn id="27" dur="500" fill="hold"/>
                                        <p:tgtEl>
                                          <p:spTgt spid="4102"/>
                                        </p:tgtEl>
                                        <p:attrNameLst>
                                          <p:attrName>ppt_x</p:attrName>
                                        </p:attrNameLst>
                                      </p:cBhvr>
                                      <p:tavLst>
                                        <p:tav tm="0">
                                          <p:val>
                                            <p:strVal val="0-#ppt_w/2"/>
                                          </p:val>
                                        </p:tav>
                                        <p:tav tm="100000">
                                          <p:val>
                                            <p:strVal val="#ppt_x"/>
                                          </p:val>
                                        </p:tav>
                                      </p:tavLst>
                                    </p:anim>
                                    <p:anim calcmode="lin" valueType="num">
                                      <p:cBhvr additive="base">
                                        <p:cTn id="28" dur="500" fill="hold"/>
                                        <p:tgtEl>
                                          <p:spTgt spid="4102"/>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4101"/>
                                        </p:tgtEl>
                                        <p:attrNameLst>
                                          <p:attrName>style.visibility</p:attrName>
                                        </p:attrNameLst>
                                      </p:cBhvr>
                                      <p:to>
                                        <p:strVal val="visible"/>
                                      </p:to>
                                    </p:set>
                                    <p:anim calcmode="lin" valueType="num">
                                      <p:cBhvr additive="base">
                                        <p:cTn id="31" dur="500" fill="hold"/>
                                        <p:tgtEl>
                                          <p:spTgt spid="4101"/>
                                        </p:tgtEl>
                                        <p:attrNameLst>
                                          <p:attrName>ppt_x</p:attrName>
                                        </p:attrNameLst>
                                      </p:cBhvr>
                                      <p:tavLst>
                                        <p:tav tm="0">
                                          <p:val>
                                            <p:strVal val="0-#ppt_w/2"/>
                                          </p:val>
                                        </p:tav>
                                        <p:tav tm="100000">
                                          <p:val>
                                            <p:strVal val="#ppt_x"/>
                                          </p:val>
                                        </p:tav>
                                      </p:tavLst>
                                    </p:anim>
                                    <p:anim calcmode="lin" valueType="num">
                                      <p:cBhvr additive="base">
                                        <p:cTn id="32" dur="500" fill="hold"/>
                                        <p:tgtEl>
                                          <p:spTgt spid="4101"/>
                                        </p:tgtEl>
                                        <p:attrNameLst>
                                          <p:attrName>ppt_y</p:attrName>
                                        </p:attrNameLst>
                                      </p:cBhvr>
                                      <p:tavLst>
                                        <p:tav tm="0">
                                          <p:val>
                                            <p:strVal val="#ppt_y"/>
                                          </p:val>
                                        </p:tav>
                                        <p:tav tm="100000">
                                          <p:val>
                                            <p:strVal val="#ppt_y"/>
                                          </p:val>
                                        </p:tav>
                                      </p:tavLst>
                                    </p:anim>
                                  </p:childTnLst>
                                </p:cTn>
                              </p:par>
                              <p:par>
                                <p:cTn id="33" presetID="2" presetClass="entr" presetSubtype="8" fill="hold" nodeType="withEffect">
                                  <p:stCondLst>
                                    <p:cond delay="0"/>
                                  </p:stCondLst>
                                  <p:childTnLst>
                                    <p:set>
                                      <p:cBhvr>
                                        <p:cTn id="34" dur="1" fill="hold">
                                          <p:stCondLst>
                                            <p:cond delay="0"/>
                                          </p:stCondLst>
                                        </p:cTn>
                                        <p:tgtEl>
                                          <p:spTgt spid="4100"/>
                                        </p:tgtEl>
                                        <p:attrNameLst>
                                          <p:attrName>style.visibility</p:attrName>
                                        </p:attrNameLst>
                                      </p:cBhvr>
                                      <p:to>
                                        <p:strVal val="visible"/>
                                      </p:to>
                                    </p:set>
                                    <p:anim calcmode="lin" valueType="num">
                                      <p:cBhvr additive="base">
                                        <p:cTn id="35" dur="500" fill="hold"/>
                                        <p:tgtEl>
                                          <p:spTgt spid="4100"/>
                                        </p:tgtEl>
                                        <p:attrNameLst>
                                          <p:attrName>ppt_x</p:attrName>
                                        </p:attrNameLst>
                                      </p:cBhvr>
                                      <p:tavLst>
                                        <p:tav tm="0">
                                          <p:val>
                                            <p:strVal val="0-#ppt_w/2"/>
                                          </p:val>
                                        </p:tav>
                                        <p:tav tm="100000">
                                          <p:val>
                                            <p:strVal val="#ppt_x"/>
                                          </p:val>
                                        </p:tav>
                                      </p:tavLst>
                                    </p:anim>
                                    <p:anim calcmode="lin" valueType="num">
                                      <p:cBhvr additive="base">
                                        <p:cTn id="36" dur="500" fill="hold"/>
                                        <p:tgtEl>
                                          <p:spTgt spid="4100"/>
                                        </p:tgtEl>
                                        <p:attrNameLst>
                                          <p:attrName>ppt_y</p:attrName>
                                        </p:attrNameLst>
                                      </p:cBhvr>
                                      <p:tavLst>
                                        <p:tav tm="0">
                                          <p:val>
                                            <p:strVal val="#ppt_y"/>
                                          </p:val>
                                        </p:tav>
                                        <p:tav tm="100000">
                                          <p:val>
                                            <p:strVal val="#ppt_y"/>
                                          </p:val>
                                        </p:tav>
                                      </p:tavLst>
                                    </p:anim>
                                  </p:childTnLst>
                                </p:cTn>
                              </p:par>
                            </p:childTnLst>
                          </p:cTn>
                        </p:par>
                        <p:par>
                          <p:cTn id="37" fill="hold">
                            <p:stCondLst>
                              <p:cond delay="500"/>
                            </p:stCondLst>
                            <p:childTnLst>
                              <p:par>
                                <p:cTn id="38" presetID="41" presetClass="entr" presetSubtype="0" fill="hold" grpId="0" nodeType="afterEffect">
                                  <p:stCondLst>
                                    <p:cond delay="0"/>
                                  </p:stCondLst>
                                  <p:iterate type="lt">
                                    <p:tmPct val="10000"/>
                                  </p:iterate>
                                  <p:childTnLst>
                                    <p:set>
                                      <p:cBhvr>
                                        <p:cTn id="39" dur="1" fill="hold">
                                          <p:stCondLst>
                                            <p:cond delay="0"/>
                                          </p:stCondLst>
                                        </p:cTn>
                                        <p:tgtEl>
                                          <p:spTgt spid="4108"/>
                                        </p:tgtEl>
                                        <p:attrNameLst>
                                          <p:attrName>style.visibility</p:attrName>
                                        </p:attrNameLst>
                                      </p:cBhvr>
                                      <p:to>
                                        <p:strVal val="visible"/>
                                      </p:to>
                                    </p:set>
                                    <p:anim calcmode="lin" valueType="num">
                                      <p:cBhvr>
                                        <p:cTn id="40" dur="500" fill="hold"/>
                                        <p:tgtEl>
                                          <p:spTgt spid="4108"/>
                                        </p:tgtEl>
                                        <p:attrNameLst>
                                          <p:attrName>ppt_x</p:attrName>
                                        </p:attrNameLst>
                                      </p:cBhvr>
                                      <p:tavLst>
                                        <p:tav tm="0">
                                          <p:val>
                                            <p:strVal val="#ppt_x"/>
                                          </p:val>
                                        </p:tav>
                                        <p:tav tm="50000">
                                          <p:val>
                                            <p:strVal val="#ppt_x+.1"/>
                                          </p:val>
                                        </p:tav>
                                        <p:tav tm="100000">
                                          <p:val>
                                            <p:strVal val="#ppt_x"/>
                                          </p:val>
                                        </p:tav>
                                      </p:tavLst>
                                    </p:anim>
                                    <p:anim calcmode="lin" valueType="num">
                                      <p:cBhvr>
                                        <p:cTn id="41" dur="500" fill="hold"/>
                                        <p:tgtEl>
                                          <p:spTgt spid="4108"/>
                                        </p:tgtEl>
                                        <p:attrNameLst>
                                          <p:attrName>ppt_y</p:attrName>
                                        </p:attrNameLst>
                                      </p:cBhvr>
                                      <p:tavLst>
                                        <p:tav tm="0">
                                          <p:val>
                                            <p:strVal val="#ppt_y"/>
                                          </p:val>
                                        </p:tav>
                                        <p:tav tm="100000">
                                          <p:val>
                                            <p:strVal val="#ppt_y"/>
                                          </p:val>
                                        </p:tav>
                                      </p:tavLst>
                                    </p:anim>
                                    <p:anim calcmode="lin" valueType="num">
                                      <p:cBhvr>
                                        <p:cTn id="42" dur="500" fill="hold"/>
                                        <p:tgtEl>
                                          <p:spTgt spid="4108"/>
                                        </p:tgtEl>
                                        <p:attrNameLst>
                                          <p:attrName>ppt_h</p:attrName>
                                        </p:attrNameLst>
                                      </p:cBhvr>
                                      <p:tavLst>
                                        <p:tav tm="0">
                                          <p:val>
                                            <p:strVal val="#ppt_h/10"/>
                                          </p:val>
                                        </p:tav>
                                        <p:tav tm="50000">
                                          <p:val>
                                            <p:strVal val="#ppt_h+.01"/>
                                          </p:val>
                                        </p:tav>
                                        <p:tav tm="100000">
                                          <p:val>
                                            <p:strVal val="#ppt_h"/>
                                          </p:val>
                                        </p:tav>
                                      </p:tavLst>
                                    </p:anim>
                                    <p:anim calcmode="lin" valueType="num">
                                      <p:cBhvr>
                                        <p:cTn id="43" dur="500" fill="hold"/>
                                        <p:tgtEl>
                                          <p:spTgt spid="4108"/>
                                        </p:tgtEl>
                                        <p:attrNameLst>
                                          <p:attrName>ppt_w</p:attrName>
                                        </p:attrNameLst>
                                      </p:cBhvr>
                                      <p:tavLst>
                                        <p:tav tm="0">
                                          <p:val>
                                            <p:strVal val="#ppt_w/10"/>
                                          </p:val>
                                        </p:tav>
                                        <p:tav tm="50000">
                                          <p:val>
                                            <p:strVal val="#ppt_w+.01"/>
                                          </p:val>
                                        </p:tav>
                                        <p:tav tm="100000">
                                          <p:val>
                                            <p:strVal val="#ppt_w"/>
                                          </p:val>
                                        </p:tav>
                                      </p:tavLst>
                                    </p:anim>
                                    <p:animEffect transition="in" filter="fade">
                                      <p:cBhvr>
                                        <p:cTn id="44" dur="500"/>
                                        <p:tgtEl>
                                          <p:spTgt spid="4108"/>
                                        </p:tgtEl>
                                      </p:cBhvr>
                                    </p:animEffect>
                                  </p:childTnLst>
                                </p:cTn>
                              </p:par>
                            </p:childTnLst>
                          </p:cTn>
                        </p:par>
                        <p:par>
                          <p:cTn id="45" fill="hold">
                            <p:stCondLst>
                              <p:cond delay="1399"/>
                            </p:stCondLst>
                            <p:childTnLst>
                              <p:par>
                                <p:cTn id="46" presetID="17" presetClass="entr" presetSubtype="10" fill="hold" nodeType="afterEffect">
                                  <p:stCondLst>
                                    <p:cond delay="0"/>
                                  </p:stCondLst>
                                  <p:childTnLst>
                                    <p:set>
                                      <p:cBhvr>
                                        <p:cTn id="47" dur="1" fill="hold">
                                          <p:stCondLst>
                                            <p:cond delay="0"/>
                                          </p:stCondLst>
                                        </p:cTn>
                                        <p:tgtEl>
                                          <p:spTgt spid="4111"/>
                                        </p:tgtEl>
                                        <p:attrNameLst>
                                          <p:attrName>style.visibility</p:attrName>
                                        </p:attrNameLst>
                                      </p:cBhvr>
                                      <p:to>
                                        <p:strVal val="visible"/>
                                      </p:to>
                                    </p:set>
                                    <p:anim calcmode="lin" valueType="num">
                                      <p:cBhvr>
                                        <p:cTn id="48" dur="500" fill="hold"/>
                                        <p:tgtEl>
                                          <p:spTgt spid="4111"/>
                                        </p:tgtEl>
                                        <p:attrNameLst>
                                          <p:attrName>ppt_w</p:attrName>
                                        </p:attrNameLst>
                                      </p:cBhvr>
                                      <p:tavLst>
                                        <p:tav tm="0">
                                          <p:val>
                                            <p:fltVal val="0"/>
                                          </p:val>
                                        </p:tav>
                                        <p:tav tm="100000">
                                          <p:val>
                                            <p:strVal val="#ppt_w"/>
                                          </p:val>
                                        </p:tav>
                                      </p:tavLst>
                                    </p:anim>
                                    <p:anim calcmode="lin" valueType="num">
                                      <p:cBhvr>
                                        <p:cTn id="49" dur="500" fill="hold"/>
                                        <p:tgtEl>
                                          <p:spTgt spid="4111"/>
                                        </p:tgtEl>
                                        <p:attrNameLst>
                                          <p:attrName>ppt_h</p:attrName>
                                        </p:attrNameLst>
                                      </p:cBhvr>
                                      <p:tavLst>
                                        <p:tav tm="0">
                                          <p:val>
                                            <p:strVal val="#ppt_h"/>
                                          </p:val>
                                        </p:tav>
                                        <p:tav tm="100000">
                                          <p:val>
                                            <p:strVal val="#ppt_h"/>
                                          </p:val>
                                        </p:tav>
                                      </p:tavLst>
                                    </p:anim>
                                  </p:childTnLst>
                                </p:cTn>
                              </p:par>
                            </p:childTnLst>
                          </p:cTn>
                        </p:par>
                        <p:par>
                          <p:cTn id="50" fill="hold">
                            <p:stCondLst>
                              <p:cond delay="1899"/>
                            </p:stCondLst>
                            <p:childTnLst>
                              <p:par>
                                <p:cTn id="51" presetID="2" presetClass="entr" presetSubtype="4" fill="hold" grpId="0" nodeType="afterEffect">
                                  <p:stCondLst>
                                    <p:cond delay="0"/>
                                  </p:stCondLst>
                                  <p:childTnLst>
                                    <p:set>
                                      <p:cBhvr>
                                        <p:cTn id="52" dur="1" fill="hold">
                                          <p:stCondLst>
                                            <p:cond delay="0"/>
                                          </p:stCondLst>
                                        </p:cTn>
                                        <p:tgtEl>
                                          <p:spTgt spid="4098"/>
                                        </p:tgtEl>
                                        <p:attrNameLst>
                                          <p:attrName>style.visibility</p:attrName>
                                        </p:attrNameLst>
                                      </p:cBhvr>
                                      <p:to>
                                        <p:strVal val="visible"/>
                                      </p:to>
                                    </p:set>
                                    <p:anim calcmode="lin" valueType="num">
                                      <p:cBhvr additive="base">
                                        <p:cTn id="53" dur="500" fill="hold"/>
                                        <p:tgtEl>
                                          <p:spTgt spid="4098"/>
                                        </p:tgtEl>
                                        <p:attrNameLst>
                                          <p:attrName>ppt_x</p:attrName>
                                        </p:attrNameLst>
                                      </p:cBhvr>
                                      <p:tavLst>
                                        <p:tav tm="0">
                                          <p:val>
                                            <p:strVal val="#ppt_x"/>
                                          </p:val>
                                        </p:tav>
                                        <p:tav tm="100000">
                                          <p:val>
                                            <p:strVal val="#ppt_x"/>
                                          </p:val>
                                        </p:tav>
                                      </p:tavLst>
                                    </p:anim>
                                    <p:anim calcmode="lin" valueType="num">
                                      <p:cBhvr additive="base">
                                        <p:cTn id="54" dur="500" fill="hold"/>
                                        <p:tgtEl>
                                          <p:spTgt spid="4098"/>
                                        </p:tgtEl>
                                        <p:attrNameLst>
                                          <p:attrName>ppt_y</p:attrName>
                                        </p:attrNameLst>
                                      </p:cBhvr>
                                      <p:tavLst>
                                        <p:tav tm="0">
                                          <p:val>
                                            <p:strVal val="1+#ppt_h/2"/>
                                          </p:val>
                                        </p:tav>
                                        <p:tav tm="100000">
                                          <p:val>
                                            <p:strVal val="#ppt_y"/>
                                          </p:val>
                                        </p:tav>
                                      </p:tavLst>
                                    </p:anim>
                                  </p:childTnLst>
                                </p:cTn>
                              </p:par>
                              <p:par>
                                <p:cTn id="55" presetID="2" presetClass="entr" presetSubtype="2" fill="hold" grpId="0" nodeType="withEffect">
                                  <p:stCondLst>
                                    <p:cond delay="0"/>
                                  </p:stCondLst>
                                  <p:childTnLst>
                                    <p:set>
                                      <p:cBhvr>
                                        <p:cTn id="56" dur="1" fill="hold">
                                          <p:stCondLst>
                                            <p:cond delay="0"/>
                                          </p:stCondLst>
                                        </p:cTn>
                                        <p:tgtEl>
                                          <p:spTgt spid="4099"/>
                                        </p:tgtEl>
                                        <p:attrNameLst>
                                          <p:attrName>style.visibility</p:attrName>
                                        </p:attrNameLst>
                                      </p:cBhvr>
                                      <p:to>
                                        <p:strVal val="visible"/>
                                      </p:to>
                                    </p:set>
                                    <p:anim calcmode="lin" valueType="num">
                                      <p:cBhvr additive="base">
                                        <p:cTn id="57" dur="500" fill="hold"/>
                                        <p:tgtEl>
                                          <p:spTgt spid="4099"/>
                                        </p:tgtEl>
                                        <p:attrNameLst>
                                          <p:attrName>ppt_x</p:attrName>
                                        </p:attrNameLst>
                                      </p:cBhvr>
                                      <p:tavLst>
                                        <p:tav tm="0">
                                          <p:val>
                                            <p:strVal val="1+#ppt_w/2"/>
                                          </p:val>
                                        </p:tav>
                                        <p:tav tm="100000">
                                          <p:val>
                                            <p:strVal val="#ppt_x"/>
                                          </p:val>
                                        </p:tav>
                                      </p:tavLst>
                                    </p:anim>
                                    <p:anim calcmode="lin" valueType="num">
                                      <p:cBhvr additive="base">
                                        <p:cTn id="58" dur="500" fill="hold"/>
                                        <p:tgtEl>
                                          <p:spTgt spid="409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bldLvl="0" autoUpdateAnimBg="0"/>
      <p:bldP spid="4099" grpId="0" bldLvl="0" autoUpdateAnimBg="0"/>
      <p:bldP spid="4108" grpId="0" bldLvl="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AutoShape 2"/>
          <p:cNvSpPr>
            <a:spLocks noChangeArrowheads="1"/>
          </p:cNvSpPr>
          <p:nvPr/>
        </p:nvSpPr>
        <p:spPr bwMode="auto">
          <a:xfrm>
            <a:off x="504825" y="204788"/>
            <a:ext cx="8172450" cy="4854575"/>
          </a:xfrm>
          <a:prstGeom prst="roundRect">
            <a:avLst>
              <a:gd name="adj" fmla="val 2713"/>
            </a:avLst>
          </a:prstGeom>
          <a:solidFill>
            <a:schemeClr val="bg1">
              <a:alpha val="70195"/>
            </a:schemeClr>
          </a:solidFill>
          <a:ln w="9525">
            <a:solidFill>
              <a:schemeClr val="accent2"/>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p>
        </p:txBody>
      </p:sp>
      <p:sp>
        <p:nvSpPr>
          <p:cNvPr id="14339" name="任意多边形 86"/>
          <p:cNvSpPr/>
          <p:nvPr/>
        </p:nvSpPr>
        <p:spPr bwMode="auto">
          <a:xfrm>
            <a:off x="311151" y="317501"/>
            <a:ext cx="203200" cy="458788"/>
          </a:xfrm>
          <a:custGeom>
            <a:avLst/>
            <a:gdLst>
              <a:gd name="T0" fmla="*/ 1911501 w 21600"/>
              <a:gd name="T1" fmla="*/ 2183087 h 21600"/>
              <a:gd name="T2" fmla="*/ 1888753 w 21600"/>
              <a:gd name="T3" fmla="*/ 9744742 h 21600"/>
              <a:gd name="T4" fmla="*/ 0 w 21600"/>
              <a:gd name="T5" fmla="*/ 7345557 h 21600"/>
              <a:gd name="T6" fmla="*/ 2832 w 21600"/>
              <a:gd name="T7" fmla="*/ 0 h 21600"/>
              <a:gd name="T8" fmla="*/ 1911501 w 21600"/>
              <a:gd name="T9" fmla="*/ 2183087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21599" y="4839"/>
                </a:moveTo>
                <a:lnTo>
                  <a:pt x="21342" y="21600"/>
                </a:lnTo>
                <a:lnTo>
                  <a:pt x="0" y="16282"/>
                </a:lnTo>
                <a:lnTo>
                  <a:pt x="32" y="0"/>
                </a:lnTo>
                <a:lnTo>
                  <a:pt x="21599" y="4839"/>
                </a:lnTo>
                <a:close/>
              </a:path>
            </a:pathLst>
          </a:custGeom>
          <a:solidFill>
            <a:srgbClr val="80000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4340" name="任意多边形 1313"/>
          <p:cNvSpPr/>
          <p:nvPr/>
        </p:nvSpPr>
        <p:spPr bwMode="auto">
          <a:xfrm>
            <a:off x="311151" y="319088"/>
            <a:ext cx="3335338" cy="358775"/>
          </a:xfrm>
          <a:custGeom>
            <a:avLst/>
            <a:gdLst>
              <a:gd name="T0" fmla="*/ 0 w 21600"/>
              <a:gd name="T1" fmla="*/ 5895786 h 21600"/>
              <a:gd name="T2" fmla="*/ 515022203 w 21600"/>
              <a:gd name="T3" fmla="*/ 5959236 h 21600"/>
              <a:gd name="T4" fmla="*/ 492323066 w 21600"/>
              <a:gd name="T5" fmla="*/ 2963614 h 21600"/>
              <a:gd name="T6" fmla="*/ 515022203 w 21600"/>
              <a:gd name="T7" fmla="*/ 94909 h 21600"/>
              <a:gd name="T8" fmla="*/ 1287502 w 21600"/>
              <a:gd name="T9" fmla="*/ 0 h 21600"/>
              <a:gd name="T10" fmla="*/ 0 w 21600"/>
              <a:gd name="T11" fmla="*/ 5895786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21370"/>
                </a:moveTo>
                <a:lnTo>
                  <a:pt x="21600" y="21600"/>
                </a:lnTo>
                <a:lnTo>
                  <a:pt x="20648" y="10742"/>
                </a:lnTo>
                <a:lnTo>
                  <a:pt x="21600" y="344"/>
                </a:lnTo>
                <a:lnTo>
                  <a:pt x="54" y="0"/>
                </a:lnTo>
                <a:lnTo>
                  <a:pt x="0" y="21370"/>
                </a:lnTo>
                <a:close/>
              </a:path>
            </a:pathLst>
          </a:custGeom>
          <a:solidFill>
            <a:schemeClr val="accent2"/>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4341" name="AutoShape 5"/>
          <p:cNvSpPr>
            <a:spLocks noChangeArrowheads="1"/>
          </p:cNvSpPr>
          <p:nvPr/>
        </p:nvSpPr>
        <p:spPr bwMode="auto">
          <a:xfrm>
            <a:off x="407988" y="354014"/>
            <a:ext cx="263525" cy="263525"/>
          </a:xfrm>
          <a:prstGeom prst="star5">
            <a:avLst/>
          </a:prstGeom>
          <a:solidFill>
            <a:schemeClr va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buFont typeface="Arial" panose="020B0604020202020204" pitchFamily="34" charset="0"/>
              <a:buNone/>
              <a:defRPr/>
            </a:pPr>
            <a:endParaRPr lang="zh-CN" altLang="en-US"/>
          </a:p>
        </p:txBody>
      </p:sp>
      <p:sp>
        <p:nvSpPr>
          <p:cNvPr id="14342" name="Text Box 6"/>
          <p:cNvSpPr txBox="1">
            <a:spLocks noChangeArrowheads="1"/>
          </p:cNvSpPr>
          <p:nvPr/>
        </p:nvSpPr>
        <p:spPr bwMode="auto">
          <a:xfrm>
            <a:off x="684213" y="312739"/>
            <a:ext cx="2457450" cy="350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spAutoFit/>
          </a:bodyP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800" b="1">
                <a:solidFill>
                  <a:schemeClr val="hlink"/>
                </a:solidFill>
                <a:ea typeface="微软雅黑" panose="020B0503020204020204" pitchFamily="34" charset="-122"/>
              </a:rPr>
              <a:t>请输入您的标题</a:t>
            </a:r>
          </a:p>
        </p:txBody>
      </p:sp>
      <p:sp>
        <p:nvSpPr>
          <p:cNvPr id="14343" name="Rectangle 7"/>
          <p:cNvSpPr>
            <a:spLocks noChangeArrowheads="1"/>
          </p:cNvSpPr>
          <p:nvPr/>
        </p:nvSpPr>
        <p:spPr bwMode="auto">
          <a:xfrm>
            <a:off x="1484314" y="1266826"/>
            <a:ext cx="6334125" cy="28638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574" tIns="36287" rIns="72574" bIns="36287" anchor="ct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chemeClr val="bg1"/>
              </a:solidFill>
            </a:endParaRPr>
          </a:p>
        </p:txBody>
      </p:sp>
      <p:sp>
        <p:nvSpPr>
          <p:cNvPr id="14344" name="Rectangle 8"/>
          <p:cNvSpPr>
            <a:spLocks noChangeArrowheads="1"/>
          </p:cNvSpPr>
          <p:nvPr/>
        </p:nvSpPr>
        <p:spPr bwMode="auto">
          <a:xfrm>
            <a:off x="1611314" y="1393826"/>
            <a:ext cx="6334125" cy="28638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574" tIns="36287" rIns="72574" bIns="36287" anchor="ct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chemeClr val="bg1"/>
              </a:solidFill>
            </a:endParaRPr>
          </a:p>
        </p:txBody>
      </p:sp>
      <p:grpSp>
        <p:nvGrpSpPr>
          <p:cNvPr id="14345" name="Group 9"/>
          <p:cNvGrpSpPr/>
          <p:nvPr/>
        </p:nvGrpSpPr>
        <p:grpSpPr bwMode="auto">
          <a:xfrm>
            <a:off x="1828801" y="1177925"/>
            <a:ext cx="1885950" cy="1285875"/>
            <a:chOff x="0" y="0"/>
            <a:chExt cx="9801" cy="6692"/>
          </a:xfrm>
        </p:grpSpPr>
        <p:sp>
          <p:nvSpPr>
            <p:cNvPr id="2" name="曲线 948"/>
            <p:cNvSpPr/>
            <p:nvPr/>
          </p:nvSpPr>
          <p:spPr bwMode="auto">
            <a:xfrm>
              <a:off x="2263" y="0"/>
              <a:ext cx="5780" cy="6693"/>
            </a:xfrm>
            <a:custGeom>
              <a:avLst/>
              <a:gdLst>
                <a:gd name="T0" fmla="*/ 968 w 21600"/>
                <a:gd name="T1" fmla="*/ 67 h 21600"/>
                <a:gd name="T2" fmla="*/ 1120 w 21600"/>
                <a:gd name="T3" fmla="*/ 263 h 21600"/>
                <a:gd name="T4" fmla="*/ 1167 w 21600"/>
                <a:gd name="T5" fmla="*/ 487 h 21600"/>
                <a:gd name="T6" fmla="*/ 1003 w 21600"/>
                <a:gd name="T7" fmla="*/ 963 h 21600"/>
                <a:gd name="T8" fmla="*/ 1074 w 21600"/>
                <a:gd name="T9" fmla="*/ 1157 h 21600"/>
                <a:gd name="T10" fmla="*/ 1356 w 21600"/>
                <a:gd name="T11" fmla="*/ 1205 h 21600"/>
                <a:gd name="T12" fmla="*/ 1495 w 21600"/>
                <a:gd name="T13" fmla="*/ 1512 h 21600"/>
                <a:gd name="T14" fmla="*/ 1508 w 21600"/>
                <a:gd name="T15" fmla="*/ 1916 h 21600"/>
                <a:gd name="T16" fmla="*/ 691 w 21600"/>
                <a:gd name="T17" fmla="*/ 2052 h 21600"/>
                <a:gd name="T18" fmla="*/ 33 w 21600"/>
                <a:gd name="T19" fmla="*/ 1878 h 21600"/>
                <a:gd name="T20" fmla="*/ 158 w 21600"/>
                <a:gd name="T21" fmla="*/ 1270 h 21600"/>
                <a:gd name="T22" fmla="*/ 449 w 21600"/>
                <a:gd name="T23" fmla="*/ 1170 h 21600"/>
                <a:gd name="T24" fmla="*/ 533 w 21600"/>
                <a:gd name="T25" fmla="*/ 967 h 21600"/>
                <a:gd name="T26" fmla="*/ 375 w 21600"/>
                <a:gd name="T27" fmla="*/ 450 h 21600"/>
                <a:gd name="T28" fmla="*/ 610 w 21600"/>
                <a:gd name="T29" fmla="*/ 58 h 21600"/>
                <a:gd name="T30" fmla="*/ 928 w 21600"/>
                <a:gd name="T31" fmla="*/ 52 h 2160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1600" h="21600">
                  <a:moveTo>
                    <a:pt x="13513" y="693"/>
                  </a:moveTo>
                  <a:cubicBezTo>
                    <a:pt x="14488" y="1348"/>
                    <a:pt x="15048" y="1452"/>
                    <a:pt x="15646" y="2743"/>
                  </a:cubicBezTo>
                  <a:cubicBezTo>
                    <a:pt x="16244" y="4034"/>
                    <a:pt x="16241" y="4282"/>
                    <a:pt x="16293" y="5076"/>
                  </a:cubicBezTo>
                  <a:cubicBezTo>
                    <a:pt x="16607" y="8768"/>
                    <a:pt x="14540" y="9197"/>
                    <a:pt x="14013" y="10033"/>
                  </a:cubicBezTo>
                  <a:cubicBezTo>
                    <a:pt x="13983" y="10846"/>
                    <a:pt x="14152" y="11627"/>
                    <a:pt x="15000" y="12047"/>
                  </a:cubicBezTo>
                  <a:cubicBezTo>
                    <a:pt x="15852" y="12466"/>
                    <a:pt x="17732" y="11766"/>
                    <a:pt x="18939" y="12550"/>
                  </a:cubicBezTo>
                  <a:cubicBezTo>
                    <a:pt x="20146" y="13335"/>
                    <a:pt x="20280" y="14170"/>
                    <a:pt x="20878" y="15742"/>
                  </a:cubicBezTo>
                  <a:cubicBezTo>
                    <a:pt x="21476" y="17314"/>
                    <a:pt x="21600" y="19224"/>
                    <a:pt x="21054" y="19957"/>
                  </a:cubicBezTo>
                  <a:cubicBezTo>
                    <a:pt x="17698" y="20802"/>
                    <a:pt x="13826" y="21600"/>
                    <a:pt x="9652" y="21374"/>
                  </a:cubicBezTo>
                  <a:cubicBezTo>
                    <a:pt x="5478" y="21309"/>
                    <a:pt x="1401" y="21306"/>
                    <a:pt x="455" y="19563"/>
                  </a:cubicBezTo>
                  <a:cubicBezTo>
                    <a:pt x="0" y="17398"/>
                    <a:pt x="1278" y="14700"/>
                    <a:pt x="2201" y="13225"/>
                  </a:cubicBezTo>
                  <a:cubicBezTo>
                    <a:pt x="3124" y="11750"/>
                    <a:pt x="5422" y="12308"/>
                    <a:pt x="6270" y="12189"/>
                  </a:cubicBezTo>
                  <a:cubicBezTo>
                    <a:pt x="7119" y="12069"/>
                    <a:pt x="7773" y="11634"/>
                    <a:pt x="7447" y="10075"/>
                  </a:cubicBezTo>
                  <a:cubicBezTo>
                    <a:pt x="6147" y="8565"/>
                    <a:pt x="4854" y="6609"/>
                    <a:pt x="5239" y="4682"/>
                  </a:cubicBezTo>
                  <a:cubicBezTo>
                    <a:pt x="5624" y="2756"/>
                    <a:pt x="6917" y="1368"/>
                    <a:pt x="8512" y="603"/>
                  </a:cubicBezTo>
                  <a:cubicBezTo>
                    <a:pt x="10108" y="0"/>
                    <a:pt x="12186" y="258"/>
                    <a:pt x="12963" y="542"/>
                  </a:cubicBezTo>
                </a:path>
              </a:pathLst>
            </a:custGeom>
            <a:solidFill>
              <a:schemeClr val="accent2"/>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4360" name="曲线 948"/>
            <p:cNvSpPr/>
            <p:nvPr/>
          </p:nvSpPr>
          <p:spPr bwMode="auto">
            <a:xfrm>
              <a:off x="0" y="0"/>
              <a:ext cx="3885" cy="4606"/>
            </a:xfrm>
            <a:custGeom>
              <a:avLst/>
              <a:gdLst>
                <a:gd name="T0" fmla="*/ 449 w 21600"/>
                <a:gd name="T1" fmla="*/ 29 h 21600"/>
                <a:gd name="T2" fmla="*/ 519 w 21600"/>
                <a:gd name="T3" fmla="*/ 123 h 21600"/>
                <a:gd name="T4" fmla="*/ 540 w 21600"/>
                <a:gd name="T5" fmla="*/ 231 h 21600"/>
                <a:gd name="T6" fmla="*/ 465 w 21600"/>
                <a:gd name="T7" fmla="*/ 458 h 21600"/>
                <a:gd name="T8" fmla="*/ 501 w 21600"/>
                <a:gd name="T9" fmla="*/ 545 h 21600"/>
                <a:gd name="T10" fmla="*/ 606 w 21600"/>
                <a:gd name="T11" fmla="*/ 567 h 21600"/>
                <a:gd name="T12" fmla="*/ 677 w 21600"/>
                <a:gd name="T13" fmla="*/ 673 h 21600"/>
                <a:gd name="T14" fmla="*/ 543 w 21600"/>
                <a:gd name="T15" fmla="*/ 704 h 21600"/>
                <a:gd name="T16" fmla="*/ 389 w 21600"/>
                <a:gd name="T17" fmla="*/ 979 h 21600"/>
                <a:gd name="T18" fmla="*/ 13 w 21600"/>
                <a:gd name="T19" fmla="*/ 902 h 21600"/>
                <a:gd name="T20" fmla="*/ 79 w 21600"/>
                <a:gd name="T21" fmla="*/ 604 h 21600"/>
                <a:gd name="T22" fmla="*/ 212 w 21600"/>
                <a:gd name="T23" fmla="*/ 557 h 21600"/>
                <a:gd name="T24" fmla="*/ 250 w 21600"/>
                <a:gd name="T25" fmla="*/ 460 h 21600"/>
                <a:gd name="T26" fmla="*/ 178 w 21600"/>
                <a:gd name="T27" fmla="*/ 212 h 21600"/>
                <a:gd name="T28" fmla="*/ 285 w 21600"/>
                <a:gd name="T29" fmla="*/ 25 h 21600"/>
                <a:gd name="T30" fmla="*/ 431 w 21600"/>
                <a:gd name="T31" fmla="*/ 22 h 2160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1600" h="21600">
                  <a:moveTo>
                    <a:pt x="13877" y="647"/>
                  </a:moveTo>
                  <a:cubicBezTo>
                    <a:pt x="14867" y="1308"/>
                    <a:pt x="15434" y="1411"/>
                    <a:pt x="16040" y="2715"/>
                  </a:cubicBezTo>
                  <a:cubicBezTo>
                    <a:pt x="16646" y="4018"/>
                    <a:pt x="16640" y="4267"/>
                    <a:pt x="16690" y="5069"/>
                  </a:cubicBezTo>
                  <a:cubicBezTo>
                    <a:pt x="17013" y="8792"/>
                    <a:pt x="14917" y="9229"/>
                    <a:pt x="14383" y="10068"/>
                  </a:cubicBezTo>
                  <a:cubicBezTo>
                    <a:pt x="14355" y="10889"/>
                    <a:pt x="14639" y="11559"/>
                    <a:pt x="15495" y="11986"/>
                  </a:cubicBezTo>
                  <a:cubicBezTo>
                    <a:pt x="16357" y="12408"/>
                    <a:pt x="17902" y="11906"/>
                    <a:pt x="18725" y="12460"/>
                  </a:cubicBezTo>
                  <a:cubicBezTo>
                    <a:pt x="19948" y="13252"/>
                    <a:pt x="20326" y="13205"/>
                    <a:pt x="20932" y="14790"/>
                  </a:cubicBezTo>
                  <a:cubicBezTo>
                    <a:pt x="21600" y="16375"/>
                    <a:pt x="17352" y="14734"/>
                    <a:pt x="16796" y="15475"/>
                  </a:cubicBezTo>
                  <a:cubicBezTo>
                    <a:pt x="13399" y="16328"/>
                    <a:pt x="13365" y="19349"/>
                    <a:pt x="12020" y="21529"/>
                  </a:cubicBezTo>
                  <a:cubicBezTo>
                    <a:pt x="7794" y="21431"/>
                    <a:pt x="1356" y="21600"/>
                    <a:pt x="394" y="19836"/>
                  </a:cubicBezTo>
                  <a:cubicBezTo>
                    <a:pt x="0" y="17651"/>
                    <a:pt x="1495" y="14781"/>
                    <a:pt x="2429" y="13290"/>
                  </a:cubicBezTo>
                  <a:cubicBezTo>
                    <a:pt x="3363" y="11803"/>
                    <a:pt x="5693" y="12366"/>
                    <a:pt x="6549" y="12244"/>
                  </a:cubicBezTo>
                  <a:cubicBezTo>
                    <a:pt x="7405" y="12127"/>
                    <a:pt x="8067" y="11686"/>
                    <a:pt x="7739" y="10110"/>
                  </a:cubicBezTo>
                  <a:cubicBezTo>
                    <a:pt x="6421" y="8591"/>
                    <a:pt x="5115" y="6616"/>
                    <a:pt x="5504" y="4670"/>
                  </a:cubicBezTo>
                  <a:cubicBezTo>
                    <a:pt x="5893" y="2729"/>
                    <a:pt x="7205" y="1327"/>
                    <a:pt x="8817" y="553"/>
                  </a:cubicBezTo>
                  <a:cubicBezTo>
                    <a:pt x="10435" y="0"/>
                    <a:pt x="12537" y="206"/>
                    <a:pt x="13321" y="492"/>
                  </a:cubicBezTo>
                </a:path>
              </a:pathLst>
            </a:custGeom>
            <a:solidFill>
              <a:schemeClr val="accent2"/>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4361" name="曲线 950"/>
            <p:cNvSpPr/>
            <p:nvPr/>
          </p:nvSpPr>
          <p:spPr bwMode="auto">
            <a:xfrm>
              <a:off x="6721" y="290"/>
              <a:ext cx="3080" cy="4121"/>
            </a:xfrm>
            <a:custGeom>
              <a:avLst/>
              <a:gdLst>
                <a:gd name="T0" fmla="*/ 56 w 21600"/>
                <a:gd name="T1" fmla="*/ 331 h 21600"/>
                <a:gd name="T2" fmla="*/ 84 w 21600"/>
                <a:gd name="T3" fmla="*/ 78 h 21600"/>
                <a:gd name="T4" fmla="*/ 218 w 21600"/>
                <a:gd name="T5" fmla="*/ 1 h 21600"/>
                <a:gd name="T6" fmla="*/ 325 w 21600"/>
                <a:gd name="T7" fmla="*/ 67 h 21600"/>
                <a:gd name="T8" fmla="*/ 360 w 21600"/>
                <a:gd name="T9" fmla="*/ 193 h 21600"/>
                <a:gd name="T10" fmla="*/ 364 w 21600"/>
                <a:gd name="T11" fmla="*/ 313 h 21600"/>
                <a:gd name="T12" fmla="*/ 337 w 21600"/>
                <a:gd name="T13" fmla="*/ 355 h 21600"/>
                <a:gd name="T14" fmla="*/ 290 w 21600"/>
                <a:gd name="T15" fmla="*/ 378 h 21600"/>
                <a:gd name="T16" fmla="*/ 268 w 21600"/>
                <a:gd name="T17" fmla="*/ 451 h 21600"/>
                <a:gd name="T18" fmla="*/ 301 w 21600"/>
                <a:gd name="T19" fmla="*/ 497 h 21600"/>
                <a:gd name="T20" fmla="*/ 381 w 21600"/>
                <a:gd name="T21" fmla="*/ 510 h 21600"/>
                <a:gd name="T22" fmla="*/ 417 w 21600"/>
                <a:gd name="T23" fmla="*/ 544 h 21600"/>
                <a:gd name="T24" fmla="*/ 432 w 21600"/>
                <a:gd name="T25" fmla="*/ 626 h 21600"/>
                <a:gd name="T26" fmla="*/ 429 w 21600"/>
                <a:gd name="T27" fmla="*/ 737 h 21600"/>
                <a:gd name="T28" fmla="*/ 193 w 21600"/>
                <a:gd name="T29" fmla="*/ 779 h 21600"/>
                <a:gd name="T30" fmla="*/ 107 w 21600"/>
                <a:gd name="T31" fmla="*/ 588 h 21600"/>
                <a:gd name="T32" fmla="*/ 17 w 21600"/>
                <a:gd name="T33" fmla="*/ 569 h 21600"/>
                <a:gd name="T34" fmla="*/ 15 w 21600"/>
                <a:gd name="T35" fmla="*/ 529 h 21600"/>
                <a:gd name="T36" fmla="*/ 68 w 21600"/>
                <a:gd name="T37" fmla="*/ 502 h 21600"/>
                <a:gd name="T38" fmla="*/ 132 w 21600"/>
                <a:gd name="T39" fmla="*/ 493 h 21600"/>
                <a:gd name="T40" fmla="*/ 149 w 21600"/>
                <a:gd name="T41" fmla="*/ 424 h 21600"/>
                <a:gd name="T42" fmla="*/ 127 w 21600"/>
                <a:gd name="T43" fmla="*/ 407 h 21600"/>
                <a:gd name="T44" fmla="*/ 110 w 21600"/>
                <a:gd name="T45" fmla="*/ 361 h 21600"/>
                <a:gd name="T46" fmla="*/ 73 w 21600"/>
                <a:gd name="T47" fmla="*/ 354 h 21600"/>
                <a:gd name="T48" fmla="*/ 62 w 21600"/>
                <a:gd name="T49" fmla="*/ 344 h 216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1600" h="21600">
                  <a:moveTo>
                    <a:pt x="2749" y="9083"/>
                  </a:moveTo>
                  <a:cubicBezTo>
                    <a:pt x="2959" y="7605"/>
                    <a:pt x="2531" y="3962"/>
                    <a:pt x="4130" y="2148"/>
                  </a:cubicBezTo>
                  <a:cubicBezTo>
                    <a:pt x="5729" y="372"/>
                    <a:pt x="8485" y="0"/>
                    <a:pt x="10743" y="15"/>
                  </a:cubicBezTo>
                  <a:cubicBezTo>
                    <a:pt x="13002" y="36"/>
                    <a:pt x="14601" y="780"/>
                    <a:pt x="15989" y="1839"/>
                  </a:cubicBezTo>
                  <a:cubicBezTo>
                    <a:pt x="17378" y="2898"/>
                    <a:pt x="17280" y="3915"/>
                    <a:pt x="17686" y="5309"/>
                  </a:cubicBezTo>
                  <a:cubicBezTo>
                    <a:pt x="18121" y="6703"/>
                    <a:pt x="18121" y="7720"/>
                    <a:pt x="17897" y="8611"/>
                  </a:cubicBezTo>
                  <a:cubicBezTo>
                    <a:pt x="17672" y="9502"/>
                    <a:pt x="17294" y="9408"/>
                    <a:pt x="16564" y="9764"/>
                  </a:cubicBezTo>
                  <a:cubicBezTo>
                    <a:pt x="15835" y="10121"/>
                    <a:pt x="14923" y="9869"/>
                    <a:pt x="14250" y="10393"/>
                  </a:cubicBezTo>
                  <a:cubicBezTo>
                    <a:pt x="13577" y="10917"/>
                    <a:pt x="13086" y="11735"/>
                    <a:pt x="13198" y="12385"/>
                  </a:cubicBezTo>
                  <a:cubicBezTo>
                    <a:pt x="13310" y="13035"/>
                    <a:pt x="13703" y="13318"/>
                    <a:pt x="14811" y="13643"/>
                  </a:cubicBezTo>
                  <a:cubicBezTo>
                    <a:pt x="15919" y="13968"/>
                    <a:pt x="17609" y="13748"/>
                    <a:pt x="18738" y="14010"/>
                  </a:cubicBezTo>
                  <a:cubicBezTo>
                    <a:pt x="19874" y="14272"/>
                    <a:pt x="19987" y="14314"/>
                    <a:pt x="20520" y="14953"/>
                  </a:cubicBezTo>
                  <a:cubicBezTo>
                    <a:pt x="20996" y="15593"/>
                    <a:pt x="21137" y="16148"/>
                    <a:pt x="21263" y="17207"/>
                  </a:cubicBezTo>
                  <a:cubicBezTo>
                    <a:pt x="21389" y="18266"/>
                    <a:pt x="21600" y="19786"/>
                    <a:pt x="21123" y="20247"/>
                  </a:cubicBezTo>
                  <a:cubicBezTo>
                    <a:pt x="18766" y="21086"/>
                    <a:pt x="13584" y="21600"/>
                    <a:pt x="9481" y="21400"/>
                  </a:cubicBezTo>
                  <a:cubicBezTo>
                    <a:pt x="8738" y="19587"/>
                    <a:pt x="7020" y="17312"/>
                    <a:pt x="5273" y="16159"/>
                  </a:cubicBezTo>
                  <a:cubicBezTo>
                    <a:pt x="3548" y="15006"/>
                    <a:pt x="1767" y="15960"/>
                    <a:pt x="855" y="15635"/>
                  </a:cubicBezTo>
                  <a:cubicBezTo>
                    <a:pt x="0" y="15310"/>
                    <a:pt x="252" y="14922"/>
                    <a:pt x="715" y="14534"/>
                  </a:cubicBezTo>
                  <a:cubicBezTo>
                    <a:pt x="1178" y="14146"/>
                    <a:pt x="2202" y="13978"/>
                    <a:pt x="3352" y="13779"/>
                  </a:cubicBezTo>
                  <a:cubicBezTo>
                    <a:pt x="4502" y="13580"/>
                    <a:pt x="5638" y="13947"/>
                    <a:pt x="6480" y="13538"/>
                  </a:cubicBezTo>
                  <a:cubicBezTo>
                    <a:pt x="7293" y="13129"/>
                    <a:pt x="7349" y="12123"/>
                    <a:pt x="7307" y="11651"/>
                  </a:cubicBezTo>
                  <a:cubicBezTo>
                    <a:pt x="7265" y="11180"/>
                    <a:pt x="6634" y="11525"/>
                    <a:pt x="6255" y="11180"/>
                  </a:cubicBezTo>
                  <a:cubicBezTo>
                    <a:pt x="5876" y="10834"/>
                    <a:pt x="5947" y="10215"/>
                    <a:pt x="5414" y="9922"/>
                  </a:cubicBezTo>
                  <a:cubicBezTo>
                    <a:pt x="4881" y="9628"/>
                    <a:pt x="4067" y="9806"/>
                    <a:pt x="3590" y="9712"/>
                  </a:cubicBezTo>
                  <a:cubicBezTo>
                    <a:pt x="3113" y="9618"/>
                    <a:pt x="3106" y="9497"/>
                    <a:pt x="3029" y="9450"/>
                  </a:cubicBezTo>
                </a:path>
              </a:pathLst>
            </a:custGeom>
            <a:solidFill>
              <a:schemeClr val="accent2"/>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14349" name="Group 13"/>
          <p:cNvGrpSpPr/>
          <p:nvPr/>
        </p:nvGrpSpPr>
        <p:grpSpPr bwMode="auto">
          <a:xfrm>
            <a:off x="5048250" y="1177925"/>
            <a:ext cx="1885950" cy="1285875"/>
            <a:chOff x="0" y="0"/>
            <a:chExt cx="9801" cy="6692"/>
          </a:xfrm>
        </p:grpSpPr>
        <p:sp>
          <p:nvSpPr>
            <p:cNvPr id="3" name="曲线 948"/>
            <p:cNvSpPr/>
            <p:nvPr/>
          </p:nvSpPr>
          <p:spPr bwMode="auto">
            <a:xfrm>
              <a:off x="2263" y="0"/>
              <a:ext cx="5780" cy="6693"/>
            </a:xfrm>
            <a:custGeom>
              <a:avLst/>
              <a:gdLst>
                <a:gd name="T0" fmla="*/ 968 w 21600"/>
                <a:gd name="T1" fmla="*/ 67 h 21600"/>
                <a:gd name="T2" fmla="*/ 1120 w 21600"/>
                <a:gd name="T3" fmla="*/ 263 h 21600"/>
                <a:gd name="T4" fmla="*/ 1167 w 21600"/>
                <a:gd name="T5" fmla="*/ 487 h 21600"/>
                <a:gd name="T6" fmla="*/ 1003 w 21600"/>
                <a:gd name="T7" fmla="*/ 963 h 21600"/>
                <a:gd name="T8" fmla="*/ 1074 w 21600"/>
                <a:gd name="T9" fmla="*/ 1157 h 21600"/>
                <a:gd name="T10" fmla="*/ 1356 w 21600"/>
                <a:gd name="T11" fmla="*/ 1205 h 21600"/>
                <a:gd name="T12" fmla="*/ 1495 w 21600"/>
                <a:gd name="T13" fmla="*/ 1512 h 21600"/>
                <a:gd name="T14" fmla="*/ 1508 w 21600"/>
                <a:gd name="T15" fmla="*/ 1916 h 21600"/>
                <a:gd name="T16" fmla="*/ 691 w 21600"/>
                <a:gd name="T17" fmla="*/ 2052 h 21600"/>
                <a:gd name="T18" fmla="*/ 33 w 21600"/>
                <a:gd name="T19" fmla="*/ 1878 h 21600"/>
                <a:gd name="T20" fmla="*/ 158 w 21600"/>
                <a:gd name="T21" fmla="*/ 1270 h 21600"/>
                <a:gd name="T22" fmla="*/ 449 w 21600"/>
                <a:gd name="T23" fmla="*/ 1170 h 21600"/>
                <a:gd name="T24" fmla="*/ 533 w 21600"/>
                <a:gd name="T25" fmla="*/ 967 h 21600"/>
                <a:gd name="T26" fmla="*/ 375 w 21600"/>
                <a:gd name="T27" fmla="*/ 450 h 21600"/>
                <a:gd name="T28" fmla="*/ 610 w 21600"/>
                <a:gd name="T29" fmla="*/ 58 h 21600"/>
                <a:gd name="T30" fmla="*/ 928 w 21600"/>
                <a:gd name="T31" fmla="*/ 52 h 2160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1600" h="21600">
                  <a:moveTo>
                    <a:pt x="13513" y="693"/>
                  </a:moveTo>
                  <a:cubicBezTo>
                    <a:pt x="14488" y="1348"/>
                    <a:pt x="15048" y="1452"/>
                    <a:pt x="15646" y="2743"/>
                  </a:cubicBezTo>
                  <a:cubicBezTo>
                    <a:pt x="16244" y="4034"/>
                    <a:pt x="16241" y="4282"/>
                    <a:pt x="16293" y="5076"/>
                  </a:cubicBezTo>
                  <a:cubicBezTo>
                    <a:pt x="16607" y="8768"/>
                    <a:pt x="14540" y="9197"/>
                    <a:pt x="14013" y="10033"/>
                  </a:cubicBezTo>
                  <a:cubicBezTo>
                    <a:pt x="13983" y="10846"/>
                    <a:pt x="14152" y="11627"/>
                    <a:pt x="15000" y="12047"/>
                  </a:cubicBezTo>
                  <a:cubicBezTo>
                    <a:pt x="15852" y="12466"/>
                    <a:pt x="17732" y="11766"/>
                    <a:pt x="18939" y="12550"/>
                  </a:cubicBezTo>
                  <a:cubicBezTo>
                    <a:pt x="20146" y="13335"/>
                    <a:pt x="20280" y="14170"/>
                    <a:pt x="20878" y="15742"/>
                  </a:cubicBezTo>
                  <a:cubicBezTo>
                    <a:pt x="21476" y="17314"/>
                    <a:pt x="21600" y="19224"/>
                    <a:pt x="21054" y="19957"/>
                  </a:cubicBezTo>
                  <a:cubicBezTo>
                    <a:pt x="17698" y="20802"/>
                    <a:pt x="13826" y="21600"/>
                    <a:pt x="9652" y="21374"/>
                  </a:cubicBezTo>
                  <a:cubicBezTo>
                    <a:pt x="5478" y="21309"/>
                    <a:pt x="1401" y="21306"/>
                    <a:pt x="455" y="19563"/>
                  </a:cubicBezTo>
                  <a:cubicBezTo>
                    <a:pt x="0" y="17398"/>
                    <a:pt x="1278" y="14700"/>
                    <a:pt x="2201" y="13225"/>
                  </a:cubicBezTo>
                  <a:cubicBezTo>
                    <a:pt x="3124" y="11750"/>
                    <a:pt x="5422" y="12308"/>
                    <a:pt x="6270" y="12189"/>
                  </a:cubicBezTo>
                  <a:cubicBezTo>
                    <a:pt x="7119" y="12069"/>
                    <a:pt x="7773" y="11634"/>
                    <a:pt x="7447" y="10075"/>
                  </a:cubicBezTo>
                  <a:cubicBezTo>
                    <a:pt x="6147" y="8565"/>
                    <a:pt x="4854" y="6609"/>
                    <a:pt x="5239" y="4682"/>
                  </a:cubicBezTo>
                  <a:cubicBezTo>
                    <a:pt x="5624" y="2756"/>
                    <a:pt x="6917" y="1368"/>
                    <a:pt x="8512" y="603"/>
                  </a:cubicBezTo>
                  <a:cubicBezTo>
                    <a:pt x="10108" y="0"/>
                    <a:pt x="12186" y="258"/>
                    <a:pt x="12963" y="542"/>
                  </a:cubicBezTo>
                </a:path>
              </a:pathLst>
            </a:custGeom>
            <a:solidFill>
              <a:schemeClr val="folHlink"/>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4" name="曲线 948"/>
            <p:cNvSpPr/>
            <p:nvPr/>
          </p:nvSpPr>
          <p:spPr bwMode="auto">
            <a:xfrm>
              <a:off x="0" y="0"/>
              <a:ext cx="3885" cy="4606"/>
            </a:xfrm>
            <a:custGeom>
              <a:avLst/>
              <a:gdLst>
                <a:gd name="T0" fmla="*/ 449 w 21600"/>
                <a:gd name="T1" fmla="*/ 29 h 21600"/>
                <a:gd name="T2" fmla="*/ 519 w 21600"/>
                <a:gd name="T3" fmla="*/ 123 h 21600"/>
                <a:gd name="T4" fmla="*/ 540 w 21600"/>
                <a:gd name="T5" fmla="*/ 231 h 21600"/>
                <a:gd name="T6" fmla="*/ 465 w 21600"/>
                <a:gd name="T7" fmla="*/ 458 h 21600"/>
                <a:gd name="T8" fmla="*/ 501 w 21600"/>
                <a:gd name="T9" fmla="*/ 545 h 21600"/>
                <a:gd name="T10" fmla="*/ 606 w 21600"/>
                <a:gd name="T11" fmla="*/ 567 h 21600"/>
                <a:gd name="T12" fmla="*/ 677 w 21600"/>
                <a:gd name="T13" fmla="*/ 673 h 21600"/>
                <a:gd name="T14" fmla="*/ 543 w 21600"/>
                <a:gd name="T15" fmla="*/ 704 h 21600"/>
                <a:gd name="T16" fmla="*/ 389 w 21600"/>
                <a:gd name="T17" fmla="*/ 979 h 21600"/>
                <a:gd name="T18" fmla="*/ 13 w 21600"/>
                <a:gd name="T19" fmla="*/ 902 h 21600"/>
                <a:gd name="T20" fmla="*/ 79 w 21600"/>
                <a:gd name="T21" fmla="*/ 604 h 21600"/>
                <a:gd name="T22" fmla="*/ 212 w 21600"/>
                <a:gd name="T23" fmla="*/ 557 h 21600"/>
                <a:gd name="T24" fmla="*/ 250 w 21600"/>
                <a:gd name="T25" fmla="*/ 460 h 21600"/>
                <a:gd name="T26" fmla="*/ 178 w 21600"/>
                <a:gd name="T27" fmla="*/ 212 h 21600"/>
                <a:gd name="T28" fmla="*/ 285 w 21600"/>
                <a:gd name="T29" fmla="*/ 25 h 21600"/>
                <a:gd name="T30" fmla="*/ 431 w 21600"/>
                <a:gd name="T31" fmla="*/ 22 h 2160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1600" h="21600">
                  <a:moveTo>
                    <a:pt x="13877" y="647"/>
                  </a:moveTo>
                  <a:cubicBezTo>
                    <a:pt x="14867" y="1308"/>
                    <a:pt x="15434" y="1411"/>
                    <a:pt x="16040" y="2715"/>
                  </a:cubicBezTo>
                  <a:cubicBezTo>
                    <a:pt x="16646" y="4018"/>
                    <a:pt x="16640" y="4267"/>
                    <a:pt x="16690" y="5069"/>
                  </a:cubicBezTo>
                  <a:cubicBezTo>
                    <a:pt x="17013" y="8792"/>
                    <a:pt x="14917" y="9229"/>
                    <a:pt x="14383" y="10068"/>
                  </a:cubicBezTo>
                  <a:cubicBezTo>
                    <a:pt x="14355" y="10889"/>
                    <a:pt x="14639" y="11559"/>
                    <a:pt x="15495" y="11986"/>
                  </a:cubicBezTo>
                  <a:cubicBezTo>
                    <a:pt x="16357" y="12408"/>
                    <a:pt x="17902" y="11906"/>
                    <a:pt x="18725" y="12460"/>
                  </a:cubicBezTo>
                  <a:cubicBezTo>
                    <a:pt x="19948" y="13252"/>
                    <a:pt x="20326" y="13205"/>
                    <a:pt x="20932" y="14790"/>
                  </a:cubicBezTo>
                  <a:cubicBezTo>
                    <a:pt x="21600" y="16375"/>
                    <a:pt x="17352" y="14734"/>
                    <a:pt x="16796" y="15475"/>
                  </a:cubicBezTo>
                  <a:cubicBezTo>
                    <a:pt x="13399" y="16328"/>
                    <a:pt x="13365" y="19349"/>
                    <a:pt x="12020" y="21529"/>
                  </a:cubicBezTo>
                  <a:cubicBezTo>
                    <a:pt x="7794" y="21431"/>
                    <a:pt x="1356" y="21600"/>
                    <a:pt x="394" y="19836"/>
                  </a:cubicBezTo>
                  <a:cubicBezTo>
                    <a:pt x="0" y="17651"/>
                    <a:pt x="1495" y="14781"/>
                    <a:pt x="2429" y="13290"/>
                  </a:cubicBezTo>
                  <a:cubicBezTo>
                    <a:pt x="3363" y="11803"/>
                    <a:pt x="5693" y="12366"/>
                    <a:pt x="6549" y="12244"/>
                  </a:cubicBezTo>
                  <a:cubicBezTo>
                    <a:pt x="7405" y="12127"/>
                    <a:pt x="8067" y="11686"/>
                    <a:pt x="7739" y="10110"/>
                  </a:cubicBezTo>
                  <a:cubicBezTo>
                    <a:pt x="6421" y="8591"/>
                    <a:pt x="5115" y="6616"/>
                    <a:pt x="5504" y="4670"/>
                  </a:cubicBezTo>
                  <a:cubicBezTo>
                    <a:pt x="5893" y="2729"/>
                    <a:pt x="7205" y="1327"/>
                    <a:pt x="8817" y="553"/>
                  </a:cubicBezTo>
                  <a:cubicBezTo>
                    <a:pt x="10435" y="0"/>
                    <a:pt x="12537" y="206"/>
                    <a:pt x="13321" y="492"/>
                  </a:cubicBezTo>
                </a:path>
              </a:pathLst>
            </a:custGeom>
            <a:solidFill>
              <a:schemeClr val="folHlink"/>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5" name="曲线 950"/>
            <p:cNvSpPr/>
            <p:nvPr/>
          </p:nvSpPr>
          <p:spPr bwMode="auto">
            <a:xfrm>
              <a:off x="6721" y="290"/>
              <a:ext cx="3080" cy="4121"/>
            </a:xfrm>
            <a:custGeom>
              <a:avLst/>
              <a:gdLst>
                <a:gd name="T0" fmla="*/ 56 w 21600"/>
                <a:gd name="T1" fmla="*/ 331 h 21600"/>
                <a:gd name="T2" fmla="*/ 84 w 21600"/>
                <a:gd name="T3" fmla="*/ 78 h 21600"/>
                <a:gd name="T4" fmla="*/ 218 w 21600"/>
                <a:gd name="T5" fmla="*/ 1 h 21600"/>
                <a:gd name="T6" fmla="*/ 325 w 21600"/>
                <a:gd name="T7" fmla="*/ 67 h 21600"/>
                <a:gd name="T8" fmla="*/ 360 w 21600"/>
                <a:gd name="T9" fmla="*/ 193 h 21600"/>
                <a:gd name="T10" fmla="*/ 364 w 21600"/>
                <a:gd name="T11" fmla="*/ 313 h 21600"/>
                <a:gd name="T12" fmla="*/ 337 w 21600"/>
                <a:gd name="T13" fmla="*/ 355 h 21600"/>
                <a:gd name="T14" fmla="*/ 290 w 21600"/>
                <a:gd name="T15" fmla="*/ 378 h 21600"/>
                <a:gd name="T16" fmla="*/ 268 w 21600"/>
                <a:gd name="T17" fmla="*/ 451 h 21600"/>
                <a:gd name="T18" fmla="*/ 301 w 21600"/>
                <a:gd name="T19" fmla="*/ 497 h 21600"/>
                <a:gd name="T20" fmla="*/ 381 w 21600"/>
                <a:gd name="T21" fmla="*/ 510 h 21600"/>
                <a:gd name="T22" fmla="*/ 417 w 21600"/>
                <a:gd name="T23" fmla="*/ 544 h 21600"/>
                <a:gd name="T24" fmla="*/ 432 w 21600"/>
                <a:gd name="T25" fmla="*/ 626 h 21600"/>
                <a:gd name="T26" fmla="*/ 429 w 21600"/>
                <a:gd name="T27" fmla="*/ 737 h 21600"/>
                <a:gd name="T28" fmla="*/ 193 w 21600"/>
                <a:gd name="T29" fmla="*/ 779 h 21600"/>
                <a:gd name="T30" fmla="*/ 107 w 21600"/>
                <a:gd name="T31" fmla="*/ 588 h 21600"/>
                <a:gd name="T32" fmla="*/ 17 w 21600"/>
                <a:gd name="T33" fmla="*/ 569 h 21600"/>
                <a:gd name="T34" fmla="*/ 15 w 21600"/>
                <a:gd name="T35" fmla="*/ 529 h 21600"/>
                <a:gd name="T36" fmla="*/ 68 w 21600"/>
                <a:gd name="T37" fmla="*/ 502 h 21600"/>
                <a:gd name="T38" fmla="*/ 132 w 21600"/>
                <a:gd name="T39" fmla="*/ 493 h 21600"/>
                <a:gd name="T40" fmla="*/ 149 w 21600"/>
                <a:gd name="T41" fmla="*/ 424 h 21600"/>
                <a:gd name="T42" fmla="*/ 127 w 21600"/>
                <a:gd name="T43" fmla="*/ 407 h 21600"/>
                <a:gd name="T44" fmla="*/ 110 w 21600"/>
                <a:gd name="T45" fmla="*/ 361 h 21600"/>
                <a:gd name="T46" fmla="*/ 73 w 21600"/>
                <a:gd name="T47" fmla="*/ 354 h 21600"/>
                <a:gd name="T48" fmla="*/ 62 w 21600"/>
                <a:gd name="T49" fmla="*/ 344 h 216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1600" h="21600">
                  <a:moveTo>
                    <a:pt x="2749" y="9083"/>
                  </a:moveTo>
                  <a:cubicBezTo>
                    <a:pt x="2959" y="7605"/>
                    <a:pt x="2531" y="3962"/>
                    <a:pt x="4130" y="2148"/>
                  </a:cubicBezTo>
                  <a:cubicBezTo>
                    <a:pt x="5729" y="372"/>
                    <a:pt x="8485" y="0"/>
                    <a:pt x="10743" y="15"/>
                  </a:cubicBezTo>
                  <a:cubicBezTo>
                    <a:pt x="13002" y="36"/>
                    <a:pt x="14601" y="780"/>
                    <a:pt x="15989" y="1839"/>
                  </a:cubicBezTo>
                  <a:cubicBezTo>
                    <a:pt x="17378" y="2898"/>
                    <a:pt x="17280" y="3915"/>
                    <a:pt x="17686" y="5309"/>
                  </a:cubicBezTo>
                  <a:cubicBezTo>
                    <a:pt x="18121" y="6703"/>
                    <a:pt x="18121" y="7720"/>
                    <a:pt x="17897" y="8611"/>
                  </a:cubicBezTo>
                  <a:cubicBezTo>
                    <a:pt x="17672" y="9502"/>
                    <a:pt x="17294" y="9408"/>
                    <a:pt x="16564" y="9764"/>
                  </a:cubicBezTo>
                  <a:cubicBezTo>
                    <a:pt x="15835" y="10121"/>
                    <a:pt x="14923" y="9869"/>
                    <a:pt x="14250" y="10393"/>
                  </a:cubicBezTo>
                  <a:cubicBezTo>
                    <a:pt x="13577" y="10917"/>
                    <a:pt x="13086" y="11735"/>
                    <a:pt x="13198" y="12385"/>
                  </a:cubicBezTo>
                  <a:cubicBezTo>
                    <a:pt x="13310" y="13035"/>
                    <a:pt x="13703" y="13318"/>
                    <a:pt x="14811" y="13643"/>
                  </a:cubicBezTo>
                  <a:cubicBezTo>
                    <a:pt x="15919" y="13968"/>
                    <a:pt x="17609" y="13748"/>
                    <a:pt x="18738" y="14010"/>
                  </a:cubicBezTo>
                  <a:cubicBezTo>
                    <a:pt x="19874" y="14272"/>
                    <a:pt x="19987" y="14314"/>
                    <a:pt x="20520" y="14953"/>
                  </a:cubicBezTo>
                  <a:cubicBezTo>
                    <a:pt x="20996" y="15593"/>
                    <a:pt x="21137" y="16148"/>
                    <a:pt x="21263" y="17207"/>
                  </a:cubicBezTo>
                  <a:cubicBezTo>
                    <a:pt x="21389" y="18266"/>
                    <a:pt x="21600" y="19786"/>
                    <a:pt x="21123" y="20247"/>
                  </a:cubicBezTo>
                  <a:cubicBezTo>
                    <a:pt x="18766" y="21086"/>
                    <a:pt x="13584" y="21600"/>
                    <a:pt x="9481" y="21400"/>
                  </a:cubicBezTo>
                  <a:cubicBezTo>
                    <a:pt x="8738" y="19587"/>
                    <a:pt x="7020" y="17312"/>
                    <a:pt x="5273" y="16159"/>
                  </a:cubicBezTo>
                  <a:cubicBezTo>
                    <a:pt x="3548" y="15006"/>
                    <a:pt x="1767" y="15960"/>
                    <a:pt x="855" y="15635"/>
                  </a:cubicBezTo>
                  <a:cubicBezTo>
                    <a:pt x="0" y="15310"/>
                    <a:pt x="252" y="14922"/>
                    <a:pt x="715" y="14534"/>
                  </a:cubicBezTo>
                  <a:cubicBezTo>
                    <a:pt x="1178" y="14146"/>
                    <a:pt x="2202" y="13978"/>
                    <a:pt x="3352" y="13779"/>
                  </a:cubicBezTo>
                  <a:cubicBezTo>
                    <a:pt x="4502" y="13580"/>
                    <a:pt x="5638" y="13947"/>
                    <a:pt x="6480" y="13538"/>
                  </a:cubicBezTo>
                  <a:cubicBezTo>
                    <a:pt x="7293" y="13129"/>
                    <a:pt x="7349" y="12123"/>
                    <a:pt x="7307" y="11651"/>
                  </a:cubicBezTo>
                  <a:cubicBezTo>
                    <a:pt x="7265" y="11180"/>
                    <a:pt x="6634" y="11525"/>
                    <a:pt x="6255" y="11180"/>
                  </a:cubicBezTo>
                  <a:cubicBezTo>
                    <a:pt x="5876" y="10834"/>
                    <a:pt x="5947" y="10215"/>
                    <a:pt x="5414" y="9922"/>
                  </a:cubicBezTo>
                  <a:cubicBezTo>
                    <a:pt x="4881" y="9628"/>
                    <a:pt x="4067" y="9806"/>
                    <a:pt x="3590" y="9712"/>
                  </a:cubicBezTo>
                  <a:cubicBezTo>
                    <a:pt x="3113" y="9618"/>
                    <a:pt x="3106" y="9497"/>
                    <a:pt x="3029" y="9450"/>
                  </a:cubicBezTo>
                </a:path>
              </a:pathLst>
            </a:custGeom>
            <a:solidFill>
              <a:schemeClr val="folHlink"/>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sp>
        <p:nvSpPr>
          <p:cNvPr id="14353" name="Text Box 17"/>
          <p:cNvSpPr txBox="1">
            <a:spLocks noChangeArrowheads="1"/>
          </p:cNvSpPr>
          <p:nvPr/>
        </p:nvSpPr>
        <p:spPr bwMode="auto">
          <a:xfrm>
            <a:off x="1831976" y="2644776"/>
            <a:ext cx="1882775" cy="288726"/>
          </a:xfrm>
          <a:prstGeom prst="rect">
            <a:avLst/>
          </a:prstGeom>
          <a:solidFill>
            <a:schemeClr val="accent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spAutoFit/>
          </a:bodyP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1400">
                <a:solidFill>
                  <a:schemeClr val="bg1"/>
                </a:solidFill>
                <a:ea typeface="微软雅黑" panose="020B0503020204020204" pitchFamily="34" charset="-122"/>
              </a:rPr>
              <a:t>某某团队</a:t>
            </a:r>
          </a:p>
        </p:txBody>
      </p:sp>
      <p:sp>
        <p:nvSpPr>
          <p:cNvPr id="14354" name="Rectangle 18"/>
          <p:cNvSpPr>
            <a:spLocks noChangeArrowheads="1"/>
          </p:cNvSpPr>
          <p:nvPr/>
        </p:nvSpPr>
        <p:spPr bwMode="auto">
          <a:xfrm>
            <a:off x="1831976" y="2984500"/>
            <a:ext cx="1884363" cy="1543050"/>
          </a:xfrm>
          <a:prstGeom prst="rect">
            <a:avLst/>
          </a:prstGeom>
          <a:solidFill>
            <a:srgbClr val="DDDDDD"/>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p>
        </p:txBody>
      </p:sp>
      <p:sp>
        <p:nvSpPr>
          <p:cNvPr id="14355" name="Text Box 19"/>
          <p:cNvSpPr txBox="1">
            <a:spLocks noChangeArrowheads="1"/>
          </p:cNvSpPr>
          <p:nvPr/>
        </p:nvSpPr>
        <p:spPr bwMode="auto">
          <a:xfrm>
            <a:off x="5048250" y="2644776"/>
            <a:ext cx="1885950" cy="288726"/>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spAutoFit/>
          </a:bodyP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1400">
                <a:solidFill>
                  <a:srgbClr val="080808"/>
                </a:solidFill>
                <a:ea typeface="微软雅黑" panose="020B0503020204020204" pitchFamily="34" charset="-122"/>
              </a:rPr>
              <a:t>某某团队</a:t>
            </a:r>
          </a:p>
        </p:txBody>
      </p:sp>
      <p:sp>
        <p:nvSpPr>
          <p:cNvPr id="14356" name="Rectangle 20"/>
          <p:cNvSpPr>
            <a:spLocks noChangeArrowheads="1"/>
          </p:cNvSpPr>
          <p:nvPr/>
        </p:nvSpPr>
        <p:spPr bwMode="auto">
          <a:xfrm>
            <a:off x="5048250" y="2984500"/>
            <a:ext cx="1885950" cy="1543050"/>
          </a:xfrm>
          <a:prstGeom prst="rect">
            <a:avLst/>
          </a:prstGeom>
          <a:solidFill>
            <a:srgbClr val="DDDDDD"/>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p>
        </p:txBody>
      </p:sp>
      <p:sp>
        <p:nvSpPr>
          <p:cNvPr id="14357" name="Text Box 21"/>
          <p:cNvSpPr txBox="1">
            <a:spLocks noChangeArrowheads="1"/>
          </p:cNvSpPr>
          <p:nvPr/>
        </p:nvSpPr>
        <p:spPr bwMode="auto">
          <a:xfrm>
            <a:off x="1971675" y="3155951"/>
            <a:ext cx="1638300" cy="996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spAutoFit/>
          </a:bodyP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200">
                <a:solidFill>
                  <a:srgbClr val="292929"/>
                </a:solidFill>
                <a:latin typeface="楷体_GB2312" pitchFamily="1" charset="-122"/>
                <a:ea typeface="楷体_GB2312" pitchFamily="1" charset="-122"/>
              </a:rPr>
              <a:t>●这里输入您的文字</a:t>
            </a:r>
          </a:p>
          <a:p>
            <a:pPr eaLnBrk="1" hangingPunct="1">
              <a:buFont typeface="Arial" panose="020B0604020202020204" pitchFamily="34" charset="0"/>
              <a:buNone/>
            </a:pPr>
            <a:r>
              <a:rPr lang="zh-CN" altLang="en-US" sz="1200">
                <a:solidFill>
                  <a:srgbClr val="292929"/>
                </a:solidFill>
                <a:latin typeface="楷体_GB2312" pitchFamily="1" charset="-122"/>
                <a:ea typeface="楷体_GB2312" pitchFamily="1" charset="-122"/>
              </a:rPr>
              <a:t>●这里输入您的文字</a:t>
            </a:r>
          </a:p>
          <a:p>
            <a:pPr eaLnBrk="1" hangingPunct="1">
              <a:buFont typeface="Arial" panose="020B0604020202020204" pitchFamily="34" charset="0"/>
              <a:buNone/>
            </a:pPr>
            <a:r>
              <a:rPr lang="zh-CN" altLang="en-US" sz="1200">
                <a:solidFill>
                  <a:srgbClr val="292929"/>
                </a:solidFill>
                <a:latin typeface="楷体_GB2312" pitchFamily="1" charset="-122"/>
                <a:ea typeface="楷体_GB2312" pitchFamily="1" charset="-122"/>
              </a:rPr>
              <a:t>●这里输入您的文字</a:t>
            </a:r>
          </a:p>
          <a:p>
            <a:pPr eaLnBrk="1" hangingPunct="1">
              <a:buFont typeface="Arial" panose="020B0604020202020204" pitchFamily="34" charset="0"/>
              <a:buNone/>
            </a:pPr>
            <a:r>
              <a:rPr lang="zh-CN" altLang="en-US" sz="1200">
                <a:solidFill>
                  <a:srgbClr val="292929"/>
                </a:solidFill>
                <a:latin typeface="楷体_GB2312" pitchFamily="1" charset="-122"/>
                <a:ea typeface="楷体_GB2312" pitchFamily="1" charset="-122"/>
              </a:rPr>
              <a:t>●这里输入您的文字</a:t>
            </a:r>
          </a:p>
          <a:p>
            <a:pPr eaLnBrk="1" hangingPunct="1">
              <a:buFont typeface="Arial" panose="020B0604020202020204" pitchFamily="34" charset="0"/>
              <a:buNone/>
            </a:pPr>
            <a:r>
              <a:rPr lang="zh-CN" altLang="en-US" sz="1200">
                <a:solidFill>
                  <a:srgbClr val="292929"/>
                </a:solidFill>
                <a:latin typeface="楷体_GB2312" pitchFamily="1" charset="-122"/>
                <a:ea typeface="楷体_GB2312" pitchFamily="1" charset="-122"/>
              </a:rPr>
              <a:t>●这里输入您的文字</a:t>
            </a:r>
            <a:endParaRPr lang="zh-CN" altLang="en-US" sz="1400">
              <a:solidFill>
                <a:srgbClr val="292929"/>
              </a:solidFill>
            </a:endParaRPr>
          </a:p>
        </p:txBody>
      </p:sp>
      <p:sp>
        <p:nvSpPr>
          <p:cNvPr id="14358" name="Text Box 22"/>
          <p:cNvSpPr txBox="1">
            <a:spLocks noChangeArrowheads="1"/>
          </p:cNvSpPr>
          <p:nvPr/>
        </p:nvSpPr>
        <p:spPr bwMode="auto">
          <a:xfrm>
            <a:off x="5189538" y="3155951"/>
            <a:ext cx="1638300" cy="996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spAutoFit/>
          </a:bodyP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200">
                <a:solidFill>
                  <a:srgbClr val="292929"/>
                </a:solidFill>
                <a:latin typeface="楷体_GB2312" pitchFamily="1" charset="-122"/>
                <a:ea typeface="楷体_GB2312" pitchFamily="1" charset="-122"/>
              </a:rPr>
              <a:t>●这里输入您的文字</a:t>
            </a:r>
          </a:p>
          <a:p>
            <a:pPr eaLnBrk="1" hangingPunct="1">
              <a:buFont typeface="Arial" panose="020B0604020202020204" pitchFamily="34" charset="0"/>
              <a:buNone/>
            </a:pPr>
            <a:r>
              <a:rPr lang="zh-CN" altLang="en-US" sz="1200">
                <a:solidFill>
                  <a:srgbClr val="292929"/>
                </a:solidFill>
                <a:latin typeface="楷体_GB2312" pitchFamily="1" charset="-122"/>
                <a:ea typeface="楷体_GB2312" pitchFamily="1" charset="-122"/>
              </a:rPr>
              <a:t>●这里输入您的文字</a:t>
            </a:r>
          </a:p>
          <a:p>
            <a:pPr eaLnBrk="1" hangingPunct="1">
              <a:buFont typeface="Arial" panose="020B0604020202020204" pitchFamily="34" charset="0"/>
              <a:buNone/>
            </a:pPr>
            <a:r>
              <a:rPr lang="zh-CN" altLang="en-US" sz="1200">
                <a:solidFill>
                  <a:srgbClr val="292929"/>
                </a:solidFill>
                <a:latin typeface="楷体_GB2312" pitchFamily="1" charset="-122"/>
                <a:ea typeface="楷体_GB2312" pitchFamily="1" charset="-122"/>
              </a:rPr>
              <a:t>●这里输入您的文字</a:t>
            </a:r>
          </a:p>
          <a:p>
            <a:pPr eaLnBrk="1" hangingPunct="1">
              <a:buFont typeface="Arial" panose="020B0604020202020204" pitchFamily="34" charset="0"/>
              <a:buNone/>
            </a:pPr>
            <a:r>
              <a:rPr lang="zh-CN" altLang="en-US" sz="1200">
                <a:solidFill>
                  <a:srgbClr val="292929"/>
                </a:solidFill>
                <a:latin typeface="楷体_GB2312" pitchFamily="1" charset="-122"/>
                <a:ea typeface="楷体_GB2312" pitchFamily="1" charset="-122"/>
              </a:rPr>
              <a:t>●这里输入您的文字</a:t>
            </a:r>
          </a:p>
          <a:p>
            <a:pPr eaLnBrk="1" hangingPunct="1">
              <a:buFont typeface="Arial" panose="020B0604020202020204" pitchFamily="34" charset="0"/>
              <a:buNone/>
            </a:pPr>
            <a:r>
              <a:rPr lang="zh-CN" altLang="en-US" sz="1200">
                <a:solidFill>
                  <a:srgbClr val="292929"/>
                </a:solidFill>
                <a:latin typeface="楷体_GB2312" pitchFamily="1" charset="-122"/>
                <a:ea typeface="楷体_GB2312" pitchFamily="1" charset="-122"/>
              </a:rPr>
              <a:t>●这里输入您的文字</a:t>
            </a:r>
            <a:endParaRPr lang="zh-CN" altLang="en-US" sz="1400">
              <a:solidFill>
                <a:srgbClr val="292929"/>
              </a:solidFill>
            </a:endParaRPr>
          </a:p>
        </p:txBody>
      </p:sp>
      <p:grpSp>
        <p:nvGrpSpPr>
          <p:cNvPr id="14359" name="Group 23"/>
          <p:cNvGrpSpPr/>
          <p:nvPr/>
        </p:nvGrpSpPr>
        <p:grpSpPr bwMode="auto">
          <a:xfrm>
            <a:off x="3987800" y="2378075"/>
            <a:ext cx="857250" cy="857250"/>
            <a:chOff x="0" y="0"/>
            <a:chExt cx="1700" cy="1700"/>
          </a:xfrm>
        </p:grpSpPr>
        <p:sp>
          <p:nvSpPr>
            <p:cNvPr id="6" name="Oval 24"/>
            <p:cNvSpPr>
              <a:spLocks noChangeArrowheads="1"/>
            </p:cNvSpPr>
            <p:nvPr/>
          </p:nvSpPr>
          <p:spPr bwMode="auto">
            <a:xfrm>
              <a:off x="0" y="0"/>
              <a:ext cx="1700" cy="1700"/>
            </a:xfrm>
            <a:prstGeom prst="ellipse">
              <a:avLst/>
            </a:prstGeom>
            <a:solidFill>
              <a:schemeClr val="accent2"/>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p>
          </p:txBody>
        </p:sp>
        <p:sp>
          <p:nvSpPr>
            <p:cNvPr id="7" name="WordArt 25"/>
            <p:cNvSpPr>
              <a:spLocks noChangeArrowheads="1" noChangeShapeType="1"/>
            </p:cNvSpPr>
            <p:nvPr/>
          </p:nvSpPr>
          <p:spPr bwMode="auto">
            <a:xfrm>
              <a:off x="215" y="350"/>
              <a:ext cx="1245" cy="950"/>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pPr algn="ctr"/>
              <a:r>
                <a:rPr lang="en-US" altLang="zh-CN" sz="3600" kern="10">
                  <a:solidFill>
                    <a:schemeClr val="bg1"/>
                  </a:solidFill>
                  <a:latin typeface="微软雅黑" panose="020B0503020204020204" pitchFamily="34" charset="-122"/>
                  <a:ea typeface="微软雅黑" panose="020B0503020204020204" pitchFamily="34" charset="-122"/>
                </a:rPr>
                <a:t>VS</a:t>
              </a:r>
              <a:endParaRPr lang="zh-CN" altLang="en-US" sz="3600" kern="1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4338"/>
                                        </p:tgtEl>
                                        <p:attrNameLst>
                                          <p:attrName>style.visibility</p:attrName>
                                        </p:attrNameLst>
                                      </p:cBhvr>
                                      <p:to>
                                        <p:strVal val="visible"/>
                                      </p:to>
                                    </p:set>
                                    <p:anim calcmode="lin" valueType="num">
                                      <p:cBhvr>
                                        <p:cTn id="7" dur="500" fill="hold"/>
                                        <p:tgtEl>
                                          <p:spTgt spid="14338"/>
                                        </p:tgtEl>
                                        <p:attrNameLst>
                                          <p:attrName>ppt_w</p:attrName>
                                        </p:attrNameLst>
                                      </p:cBhvr>
                                      <p:tavLst>
                                        <p:tav tm="0">
                                          <p:val>
                                            <p:fltVal val="0"/>
                                          </p:val>
                                        </p:tav>
                                        <p:tav tm="100000">
                                          <p:val>
                                            <p:strVal val="#ppt_w"/>
                                          </p:val>
                                        </p:tav>
                                      </p:tavLst>
                                    </p:anim>
                                    <p:anim calcmode="lin" valueType="num">
                                      <p:cBhvr>
                                        <p:cTn id="8" dur="500" fill="hold"/>
                                        <p:tgtEl>
                                          <p:spTgt spid="14338"/>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8" presetClass="entr" presetSubtype="3" fill="hold" grpId="0" nodeType="afterEffect">
                                  <p:stCondLst>
                                    <p:cond delay="0"/>
                                  </p:stCondLst>
                                  <p:childTnLst>
                                    <p:set>
                                      <p:cBhvr>
                                        <p:cTn id="11" dur="1" fill="hold">
                                          <p:stCondLst>
                                            <p:cond delay="0"/>
                                          </p:stCondLst>
                                        </p:cTn>
                                        <p:tgtEl>
                                          <p:spTgt spid="14339"/>
                                        </p:tgtEl>
                                        <p:attrNameLst>
                                          <p:attrName>style.visibility</p:attrName>
                                        </p:attrNameLst>
                                      </p:cBhvr>
                                      <p:to>
                                        <p:strVal val="visible"/>
                                      </p:to>
                                    </p:set>
                                    <p:animEffect transition="in" filter="strips(upRight)">
                                      <p:cBhvr>
                                        <p:cTn id="12" dur="500"/>
                                        <p:tgtEl>
                                          <p:spTgt spid="14339"/>
                                        </p:tgtEl>
                                      </p:cBhvr>
                                    </p:animEffect>
                                  </p:childTnLst>
                                </p:cTn>
                              </p:par>
                            </p:childTnLst>
                          </p:cTn>
                        </p:par>
                        <p:par>
                          <p:cTn id="13" fill="hold">
                            <p:stCondLst>
                              <p:cond delay="1000"/>
                            </p:stCondLst>
                            <p:childTnLst>
                              <p:par>
                                <p:cTn id="14" presetID="17" presetClass="entr" presetSubtype="8" fill="hold" grpId="0" nodeType="afterEffect">
                                  <p:stCondLst>
                                    <p:cond delay="0"/>
                                  </p:stCondLst>
                                  <p:childTnLst>
                                    <p:set>
                                      <p:cBhvr>
                                        <p:cTn id="15" dur="1" fill="hold">
                                          <p:stCondLst>
                                            <p:cond delay="0"/>
                                          </p:stCondLst>
                                        </p:cTn>
                                        <p:tgtEl>
                                          <p:spTgt spid="14340"/>
                                        </p:tgtEl>
                                        <p:attrNameLst>
                                          <p:attrName>style.visibility</p:attrName>
                                        </p:attrNameLst>
                                      </p:cBhvr>
                                      <p:to>
                                        <p:strVal val="visible"/>
                                      </p:to>
                                    </p:set>
                                    <p:anim calcmode="lin" valueType="num">
                                      <p:cBhvr>
                                        <p:cTn id="16" dur="500" fill="hold"/>
                                        <p:tgtEl>
                                          <p:spTgt spid="14340"/>
                                        </p:tgtEl>
                                        <p:attrNameLst>
                                          <p:attrName>ppt_x</p:attrName>
                                        </p:attrNameLst>
                                      </p:cBhvr>
                                      <p:tavLst>
                                        <p:tav tm="0">
                                          <p:val>
                                            <p:strVal val="#ppt_x-#ppt_w/2"/>
                                          </p:val>
                                        </p:tav>
                                        <p:tav tm="100000">
                                          <p:val>
                                            <p:strVal val="#ppt_x"/>
                                          </p:val>
                                        </p:tav>
                                      </p:tavLst>
                                    </p:anim>
                                    <p:anim calcmode="lin" valueType="num">
                                      <p:cBhvr>
                                        <p:cTn id="17" dur="500" fill="hold"/>
                                        <p:tgtEl>
                                          <p:spTgt spid="14340"/>
                                        </p:tgtEl>
                                        <p:attrNameLst>
                                          <p:attrName>ppt_y</p:attrName>
                                        </p:attrNameLst>
                                      </p:cBhvr>
                                      <p:tavLst>
                                        <p:tav tm="0">
                                          <p:val>
                                            <p:strVal val="#ppt_y"/>
                                          </p:val>
                                        </p:tav>
                                        <p:tav tm="100000">
                                          <p:val>
                                            <p:strVal val="#ppt_y"/>
                                          </p:val>
                                        </p:tav>
                                      </p:tavLst>
                                    </p:anim>
                                    <p:anim calcmode="lin" valueType="num">
                                      <p:cBhvr>
                                        <p:cTn id="18" dur="500" fill="hold"/>
                                        <p:tgtEl>
                                          <p:spTgt spid="14340"/>
                                        </p:tgtEl>
                                        <p:attrNameLst>
                                          <p:attrName>ppt_w</p:attrName>
                                        </p:attrNameLst>
                                      </p:cBhvr>
                                      <p:tavLst>
                                        <p:tav tm="0">
                                          <p:val>
                                            <p:fltVal val="0"/>
                                          </p:val>
                                        </p:tav>
                                        <p:tav tm="100000">
                                          <p:val>
                                            <p:strVal val="#ppt_w"/>
                                          </p:val>
                                        </p:tav>
                                      </p:tavLst>
                                    </p:anim>
                                    <p:anim calcmode="lin" valueType="num">
                                      <p:cBhvr>
                                        <p:cTn id="19" dur="500" fill="hold"/>
                                        <p:tgtEl>
                                          <p:spTgt spid="14340"/>
                                        </p:tgtEl>
                                        <p:attrNameLst>
                                          <p:attrName>ppt_h</p:attrName>
                                        </p:attrNameLst>
                                      </p:cBhvr>
                                      <p:tavLst>
                                        <p:tav tm="0">
                                          <p:val>
                                            <p:strVal val="#ppt_h"/>
                                          </p:val>
                                        </p:tav>
                                        <p:tav tm="100000">
                                          <p:val>
                                            <p:strVal val="#ppt_h"/>
                                          </p:val>
                                        </p:tav>
                                      </p:tavLst>
                                    </p:anim>
                                  </p:childTnLst>
                                </p:cTn>
                              </p:par>
                            </p:childTnLst>
                          </p:cTn>
                        </p:par>
                        <p:par>
                          <p:cTn id="20" fill="hold">
                            <p:stCondLst>
                              <p:cond delay="1500"/>
                            </p:stCondLst>
                            <p:childTnLst>
                              <p:par>
                                <p:cTn id="21" presetID="23" presetClass="entr" presetSubtype="16" fill="hold" nodeType="afterEffect">
                                  <p:stCondLst>
                                    <p:cond delay="0"/>
                                  </p:stCondLst>
                                  <p:childTnLst>
                                    <p:set>
                                      <p:cBhvr>
                                        <p:cTn id="22" dur="1" fill="hold">
                                          <p:stCondLst>
                                            <p:cond delay="0"/>
                                          </p:stCondLst>
                                        </p:cTn>
                                        <p:tgtEl>
                                          <p:spTgt spid="14341"/>
                                        </p:tgtEl>
                                        <p:attrNameLst>
                                          <p:attrName>style.visibility</p:attrName>
                                        </p:attrNameLst>
                                      </p:cBhvr>
                                      <p:to>
                                        <p:strVal val="visible"/>
                                      </p:to>
                                    </p:set>
                                    <p:anim calcmode="lin" valueType="num">
                                      <p:cBhvr>
                                        <p:cTn id="23" dur="500" fill="hold"/>
                                        <p:tgtEl>
                                          <p:spTgt spid="14341"/>
                                        </p:tgtEl>
                                        <p:attrNameLst>
                                          <p:attrName>ppt_w</p:attrName>
                                        </p:attrNameLst>
                                      </p:cBhvr>
                                      <p:tavLst>
                                        <p:tav tm="0">
                                          <p:val>
                                            <p:fltVal val="0"/>
                                          </p:val>
                                        </p:tav>
                                        <p:tav tm="100000">
                                          <p:val>
                                            <p:strVal val="#ppt_w"/>
                                          </p:val>
                                        </p:tav>
                                      </p:tavLst>
                                    </p:anim>
                                    <p:anim calcmode="lin" valueType="num">
                                      <p:cBhvr>
                                        <p:cTn id="24" dur="500" fill="hold"/>
                                        <p:tgtEl>
                                          <p:spTgt spid="14341"/>
                                        </p:tgtEl>
                                        <p:attrNameLst>
                                          <p:attrName>ppt_h</p:attrName>
                                        </p:attrNameLst>
                                      </p:cBhvr>
                                      <p:tavLst>
                                        <p:tav tm="0">
                                          <p:val>
                                            <p:fltVal val="0"/>
                                          </p:val>
                                        </p:tav>
                                        <p:tav tm="100000">
                                          <p:val>
                                            <p:strVal val="#ppt_h"/>
                                          </p:val>
                                        </p:tav>
                                      </p:tavLst>
                                    </p:anim>
                                  </p:childTnLst>
                                </p:cTn>
                              </p:par>
                            </p:childTnLst>
                          </p:cTn>
                        </p:par>
                        <p:par>
                          <p:cTn id="25" fill="hold">
                            <p:stCondLst>
                              <p:cond delay="2000"/>
                            </p:stCondLst>
                            <p:childTnLst>
                              <p:par>
                                <p:cTn id="26" presetID="41" presetClass="entr" presetSubtype="0" fill="hold" grpId="0" nodeType="afterEffect">
                                  <p:stCondLst>
                                    <p:cond delay="0"/>
                                  </p:stCondLst>
                                  <p:iterate type="lt">
                                    <p:tmPct val="10000"/>
                                  </p:iterate>
                                  <p:childTnLst>
                                    <p:set>
                                      <p:cBhvr>
                                        <p:cTn id="27" dur="1" fill="hold">
                                          <p:stCondLst>
                                            <p:cond delay="0"/>
                                          </p:stCondLst>
                                        </p:cTn>
                                        <p:tgtEl>
                                          <p:spTgt spid="14342"/>
                                        </p:tgtEl>
                                        <p:attrNameLst>
                                          <p:attrName>style.visibility</p:attrName>
                                        </p:attrNameLst>
                                      </p:cBhvr>
                                      <p:to>
                                        <p:strVal val="visible"/>
                                      </p:to>
                                    </p:set>
                                    <p:anim calcmode="lin" valueType="num">
                                      <p:cBhvr>
                                        <p:cTn id="28" dur="500" fill="hold"/>
                                        <p:tgtEl>
                                          <p:spTgt spid="14342"/>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14342"/>
                                        </p:tgtEl>
                                        <p:attrNameLst>
                                          <p:attrName>ppt_y</p:attrName>
                                        </p:attrNameLst>
                                      </p:cBhvr>
                                      <p:tavLst>
                                        <p:tav tm="0">
                                          <p:val>
                                            <p:strVal val="#ppt_y"/>
                                          </p:val>
                                        </p:tav>
                                        <p:tav tm="100000">
                                          <p:val>
                                            <p:strVal val="#ppt_y"/>
                                          </p:val>
                                        </p:tav>
                                      </p:tavLst>
                                    </p:anim>
                                    <p:anim calcmode="lin" valueType="num">
                                      <p:cBhvr>
                                        <p:cTn id="30" dur="500" fill="hold"/>
                                        <p:tgtEl>
                                          <p:spTgt spid="14342"/>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14342"/>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p:tgtEl>
                                          <p:spTgt spid="14342"/>
                                        </p:tgtEl>
                                      </p:cBhvr>
                                    </p:animEffect>
                                  </p:childTnLst>
                                </p:cTn>
                              </p:par>
                            </p:childTnLst>
                          </p:cTn>
                        </p:par>
                        <p:par>
                          <p:cTn id="33" fill="hold">
                            <p:stCondLst>
                              <p:cond delay="2799"/>
                            </p:stCondLst>
                            <p:childTnLst>
                              <p:par>
                                <p:cTn id="34" presetID="20" presetClass="entr" presetSubtype="0" fill="hold" grpId="0" nodeType="afterEffect">
                                  <p:stCondLst>
                                    <p:cond delay="0"/>
                                  </p:stCondLst>
                                  <p:childTnLst>
                                    <p:set>
                                      <p:cBhvr>
                                        <p:cTn id="35" dur="1" fill="hold">
                                          <p:stCondLst>
                                            <p:cond delay="0"/>
                                          </p:stCondLst>
                                        </p:cTn>
                                        <p:tgtEl>
                                          <p:spTgt spid="14343"/>
                                        </p:tgtEl>
                                        <p:attrNameLst>
                                          <p:attrName>style.visibility</p:attrName>
                                        </p:attrNameLst>
                                      </p:cBhvr>
                                      <p:to>
                                        <p:strVal val="visible"/>
                                      </p:to>
                                    </p:set>
                                    <p:animEffect transition="in" filter="wedge">
                                      <p:cBhvr>
                                        <p:cTn id="36" dur="2000"/>
                                        <p:tgtEl>
                                          <p:spTgt spid="14343"/>
                                        </p:tgtEl>
                                      </p:cBhvr>
                                    </p:animEffect>
                                  </p:childTnLst>
                                </p:cTn>
                              </p:par>
                            </p:childTnLst>
                          </p:cTn>
                        </p:par>
                        <p:par>
                          <p:cTn id="37" fill="hold">
                            <p:stCondLst>
                              <p:cond delay="4799"/>
                            </p:stCondLst>
                            <p:childTnLst>
                              <p:par>
                                <p:cTn id="38" presetID="2" presetClass="entr" presetSubtype="1" fill="hold" nodeType="afterEffect">
                                  <p:stCondLst>
                                    <p:cond delay="0"/>
                                  </p:stCondLst>
                                  <p:childTnLst>
                                    <p:set>
                                      <p:cBhvr>
                                        <p:cTn id="39" dur="1" fill="hold">
                                          <p:stCondLst>
                                            <p:cond delay="0"/>
                                          </p:stCondLst>
                                        </p:cTn>
                                        <p:tgtEl>
                                          <p:spTgt spid="14345"/>
                                        </p:tgtEl>
                                        <p:attrNameLst>
                                          <p:attrName>style.visibility</p:attrName>
                                        </p:attrNameLst>
                                      </p:cBhvr>
                                      <p:to>
                                        <p:strVal val="visible"/>
                                      </p:to>
                                    </p:set>
                                    <p:anim calcmode="lin" valueType="num">
                                      <p:cBhvr additive="base">
                                        <p:cTn id="40" dur="500" fill="hold"/>
                                        <p:tgtEl>
                                          <p:spTgt spid="14345"/>
                                        </p:tgtEl>
                                        <p:attrNameLst>
                                          <p:attrName>ppt_x</p:attrName>
                                        </p:attrNameLst>
                                      </p:cBhvr>
                                      <p:tavLst>
                                        <p:tav tm="0">
                                          <p:val>
                                            <p:strVal val="#ppt_x"/>
                                          </p:val>
                                        </p:tav>
                                        <p:tav tm="100000">
                                          <p:val>
                                            <p:strVal val="#ppt_x"/>
                                          </p:val>
                                        </p:tav>
                                      </p:tavLst>
                                    </p:anim>
                                    <p:anim calcmode="lin" valueType="num">
                                      <p:cBhvr additive="base">
                                        <p:cTn id="41" dur="500" fill="hold"/>
                                        <p:tgtEl>
                                          <p:spTgt spid="14345"/>
                                        </p:tgtEl>
                                        <p:attrNameLst>
                                          <p:attrName>ppt_y</p:attrName>
                                        </p:attrNameLst>
                                      </p:cBhvr>
                                      <p:tavLst>
                                        <p:tav tm="0">
                                          <p:val>
                                            <p:strVal val="0-#ppt_h/2"/>
                                          </p:val>
                                        </p:tav>
                                        <p:tav tm="100000">
                                          <p:val>
                                            <p:strVal val="#ppt_y"/>
                                          </p:val>
                                        </p:tav>
                                      </p:tavLst>
                                    </p:anim>
                                  </p:childTnLst>
                                </p:cTn>
                              </p:par>
                              <p:par>
                                <p:cTn id="42" presetID="2" presetClass="entr" presetSubtype="1" fill="hold" grpId="0" nodeType="withEffect">
                                  <p:stCondLst>
                                    <p:cond delay="200"/>
                                  </p:stCondLst>
                                  <p:childTnLst>
                                    <p:set>
                                      <p:cBhvr>
                                        <p:cTn id="43" dur="1" fill="hold">
                                          <p:stCondLst>
                                            <p:cond delay="0"/>
                                          </p:stCondLst>
                                        </p:cTn>
                                        <p:tgtEl>
                                          <p:spTgt spid="14353"/>
                                        </p:tgtEl>
                                        <p:attrNameLst>
                                          <p:attrName>style.visibility</p:attrName>
                                        </p:attrNameLst>
                                      </p:cBhvr>
                                      <p:to>
                                        <p:strVal val="visible"/>
                                      </p:to>
                                    </p:set>
                                    <p:anim calcmode="lin" valueType="num">
                                      <p:cBhvr additive="base">
                                        <p:cTn id="44" dur="500" fill="hold"/>
                                        <p:tgtEl>
                                          <p:spTgt spid="14353"/>
                                        </p:tgtEl>
                                        <p:attrNameLst>
                                          <p:attrName>ppt_x</p:attrName>
                                        </p:attrNameLst>
                                      </p:cBhvr>
                                      <p:tavLst>
                                        <p:tav tm="0">
                                          <p:val>
                                            <p:strVal val="#ppt_x"/>
                                          </p:val>
                                        </p:tav>
                                        <p:tav tm="100000">
                                          <p:val>
                                            <p:strVal val="#ppt_x"/>
                                          </p:val>
                                        </p:tav>
                                      </p:tavLst>
                                    </p:anim>
                                    <p:anim calcmode="lin" valueType="num">
                                      <p:cBhvr additive="base">
                                        <p:cTn id="45" dur="500" fill="hold"/>
                                        <p:tgtEl>
                                          <p:spTgt spid="14353"/>
                                        </p:tgtEl>
                                        <p:attrNameLst>
                                          <p:attrName>ppt_y</p:attrName>
                                        </p:attrNameLst>
                                      </p:cBhvr>
                                      <p:tavLst>
                                        <p:tav tm="0">
                                          <p:val>
                                            <p:strVal val="0-#ppt_h/2"/>
                                          </p:val>
                                        </p:tav>
                                        <p:tav tm="100000">
                                          <p:val>
                                            <p:strVal val="#ppt_y"/>
                                          </p:val>
                                        </p:tav>
                                      </p:tavLst>
                                    </p:anim>
                                  </p:childTnLst>
                                </p:cTn>
                              </p:par>
                              <p:par>
                                <p:cTn id="46" presetID="2" presetClass="entr" presetSubtype="1" fill="hold" grpId="0" nodeType="withEffect">
                                  <p:stCondLst>
                                    <p:cond delay="400"/>
                                  </p:stCondLst>
                                  <p:childTnLst>
                                    <p:set>
                                      <p:cBhvr>
                                        <p:cTn id="47" dur="1" fill="hold">
                                          <p:stCondLst>
                                            <p:cond delay="0"/>
                                          </p:stCondLst>
                                        </p:cTn>
                                        <p:tgtEl>
                                          <p:spTgt spid="14354"/>
                                        </p:tgtEl>
                                        <p:attrNameLst>
                                          <p:attrName>style.visibility</p:attrName>
                                        </p:attrNameLst>
                                      </p:cBhvr>
                                      <p:to>
                                        <p:strVal val="visible"/>
                                      </p:to>
                                    </p:set>
                                    <p:anim calcmode="lin" valueType="num">
                                      <p:cBhvr additive="base">
                                        <p:cTn id="48" dur="500" fill="hold"/>
                                        <p:tgtEl>
                                          <p:spTgt spid="14354"/>
                                        </p:tgtEl>
                                        <p:attrNameLst>
                                          <p:attrName>ppt_x</p:attrName>
                                        </p:attrNameLst>
                                      </p:cBhvr>
                                      <p:tavLst>
                                        <p:tav tm="0">
                                          <p:val>
                                            <p:strVal val="#ppt_x"/>
                                          </p:val>
                                        </p:tav>
                                        <p:tav tm="100000">
                                          <p:val>
                                            <p:strVal val="#ppt_x"/>
                                          </p:val>
                                        </p:tav>
                                      </p:tavLst>
                                    </p:anim>
                                    <p:anim calcmode="lin" valueType="num">
                                      <p:cBhvr additive="base">
                                        <p:cTn id="49" dur="500" fill="hold"/>
                                        <p:tgtEl>
                                          <p:spTgt spid="14354"/>
                                        </p:tgtEl>
                                        <p:attrNameLst>
                                          <p:attrName>ppt_y</p:attrName>
                                        </p:attrNameLst>
                                      </p:cBhvr>
                                      <p:tavLst>
                                        <p:tav tm="0">
                                          <p:val>
                                            <p:strVal val="0-#ppt_h/2"/>
                                          </p:val>
                                        </p:tav>
                                        <p:tav tm="100000">
                                          <p:val>
                                            <p:strVal val="#ppt_y"/>
                                          </p:val>
                                        </p:tav>
                                      </p:tavLst>
                                    </p:anim>
                                  </p:childTnLst>
                                </p:cTn>
                              </p:par>
                              <p:par>
                                <p:cTn id="50" presetID="2" presetClass="entr" presetSubtype="1" fill="hold" grpId="0" nodeType="withEffect">
                                  <p:stCondLst>
                                    <p:cond delay="600"/>
                                  </p:stCondLst>
                                  <p:childTnLst>
                                    <p:set>
                                      <p:cBhvr>
                                        <p:cTn id="51" dur="1" fill="hold">
                                          <p:stCondLst>
                                            <p:cond delay="0"/>
                                          </p:stCondLst>
                                        </p:cTn>
                                        <p:tgtEl>
                                          <p:spTgt spid="14357"/>
                                        </p:tgtEl>
                                        <p:attrNameLst>
                                          <p:attrName>style.visibility</p:attrName>
                                        </p:attrNameLst>
                                      </p:cBhvr>
                                      <p:to>
                                        <p:strVal val="visible"/>
                                      </p:to>
                                    </p:set>
                                    <p:anim calcmode="lin" valueType="num">
                                      <p:cBhvr additive="base">
                                        <p:cTn id="52" dur="500" fill="hold"/>
                                        <p:tgtEl>
                                          <p:spTgt spid="14357"/>
                                        </p:tgtEl>
                                        <p:attrNameLst>
                                          <p:attrName>ppt_x</p:attrName>
                                        </p:attrNameLst>
                                      </p:cBhvr>
                                      <p:tavLst>
                                        <p:tav tm="0">
                                          <p:val>
                                            <p:strVal val="#ppt_x"/>
                                          </p:val>
                                        </p:tav>
                                        <p:tav tm="100000">
                                          <p:val>
                                            <p:strVal val="#ppt_x"/>
                                          </p:val>
                                        </p:tav>
                                      </p:tavLst>
                                    </p:anim>
                                    <p:anim calcmode="lin" valueType="num">
                                      <p:cBhvr additive="base">
                                        <p:cTn id="53" dur="500" fill="hold"/>
                                        <p:tgtEl>
                                          <p:spTgt spid="14357"/>
                                        </p:tgtEl>
                                        <p:attrNameLst>
                                          <p:attrName>ppt_y</p:attrName>
                                        </p:attrNameLst>
                                      </p:cBhvr>
                                      <p:tavLst>
                                        <p:tav tm="0">
                                          <p:val>
                                            <p:strVal val="0-#ppt_h/2"/>
                                          </p:val>
                                        </p:tav>
                                        <p:tav tm="100000">
                                          <p:val>
                                            <p:strVal val="#ppt_y"/>
                                          </p:val>
                                        </p:tav>
                                      </p:tavLst>
                                    </p:anim>
                                  </p:childTnLst>
                                </p:cTn>
                              </p:par>
                            </p:childTnLst>
                          </p:cTn>
                        </p:par>
                        <p:par>
                          <p:cTn id="54" fill="hold">
                            <p:stCondLst>
                              <p:cond delay="5299"/>
                            </p:stCondLst>
                            <p:childTnLst>
                              <p:par>
                                <p:cTn id="55" presetID="2" presetClass="entr" presetSubtype="4" fill="hold" nodeType="afterEffect">
                                  <p:stCondLst>
                                    <p:cond delay="0"/>
                                  </p:stCondLst>
                                  <p:childTnLst>
                                    <p:set>
                                      <p:cBhvr>
                                        <p:cTn id="56" dur="1" fill="hold">
                                          <p:stCondLst>
                                            <p:cond delay="0"/>
                                          </p:stCondLst>
                                        </p:cTn>
                                        <p:tgtEl>
                                          <p:spTgt spid="14349"/>
                                        </p:tgtEl>
                                        <p:attrNameLst>
                                          <p:attrName>style.visibility</p:attrName>
                                        </p:attrNameLst>
                                      </p:cBhvr>
                                      <p:to>
                                        <p:strVal val="visible"/>
                                      </p:to>
                                    </p:set>
                                    <p:anim calcmode="lin" valueType="num">
                                      <p:cBhvr additive="base">
                                        <p:cTn id="57" dur="500" fill="hold"/>
                                        <p:tgtEl>
                                          <p:spTgt spid="14349"/>
                                        </p:tgtEl>
                                        <p:attrNameLst>
                                          <p:attrName>ppt_x</p:attrName>
                                        </p:attrNameLst>
                                      </p:cBhvr>
                                      <p:tavLst>
                                        <p:tav tm="0">
                                          <p:val>
                                            <p:strVal val="#ppt_x"/>
                                          </p:val>
                                        </p:tav>
                                        <p:tav tm="100000">
                                          <p:val>
                                            <p:strVal val="#ppt_x"/>
                                          </p:val>
                                        </p:tav>
                                      </p:tavLst>
                                    </p:anim>
                                    <p:anim calcmode="lin" valueType="num">
                                      <p:cBhvr additive="base">
                                        <p:cTn id="58" dur="500" fill="hold"/>
                                        <p:tgtEl>
                                          <p:spTgt spid="14349"/>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200"/>
                                  </p:stCondLst>
                                  <p:childTnLst>
                                    <p:set>
                                      <p:cBhvr>
                                        <p:cTn id="60" dur="1" fill="hold">
                                          <p:stCondLst>
                                            <p:cond delay="0"/>
                                          </p:stCondLst>
                                        </p:cTn>
                                        <p:tgtEl>
                                          <p:spTgt spid="14355"/>
                                        </p:tgtEl>
                                        <p:attrNameLst>
                                          <p:attrName>style.visibility</p:attrName>
                                        </p:attrNameLst>
                                      </p:cBhvr>
                                      <p:to>
                                        <p:strVal val="visible"/>
                                      </p:to>
                                    </p:set>
                                    <p:anim calcmode="lin" valueType="num">
                                      <p:cBhvr additive="base">
                                        <p:cTn id="61" dur="500" fill="hold"/>
                                        <p:tgtEl>
                                          <p:spTgt spid="14355"/>
                                        </p:tgtEl>
                                        <p:attrNameLst>
                                          <p:attrName>ppt_x</p:attrName>
                                        </p:attrNameLst>
                                      </p:cBhvr>
                                      <p:tavLst>
                                        <p:tav tm="0">
                                          <p:val>
                                            <p:strVal val="#ppt_x"/>
                                          </p:val>
                                        </p:tav>
                                        <p:tav tm="100000">
                                          <p:val>
                                            <p:strVal val="#ppt_x"/>
                                          </p:val>
                                        </p:tav>
                                      </p:tavLst>
                                    </p:anim>
                                    <p:anim calcmode="lin" valueType="num">
                                      <p:cBhvr additive="base">
                                        <p:cTn id="62" dur="500" fill="hold"/>
                                        <p:tgtEl>
                                          <p:spTgt spid="14355"/>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400"/>
                                  </p:stCondLst>
                                  <p:childTnLst>
                                    <p:set>
                                      <p:cBhvr>
                                        <p:cTn id="64" dur="1" fill="hold">
                                          <p:stCondLst>
                                            <p:cond delay="0"/>
                                          </p:stCondLst>
                                        </p:cTn>
                                        <p:tgtEl>
                                          <p:spTgt spid="14356"/>
                                        </p:tgtEl>
                                        <p:attrNameLst>
                                          <p:attrName>style.visibility</p:attrName>
                                        </p:attrNameLst>
                                      </p:cBhvr>
                                      <p:to>
                                        <p:strVal val="visible"/>
                                      </p:to>
                                    </p:set>
                                    <p:anim calcmode="lin" valueType="num">
                                      <p:cBhvr additive="base">
                                        <p:cTn id="65" dur="500" fill="hold"/>
                                        <p:tgtEl>
                                          <p:spTgt spid="14356"/>
                                        </p:tgtEl>
                                        <p:attrNameLst>
                                          <p:attrName>ppt_x</p:attrName>
                                        </p:attrNameLst>
                                      </p:cBhvr>
                                      <p:tavLst>
                                        <p:tav tm="0">
                                          <p:val>
                                            <p:strVal val="#ppt_x"/>
                                          </p:val>
                                        </p:tav>
                                        <p:tav tm="100000">
                                          <p:val>
                                            <p:strVal val="#ppt_x"/>
                                          </p:val>
                                        </p:tav>
                                      </p:tavLst>
                                    </p:anim>
                                    <p:anim calcmode="lin" valueType="num">
                                      <p:cBhvr additive="base">
                                        <p:cTn id="66" dur="500" fill="hold"/>
                                        <p:tgtEl>
                                          <p:spTgt spid="14356"/>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600"/>
                                  </p:stCondLst>
                                  <p:childTnLst>
                                    <p:set>
                                      <p:cBhvr>
                                        <p:cTn id="68" dur="1" fill="hold">
                                          <p:stCondLst>
                                            <p:cond delay="0"/>
                                          </p:stCondLst>
                                        </p:cTn>
                                        <p:tgtEl>
                                          <p:spTgt spid="14358"/>
                                        </p:tgtEl>
                                        <p:attrNameLst>
                                          <p:attrName>style.visibility</p:attrName>
                                        </p:attrNameLst>
                                      </p:cBhvr>
                                      <p:to>
                                        <p:strVal val="visible"/>
                                      </p:to>
                                    </p:set>
                                    <p:anim calcmode="lin" valueType="num">
                                      <p:cBhvr additive="base">
                                        <p:cTn id="69" dur="500" fill="hold"/>
                                        <p:tgtEl>
                                          <p:spTgt spid="14358"/>
                                        </p:tgtEl>
                                        <p:attrNameLst>
                                          <p:attrName>ppt_x</p:attrName>
                                        </p:attrNameLst>
                                      </p:cBhvr>
                                      <p:tavLst>
                                        <p:tav tm="0">
                                          <p:val>
                                            <p:strVal val="#ppt_x"/>
                                          </p:val>
                                        </p:tav>
                                        <p:tav tm="100000">
                                          <p:val>
                                            <p:strVal val="#ppt_x"/>
                                          </p:val>
                                        </p:tav>
                                      </p:tavLst>
                                    </p:anim>
                                    <p:anim calcmode="lin" valueType="num">
                                      <p:cBhvr additive="base">
                                        <p:cTn id="70" dur="500" fill="hold"/>
                                        <p:tgtEl>
                                          <p:spTgt spid="14358"/>
                                        </p:tgtEl>
                                        <p:attrNameLst>
                                          <p:attrName>ppt_y</p:attrName>
                                        </p:attrNameLst>
                                      </p:cBhvr>
                                      <p:tavLst>
                                        <p:tav tm="0">
                                          <p:val>
                                            <p:strVal val="1+#ppt_h/2"/>
                                          </p:val>
                                        </p:tav>
                                        <p:tav tm="100000">
                                          <p:val>
                                            <p:strVal val="#ppt_y"/>
                                          </p:val>
                                        </p:tav>
                                      </p:tavLst>
                                    </p:anim>
                                  </p:childTnLst>
                                </p:cTn>
                              </p:par>
                            </p:childTnLst>
                          </p:cTn>
                        </p:par>
                        <p:par>
                          <p:cTn id="71" fill="hold">
                            <p:stCondLst>
                              <p:cond delay="5799"/>
                            </p:stCondLst>
                            <p:childTnLst>
                              <p:par>
                                <p:cTn id="72" presetID="51" presetClass="entr" presetSubtype="0" fill="hold" nodeType="afterEffect">
                                  <p:stCondLst>
                                    <p:cond delay="0"/>
                                  </p:stCondLst>
                                  <p:childTnLst>
                                    <p:set>
                                      <p:cBhvr>
                                        <p:cTn id="73" dur="1" fill="hold">
                                          <p:stCondLst>
                                            <p:cond delay="0"/>
                                          </p:stCondLst>
                                        </p:cTn>
                                        <p:tgtEl>
                                          <p:spTgt spid="14359"/>
                                        </p:tgtEl>
                                        <p:attrNameLst>
                                          <p:attrName>style.visibility</p:attrName>
                                        </p:attrNameLst>
                                      </p:cBhvr>
                                      <p:to>
                                        <p:strVal val="visible"/>
                                      </p:to>
                                    </p:set>
                                    <p:animEffect transition="in" filter="fade">
                                      <p:cBhvr>
                                        <p:cTn id="74" dur="192" decel="100000"/>
                                        <p:tgtEl>
                                          <p:spTgt spid="14359"/>
                                        </p:tgtEl>
                                      </p:cBhvr>
                                    </p:animEffect>
                                    <p:animScale>
                                      <p:cBhvr>
                                        <p:cTn id="75" dur="192" decel="100000"/>
                                        <p:tgtEl>
                                          <p:spTgt spid="14359"/>
                                        </p:tgtEl>
                                      </p:cBhvr>
                                      <p:from x="10000" y="10000"/>
                                      <p:to x="200000" y="450000"/>
                                    </p:animScale>
                                    <p:animScale>
                                      <p:cBhvr>
                                        <p:cTn id="76" dur="308" accel="100000" fill="hold">
                                          <p:stCondLst>
                                            <p:cond delay="192"/>
                                          </p:stCondLst>
                                        </p:cTn>
                                        <p:tgtEl>
                                          <p:spTgt spid="14359"/>
                                        </p:tgtEl>
                                      </p:cBhvr>
                                      <p:from x="200000" y="450000"/>
                                      <p:to x="100000" y="100000"/>
                                    </p:animScale>
                                    <p:set>
                                      <p:cBhvr>
                                        <p:cTn id="77" dur="192" fill="hold"/>
                                        <p:tgtEl>
                                          <p:spTgt spid="14359"/>
                                        </p:tgtEl>
                                        <p:attrNameLst>
                                          <p:attrName>ppt_x</p:attrName>
                                        </p:attrNameLst>
                                      </p:cBhvr>
                                      <p:to>
                                        <p:strVal val="(0.5)"/>
                                      </p:to>
                                    </p:set>
                                    <p:anim from="(0.5)" to="(#ppt_x)" calcmode="lin" valueType="num">
                                      <p:cBhvr>
                                        <p:cTn id="78" dur="308" accel="100000" fill="hold">
                                          <p:stCondLst>
                                            <p:cond delay="192"/>
                                          </p:stCondLst>
                                        </p:cTn>
                                        <p:tgtEl>
                                          <p:spTgt spid="14359"/>
                                        </p:tgtEl>
                                        <p:attrNameLst>
                                          <p:attrName>ppt_x</p:attrName>
                                        </p:attrNameLst>
                                      </p:cBhvr>
                                    </p:anim>
                                    <p:set>
                                      <p:cBhvr>
                                        <p:cTn id="79" dur="192" fill="hold"/>
                                        <p:tgtEl>
                                          <p:spTgt spid="14359"/>
                                        </p:tgtEl>
                                        <p:attrNameLst>
                                          <p:attrName>ppt_y</p:attrName>
                                        </p:attrNameLst>
                                      </p:cBhvr>
                                      <p:to>
                                        <p:strVal val="(#ppt_y+0.4)"/>
                                      </p:to>
                                    </p:set>
                                    <p:anim from="(#ppt_y+0.4)" to="(#ppt_y)" calcmode="lin" valueType="num">
                                      <p:cBhvr>
                                        <p:cTn id="80" dur="308" accel="100000" fill="hold">
                                          <p:stCondLst>
                                            <p:cond delay="192"/>
                                          </p:stCondLst>
                                        </p:cTn>
                                        <p:tgtEl>
                                          <p:spTgt spid="14359"/>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animBg="1"/>
      <p:bldP spid="14339" grpId="0" animBg="1"/>
      <p:bldP spid="14340" grpId="0" animBg="1"/>
      <p:bldP spid="14342" grpId="0" bldLvl="0" autoUpdateAnimBg="0"/>
      <p:bldP spid="14343" grpId="0" bldLvl="0" autoUpdateAnimBg="0"/>
      <p:bldP spid="14353" grpId="0" bldLvl="0" animBg="1" autoUpdateAnimBg="0"/>
      <p:bldP spid="14354" grpId="0" animBg="1"/>
      <p:bldP spid="14355" grpId="0" bldLvl="0" animBg="1" autoUpdateAnimBg="0"/>
      <p:bldP spid="14356" grpId="0" animBg="1"/>
      <p:bldP spid="14357" grpId="0" bldLvl="0" autoUpdateAnimBg="0"/>
      <p:bldP spid="14358" grpId="0" bldLvl="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AutoShape 2"/>
          <p:cNvSpPr>
            <a:spLocks noChangeArrowheads="1"/>
          </p:cNvSpPr>
          <p:nvPr/>
        </p:nvSpPr>
        <p:spPr bwMode="auto">
          <a:xfrm>
            <a:off x="504825" y="204788"/>
            <a:ext cx="8172450" cy="4854575"/>
          </a:xfrm>
          <a:prstGeom prst="roundRect">
            <a:avLst>
              <a:gd name="adj" fmla="val 2713"/>
            </a:avLst>
          </a:prstGeom>
          <a:solidFill>
            <a:schemeClr val="bg1">
              <a:alpha val="70195"/>
            </a:schemeClr>
          </a:solidFill>
          <a:ln w="9525">
            <a:solidFill>
              <a:schemeClr val="accent2"/>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p>
        </p:txBody>
      </p:sp>
      <p:sp>
        <p:nvSpPr>
          <p:cNvPr id="15363" name="任意多边形 86"/>
          <p:cNvSpPr/>
          <p:nvPr/>
        </p:nvSpPr>
        <p:spPr bwMode="auto">
          <a:xfrm>
            <a:off x="311151" y="317501"/>
            <a:ext cx="203200" cy="458788"/>
          </a:xfrm>
          <a:custGeom>
            <a:avLst/>
            <a:gdLst>
              <a:gd name="T0" fmla="*/ 1911501 w 21600"/>
              <a:gd name="T1" fmla="*/ 2183087 h 21600"/>
              <a:gd name="T2" fmla="*/ 1888753 w 21600"/>
              <a:gd name="T3" fmla="*/ 9744742 h 21600"/>
              <a:gd name="T4" fmla="*/ 0 w 21600"/>
              <a:gd name="T5" fmla="*/ 7345557 h 21600"/>
              <a:gd name="T6" fmla="*/ 2832 w 21600"/>
              <a:gd name="T7" fmla="*/ 0 h 21600"/>
              <a:gd name="T8" fmla="*/ 1911501 w 21600"/>
              <a:gd name="T9" fmla="*/ 2183087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21599" y="4839"/>
                </a:moveTo>
                <a:lnTo>
                  <a:pt x="21342" y="21600"/>
                </a:lnTo>
                <a:lnTo>
                  <a:pt x="0" y="16282"/>
                </a:lnTo>
                <a:lnTo>
                  <a:pt x="32" y="0"/>
                </a:lnTo>
                <a:lnTo>
                  <a:pt x="21599" y="4839"/>
                </a:lnTo>
                <a:close/>
              </a:path>
            </a:pathLst>
          </a:custGeom>
          <a:solidFill>
            <a:srgbClr val="80000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5364" name="任意多边形 1313"/>
          <p:cNvSpPr/>
          <p:nvPr/>
        </p:nvSpPr>
        <p:spPr bwMode="auto">
          <a:xfrm>
            <a:off x="311151" y="319088"/>
            <a:ext cx="3335338" cy="358775"/>
          </a:xfrm>
          <a:custGeom>
            <a:avLst/>
            <a:gdLst>
              <a:gd name="T0" fmla="*/ 0 w 21600"/>
              <a:gd name="T1" fmla="*/ 5895786 h 21600"/>
              <a:gd name="T2" fmla="*/ 515022203 w 21600"/>
              <a:gd name="T3" fmla="*/ 5959236 h 21600"/>
              <a:gd name="T4" fmla="*/ 492323066 w 21600"/>
              <a:gd name="T5" fmla="*/ 2963614 h 21600"/>
              <a:gd name="T6" fmla="*/ 515022203 w 21600"/>
              <a:gd name="T7" fmla="*/ 94909 h 21600"/>
              <a:gd name="T8" fmla="*/ 1287502 w 21600"/>
              <a:gd name="T9" fmla="*/ 0 h 21600"/>
              <a:gd name="T10" fmla="*/ 0 w 21600"/>
              <a:gd name="T11" fmla="*/ 5895786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21370"/>
                </a:moveTo>
                <a:lnTo>
                  <a:pt x="21600" y="21600"/>
                </a:lnTo>
                <a:lnTo>
                  <a:pt x="20648" y="10742"/>
                </a:lnTo>
                <a:lnTo>
                  <a:pt x="21600" y="344"/>
                </a:lnTo>
                <a:lnTo>
                  <a:pt x="54" y="0"/>
                </a:lnTo>
                <a:lnTo>
                  <a:pt x="0" y="21370"/>
                </a:lnTo>
                <a:close/>
              </a:path>
            </a:pathLst>
          </a:custGeom>
          <a:solidFill>
            <a:schemeClr val="accent2"/>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5365" name="AutoShape 5"/>
          <p:cNvSpPr>
            <a:spLocks noChangeArrowheads="1"/>
          </p:cNvSpPr>
          <p:nvPr/>
        </p:nvSpPr>
        <p:spPr bwMode="auto">
          <a:xfrm>
            <a:off x="407988" y="354014"/>
            <a:ext cx="263525" cy="263525"/>
          </a:xfrm>
          <a:prstGeom prst="star5">
            <a:avLst/>
          </a:prstGeom>
          <a:solidFill>
            <a:schemeClr va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buFont typeface="Arial" panose="020B0604020202020204" pitchFamily="34" charset="0"/>
              <a:buNone/>
              <a:defRPr/>
            </a:pPr>
            <a:endParaRPr lang="zh-CN" altLang="en-US"/>
          </a:p>
        </p:txBody>
      </p:sp>
      <p:sp>
        <p:nvSpPr>
          <p:cNvPr id="15366" name="Text Box 6"/>
          <p:cNvSpPr txBox="1">
            <a:spLocks noChangeArrowheads="1"/>
          </p:cNvSpPr>
          <p:nvPr/>
        </p:nvSpPr>
        <p:spPr bwMode="auto">
          <a:xfrm>
            <a:off x="684213" y="312739"/>
            <a:ext cx="2457450" cy="350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spAutoFit/>
          </a:bodyP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800" b="1">
                <a:solidFill>
                  <a:schemeClr val="hlink"/>
                </a:solidFill>
                <a:ea typeface="微软雅黑" panose="020B0503020204020204" pitchFamily="34" charset="-122"/>
              </a:rPr>
              <a:t>请输入您的标题</a:t>
            </a:r>
          </a:p>
        </p:txBody>
      </p:sp>
      <p:sp>
        <p:nvSpPr>
          <p:cNvPr id="15367" name="Rectangle 7"/>
          <p:cNvSpPr>
            <a:spLocks noChangeArrowheads="1"/>
          </p:cNvSpPr>
          <p:nvPr/>
        </p:nvSpPr>
        <p:spPr bwMode="auto">
          <a:xfrm>
            <a:off x="1484314" y="1195388"/>
            <a:ext cx="6334125" cy="28638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574" tIns="36287" rIns="72574" bIns="36287" anchor="ct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chemeClr val="bg1"/>
              </a:solidFill>
            </a:endParaRPr>
          </a:p>
        </p:txBody>
      </p:sp>
      <p:sp>
        <p:nvSpPr>
          <p:cNvPr id="15368" name="Rectangle 8"/>
          <p:cNvSpPr>
            <a:spLocks noChangeArrowheads="1"/>
          </p:cNvSpPr>
          <p:nvPr/>
        </p:nvSpPr>
        <p:spPr bwMode="auto">
          <a:xfrm>
            <a:off x="1611314" y="1322388"/>
            <a:ext cx="6334125" cy="28638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574" tIns="36287" rIns="72574" bIns="36287" anchor="ct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chemeClr val="bg1"/>
              </a:solidFill>
            </a:endParaRPr>
          </a:p>
        </p:txBody>
      </p:sp>
      <p:sp>
        <p:nvSpPr>
          <p:cNvPr id="15369" name="AutoShape 9"/>
          <p:cNvSpPr>
            <a:spLocks noChangeArrowheads="1"/>
          </p:cNvSpPr>
          <p:nvPr/>
        </p:nvSpPr>
        <p:spPr bwMode="auto">
          <a:xfrm>
            <a:off x="1519238" y="1624013"/>
            <a:ext cx="1720850" cy="1720850"/>
          </a:xfrm>
          <a:custGeom>
            <a:avLst/>
            <a:gdLst>
              <a:gd name="T0" fmla="*/ 68549183 w 21600"/>
              <a:gd name="T1" fmla="*/ 0 h 21600"/>
              <a:gd name="T2" fmla="*/ 20076026 w 21600"/>
              <a:gd name="T3" fmla="*/ 20076026 h 21600"/>
              <a:gd name="T4" fmla="*/ 0 w 21600"/>
              <a:gd name="T5" fmla="*/ 68549183 h 21600"/>
              <a:gd name="T6" fmla="*/ 20076026 w 21600"/>
              <a:gd name="T7" fmla="*/ 117022341 h 21600"/>
              <a:gd name="T8" fmla="*/ 68549183 w 21600"/>
              <a:gd name="T9" fmla="*/ 137098367 h 21600"/>
              <a:gd name="T10" fmla="*/ 117022341 w 21600"/>
              <a:gd name="T11" fmla="*/ 117022341 h 21600"/>
              <a:gd name="T12" fmla="*/ 137098367 w 21600"/>
              <a:gd name="T13" fmla="*/ 68549183 h 21600"/>
              <a:gd name="T14" fmla="*/ 117022341 w 21600"/>
              <a:gd name="T15" fmla="*/ 2007602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hlink"/>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15370" name="AutoShape 10"/>
          <p:cNvSpPr>
            <a:spLocks noChangeAspect="1" noChangeArrowheads="1"/>
          </p:cNvSpPr>
          <p:nvPr/>
        </p:nvSpPr>
        <p:spPr bwMode="auto">
          <a:xfrm>
            <a:off x="1519238" y="1627189"/>
            <a:ext cx="1720850" cy="1717675"/>
          </a:xfrm>
          <a:custGeom>
            <a:avLst/>
            <a:gdLst>
              <a:gd name="T0" fmla="*/ 68549183 w 21600"/>
              <a:gd name="T1" fmla="*/ 0 h 21600"/>
              <a:gd name="T2" fmla="*/ 18825621 w 21600"/>
              <a:gd name="T3" fmla="*/ 55642650 h 21600"/>
              <a:gd name="T4" fmla="*/ 68549183 w 21600"/>
              <a:gd name="T5" fmla="*/ 34337914 h 21600"/>
              <a:gd name="T6" fmla="*/ 118272746 w 21600"/>
              <a:gd name="T7" fmla="*/ 55642650 h 21600"/>
              <a:gd name="T8" fmla="*/ 0 60000 65536"/>
              <a:gd name="T9" fmla="*/ 0 60000 65536"/>
              <a:gd name="T10" fmla="*/ 0 60000 65536"/>
              <a:gd name="T11" fmla="*/ 0 60000 65536"/>
              <a:gd name="T12" fmla="*/ 2 w 21600"/>
              <a:gd name="T13" fmla="*/ 0 h 21600"/>
              <a:gd name="T14" fmla="*/ 21598 w 21600"/>
              <a:gd name="T15" fmla="*/ 10890 h 21600"/>
            </a:gdLst>
            <a:ahLst/>
            <a:cxnLst>
              <a:cxn ang="T8">
                <a:pos x="T0" y="T1"/>
              </a:cxn>
              <a:cxn ang="T9">
                <a:pos x="T2" y="T3"/>
              </a:cxn>
              <a:cxn ang="T10">
                <a:pos x="T4" y="T5"/>
              </a:cxn>
              <a:cxn ang="T11">
                <a:pos x="T6" y="T7"/>
              </a:cxn>
            </a:cxnLst>
            <a:rect l="T12" t="T13" r="T14" b="T15"/>
            <a:pathLst>
              <a:path w="21600" h="21600">
                <a:moveTo>
                  <a:pt x="5597" y="9471"/>
                </a:moveTo>
                <a:cubicBezTo>
                  <a:pt x="6204" y="7093"/>
                  <a:pt x="8346" y="5430"/>
                  <a:pt x="10800" y="5430"/>
                </a:cubicBezTo>
                <a:cubicBezTo>
                  <a:pt x="13253" y="5430"/>
                  <a:pt x="15395" y="7093"/>
                  <a:pt x="16002" y="9471"/>
                </a:cubicBezTo>
                <a:lnTo>
                  <a:pt x="21264" y="8127"/>
                </a:lnTo>
                <a:cubicBezTo>
                  <a:pt x="20042" y="3345"/>
                  <a:pt x="15735" y="0"/>
                  <a:pt x="10799" y="0"/>
                </a:cubicBezTo>
                <a:cubicBezTo>
                  <a:pt x="5864" y="0"/>
                  <a:pt x="1557" y="3345"/>
                  <a:pt x="335" y="8127"/>
                </a:cubicBezTo>
                <a:lnTo>
                  <a:pt x="5597" y="9471"/>
                </a:lnTo>
                <a:close/>
              </a:path>
            </a:pathLst>
          </a:custGeom>
          <a:solidFill>
            <a:schemeClr val="bg1">
              <a:alpha val="50195"/>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15371" name="AutoShape 11"/>
          <p:cNvSpPr>
            <a:spLocks noChangeArrowheads="1"/>
          </p:cNvSpPr>
          <p:nvPr/>
        </p:nvSpPr>
        <p:spPr bwMode="auto">
          <a:xfrm>
            <a:off x="3498850" y="1624013"/>
            <a:ext cx="1722438" cy="1720850"/>
          </a:xfrm>
          <a:custGeom>
            <a:avLst/>
            <a:gdLst>
              <a:gd name="T0" fmla="*/ 68675756 w 21600"/>
              <a:gd name="T1" fmla="*/ 0 h 21600"/>
              <a:gd name="T2" fmla="*/ 20113132 w 21600"/>
              <a:gd name="T3" fmla="*/ 20076026 h 21600"/>
              <a:gd name="T4" fmla="*/ 0 w 21600"/>
              <a:gd name="T5" fmla="*/ 68549183 h 21600"/>
              <a:gd name="T6" fmla="*/ 20113132 w 21600"/>
              <a:gd name="T7" fmla="*/ 117022341 h 21600"/>
              <a:gd name="T8" fmla="*/ 68675756 w 21600"/>
              <a:gd name="T9" fmla="*/ 137098367 h 21600"/>
              <a:gd name="T10" fmla="*/ 117238380 w 21600"/>
              <a:gd name="T11" fmla="*/ 117022341 h 21600"/>
              <a:gd name="T12" fmla="*/ 137351512 w 21600"/>
              <a:gd name="T13" fmla="*/ 68549183 h 21600"/>
              <a:gd name="T14" fmla="*/ 117238380 w 21600"/>
              <a:gd name="T15" fmla="*/ 2007602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2"/>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15372" name="AutoShape 12"/>
          <p:cNvSpPr>
            <a:spLocks noChangeAspect="1" noChangeArrowheads="1"/>
          </p:cNvSpPr>
          <p:nvPr/>
        </p:nvSpPr>
        <p:spPr bwMode="auto">
          <a:xfrm>
            <a:off x="3498850" y="1627189"/>
            <a:ext cx="1722438" cy="1717675"/>
          </a:xfrm>
          <a:custGeom>
            <a:avLst/>
            <a:gdLst>
              <a:gd name="T0" fmla="*/ 68675756 w 21600"/>
              <a:gd name="T1" fmla="*/ 0 h 21600"/>
              <a:gd name="T2" fmla="*/ 33892795 w 21600"/>
              <a:gd name="T3" fmla="*/ 30354021 h 21600"/>
              <a:gd name="T4" fmla="*/ 68675756 w 21600"/>
              <a:gd name="T5" fmla="*/ 33914221 h 21600"/>
              <a:gd name="T6" fmla="*/ 103458717 w 21600"/>
              <a:gd name="T7" fmla="*/ 30354021 h 21600"/>
              <a:gd name="T8" fmla="*/ 0 60000 65536"/>
              <a:gd name="T9" fmla="*/ 0 60000 65536"/>
              <a:gd name="T10" fmla="*/ 0 60000 65536"/>
              <a:gd name="T11" fmla="*/ 0 60000 65536"/>
              <a:gd name="T12" fmla="*/ 2000 w 21600"/>
              <a:gd name="T13" fmla="*/ 0 h 21600"/>
              <a:gd name="T14" fmla="*/ 19600 w 21600"/>
              <a:gd name="T15" fmla="*/ 7648 h 21600"/>
            </a:gdLst>
            <a:ahLst/>
            <a:cxnLst>
              <a:cxn ang="T8">
                <a:pos x="T0" y="T1"/>
              </a:cxn>
              <a:cxn ang="T9">
                <a:pos x="T2" y="T3"/>
              </a:cxn>
              <a:cxn ang="T10">
                <a:pos x="T4" y="T5"/>
              </a:cxn>
              <a:cxn ang="T11">
                <a:pos x="T6" y="T7"/>
              </a:cxn>
            </a:cxnLst>
            <a:rect l="T12" t="T13" r="T14" b="T15"/>
            <a:pathLst>
              <a:path w="21600" h="21600">
                <a:moveTo>
                  <a:pt x="7137" y="6782"/>
                </a:moveTo>
                <a:cubicBezTo>
                  <a:pt x="8138" y="5869"/>
                  <a:pt x="9444" y="5363"/>
                  <a:pt x="10800" y="5363"/>
                </a:cubicBezTo>
                <a:cubicBezTo>
                  <a:pt x="12155" y="5363"/>
                  <a:pt x="13461" y="5869"/>
                  <a:pt x="14462" y="6782"/>
                </a:cubicBezTo>
                <a:lnTo>
                  <a:pt x="18076" y="2818"/>
                </a:lnTo>
                <a:cubicBezTo>
                  <a:pt x="16086" y="1005"/>
                  <a:pt x="13491" y="0"/>
                  <a:pt x="10799" y="0"/>
                </a:cubicBezTo>
                <a:cubicBezTo>
                  <a:pt x="8108" y="0"/>
                  <a:pt x="5513" y="1005"/>
                  <a:pt x="3523" y="2818"/>
                </a:cubicBezTo>
                <a:lnTo>
                  <a:pt x="7137" y="6782"/>
                </a:lnTo>
                <a:close/>
              </a:path>
            </a:pathLst>
          </a:custGeom>
          <a:solidFill>
            <a:schemeClr val="bg1">
              <a:alpha val="50195"/>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15373" name="AutoShape 13"/>
          <p:cNvSpPr>
            <a:spLocks noChangeArrowheads="1"/>
          </p:cNvSpPr>
          <p:nvPr/>
        </p:nvSpPr>
        <p:spPr bwMode="auto">
          <a:xfrm>
            <a:off x="5549900" y="1624013"/>
            <a:ext cx="1720850" cy="1720850"/>
          </a:xfrm>
          <a:custGeom>
            <a:avLst/>
            <a:gdLst>
              <a:gd name="T0" fmla="*/ 68549183 w 21600"/>
              <a:gd name="T1" fmla="*/ 0 h 21600"/>
              <a:gd name="T2" fmla="*/ 20076026 w 21600"/>
              <a:gd name="T3" fmla="*/ 20076026 h 21600"/>
              <a:gd name="T4" fmla="*/ 0 w 21600"/>
              <a:gd name="T5" fmla="*/ 68549183 h 21600"/>
              <a:gd name="T6" fmla="*/ 20076026 w 21600"/>
              <a:gd name="T7" fmla="*/ 117022341 h 21600"/>
              <a:gd name="T8" fmla="*/ 68549183 w 21600"/>
              <a:gd name="T9" fmla="*/ 137098367 h 21600"/>
              <a:gd name="T10" fmla="*/ 117022341 w 21600"/>
              <a:gd name="T11" fmla="*/ 117022341 h 21600"/>
              <a:gd name="T12" fmla="*/ 137098367 w 21600"/>
              <a:gd name="T13" fmla="*/ 68549183 h 21600"/>
              <a:gd name="T14" fmla="*/ 117022341 w 21600"/>
              <a:gd name="T15" fmla="*/ 2007602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folHlink"/>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15374" name="AutoShape 14"/>
          <p:cNvSpPr>
            <a:spLocks noChangeAspect="1" noChangeArrowheads="1"/>
          </p:cNvSpPr>
          <p:nvPr/>
        </p:nvSpPr>
        <p:spPr bwMode="auto">
          <a:xfrm>
            <a:off x="5549900" y="1627189"/>
            <a:ext cx="1720850" cy="1717675"/>
          </a:xfrm>
          <a:custGeom>
            <a:avLst/>
            <a:gdLst>
              <a:gd name="T0" fmla="*/ 68549183 w 21600"/>
              <a:gd name="T1" fmla="*/ 0 h 21600"/>
              <a:gd name="T2" fmla="*/ 23122647 w 21600"/>
              <a:gd name="T3" fmla="*/ 92794688 h 21600"/>
              <a:gd name="T4" fmla="*/ 68549183 w 21600"/>
              <a:gd name="T5" fmla="*/ 33673985 h 21600"/>
              <a:gd name="T6" fmla="*/ 113975720 w 21600"/>
              <a:gd name="T7" fmla="*/ 92794688 h 21600"/>
              <a:gd name="T8" fmla="*/ 0 60000 65536"/>
              <a:gd name="T9" fmla="*/ 0 60000 65536"/>
              <a:gd name="T10" fmla="*/ 0 60000 65536"/>
              <a:gd name="T11" fmla="*/ 0 60000 65536"/>
              <a:gd name="T12" fmla="*/ 0 w 21600"/>
              <a:gd name="T13" fmla="*/ 0 h 21600"/>
              <a:gd name="T14" fmla="*/ 21600 w 21600"/>
              <a:gd name="T15" fmla="*/ 13495 h 21600"/>
            </a:gdLst>
            <a:ahLst/>
            <a:cxnLst>
              <a:cxn ang="T8">
                <a:pos x="T0" y="T1"/>
              </a:cxn>
              <a:cxn ang="T9">
                <a:pos x="T2" y="T3"/>
              </a:cxn>
              <a:cxn ang="T10">
                <a:pos x="T4" y="T5"/>
              </a:cxn>
              <a:cxn ang="T11">
                <a:pos x="T6" y="T7"/>
              </a:cxn>
            </a:cxnLst>
            <a:rect l="T12" t="T13" r="T14" b="T15"/>
            <a:pathLst>
              <a:path w="21600" h="21600">
                <a:moveTo>
                  <a:pt x="5985" y="13406"/>
                </a:moveTo>
                <a:cubicBezTo>
                  <a:pt x="5551" y="12606"/>
                  <a:pt x="5325" y="11710"/>
                  <a:pt x="5325" y="10800"/>
                </a:cubicBezTo>
                <a:cubicBezTo>
                  <a:pt x="5325" y="7776"/>
                  <a:pt x="7776" y="5325"/>
                  <a:pt x="10800" y="5325"/>
                </a:cubicBezTo>
                <a:cubicBezTo>
                  <a:pt x="13823" y="5325"/>
                  <a:pt x="16275" y="7776"/>
                  <a:pt x="16275" y="10800"/>
                </a:cubicBezTo>
                <a:cubicBezTo>
                  <a:pt x="16275" y="11710"/>
                  <a:pt x="16048" y="12606"/>
                  <a:pt x="15614" y="13406"/>
                </a:cubicBezTo>
                <a:lnTo>
                  <a:pt x="20297" y="15942"/>
                </a:lnTo>
                <a:cubicBezTo>
                  <a:pt x="21152" y="14363"/>
                  <a:pt x="21600" y="12595"/>
                  <a:pt x="21600" y="10800"/>
                </a:cubicBezTo>
                <a:cubicBezTo>
                  <a:pt x="21600" y="4835"/>
                  <a:pt x="16764" y="0"/>
                  <a:pt x="10800" y="0"/>
                </a:cubicBezTo>
                <a:cubicBezTo>
                  <a:pt x="4835" y="0"/>
                  <a:pt x="0" y="4835"/>
                  <a:pt x="0" y="10800"/>
                </a:cubicBezTo>
                <a:cubicBezTo>
                  <a:pt x="0" y="12595"/>
                  <a:pt x="447" y="14363"/>
                  <a:pt x="1302" y="15942"/>
                </a:cubicBezTo>
                <a:lnTo>
                  <a:pt x="5985" y="13406"/>
                </a:lnTo>
                <a:close/>
              </a:path>
            </a:pathLst>
          </a:custGeom>
          <a:solidFill>
            <a:schemeClr val="bg1">
              <a:alpha val="50195"/>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15375" name="Text Box 15"/>
          <p:cNvSpPr txBox="1">
            <a:spLocks noChangeArrowheads="1"/>
          </p:cNvSpPr>
          <p:nvPr/>
        </p:nvSpPr>
        <p:spPr bwMode="auto">
          <a:xfrm>
            <a:off x="1987551" y="2249488"/>
            <a:ext cx="807003" cy="45800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2574" tIns="36287" rIns="72574" bIns="36287">
            <a:spAutoFit/>
          </a:bodyP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2500">
                <a:solidFill>
                  <a:schemeClr val="tx2"/>
                </a:solidFill>
                <a:latin typeface="微软雅黑" panose="020B0503020204020204" pitchFamily="34" charset="-122"/>
                <a:ea typeface="微软雅黑" panose="020B0503020204020204" pitchFamily="34" charset="-122"/>
              </a:rPr>
              <a:t>65%</a:t>
            </a:r>
          </a:p>
        </p:txBody>
      </p:sp>
      <p:sp>
        <p:nvSpPr>
          <p:cNvPr id="15376" name="Text Box 16"/>
          <p:cNvSpPr txBox="1">
            <a:spLocks noChangeArrowheads="1"/>
          </p:cNvSpPr>
          <p:nvPr/>
        </p:nvSpPr>
        <p:spPr bwMode="auto">
          <a:xfrm>
            <a:off x="3935414" y="2249488"/>
            <a:ext cx="807003" cy="45800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2574" tIns="36287" rIns="72574" bIns="36287">
            <a:spAutoFit/>
          </a:bodyP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2500">
                <a:solidFill>
                  <a:schemeClr val="tx2"/>
                </a:solidFill>
                <a:latin typeface="微软雅黑" panose="020B0503020204020204" pitchFamily="34" charset="-122"/>
                <a:ea typeface="微软雅黑" panose="020B0503020204020204" pitchFamily="34" charset="-122"/>
              </a:rPr>
              <a:t>82%</a:t>
            </a:r>
          </a:p>
        </p:txBody>
      </p:sp>
      <p:sp>
        <p:nvSpPr>
          <p:cNvPr id="15377" name="Text Box 17"/>
          <p:cNvSpPr txBox="1">
            <a:spLocks noChangeArrowheads="1"/>
          </p:cNvSpPr>
          <p:nvPr/>
        </p:nvSpPr>
        <p:spPr bwMode="auto">
          <a:xfrm>
            <a:off x="6026151" y="2249488"/>
            <a:ext cx="807003" cy="45800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2574" tIns="36287" rIns="72574" bIns="36287">
            <a:spAutoFit/>
          </a:bodyP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2500">
                <a:solidFill>
                  <a:schemeClr val="tx2"/>
                </a:solidFill>
                <a:latin typeface="微软雅黑" panose="020B0503020204020204" pitchFamily="34" charset="-122"/>
                <a:ea typeface="微软雅黑" panose="020B0503020204020204" pitchFamily="34" charset="-122"/>
              </a:rPr>
              <a:t>39%</a:t>
            </a:r>
          </a:p>
        </p:txBody>
      </p:sp>
      <p:sp>
        <p:nvSpPr>
          <p:cNvPr id="15378" name="Text Box 18"/>
          <p:cNvSpPr txBox="1">
            <a:spLocks noChangeArrowheads="1"/>
          </p:cNvSpPr>
          <p:nvPr/>
        </p:nvSpPr>
        <p:spPr bwMode="auto">
          <a:xfrm>
            <a:off x="1631951" y="3511551"/>
            <a:ext cx="1320800" cy="8119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spAutoFit/>
          </a:bodyP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200">
                <a:latin typeface="楷体_GB2312" pitchFamily="1" charset="-122"/>
                <a:ea typeface="楷体_GB2312" pitchFamily="1" charset="-122"/>
              </a:rPr>
              <a:t>●输入您的文字</a:t>
            </a:r>
          </a:p>
          <a:p>
            <a:pPr eaLnBrk="1" hangingPunct="1">
              <a:buFont typeface="Arial" panose="020B0604020202020204" pitchFamily="34" charset="0"/>
              <a:buNone/>
            </a:pPr>
            <a:r>
              <a:rPr lang="zh-CN" altLang="en-US" sz="1200">
                <a:latin typeface="楷体_GB2312" pitchFamily="1" charset="-122"/>
                <a:ea typeface="楷体_GB2312" pitchFamily="1" charset="-122"/>
              </a:rPr>
              <a:t>●输入您的文字</a:t>
            </a:r>
          </a:p>
          <a:p>
            <a:pPr eaLnBrk="1" hangingPunct="1">
              <a:buFont typeface="Arial" panose="020B0604020202020204" pitchFamily="34" charset="0"/>
              <a:buNone/>
            </a:pPr>
            <a:r>
              <a:rPr lang="zh-CN" altLang="en-US" sz="1200">
                <a:latin typeface="楷体_GB2312" pitchFamily="1" charset="-122"/>
                <a:ea typeface="楷体_GB2312" pitchFamily="1" charset="-122"/>
              </a:rPr>
              <a:t>●输入您的文字</a:t>
            </a:r>
          </a:p>
          <a:p>
            <a:pPr eaLnBrk="1" hangingPunct="1">
              <a:buFont typeface="Arial" panose="020B0604020202020204" pitchFamily="34" charset="0"/>
              <a:buNone/>
            </a:pPr>
            <a:r>
              <a:rPr lang="zh-CN" altLang="en-US" sz="1200">
                <a:latin typeface="楷体_GB2312" pitchFamily="1" charset="-122"/>
                <a:ea typeface="楷体_GB2312" pitchFamily="1" charset="-122"/>
              </a:rPr>
              <a:t>●输入您的文字</a:t>
            </a:r>
          </a:p>
        </p:txBody>
      </p:sp>
      <p:sp>
        <p:nvSpPr>
          <p:cNvPr id="15379" name="Text Box 19"/>
          <p:cNvSpPr txBox="1">
            <a:spLocks noChangeArrowheads="1"/>
          </p:cNvSpPr>
          <p:nvPr/>
        </p:nvSpPr>
        <p:spPr bwMode="auto">
          <a:xfrm>
            <a:off x="3657600" y="3511551"/>
            <a:ext cx="1320800" cy="8119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spAutoFit/>
          </a:bodyP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200">
                <a:latin typeface="楷体_GB2312" pitchFamily="1" charset="-122"/>
                <a:ea typeface="楷体_GB2312" pitchFamily="1" charset="-122"/>
              </a:rPr>
              <a:t>●输入您的文字</a:t>
            </a:r>
          </a:p>
          <a:p>
            <a:pPr eaLnBrk="1" hangingPunct="1">
              <a:buFont typeface="Arial" panose="020B0604020202020204" pitchFamily="34" charset="0"/>
              <a:buNone/>
            </a:pPr>
            <a:r>
              <a:rPr lang="zh-CN" altLang="en-US" sz="1200">
                <a:latin typeface="楷体_GB2312" pitchFamily="1" charset="-122"/>
                <a:ea typeface="楷体_GB2312" pitchFamily="1" charset="-122"/>
              </a:rPr>
              <a:t>●输入您的文字</a:t>
            </a:r>
          </a:p>
          <a:p>
            <a:pPr eaLnBrk="1" hangingPunct="1">
              <a:buFont typeface="Arial" panose="020B0604020202020204" pitchFamily="34" charset="0"/>
              <a:buNone/>
            </a:pPr>
            <a:r>
              <a:rPr lang="zh-CN" altLang="en-US" sz="1200">
                <a:latin typeface="楷体_GB2312" pitchFamily="1" charset="-122"/>
                <a:ea typeface="楷体_GB2312" pitchFamily="1" charset="-122"/>
              </a:rPr>
              <a:t>●输入您的文字</a:t>
            </a:r>
          </a:p>
          <a:p>
            <a:pPr eaLnBrk="1" hangingPunct="1">
              <a:buFont typeface="Arial" panose="020B0604020202020204" pitchFamily="34" charset="0"/>
              <a:buNone/>
            </a:pPr>
            <a:r>
              <a:rPr lang="zh-CN" altLang="en-US" sz="1200">
                <a:latin typeface="楷体_GB2312" pitchFamily="1" charset="-122"/>
                <a:ea typeface="楷体_GB2312" pitchFamily="1" charset="-122"/>
              </a:rPr>
              <a:t>●输入您的文字</a:t>
            </a:r>
            <a:endParaRPr lang="zh-CN" altLang="en-US" sz="1400"/>
          </a:p>
        </p:txBody>
      </p:sp>
      <p:sp>
        <p:nvSpPr>
          <p:cNvPr id="15380" name="Text Box 20"/>
          <p:cNvSpPr txBox="1">
            <a:spLocks noChangeArrowheads="1"/>
          </p:cNvSpPr>
          <p:nvPr/>
        </p:nvSpPr>
        <p:spPr bwMode="auto">
          <a:xfrm>
            <a:off x="5792788" y="3511551"/>
            <a:ext cx="1319212" cy="8119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spAutoFit/>
          </a:bodyP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200">
                <a:latin typeface="楷体_GB2312" pitchFamily="1" charset="-122"/>
                <a:ea typeface="楷体_GB2312" pitchFamily="1" charset="-122"/>
              </a:rPr>
              <a:t>●输入您的文字</a:t>
            </a:r>
          </a:p>
          <a:p>
            <a:pPr eaLnBrk="1" hangingPunct="1">
              <a:buFont typeface="Arial" panose="020B0604020202020204" pitchFamily="34" charset="0"/>
              <a:buNone/>
            </a:pPr>
            <a:r>
              <a:rPr lang="zh-CN" altLang="en-US" sz="1200">
                <a:latin typeface="楷体_GB2312" pitchFamily="1" charset="-122"/>
                <a:ea typeface="楷体_GB2312" pitchFamily="1" charset="-122"/>
              </a:rPr>
              <a:t>●输入您的文字</a:t>
            </a:r>
          </a:p>
          <a:p>
            <a:pPr eaLnBrk="1" hangingPunct="1">
              <a:buFont typeface="Arial" panose="020B0604020202020204" pitchFamily="34" charset="0"/>
              <a:buNone/>
            </a:pPr>
            <a:r>
              <a:rPr lang="zh-CN" altLang="en-US" sz="1200">
                <a:latin typeface="楷体_GB2312" pitchFamily="1" charset="-122"/>
                <a:ea typeface="楷体_GB2312" pitchFamily="1" charset="-122"/>
              </a:rPr>
              <a:t>●输入您的文字</a:t>
            </a:r>
          </a:p>
          <a:p>
            <a:pPr eaLnBrk="1" hangingPunct="1">
              <a:buFont typeface="Arial" panose="020B0604020202020204" pitchFamily="34" charset="0"/>
              <a:buNone/>
            </a:pPr>
            <a:r>
              <a:rPr lang="zh-CN" altLang="en-US" sz="1200">
                <a:latin typeface="楷体_GB2312" pitchFamily="1" charset="-122"/>
                <a:ea typeface="楷体_GB2312" pitchFamily="1" charset="-122"/>
              </a:rPr>
              <a:t>●输入您的文字</a:t>
            </a:r>
            <a:endParaRPr lang="zh-CN" altLang="en-US" sz="1400"/>
          </a:p>
        </p:txBody>
      </p:sp>
      <p:sp>
        <p:nvSpPr>
          <p:cNvPr id="15381" name="Text Box 21"/>
          <p:cNvSpPr txBox="1">
            <a:spLocks noChangeArrowheads="1"/>
          </p:cNvSpPr>
          <p:nvPr/>
        </p:nvSpPr>
        <p:spPr bwMode="auto">
          <a:xfrm>
            <a:off x="1519239" y="1144589"/>
            <a:ext cx="1722437" cy="288726"/>
          </a:xfrm>
          <a:prstGeom prst="rect">
            <a:avLst/>
          </a:prstGeom>
          <a:solidFill>
            <a:schemeClr va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spAutoFit/>
          </a:bodyP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1400">
                <a:solidFill>
                  <a:schemeClr val="bg1"/>
                </a:solidFill>
                <a:ea typeface="微软雅黑" panose="020B0503020204020204" pitchFamily="34" charset="-122"/>
              </a:rPr>
              <a:t>这里输入标题</a:t>
            </a:r>
          </a:p>
        </p:txBody>
      </p:sp>
      <p:sp>
        <p:nvSpPr>
          <p:cNvPr id="15382" name="Text Box 22"/>
          <p:cNvSpPr txBox="1">
            <a:spLocks noChangeArrowheads="1"/>
          </p:cNvSpPr>
          <p:nvPr/>
        </p:nvSpPr>
        <p:spPr bwMode="auto">
          <a:xfrm>
            <a:off x="3498851" y="1144589"/>
            <a:ext cx="1724025" cy="288726"/>
          </a:xfrm>
          <a:prstGeom prst="rect">
            <a:avLst/>
          </a:prstGeom>
          <a:solidFill>
            <a:schemeClr val="accent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spAutoFit/>
          </a:bodyP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1400">
                <a:solidFill>
                  <a:schemeClr val="bg1"/>
                </a:solidFill>
                <a:ea typeface="微软雅黑" panose="020B0503020204020204" pitchFamily="34" charset="-122"/>
              </a:rPr>
              <a:t>这里输入标题</a:t>
            </a:r>
          </a:p>
        </p:txBody>
      </p:sp>
      <p:sp>
        <p:nvSpPr>
          <p:cNvPr id="15383" name="Text Box 23"/>
          <p:cNvSpPr txBox="1">
            <a:spLocks noChangeArrowheads="1"/>
          </p:cNvSpPr>
          <p:nvPr/>
        </p:nvSpPr>
        <p:spPr bwMode="auto">
          <a:xfrm>
            <a:off x="5549900" y="1144589"/>
            <a:ext cx="1720850" cy="288726"/>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spAutoFit/>
          </a:bodyP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1400">
                <a:solidFill>
                  <a:schemeClr val="bg1"/>
                </a:solidFill>
                <a:ea typeface="微软雅黑" panose="020B0503020204020204" pitchFamily="34" charset="-122"/>
              </a:rPr>
              <a:t>这里输入标题</a:t>
            </a: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5362"/>
                                        </p:tgtEl>
                                        <p:attrNameLst>
                                          <p:attrName>style.visibility</p:attrName>
                                        </p:attrNameLst>
                                      </p:cBhvr>
                                      <p:to>
                                        <p:strVal val="visible"/>
                                      </p:to>
                                    </p:set>
                                    <p:anim calcmode="lin" valueType="num">
                                      <p:cBhvr>
                                        <p:cTn id="7" dur="500" fill="hold"/>
                                        <p:tgtEl>
                                          <p:spTgt spid="15362"/>
                                        </p:tgtEl>
                                        <p:attrNameLst>
                                          <p:attrName>ppt_w</p:attrName>
                                        </p:attrNameLst>
                                      </p:cBhvr>
                                      <p:tavLst>
                                        <p:tav tm="0">
                                          <p:val>
                                            <p:fltVal val="0"/>
                                          </p:val>
                                        </p:tav>
                                        <p:tav tm="100000">
                                          <p:val>
                                            <p:strVal val="#ppt_w"/>
                                          </p:val>
                                        </p:tav>
                                      </p:tavLst>
                                    </p:anim>
                                    <p:anim calcmode="lin" valueType="num">
                                      <p:cBhvr>
                                        <p:cTn id="8" dur="500" fill="hold"/>
                                        <p:tgtEl>
                                          <p:spTgt spid="1536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8" presetClass="entr" presetSubtype="3" fill="hold" grpId="0" nodeType="afterEffect">
                                  <p:stCondLst>
                                    <p:cond delay="0"/>
                                  </p:stCondLst>
                                  <p:childTnLst>
                                    <p:set>
                                      <p:cBhvr>
                                        <p:cTn id="11" dur="1" fill="hold">
                                          <p:stCondLst>
                                            <p:cond delay="0"/>
                                          </p:stCondLst>
                                        </p:cTn>
                                        <p:tgtEl>
                                          <p:spTgt spid="15363"/>
                                        </p:tgtEl>
                                        <p:attrNameLst>
                                          <p:attrName>style.visibility</p:attrName>
                                        </p:attrNameLst>
                                      </p:cBhvr>
                                      <p:to>
                                        <p:strVal val="visible"/>
                                      </p:to>
                                    </p:set>
                                    <p:animEffect transition="in" filter="strips(upRight)">
                                      <p:cBhvr>
                                        <p:cTn id="12" dur="500"/>
                                        <p:tgtEl>
                                          <p:spTgt spid="15363"/>
                                        </p:tgtEl>
                                      </p:cBhvr>
                                    </p:animEffect>
                                  </p:childTnLst>
                                </p:cTn>
                              </p:par>
                            </p:childTnLst>
                          </p:cTn>
                        </p:par>
                        <p:par>
                          <p:cTn id="13" fill="hold">
                            <p:stCondLst>
                              <p:cond delay="1000"/>
                            </p:stCondLst>
                            <p:childTnLst>
                              <p:par>
                                <p:cTn id="14" presetID="17" presetClass="entr" presetSubtype="8" fill="hold" grpId="0" nodeType="afterEffect">
                                  <p:stCondLst>
                                    <p:cond delay="0"/>
                                  </p:stCondLst>
                                  <p:childTnLst>
                                    <p:set>
                                      <p:cBhvr>
                                        <p:cTn id="15" dur="1" fill="hold">
                                          <p:stCondLst>
                                            <p:cond delay="0"/>
                                          </p:stCondLst>
                                        </p:cTn>
                                        <p:tgtEl>
                                          <p:spTgt spid="15364"/>
                                        </p:tgtEl>
                                        <p:attrNameLst>
                                          <p:attrName>style.visibility</p:attrName>
                                        </p:attrNameLst>
                                      </p:cBhvr>
                                      <p:to>
                                        <p:strVal val="visible"/>
                                      </p:to>
                                    </p:set>
                                    <p:anim calcmode="lin" valueType="num">
                                      <p:cBhvr>
                                        <p:cTn id="16" dur="500" fill="hold"/>
                                        <p:tgtEl>
                                          <p:spTgt spid="15364"/>
                                        </p:tgtEl>
                                        <p:attrNameLst>
                                          <p:attrName>ppt_x</p:attrName>
                                        </p:attrNameLst>
                                      </p:cBhvr>
                                      <p:tavLst>
                                        <p:tav tm="0">
                                          <p:val>
                                            <p:strVal val="#ppt_x-#ppt_w/2"/>
                                          </p:val>
                                        </p:tav>
                                        <p:tav tm="100000">
                                          <p:val>
                                            <p:strVal val="#ppt_x"/>
                                          </p:val>
                                        </p:tav>
                                      </p:tavLst>
                                    </p:anim>
                                    <p:anim calcmode="lin" valueType="num">
                                      <p:cBhvr>
                                        <p:cTn id="17" dur="500" fill="hold"/>
                                        <p:tgtEl>
                                          <p:spTgt spid="15364"/>
                                        </p:tgtEl>
                                        <p:attrNameLst>
                                          <p:attrName>ppt_y</p:attrName>
                                        </p:attrNameLst>
                                      </p:cBhvr>
                                      <p:tavLst>
                                        <p:tav tm="0">
                                          <p:val>
                                            <p:strVal val="#ppt_y"/>
                                          </p:val>
                                        </p:tav>
                                        <p:tav tm="100000">
                                          <p:val>
                                            <p:strVal val="#ppt_y"/>
                                          </p:val>
                                        </p:tav>
                                      </p:tavLst>
                                    </p:anim>
                                    <p:anim calcmode="lin" valueType="num">
                                      <p:cBhvr>
                                        <p:cTn id="18" dur="500" fill="hold"/>
                                        <p:tgtEl>
                                          <p:spTgt spid="15364"/>
                                        </p:tgtEl>
                                        <p:attrNameLst>
                                          <p:attrName>ppt_w</p:attrName>
                                        </p:attrNameLst>
                                      </p:cBhvr>
                                      <p:tavLst>
                                        <p:tav tm="0">
                                          <p:val>
                                            <p:fltVal val="0"/>
                                          </p:val>
                                        </p:tav>
                                        <p:tav tm="100000">
                                          <p:val>
                                            <p:strVal val="#ppt_w"/>
                                          </p:val>
                                        </p:tav>
                                      </p:tavLst>
                                    </p:anim>
                                    <p:anim calcmode="lin" valueType="num">
                                      <p:cBhvr>
                                        <p:cTn id="19" dur="500" fill="hold"/>
                                        <p:tgtEl>
                                          <p:spTgt spid="15364"/>
                                        </p:tgtEl>
                                        <p:attrNameLst>
                                          <p:attrName>ppt_h</p:attrName>
                                        </p:attrNameLst>
                                      </p:cBhvr>
                                      <p:tavLst>
                                        <p:tav tm="0">
                                          <p:val>
                                            <p:strVal val="#ppt_h"/>
                                          </p:val>
                                        </p:tav>
                                        <p:tav tm="100000">
                                          <p:val>
                                            <p:strVal val="#ppt_h"/>
                                          </p:val>
                                        </p:tav>
                                      </p:tavLst>
                                    </p:anim>
                                  </p:childTnLst>
                                </p:cTn>
                              </p:par>
                            </p:childTnLst>
                          </p:cTn>
                        </p:par>
                        <p:par>
                          <p:cTn id="20" fill="hold">
                            <p:stCondLst>
                              <p:cond delay="1500"/>
                            </p:stCondLst>
                            <p:childTnLst>
                              <p:par>
                                <p:cTn id="21" presetID="23" presetClass="entr" presetSubtype="16" fill="hold" nodeType="afterEffect">
                                  <p:stCondLst>
                                    <p:cond delay="0"/>
                                  </p:stCondLst>
                                  <p:childTnLst>
                                    <p:set>
                                      <p:cBhvr>
                                        <p:cTn id="22" dur="1" fill="hold">
                                          <p:stCondLst>
                                            <p:cond delay="0"/>
                                          </p:stCondLst>
                                        </p:cTn>
                                        <p:tgtEl>
                                          <p:spTgt spid="15365"/>
                                        </p:tgtEl>
                                        <p:attrNameLst>
                                          <p:attrName>style.visibility</p:attrName>
                                        </p:attrNameLst>
                                      </p:cBhvr>
                                      <p:to>
                                        <p:strVal val="visible"/>
                                      </p:to>
                                    </p:set>
                                    <p:anim calcmode="lin" valueType="num">
                                      <p:cBhvr>
                                        <p:cTn id="23" dur="500" fill="hold"/>
                                        <p:tgtEl>
                                          <p:spTgt spid="15365"/>
                                        </p:tgtEl>
                                        <p:attrNameLst>
                                          <p:attrName>ppt_w</p:attrName>
                                        </p:attrNameLst>
                                      </p:cBhvr>
                                      <p:tavLst>
                                        <p:tav tm="0">
                                          <p:val>
                                            <p:fltVal val="0"/>
                                          </p:val>
                                        </p:tav>
                                        <p:tav tm="100000">
                                          <p:val>
                                            <p:strVal val="#ppt_w"/>
                                          </p:val>
                                        </p:tav>
                                      </p:tavLst>
                                    </p:anim>
                                    <p:anim calcmode="lin" valueType="num">
                                      <p:cBhvr>
                                        <p:cTn id="24" dur="500" fill="hold"/>
                                        <p:tgtEl>
                                          <p:spTgt spid="15365"/>
                                        </p:tgtEl>
                                        <p:attrNameLst>
                                          <p:attrName>ppt_h</p:attrName>
                                        </p:attrNameLst>
                                      </p:cBhvr>
                                      <p:tavLst>
                                        <p:tav tm="0">
                                          <p:val>
                                            <p:fltVal val="0"/>
                                          </p:val>
                                        </p:tav>
                                        <p:tav tm="100000">
                                          <p:val>
                                            <p:strVal val="#ppt_h"/>
                                          </p:val>
                                        </p:tav>
                                      </p:tavLst>
                                    </p:anim>
                                  </p:childTnLst>
                                </p:cTn>
                              </p:par>
                            </p:childTnLst>
                          </p:cTn>
                        </p:par>
                        <p:par>
                          <p:cTn id="25" fill="hold">
                            <p:stCondLst>
                              <p:cond delay="2000"/>
                            </p:stCondLst>
                            <p:childTnLst>
                              <p:par>
                                <p:cTn id="26" presetID="41" presetClass="entr" presetSubtype="0" fill="hold" grpId="0" nodeType="afterEffect">
                                  <p:stCondLst>
                                    <p:cond delay="0"/>
                                  </p:stCondLst>
                                  <p:iterate type="lt">
                                    <p:tmPct val="10000"/>
                                  </p:iterate>
                                  <p:childTnLst>
                                    <p:set>
                                      <p:cBhvr>
                                        <p:cTn id="27" dur="1" fill="hold">
                                          <p:stCondLst>
                                            <p:cond delay="0"/>
                                          </p:stCondLst>
                                        </p:cTn>
                                        <p:tgtEl>
                                          <p:spTgt spid="15366"/>
                                        </p:tgtEl>
                                        <p:attrNameLst>
                                          <p:attrName>style.visibility</p:attrName>
                                        </p:attrNameLst>
                                      </p:cBhvr>
                                      <p:to>
                                        <p:strVal val="visible"/>
                                      </p:to>
                                    </p:set>
                                    <p:anim calcmode="lin" valueType="num">
                                      <p:cBhvr>
                                        <p:cTn id="28" dur="500" fill="hold"/>
                                        <p:tgtEl>
                                          <p:spTgt spid="15366"/>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15366"/>
                                        </p:tgtEl>
                                        <p:attrNameLst>
                                          <p:attrName>ppt_y</p:attrName>
                                        </p:attrNameLst>
                                      </p:cBhvr>
                                      <p:tavLst>
                                        <p:tav tm="0">
                                          <p:val>
                                            <p:strVal val="#ppt_y"/>
                                          </p:val>
                                        </p:tav>
                                        <p:tav tm="100000">
                                          <p:val>
                                            <p:strVal val="#ppt_y"/>
                                          </p:val>
                                        </p:tav>
                                      </p:tavLst>
                                    </p:anim>
                                    <p:anim calcmode="lin" valueType="num">
                                      <p:cBhvr>
                                        <p:cTn id="30" dur="500" fill="hold"/>
                                        <p:tgtEl>
                                          <p:spTgt spid="15366"/>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15366"/>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p:tgtEl>
                                          <p:spTgt spid="15366"/>
                                        </p:tgtEl>
                                      </p:cBhvr>
                                    </p:animEffect>
                                  </p:childTnLst>
                                </p:cTn>
                              </p:par>
                            </p:childTnLst>
                          </p:cTn>
                        </p:par>
                        <p:par>
                          <p:cTn id="33" fill="hold">
                            <p:stCondLst>
                              <p:cond delay="2799"/>
                            </p:stCondLst>
                            <p:childTnLst>
                              <p:par>
                                <p:cTn id="34" presetID="20" presetClass="entr" presetSubtype="0" fill="hold" grpId="0" nodeType="afterEffect">
                                  <p:stCondLst>
                                    <p:cond delay="0"/>
                                  </p:stCondLst>
                                  <p:childTnLst>
                                    <p:set>
                                      <p:cBhvr>
                                        <p:cTn id="35" dur="1" fill="hold">
                                          <p:stCondLst>
                                            <p:cond delay="0"/>
                                          </p:stCondLst>
                                        </p:cTn>
                                        <p:tgtEl>
                                          <p:spTgt spid="15367"/>
                                        </p:tgtEl>
                                        <p:attrNameLst>
                                          <p:attrName>style.visibility</p:attrName>
                                        </p:attrNameLst>
                                      </p:cBhvr>
                                      <p:to>
                                        <p:strVal val="visible"/>
                                      </p:to>
                                    </p:set>
                                    <p:animEffect transition="in" filter="wedge">
                                      <p:cBhvr>
                                        <p:cTn id="36" dur="2000"/>
                                        <p:tgtEl>
                                          <p:spTgt spid="15367"/>
                                        </p:tgtEl>
                                      </p:cBhvr>
                                    </p:animEffect>
                                  </p:childTnLst>
                                </p:cTn>
                              </p:par>
                            </p:childTnLst>
                          </p:cTn>
                        </p:par>
                        <p:par>
                          <p:cTn id="37" fill="hold">
                            <p:stCondLst>
                              <p:cond delay="4799"/>
                            </p:stCondLst>
                            <p:childTnLst>
                              <p:par>
                                <p:cTn id="38" presetID="41" presetClass="entr" presetSubtype="0" fill="hold" grpId="0" nodeType="afterEffect">
                                  <p:stCondLst>
                                    <p:cond delay="0"/>
                                  </p:stCondLst>
                                  <p:iterate type="lt">
                                    <p:tmPct val="10000"/>
                                  </p:iterate>
                                  <p:childTnLst>
                                    <p:set>
                                      <p:cBhvr>
                                        <p:cTn id="39" dur="1" fill="hold">
                                          <p:stCondLst>
                                            <p:cond delay="0"/>
                                          </p:stCondLst>
                                        </p:cTn>
                                        <p:tgtEl>
                                          <p:spTgt spid="15381"/>
                                        </p:tgtEl>
                                        <p:attrNameLst>
                                          <p:attrName>style.visibility</p:attrName>
                                        </p:attrNameLst>
                                      </p:cBhvr>
                                      <p:to>
                                        <p:strVal val="visible"/>
                                      </p:to>
                                    </p:set>
                                    <p:anim calcmode="lin" valueType="num">
                                      <p:cBhvr>
                                        <p:cTn id="40" dur="500" fill="hold"/>
                                        <p:tgtEl>
                                          <p:spTgt spid="15381"/>
                                        </p:tgtEl>
                                        <p:attrNameLst>
                                          <p:attrName>ppt_x</p:attrName>
                                        </p:attrNameLst>
                                      </p:cBhvr>
                                      <p:tavLst>
                                        <p:tav tm="0">
                                          <p:val>
                                            <p:strVal val="#ppt_x"/>
                                          </p:val>
                                        </p:tav>
                                        <p:tav tm="50000">
                                          <p:val>
                                            <p:strVal val="#ppt_x+.1"/>
                                          </p:val>
                                        </p:tav>
                                        <p:tav tm="100000">
                                          <p:val>
                                            <p:strVal val="#ppt_x"/>
                                          </p:val>
                                        </p:tav>
                                      </p:tavLst>
                                    </p:anim>
                                    <p:anim calcmode="lin" valueType="num">
                                      <p:cBhvr>
                                        <p:cTn id="41" dur="500" fill="hold"/>
                                        <p:tgtEl>
                                          <p:spTgt spid="15381"/>
                                        </p:tgtEl>
                                        <p:attrNameLst>
                                          <p:attrName>ppt_y</p:attrName>
                                        </p:attrNameLst>
                                      </p:cBhvr>
                                      <p:tavLst>
                                        <p:tav tm="0">
                                          <p:val>
                                            <p:strVal val="#ppt_y"/>
                                          </p:val>
                                        </p:tav>
                                        <p:tav tm="100000">
                                          <p:val>
                                            <p:strVal val="#ppt_y"/>
                                          </p:val>
                                        </p:tav>
                                      </p:tavLst>
                                    </p:anim>
                                    <p:anim calcmode="lin" valueType="num">
                                      <p:cBhvr>
                                        <p:cTn id="42" dur="500" fill="hold"/>
                                        <p:tgtEl>
                                          <p:spTgt spid="15381"/>
                                        </p:tgtEl>
                                        <p:attrNameLst>
                                          <p:attrName>ppt_h</p:attrName>
                                        </p:attrNameLst>
                                      </p:cBhvr>
                                      <p:tavLst>
                                        <p:tav tm="0">
                                          <p:val>
                                            <p:strVal val="#ppt_h/10"/>
                                          </p:val>
                                        </p:tav>
                                        <p:tav tm="50000">
                                          <p:val>
                                            <p:strVal val="#ppt_h+.01"/>
                                          </p:val>
                                        </p:tav>
                                        <p:tav tm="100000">
                                          <p:val>
                                            <p:strVal val="#ppt_h"/>
                                          </p:val>
                                        </p:tav>
                                      </p:tavLst>
                                    </p:anim>
                                    <p:anim calcmode="lin" valueType="num">
                                      <p:cBhvr>
                                        <p:cTn id="43" dur="500" fill="hold"/>
                                        <p:tgtEl>
                                          <p:spTgt spid="15381"/>
                                        </p:tgtEl>
                                        <p:attrNameLst>
                                          <p:attrName>ppt_w</p:attrName>
                                        </p:attrNameLst>
                                      </p:cBhvr>
                                      <p:tavLst>
                                        <p:tav tm="0">
                                          <p:val>
                                            <p:strVal val="#ppt_w/10"/>
                                          </p:val>
                                        </p:tav>
                                        <p:tav tm="50000">
                                          <p:val>
                                            <p:strVal val="#ppt_w+.01"/>
                                          </p:val>
                                        </p:tav>
                                        <p:tav tm="100000">
                                          <p:val>
                                            <p:strVal val="#ppt_w"/>
                                          </p:val>
                                        </p:tav>
                                      </p:tavLst>
                                    </p:anim>
                                    <p:animEffect transition="in" filter="fade">
                                      <p:cBhvr>
                                        <p:cTn id="44" dur="500"/>
                                        <p:tgtEl>
                                          <p:spTgt spid="15381"/>
                                        </p:tgtEl>
                                      </p:cBhvr>
                                    </p:animEffect>
                                  </p:childTnLst>
                                </p:cTn>
                              </p:par>
                            </p:childTnLst>
                          </p:cTn>
                        </p:par>
                        <p:par>
                          <p:cTn id="45" fill="hold">
                            <p:stCondLst>
                              <p:cond delay="5550"/>
                            </p:stCondLst>
                            <p:childTnLst>
                              <p:par>
                                <p:cTn id="46" presetID="41" presetClass="entr" presetSubtype="0" fill="hold" grpId="0" nodeType="afterEffect">
                                  <p:stCondLst>
                                    <p:cond delay="0"/>
                                  </p:stCondLst>
                                  <p:iterate type="lt">
                                    <p:tmPct val="10000"/>
                                  </p:iterate>
                                  <p:childTnLst>
                                    <p:set>
                                      <p:cBhvr>
                                        <p:cTn id="47" dur="1" fill="hold">
                                          <p:stCondLst>
                                            <p:cond delay="0"/>
                                          </p:stCondLst>
                                        </p:cTn>
                                        <p:tgtEl>
                                          <p:spTgt spid="15382"/>
                                        </p:tgtEl>
                                        <p:attrNameLst>
                                          <p:attrName>style.visibility</p:attrName>
                                        </p:attrNameLst>
                                      </p:cBhvr>
                                      <p:to>
                                        <p:strVal val="visible"/>
                                      </p:to>
                                    </p:set>
                                    <p:anim calcmode="lin" valueType="num">
                                      <p:cBhvr>
                                        <p:cTn id="48" dur="500" fill="hold"/>
                                        <p:tgtEl>
                                          <p:spTgt spid="15382"/>
                                        </p:tgtEl>
                                        <p:attrNameLst>
                                          <p:attrName>ppt_x</p:attrName>
                                        </p:attrNameLst>
                                      </p:cBhvr>
                                      <p:tavLst>
                                        <p:tav tm="0">
                                          <p:val>
                                            <p:strVal val="#ppt_x"/>
                                          </p:val>
                                        </p:tav>
                                        <p:tav tm="50000">
                                          <p:val>
                                            <p:strVal val="#ppt_x+.1"/>
                                          </p:val>
                                        </p:tav>
                                        <p:tav tm="100000">
                                          <p:val>
                                            <p:strVal val="#ppt_x"/>
                                          </p:val>
                                        </p:tav>
                                      </p:tavLst>
                                    </p:anim>
                                    <p:anim calcmode="lin" valueType="num">
                                      <p:cBhvr>
                                        <p:cTn id="49" dur="500" fill="hold"/>
                                        <p:tgtEl>
                                          <p:spTgt spid="15382"/>
                                        </p:tgtEl>
                                        <p:attrNameLst>
                                          <p:attrName>ppt_y</p:attrName>
                                        </p:attrNameLst>
                                      </p:cBhvr>
                                      <p:tavLst>
                                        <p:tav tm="0">
                                          <p:val>
                                            <p:strVal val="#ppt_y"/>
                                          </p:val>
                                        </p:tav>
                                        <p:tav tm="100000">
                                          <p:val>
                                            <p:strVal val="#ppt_y"/>
                                          </p:val>
                                        </p:tav>
                                      </p:tavLst>
                                    </p:anim>
                                    <p:anim calcmode="lin" valueType="num">
                                      <p:cBhvr>
                                        <p:cTn id="50" dur="500" fill="hold"/>
                                        <p:tgtEl>
                                          <p:spTgt spid="15382"/>
                                        </p:tgtEl>
                                        <p:attrNameLst>
                                          <p:attrName>ppt_h</p:attrName>
                                        </p:attrNameLst>
                                      </p:cBhvr>
                                      <p:tavLst>
                                        <p:tav tm="0">
                                          <p:val>
                                            <p:strVal val="#ppt_h/10"/>
                                          </p:val>
                                        </p:tav>
                                        <p:tav tm="50000">
                                          <p:val>
                                            <p:strVal val="#ppt_h+.01"/>
                                          </p:val>
                                        </p:tav>
                                        <p:tav tm="100000">
                                          <p:val>
                                            <p:strVal val="#ppt_h"/>
                                          </p:val>
                                        </p:tav>
                                      </p:tavLst>
                                    </p:anim>
                                    <p:anim calcmode="lin" valueType="num">
                                      <p:cBhvr>
                                        <p:cTn id="51" dur="500" fill="hold"/>
                                        <p:tgtEl>
                                          <p:spTgt spid="15382"/>
                                        </p:tgtEl>
                                        <p:attrNameLst>
                                          <p:attrName>ppt_w</p:attrName>
                                        </p:attrNameLst>
                                      </p:cBhvr>
                                      <p:tavLst>
                                        <p:tav tm="0">
                                          <p:val>
                                            <p:strVal val="#ppt_w/10"/>
                                          </p:val>
                                        </p:tav>
                                        <p:tav tm="50000">
                                          <p:val>
                                            <p:strVal val="#ppt_w+.01"/>
                                          </p:val>
                                        </p:tav>
                                        <p:tav tm="100000">
                                          <p:val>
                                            <p:strVal val="#ppt_w"/>
                                          </p:val>
                                        </p:tav>
                                      </p:tavLst>
                                    </p:anim>
                                    <p:animEffect transition="in" filter="fade">
                                      <p:cBhvr>
                                        <p:cTn id="52" dur="500"/>
                                        <p:tgtEl>
                                          <p:spTgt spid="15382"/>
                                        </p:tgtEl>
                                      </p:cBhvr>
                                    </p:animEffect>
                                  </p:childTnLst>
                                </p:cTn>
                              </p:par>
                            </p:childTnLst>
                          </p:cTn>
                        </p:par>
                        <p:par>
                          <p:cTn id="53" fill="hold">
                            <p:stCondLst>
                              <p:cond delay="6300"/>
                            </p:stCondLst>
                            <p:childTnLst>
                              <p:par>
                                <p:cTn id="54" presetID="41" presetClass="entr" presetSubtype="0" fill="hold" grpId="0" nodeType="afterEffect">
                                  <p:stCondLst>
                                    <p:cond delay="0"/>
                                  </p:stCondLst>
                                  <p:iterate type="lt">
                                    <p:tmPct val="10000"/>
                                  </p:iterate>
                                  <p:childTnLst>
                                    <p:set>
                                      <p:cBhvr>
                                        <p:cTn id="55" dur="1" fill="hold">
                                          <p:stCondLst>
                                            <p:cond delay="0"/>
                                          </p:stCondLst>
                                        </p:cTn>
                                        <p:tgtEl>
                                          <p:spTgt spid="15383"/>
                                        </p:tgtEl>
                                        <p:attrNameLst>
                                          <p:attrName>style.visibility</p:attrName>
                                        </p:attrNameLst>
                                      </p:cBhvr>
                                      <p:to>
                                        <p:strVal val="visible"/>
                                      </p:to>
                                    </p:set>
                                    <p:anim calcmode="lin" valueType="num">
                                      <p:cBhvr>
                                        <p:cTn id="56" dur="500" fill="hold"/>
                                        <p:tgtEl>
                                          <p:spTgt spid="15383"/>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15383"/>
                                        </p:tgtEl>
                                        <p:attrNameLst>
                                          <p:attrName>ppt_y</p:attrName>
                                        </p:attrNameLst>
                                      </p:cBhvr>
                                      <p:tavLst>
                                        <p:tav tm="0">
                                          <p:val>
                                            <p:strVal val="#ppt_y"/>
                                          </p:val>
                                        </p:tav>
                                        <p:tav tm="100000">
                                          <p:val>
                                            <p:strVal val="#ppt_y"/>
                                          </p:val>
                                        </p:tav>
                                      </p:tavLst>
                                    </p:anim>
                                    <p:anim calcmode="lin" valueType="num">
                                      <p:cBhvr>
                                        <p:cTn id="58" dur="500" fill="hold"/>
                                        <p:tgtEl>
                                          <p:spTgt spid="15383"/>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15383"/>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p:tgtEl>
                                          <p:spTgt spid="15383"/>
                                        </p:tgtEl>
                                      </p:cBhvr>
                                    </p:animEffect>
                                  </p:childTnLst>
                                </p:cTn>
                              </p:par>
                            </p:childTnLst>
                          </p:cTn>
                        </p:par>
                        <p:par>
                          <p:cTn id="61" fill="hold">
                            <p:stCondLst>
                              <p:cond delay="7050"/>
                            </p:stCondLst>
                            <p:childTnLst>
                              <p:par>
                                <p:cTn id="62" presetID="20" presetClass="entr" presetSubtype="0" fill="hold" grpId="0" nodeType="afterEffect">
                                  <p:stCondLst>
                                    <p:cond delay="0"/>
                                  </p:stCondLst>
                                  <p:childTnLst>
                                    <p:set>
                                      <p:cBhvr>
                                        <p:cTn id="63" dur="1" fill="hold">
                                          <p:stCondLst>
                                            <p:cond delay="0"/>
                                          </p:stCondLst>
                                        </p:cTn>
                                        <p:tgtEl>
                                          <p:spTgt spid="15369"/>
                                        </p:tgtEl>
                                        <p:attrNameLst>
                                          <p:attrName>style.visibility</p:attrName>
                                        </p:attrNameLst>
                                      </p:cBhvr>
                                      <p:to>
                                        <p:strVal val="visible"/>
                                      </p:to>
                                    </p:set>
                                    <p:animEffect transition="in" filter="wedge">
                                      <p:cBhvr>
                                        <p:cTn id="64" dur="1000"/>
                                        <p:tgtEl>
                                          <p:spTgt spid="15369"/>
                                        </p:tgtEl>
                                      </p:cBhvr>
                                    </p:animEffect>
                                  </p:childTnLst>
                                </p:cTn>
                              </p:par>
                            </p:childTnLst>
                          </p:cTn>
                        </p:par>
                        <p:par>
                          <p:cTn id="65" fill="hold">
                            <p:stCondLst>
                              <p:cond delay="8050"/>
                            </p:stCondLst>
                            <p:childTnLst>
                              <p:par>
                                <p:cTn id="66" presetID="20" presetClass="entr" presetSubtype="0" fill="hold" grpId="0" nodeType="afterEffect">
                                  <p:stCondLst>
                                    <p:cond delay="0"/>
                                  </p:stCondLst>
                                  <p:childTnLst>
                                    <p:set>
                                      <p:cBhvr>
                                        <p:cTn id="67" dur="1" fill="hold">
                                          <p:stCondLst>
                                            <p:cond delay="0"/>
                                          </p:stCondLst>
                                        </p:cTn>
                                        <p:tgtEl>
                                          <p:spTgt spid="15371"/>
                                        </p:tgtEl>
                                        <p:attrNameLst>
                                          <p:attrName>style.visibility</p:attrName>
                                        </p:attrNameLst>
                                      </p:cBhvr>
                                      <p:to>
                                        <p:strVal val="visible"/>
                                      </p:to>
                                    </p:set>
                                    <p:animEffect transition="in" filter="wedge">
                                      <p:cBhvr>
                                        <p:cTn id="68" dur="1000"/>
                                        <p:tgtEl>
                                          <p:spTgt spid="15371"/>
                                        </p:tgtEl>
                                      </p:cBhvr>
                                    </p:animEffect>
                                  </p:childTnLst>
                                </p:cTn>
                              </p:par>
                            </p:childTnLst>
                          </p:cTn>
                        </p:par>
                        <p:par>
                          <p:cTn id="69" fill="hold">
                            <p:stCondLst>
                              <p:cond delay="9050"/>
                            </p:stCondLst>
                            <p:childTnLst>
                              <p:par>
                                <p:cTn id="70" presetID="20" presetClass="entr" presetSubtype="0" fill="hold" grpId="0" nodeType="afterEffect">
                                  <p:stCondLst>
                                    <p:cond delay="0"/>
                                  </p:stCondLst>
                                  <p:childTnLst>
                                    <p:set>
                                      <p:cBhvr>
                                        <p:cTn id="71" dur="1" fill="hold">
                                          <p:stCondLst>
                                            <p:cond delay="0"/>
                                          </p:stCondLst>
                                        </p:cTn>
                                        <p:tgtEl>
                                          <p:spTgt spid="15373"/>
                                        </p:tgtEl>
                                        <p:attrNameLst>
                                          <p:attrName>style.visibility</p:attrName>
                                        </p:attrNameLst>
                                      </p:cBhvr>
                                      <p:to>
                                        <p:strVal val="visible"/>
                                      </p:to>
                                    </p:set>
                                    <p:animEffect transition="in" filter="wedge">
                                      <p:cBhvr>
                                        <p:cTn id="72" dur="1000"/>
                                        <p:tgtEl>
                                          <p:spTgt spid="15373"/>
                                        </p:tgtEl>
                                      </p:cBhvr>
                                    </p:animEffect>
                                  </p:childTnLst>
                                </p:cTn>
                              </p:par>
                            </p:childTnLst>
                          </p:cTn>
                        </p:par>
                        <p:par>
                          <p:cTn id="73" fill="hold">
                            <p:stCondLst>
                              <p:cond delay="10050"/>
                            </p:stCondLst>
                            <p:childTnLst>
                              <p:par>
                                <p:cTn id="74" presetID="20" presetClass="entr" presetSubtype="0" fill="hold" grpId="0" nodeType="afterEffect">
                                  <p:stCondLst>
                                    <p:cond delay="0"/>
                                  </p:stCondLst>
                                  <p:childTnLst>
                                    <p:set>
                                      <p:cBhvr>
                                        <p:cTn id="75" dur="1" fill="hold">
                                          <p:stCondLst>
                                            <p:cond delay="0"/>
                                          </p:stCondLst>
                                        </p:cTn>
                                        <p:tgtEl>
                                          <p:spTgt spid="15374"/>
                                        </p:tgtEl>
                                        <p:attrNameLst>
                                          <p:attrName>style.visibility</p:attrName>
                                        </p:attrNameLst>
                                      </p:cBhvr>
                                      <p:to>
                                        <p:strVal val="visible"/>
                                      </p:to>
                                    </p:set>
                                    <p:animEffect transition="in" filter="wedge">
                                      <p:cBhvr>
                                        <p:cTn id="76" dur="2000"/>
                                        <p:tgtEl>
                                          <p:spTgt spid="15374"/>
                                        </p:tgtEl>
                                      </p:cBhvr>
                                    </p:animEffect>
                                  </p:childTnLst>
                                </p:cTn>
                              </p:par>
                              <p:par>
                                <p:cTn id="77" presetID="20" presetClass="entr" presetSubtype="0" fill="hold" grpId="0" nodeType="withEffect">
                                  <p:stCondLst>
                                    <p:cond delay="0"/>
                                  </p:stCondLst>
                                  <p:childTnLst>
                                    <p:set>
                                      <p:cBhvr>
                                        <p:cTn id="78" dur="1" fill="hold">
                                          <p:stCondLst>
                                            <p:cond delay="0"/>
                                          </p:stCondLst>
                                        </p:cTn>
                                        <p:tgtEl>
                                          <p:spTgt spid="15372"/>
                                        </p:tgtEl>
                                        <p:attrNameLst>
                                          <p:attrName>style.visibility</p:attrName>
                                        </p:attrNameLst>
                                      </p:cBhvr>
                                      <p:to>
                                        <p:strVal val="visible"/>
                                      </p:to>
                                    </p:set>
                                    <p:animEffect transition="in" filter="wedge">
                                      <p:cBhvr>
                                        <p:cTn id="79" dur="1000"/>
                                        <p:tgtEl>
                                          <p:spTgt spid="15372"/>
                                        </p:tgtEl>
                                      </p:cBhvr>
                                    </p:animEffect>
                                  </p:childTnLst>
                                </p:cTn>
                              </p:par>
                              <p:par>
                                <p:cTn id="80" presetID="20" presetClass="entr" presetSubtype="0" fill="hold" grpId="0" nodeType="withEffect">
                                  <p:stCondLst>
                                    <p:cond delay="0"/>
                                  </p:stCondLst>
                                  <p:childTnLst>
                                    <p:set>
                                      <p:cBhvr>
                                        <p:cTn id="81" dur="1" fill="hold">
                                          <p:stCondLst>
                                            <p:cond delay="0"/>
                                          </p:stCondLst>
                                        </p:cTn>
                                        <p:tgtEl>
                                          <p:spTgt spid="15370"/>
                                        </p:tgtEl>
                                        <p:attrNameLst>
                                          <p:attrName>style.visibility</p:attrName>
                                        </p:attrNameLst>
                                      </p:cBhvr>
                                      <p:to>
                                        <p:strVal val="visible"/>
                                      </p:to>
                                    </p:set>
                                    <p:animEffect transition="in" filter="wedge">
                                      <p:cBhvr>
                                        <p:cTn id="82" dur="1000"/>
                                        <p:tgtEl>
                                          <p:spTgt spid="15370"/>
                                        </p:tgtEl>
                                      </p:cBhvr>
                                    </p:animEffect>
                                  </p:childTnLst>
                                </p:cTn>
                              </p:par>
                            </p:childTnLst>
                          </p:cTn>
                        </p:par>
                        <p:par>
                          <p:cTn id="83" fill="hold">
                            <p:stCondLst>
                              <p:cond delay="12050"/>
                            </p:stCondLst>
                            <p:childTnLst>
                              <p:par>
                                <p:cTn id="84" presetID="38" presetClass="entr" presetSubtype="0" accel="50000" fill="hold" grpId="2" nodeType="afterEffect">
                                  <p:stCondLst>
                                    <p:cond delay="0"/>
                                  </p:stCondLst>
                                  <p:iterate type="lt">
                                    <p:tmPct val="50000"/>
                                  </p:iterate>
                                  <p:childTnLst>
                                    <p:set>
                                      <p:cBhvr>
                                        <p:cTn id="85" dur="1" fill="hold">
                                          <p:stCondLst>
                                            <p:cond delay="0"/>
                                          </p:stCondLst>
                                        </p:cTn>
                                        <p:tgtEl>
                                          <p:spTgt spid="15375"/>
                                        </p:tgtEl>
                                        <p:attrNameLst>
                                          <p:attrName>style.visibility</p:attrName>
                                        </p:attrNameLst>
                                      </p:cBhvr>
                                      <p:to>
                                        <p:strVal val="visible"/>
                                      </p:to>
                                    </p:set>
                                    <p:set>
                                      <p:cBhvr>
                                        <p:cTn id="86" dur="228" fill="hold">
                                          <p:stCondLst>
                                            <p:cond delay="0"/>
                                          </p:stCondLst>
                                        </p:cTn>
                                        <p:tgtEl>
                                          <p:spTgt spid="15375"/>
                                        </p:tgtEl>
                                        <p:attrNameLst>
                                          <p:attrName>style.rotation</p:attrName>
                                        </p:attrNameLst>
                                      </p:cBhvr>
                                      <p:to>
                                        <p:strVal val="-45.0"/>
                                      </p:to>
                                    </p:set>
                                    <p:anim calcmode="lin" valueType="num">
                                      <p:cBhvr>
                                        <p:cTn id="87" dur="228" fill="hold">
                                          <p:stCondLst>
                                            <p:cond delay="228"/>
                                          </p:stCondLst>
                                        </p:cTn>
                                        <p:tgtEl>
                                          <p:spTgt spid="15375"/>
                                        </p:tgtEl>
                                        <p:attrNameLst>
                                          <p:attrName>style.rotation</p:attrName>
                                        </p:attrNameLst>
                                      </p:cBhvr>
                                      <p:tavLst>
                                        <p:tav tm="0">
                                          <p:val>
                                            <p:fltVal val="-45"/>
                                          </p:val>
                                        </p:tav>
                                        <p:tav tm="69900">
                                          <p:val>
                                            <p:fltVal val="45"/>
                                          </p:val>
                                        </p:tav>
                                        <p:tav tm="100000">
                                          <p:val>
                                            <p:fltVal val="0"/>
                                          </p:val>
                                        </p:tav>
                                      </p:tavLst>
                                    </p:anim>
                                    <p:anim calcmode="lin" valueType="num">
                                      <p:cBhvr>
                                        <p:cTn id="88" dur="228" fill="hold">
                                          <p:stCondLst>
                                            <p:cond delay="0"/>
                                          </p:stCondLst>
                                        </p:cTn>
                                        <p:tgtEl>
                                          <p:spTgt spid="15375"/>
                                        </p:tgtEl>
                                        <p:attrNameLst>
                                          <p:attrName>ppt_y</p:attrName>
                                        </p:attrNameLst>
                                      </p:cBhvr>
                                      <p:tavLst>
                                        <p:tav tm="0">
                                          <p:val>
                                            <p:strVal val="#ppt_y-1"/>
                                          </p:val>
                                        </p:tav>
                                        <p:tav tm="100000">
                                          <p:val>
                                            <p:strVal val="#ppt_y-(0.354*#ppt_w-0.172*#ppt_h)"/>
                                          </p:val>
                                        </p:tav>
                                      </p:tavLst>
                                    </p:anim>
                                    <p:anim calcmode="lin" valueType="num">
                                      <p:cBhvr>
                                        <p:cTn id="89" dur="78" decel="50000" autoRev="1" fill="hold">
                                          <p:stCondLst>
                                            <p:cond delay="228"/>
                                          </p:stCondLst>
                                        </p:cTn>
                                        <p:tgtEl>
                                          <p:spTgt spid="15375"/>
                                        </p:tgtEl>
                                        <p:attrNameLst>
                                          <p:attrName>ppt_y</p:attrName>
                                        </p:attrNameLst>
                                      </p:cBhvr>
                                      <p:tavLst>
                                        <p:tav tm="0">
                                          <p:val>
                                            <p:strVal val="#ppt_y-(0.354*#ppt_w-0.172*#ppt_h)"/>
                                          </p:val>
                                        </p:tav>
                                        <p:tav tm="100000">
                                          <p:val>
                                            <p:strVal val="#ppt_y-(0.354*#ppt_w-0.172*#ppt_h)-#ppt_h/2"/>
                                          </p:val>
                                        </p:tav>
                                      </p:tavLst>
                                    </p:anim>
                                    <p:anim calcmode="lin" valueType="num">
                                      <p:cBhvr>
                                        <p:cTn id="90" dur="68" fill="hold">
                                          <p:stCondLst>
                                            <p:cond delay="432"/>
                                          </p:stCondLst>
                                        </p:cTn>
                                        <p:tgtEl>
                                          <p:spTgt spid="15375"/>
                                        </p:tgtEl>
                                        <p:attrNameLst>
                                          <p:attrName>ppt_y</p:attrName>
                                        </p:attrNameLst>
                                      </p:cBhvr>
                                      <p:tavLst>
                                        <p:tav tm="0">
                                          <p:val>
                                            <p:strVal val="#ppt_y-(0.354*#ppt_w-0.172*#ppt_h)"/>
                                          </p:val>
                                        </p:tav>
                                        <p:tav tm="100000">
                                          <p:val>
                                            <p:strVal val="#ppt_y"/>
                                          </p:val>
                                        </p:tav>
                                      </p:tavLst>
                                    </p:anim>
                                  </p:childTnLst>
                                </p:cTn>
                              </p:par>
                            </p:childTnLst>
                          </p:cTn>
                        </p:par>
                        <p:par>
                          <p:cTn id="91" fill="hold">
                            <p:stCondLst>
                              <p:cond delay="13050"/>
                            </p:stCondLst>
                            <p:childTnLst>
                              <p:par>
                                <p:cTn id="92" presetID="38" presetClass="entr" presetSubtype="0" accel="50000" fill="hold" grpId="0" nodeType="afterEffect">
                                  <p:stCondLst>
                                    <p:cond delay="0"/>
                                  </p:stCondLst>
                                  <p:iterate type="lt">
                                    <p:tmPct val="50000"/>
                                  </p:iterate>
                                  <p:childTnLst>
                                    <p:set>
                                      <p:cBhvr>
                                        <p:cTn id="93" dur="1" fill="hold">
                                          <p:stCondLst>
                                            <p:cond delay="0"/>
                                          </p:stCondLst>
                                        </p:cTn>
                                        <p:tgtEl>
                                          <p:spTgt spid="15376"/>
                                        </p:tgtEl>
                                        <p:attrNameLst>
                                          <p:attrName>style.visibility</p:attrName>
                                        </p:attrNameLst>
                                      </p:cBhvr>
                                      <p:to>
                                        <p:strVal val="visible"/>
                                      </p:to>
                                    </p:set>
                                    <p:set>
                                      <p:cBhvr>
                                        <p:cTn id="94" dur="228" fill="hold">
                                          <p:stCondLst>
                                            <p:cond delay="0"/>
                                          </p:stCondLst>
                                        </p:cTn>
                                        <p:tgtEl>
                                          <p:spTgt spid="15376"/>
                                        </p:tgtEl>
                                        <p:attrNameLst>
                                          <p:attrName>style.rotation</p:attrName>
                                        </p:attrNameLst>
                                      </p:cBhvr>
                                      <p:to>
                                        <p:strVal val="-45.0"/>
                                      </p:to>
                                    </p:set>
                                    <p:anim calcmode="lin" valueType="num">
                                      <p:cBhvr>
                                        <p:cTn id="95" dur="228" fill="hold">
                                          <p:stCondLst>
                                            <p:cond delay="228"/>
                                          </p:stCondLst>
                                        </p:cTn>
                                        <p:tgtEl>
                                          <p:spTgt spid="15376"/>
                                        </p:tgtEl>
                                        <p:attrNameLst>
                                          <p:attrName>style.rotation</p:attrName>
                                        </p:attrNameLst>
                                      </p:cBhvr>
                                      <p:tavLst>
                                        <p:tav tm="0">
                                          <p:val>
                                            <p:fltVal val="-45"/>
                                          </p:val>
                                        </p:tav>
                                        <p:tav tm="69900">
                                          <p:val>
                                            <p:fltVal val="45"/>
                                          </p:val>
                                        </p:tav>
                                        <p:tav tm="100000">
                                          <p:val>
                                            <p:fltVal val="0"/>
                                          </p:val>
                                        </p:tav>
                                      </p:tavLst>
                                    </p:anim>
                                    <p:anim calcmode="lin" valueType="num">
                                      <p:cBhvr>
                                        <p:cTn id="96" dur="228" fill="hold">
                                          <p:stCondLst>
                                            <p:cond delay="0"/>
                                          </p:stCondLst>
                                        </p:cTn>
                                        <p:tgtEl>
                                          <p:spTgt spid="15376"/>
                                        </p:tgtEl>
                                        <p:attrNameLst>
                                          <p:attrName>ppt_y</p:attrName>
                                        </p:attrNameLst>
                                      </p:cBhvr>
                                      <p:tavLst>
                                        <p:tav tm="0">
                                          <p:val>
                                            <p:strVal val="#ppt_y-1"/>
                                          </p:val>
                                        </p:tav>
                                        <p:tav tm="100000">
                                          <p:val>
                                            <p:strVal val="#ppt_y-(0.354*#ppt_w-0.172*#ppt_h)"/>
                                          </p:val>
                                        </p:tav>
                                      </p:tavLst>
                                    </p:anim>
                                    <p:anim calcmode="lin" valueType="num">
                                      <p:cBhvr>
                                        <p:cTn id="97" dur="78" decel="50000" autoRev="1" fill="hold">
                                          <p:stCondLst>
                                            <p:cond delay="228"/>
                                          </p:stCondLst>
                                        </p:cTn>
                                        <p:tgtEl>
                                          <p:spTgt spid="15376"/>
                                        </p:tgtEl>
                                        <p:attrNameLst>
                                          <p:attrName>ppt_y</p:attrName>
                                        </p:attrNameLst>
                                      </p:cBhvr>
                                      <p:tavLst>
                                        <p:tav tm="0">
                                          <p:val>
                                            <p:strVal val="#ppt_y-(0.354*#ppt_w-0.172*#ppt_h)"/>
                                          </p:val>
                                        </p:tav>
                                        <p:tav tm="100000">
                                          <p:val>
                                            <p:strVal val="#ppt_y-(0.354*#ppt_w-0.172*#ppt_h)-#ppt_h/2"/>
                                          </p:val>
                                        </p:tav>
                                      </p:tavLst>
                                    </p:anim>
                                    <p:anim calcmode="lin" valueType="num">
                                      <p:cBhvr>
                                        <p:cTn id="98" dur="68" fill="hold">
                                          <p:stCondLst>
                                            <p:cond delay="432"/>
                                          </p:stCondLst>
                                        </p:cTn>
                                        <p:tgtEl>
                                          <p:spTgt spid="15376"/>
                                        </p:tgtEl>
                                        <p:attrNameLst>
                                          <p:attrName>ppt_y</p:attrName>
                                        </p:attrNameLst>
                                      </p:cBhvr>
                                      <p:tavLst>
                                        <p:tav tm="0">
                                          <p:val>
                                            <p:strVal val="#ppt_y-(0.354*#ppt_w-0.172*#ppt_h)"/>
                                          </p:val>
                                        </p:tav>
                                        <p:tav tm="100000">
                                          <p:val>
                                            <p:strVal val="#ppt_y"/>
                                          </p:val>
                                        </p:tav>
                                      </p:tavLst>
                                    </p:anim>
                                  </p:childTnLst>
                                </p:cTn>
                              </p:par>
                            </p:childTnLst>
                          </p:cTn>
                        </p:par>
                        <p:par>
                          <p:cTn id="99" fill="hold">
                            <p:stCondLst>
                              <p:cond delay="14050"/>
                            </p:stCondLst>
                            <p:childTnLst>
                              <p:par>
                                <p:cTn id="100" presetID="38" presetClass="entr" presetSubtype="0" accel="50000" fill="hold" grpId="0" nodeType="afterEffect">
                                  <p:stCondLst>
                                    <p:cond delay="0"/>
                                  </p:stCondLst>
                                  <p:iterate type="lt">
                                    <p:tmPct val="50000"/>
                                  </p:iterate>
                                  <p:childTnLst>
                                    <p:set>
                                      <p:cBhvr>
                                        <p:cTn id="101" dur="1" fill="hold">
                                          <p:stCondLst>
                                            <p:cond delay="0"/>
                                          </p:stCondLst>
                                        </p:cTn>
                                        <p:tgtEl>
                                          <p:spTgt spid="15377"/>
                                        </p:tgtEl>
                                        <p:attrNameLst>
                                          <p:attrName>style.visibility</p:attrName>
                                        </p:attrNameLst>
                                      </p:cBhvr>
                                      <p:to>
                                        <p:strVal val="visible"/>
                                      </p:to>
                                    </p:set>
                                    <p:set>
                                      <p:cBhvr>
                                        <p:cTn id="102" dur="228" fill="hold">
                                          <p:stCondLst>
                                            <p:cond delay="0"/>
                                          </p:stCondLst>
                                        </p:cTn>
                                        <p:tgtEl>
                                          <p:spTgt spid="15377"/>
                                        </p:tgtEl>
                                        <p:attrNameLst>
                                          <p:attrName>style.rotation</p:attrName>
                                        </p:attrNameLst>
                                      </p:cBhvr>
                                      <p:to>
                                        <p:strVal val="-45.0"/>
                                      </p:to>
                                    </p:set>
                                    <p:anim calcmode="lin" valueType="num">
                                      <p:cBhvr>
                                        <p:cTn id="103" dur="228" fill="hold">
                                          <p:stCondLst>
                                            <p:cond delay="228"/>
                                          </p:stCondLst>
                                        </p:cTn>
                                        <p:tgtEl>
                                          <p:spTgt spid="15377"/>
                                        </p:tgtEl>
                                        <p:attrNameLst>
                                          <p:attrName>style.rotation</p:attrName>
                                        </p:attrNameLst>
                                      </p:cBhvr>
                                      <p:tavLst>
                                        <p:tav tm="0">
                                          <p:val>
                                            <p:fltVal val="-45"/>
                                          </p:val>
                                        </p:tav>
                                        <p:tav tm="69900">
                                          <p:val>
                                            <p:fltVal val="45"/>
                                          </p:val>
                                        </p:tav>
                                        <p:tav tm="100000">
                                          <p:val>
                                            <p:fltVal val="0"/>
                                          </p:val>
                                        </p:tav>
                                      </p:tavLst>
                                    </p:anim>
                                    <p:anim calcmode="lin" valueType="num">
                                      <p:cBhvr>
                                        <p:cTn id="104" dur="228" fill="hold">
                                          <p:stCondLst>
                                            <p:cond delay="0"/>
                                          </p:stCondLst>
                                        </p:cTn>
                                        <p:tgtEl>
                                          <p:spTgt spid="15377"/>
                                        </p:tgtEl>
                                        <p:attrNameLst>
                                          <p:attrName>ppt_y</p:attrName>
                                        </p:attrNameLst>
                                      </p:cBhvr>
                                      <p:tavLst>
                                        <p:tav tm="0">
                                          <p:val>
                                            <p:strVal val="#ppt_y-1"/>
                                          </p:val>
                                        </p:tav>
                                        <p:tav tm="100000">
                                          <p:val>
                                            <p:strVal val="#ppt_y-(0.354*#ppt_w-0.172*#ppt_h)"/>
                                          </p:val>
                                        </p:tav>
                                      </p:tavLst>
                                    </p:anim>
                                    <p:anim calcmode="lin" valueType="num">
                                      <p:cBhvr>
                                        <p:cTn id="105" dur="78" decel="50000" autoRev="1" fill="hold">
                                          <p:stCondLst>
                                            <p:cond delay="228"/>
                                          </p:stCondLst>
                                        </p:cTn>
                                        <p:tgtEl>
                                          <p:spTgt spid="15377"/>
                                        </p:tgtEl>
                                        <p:attrNameLst>
                                          <p:attrName>ppt_y</p:attrName>
                                        </p:attrNameLst>
                                      </p:cBhvr>
                                      <p:tavLst>
                                        <p:tav tm="0">
                                          <p:val>
                                            <p:strVal val="#ppt_y-(0.354*#ppt_w-0.172*#ppt_h)"/>
                                          </p:val>
                                        </p:tav>
                                        <p:tav tm="100000">
                                          <p:val>
                                            <p:strVal val="#ppt_y-(0.354*#ppt_w-0.172*#ppt_h)-#ppt_h/2"/>
                                          </p:val>
                                        </p:tav>
                                      </p:tavLst>
                                    </p:anim>
                                    <p:anim calcmode="lin" valueType="num">
                                      <p:cBhvr>
                                        <p:cTn id="106" dur="68" fill="hold">
                                          <p:stCondLst>
                                            <p:cond delay="432"/>
                                          </p:stCondLst>
                                        </p:cTn>
                                        <p:tgtEl>
                                          <p:spTgt spid="15377"/>
                                        </p:tgtEl>
                                        <p:attrNameLst>
                                          <p:attrName>ppt_y</p:attrName>
                                        </p:attrNameLst>
                                      </p:cBhvr>
                                      <p:tavLst>
                                        <p:tav tm="0">
                                          <p:val>
                                            <p:strVal val="#ppt_y-(0.354*#ppt_w-0.172*#ppt_h)"/>
                                          </p:val>
                                        </p:tav>
                                        <p:tav tm="100000">
                                          <p:val>
                                            <p:strVal val="#ppt_y"/>
                                          </p:val>
                                        </p:tav>
                                      </p:tavLst>
                                    </p:anim>
                                  </p:childTnLst>
                                </p:cTn>
                              </p:par>
                            </p:childTnLst>
                          </p:cTn>
                        </p:par>
                        <p:par>
                          <p:cTn id="107" fill="hold">
                            <p:stCondLst>
                              <p:cond delay="15050"/>
                            </p:stCondLst>
                            <p:childTnLst>
                              <p:par>
                                <p:cTn id="108" presetID="2" presetClass="entr" presetSubtype="4" fill="hold" grpId="0" nodeType="afterEffect">
                                  <p:stCondLst>
                                    <p:cond delay="0"/>
                                  </p:stCondLst>
                                  <p:childTnLst>
                                    <p:set>
                                      <p:cBhvr>
                                        <p:cTn id="109" dur="1" fill="hold">
                                          <p:stCondLst>
                                            <p:cond delay="0"/>
                                          </p:stCondLst>
                                        </p:cTn>
                                        <p:tgtEl>
                                          <p:spTgt spid="15378"/>
                                        </p:tgtEl>
                                        <p:attrNameLst>
                                          <p:attrName>style.visibility</p:attrName>
                                        </p:attrNameLst>
                                      </p:cBhvr>
                                      <p:to>
                                        <p:strVal val="visible"/>
                                      </p:to>
                                    </p:set>
                                    <p:anim calcmode="lin" valueType="num">
                                      <p:cBhvr additive="base">
                                        <p:cTn id="110" dur="500" fill="hold"/>
                                        <p:tgtEl>
                                          <p:spTgt spid="15378"/>
                                        </p:tgtEl>
                                        <p:attrNameLst>
                                          <p:attrName>ppt_x</p:attrName>
                                        </p:attrNameLst>
                                      </p:cBhvr>
                                      <p:tavLst>
                                        <p:tav tm="0">
                                          <p:val>
                                            <p:strVal val="#ppt_x"/>
                                          </p:val>
                                        </p:tav>
                                        <p:tav tm="100000">
                                          <p:val>
                                            <p:strVal val="#ppt_x"/>
                                          </p:val>
                                        </p:tav>
                                      </p:tavLst>
                                    </p:anim>
                                    <p:anim calcmode="lin" valueType="num">
                                      <p:cBhvr additive="base">
                                        <p:cTn id="111" dur="500" fill="hold"/>
                                        <p:tgtEl>
                                          <p:spTgt spid="15378"/>
                                        </p:tgtEl>
                                        <p:attrNameLst>
                                          <p:attrName>ppt_y</p:attrName>
                                        </p:attrNameLst>
                                      </p:cBhvr>
                                      <p:tavLst>
                                        <p:tav tm="0">
                                          <p:val>
                                            <p:strVal val="1+#ppt_h/2"/>
                                          </p:val>
                                        </p:tav>
                                        <p:tav tm="100000">
                                          <p:val>
                                            <p:strVal val="#ppt_y"/>
                                          </p:val>
                                        </p:tav>
                                      </p:tavLst>
                                    </p:anim>
                                  </p:childTnLst>
                                </p:cTn>
                              </p:par>
                            </p:childTnLst>
                          </p:cTn>
                        </p:par>
                        <p:par>
                          <p:cTn id="112" fill="hold">
                            <p:stCondLst>
                              <p:cond delay="15550"/>
                            </p:stCondLst>
                            <p:childTnLst>
                              <p:par>
                                <p:cTn id="113" presetID="2" presetClass="entr" presetSubtype="4" fill="hold" grpId="0" nodeType="afterEffect">
                                  <p:stCondLst>
                                    <p:cond delay="0"/>
                                  </p:stCondLst>
                                  <p:childTnLst>
                                    <p:set>
                                      <p:cBhvr>
                                        <p:cTn id="114" dur="1" fill="hold">
                                          <p:stCondLst>
                                            <p:cond delay="0"/>
                                          </p:stCondLst>
                                        </p:cTn>
                                        <p:tgtEl>
                                          <p:spTgt spid="15379"/>
                                        </p:tgtEl>
                                        <p:attrNameLst>
                                          <p:attrName>style.visibility</p:attrName>
                                        </p:attrNameLst>
                                      </p:cBhvr>
                                      <p:to>
                                        <p:strVal val="visible"/>
                                      </p:to>
                                    </p:set>
                                    <p:anim calcmode="lin" valueType="num">
                                      <p:cBhvr additive="base">
                                        <p:cTn id="115" dur="500" fill="hold"/>
                                        <p:tgtEl>
                                          <p:spTgt spid="15379"/>
                                        </p:tgtEl>
                                        <p:attrNameLst>
                                          <p:attrName>ppt_x</p:attrName>
                                        </p:attrNameLst>
                                      </p:cBhvr>
                                      <p:tavLst>
                                        <p:tav tm="0">
                                          <p:val>
                                            <p:strVal val="#ppt_x"/>
                                          </p:val>
                                        </p:tav>
                                        <p:tav tm="100000">
                                          <p:val>
                                            <p:strVal val="#ppt_x"/>
                                          </p:val>
                                        </p:tav>
                                      </p:tavLst>
                                    </p:anim>
                                    <p:anim calcmode="lin" valueType="num">
                                      <p:cBhvr additive="base">
                                        <p:cTn id="116" dur="500" fill="hold"/>
                                        <p:tgtEl>
                                          <p:spTgt spid="15379"/>
                                        </p:tgtEl>
                                        <p:attrNameLst>
                                          <p:attrName>ppt_y</p:attrName>
                                        </p:attrNameLst>
                                      </p:cBhvr>
                                      <p:tavLst>
                                        <p:tav tm="0">
                                          <p:val>
                                            <p:strVal val="1+#ppt_h/2"/>
                                          </p:val>
                                        </p:tav>
                                        <p:tav tm="100000">
                                          <p:val>
                                            <p:strVal val="#ppt_y"/>
                                          </p:val>
                                        </p:tav>
                                      </p:tavLst>
                                    </p:anim>
                                  </p:childTnLst>
                                </p:cTn>
                              </p:par>
                            </p:childTnLst>
                          </p:cTn>
                        </p:par>
                        <p:par>
                          <p:cTn id="117" fill="hold">
                            <p:stCondLst>
                              <p:cond delay="16050"/>
                            </p:stCondLst>
                            <p:childTnLst>
                              <p:par>
                                <p:cTn id="118" presetID="2" presetClass="entr" presetSubtype="4" fill="hold" grpId="0" nodeType="afterEffect">
                                  <p:stCondLst>
                                    <p:cond delay="0"/>
                                  </p:stCondLst>
                                  <p:childTnLst>
                                    <p:set>
                                      <p:cBhvr>
                                        <p:cTn id="119" dur="1" fill="hold">
                                          <p:stCondLst>
                                            <p:cond delay="0"/>
                                          </p:stCondLst>
                                        </p:cTn>
                                        <p:tgtEl>
                                          <p:spTgt spid="15380"/>
                                        </p:tgtEl>
                                        <p:attrNameLst>
                                          <p:attrName>style.visibility</p:attrName>
                                        </p:attrNameLst>
                                      </p:cBhvr>
                                      <p:to>
                                        <p:strVal val="visible"/>
                                      </p:to>
                                    </p:set>
                                    <p:anim calcmode="lin" valueType="num">
                                      <p:cBhvr additive="base">
                                        <p:cTn id="120" dur="500" fill="hold"/>
                                        <p:tgtEl>
                                          <p:spTgt spid="15380"/>
                                        </p:tgtEl>
                                        <p:attrNameLst>
                                          <p:attrName>ppt_x</p:attrName>
                                        </p:attrNameLst>
                                      </p:cBhvr>
                                      <p:tavLst>
                                        <p:tav tm="0">
                                          <p:val>
                                            <p:strVal val="#ppt_x"/>
                                          </p:val>
                                        </p:tav>
                                        <p:tav tm="100000">
                                          <p:val>
                                            <p:strVal val="#ppt_x"/>
                                          </p:val>
                                        </p:tav>
                                      </p:tavLst>
                                    </p:anim>
                                    <p:anim calcmode="lin" valueType="num">
                                      <p:cBhvr additive="base">
                                        <p:cTn id="121" dur="500" fill="hold"/>
                                        <p:tgtEl>
                                          <p:spTgt spid="153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animBg="1"/>
      <p:bldP spid="15363" grpId="0" animBg="1"/>
      <p:bldP spid="15364" grpId="0" animBg="1"/>
      <p:bldP spid="15366" grpId="0" bldLvl="0" autoUpdateAnimBg="0"/>
      <p:bldP spid="15367" grpId="0" bldLvl="0" autoUpdateAnimBg="0"/>
      <p:bldP spid="15369" grpId="0" animBg="1"/>
      <p:bldP spid="15370" grpId="0" animBg="1"/>
      <p:bldP spid="15371" grpId="0" animBg="1"/>
      <p:bldP spid="15372" grpId="0" animBg="1"/>
      <p:bldP spid="15373" grpId="0" animBg="1"/>
      <p:bldP spid="15374" grpId="0" animBg="1"/>
      <p:bldP spid="15375" grpId="0" bldLvl="0" autoUpdateAnimBg="0"/>
      <p:bldP spid="15375" grpId="1" bldLvl="0" autoUpdateAnimBg="0"/>
      <p:bldP spid="15375" grpId="2" bldLvl="0" autoUpdateAnimBg="0"/>
      <p:bldP spid="15376" grpId="0" bldLvl="0" autoUpdateAnimBg="0"/>
      <p:bldP spid="15377" grpId="0" bldLvl="0" autoUpdateAnimBg="0"/>
      <p:bldP spid="15378" grpId="0" bldLvl="0" autoUpdateAnimBg="0"/>
      <p:bldP spid="15379" grpId="0" bldLvl="0" autoUpdateAnimBg="0"/>
      <p:bldP spid="15380" grpId="0" bldLvl="0" autoUpdateAnimBg="0"/>
      <p:bldP spid="15381" grpId="0" bldLvl="0" animBg="1" autoUpdateAnimBg="0"/>
      <p:bldP spid="15382" grpId="0" bldLvl="0" animBg="1" autoUpdateAnimBg="0"/>
      <p:bldP spid="15383" grpId="0" bldLvl="0" animBg="1"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AutoShape 2"/>
          <p:cNvSpPr>
            <a:spLocks noChangeArrowheads="1"/>
          </p:cNvSpPr>
          <p:nvPr/>
        </p:nvSpPr>
        <p:spPr bwMode="auto">
          <a:xfrm>
            <a:off x="504825" y="204788"/>
            <a:ext cx="8172450" cy="4854575"/>
          </a:xfrm>
          <a:prstGeom prst="roundRect">
            <a:avLst>
              <a:gd name="adj" fmla="val 2713"/>
            </a:avLst>
          </a:prstGeom>
          <a:solidFill>
            <a:schemeClr val="bg1">
              <a:alpha val="70195"/>
            </a:schemeClr>
          </a:solidFill>
          <a:ln w="9525">
            <a:solidFill>
              <a:schemeClr val="accent2"/>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p>
        </p:txBody>
      </p:sp>
      <p:sp>
        <p:nvSpPr>
          <p:cNvPr id="16387" name="任意多边形 86"/>
          <p:cNvSpPr/>
          <p:nvPr/>
        </p:nvSpPr>
        <p:spPr bwMode="auto">
          <a:xfrm>
            <a:off x="311151" y="317501"/>
            <a:ext cx="203200" cy="458788"/>
          </a:xfrm>
          <a:custGeom>
            <a:avLst/>
            <a:gdLst>
              <a:gd name="T0" fmla="*/ 1911501 w 21600"/>
              <a:gd name="T1" fmla="*/ 2183087 h 21600"/>
              <a:gd name="T2" fmla="*/ 1888753 w 21600"/>
              <a:gd name="T3" fmla="*/ 9744742 h 21600"/>
              <a:gd name="T4" fmla="*/ 0 w 21600"/>
              <a:gd name="T5" fmla="*/ 7345557 h 21600"/>
              <a:gd name="T6" fmla="*/ 2832 w 21600"/>
              <a:gd name="T7" fmla="*/ 0 h 21600"/>
              <a:gd name="T8" fmla="*/ 1911501 w 21600"/>
              <a:gd name="T9" fmla="*/ 2183087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21599" y="4839"/>
                </a:moveTo>
                <a:lnTo>
                  <a:pt x="21342" y="21600"/>
                </a:lnTo>
                <a:lnTo>
                  <a:pt x="0" y="16282"/>
                </a:lnTo>
                <a:lnTo>
                  <a:pt x="32" y="0"/>
                </a:lnTo>
                <a:lnTo>
                  <a:pt x="21599" y="4839"/>
                </a:lnTo>
                <a:close/>
              </a:path>
            </a:pathLst>
          </a:custGeom>
          <a:solidFill>
            <a:srgbClr val="80000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6388" name="任意多边形 1313"/>
          <p:cNvSpPr/>
          <p:nvPr/>
        </p:nvSpPr>
        <p:spPr bwMode="auto">
          <a:xfrm>
            <a:off x="311151" y="319088"/>
            <a:ext cx="3335338" cy="358775"/>
          </a:xfrm>
          <a:custGeom>
            <a:avLst/>
            <a:gdLst>
              <a:gd name="T0" fmla="*/ 0 w 21600"/>
              <a:gd name="T1" fmla="*/ 5895786 h 21600"/>
              <a:gd name="T2" fmla="*/ 515022203 w 21600"/>
              <a:gd name="T3" fmla="*/ 5959236 h 21600"/>
              <a:gd name="T4" fmla="*/ 492323066 w 21600"/>
              <a:gd name="T5" fmla="*/ 2963614 h 21600"/>
              <a:gd name="T6" fmla="*/ 515022203 w 21600"/>
              <a:gd name="T7" fmla="*/ 94909 h 21600"/>
              <a:gd name="T8" fmla="*/ 1287502 w 21600"/>
              <a:gd name="T9" fmla="*/ 0 h 21600"/>
              <a:gd name="T10" fmla="*/ 0 w 21600"/>
              <a:gd name="T11" fmla="*/ 5895786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21370"/>
                </a:moveTo>
                <a:lnTo>
                  <a:pt x="21600" y="21600"/>
                </a:lnTo>
                <a:lnTo>
                  <a:pt x="20648" y="10742"/>
                </a:lnTo>
                <a:lnTo>
                  <a:pt x="21600" y="344"/>
                </a:lnTo>
                <a:lnTo>
                  <a:pt x="54" y="0"/>
                </a:lnTo>
                <a:lnTo>
                  <a:pt x="0" y="21370"/>
                </a:lnTo>
                <a:close/>
              </a:path>
            </a:pathLst>
          </a:custGeom>
          <a:solidFill>
            <a:schemeClr val="accent2"/>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6389" name="AutoShape 5"/>
          <p:cNvSpPr>
            <a:spLocks noChangeArrowheads="1"/>
          </p:cNvSpPr>
          <p:nvPr/>
        </p:nvSpPr>
        <p:spPr bwMode="auto">
          <a:xfrm>
            <a:off x="407988" y="354014"/>
            <a:ext cx="263525" cy="263525"/>
          </a:xfrm>
          <a:prstGeom prst="star5">
            <a:avLst/>
          </a:prstGeom>
          <a:solidFill>
            <a:schemeClr va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buFont typeface="Arial" panose="020B0604020202020204" pitchFamily="34" charset="0"/>
              <a:buNone/>
              <a:defRPr/>
            </a:pPr>
            <a:endParaRPr lang="zh-CN" altLang="en-US"/>
          </a:p>
        </p:txBody>
      </p:sp>
      <p:sp>
        <p:nvSpPr>
          <p:cNvPr id="16390" name="Text Box 6"/>
          <p:cNvSpPr txBox="1">
            <a:spLocks noChangeArrowheads="1"/>
          </p:cNvSpPr>
          <p:nvPr/>
        </p:nvSpPr>
        <p:spPr bwMode="auto">
          <a:xfrm>
            <a:off x="684213" y="312739"/>
            <a:ext cx="2457450" cy="350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spAutoFit/>
          </a:bodyP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800" b="1">
                <a:solidFill>
                  <a:schemeClr val="hlink"/>
                </a:solidFill>
                <a:ea typeface="微软雅黑" panose="020B0503020204020204" pitchFamily="34" charset="-122"/>
              </a:rPr>
              <a:t>请输入您的标题</a:t>
            </a:r>
          </a:p>
        </p:txBody>
      </p:sp>
      <p:sp>
        <p:nvSpPr>
          <p:cNvPr id="16391" name="Rectangle 7"/>
          <p:cNvSpPr>
            <a:spLocks noChangeArrowheads="1"/>
          </p:cNvSpPr>
          <p:nvPr/>
        </p:nvSpPr>
        <p:spPr bwMode="auto">
          <a:xfrm>
            <a:off x="1555751" y="1195388"/>
            <a:ext cx="6334125" cy="28638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574" tIns="36287" rIns="72574" bIns="36287" anchor="ct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chemeClr val="bg1"/>
              </a:solidFill>
            </a:endParaRPr>
          </a:p>
        </p:txBody>
      </p:sp>
      <p:sp>
        <p:nvSpPr>
          <p:cNvPr id="16392" name="Freeform 5"/>
          <p:cNvSpPr>
            <a:spLocks noEditPoints="1" noChangeArrowheads="1"/>
          </p:cNvSpPr>
          <p:nvPr/>
        </p:nvSpPr>
        <p:spPr bwMode="auto">
          <a:xfrm>
            <a:off x="2890838" y="1846264"/>
            <a:ext cx="796925" cy="860425"/>
          </a:xfrm>
          <a:custGeom>
            <a:avLst/>
            <a:gdLst>
              <a:gd name="T0" fmla="*/ 2147483646 w 171"/>
              <a:gd name="T1" fmla="*/ 1795400013 h 185"/>
              <a:gd name="T2" fmla="*/ 2147483646 w 171"/>
              <a:gd name="T3" fmla="*/ 1514189868 h 185"/>
              <a:gd name="T4" fmla="*/ 2147483646 w 171"/>
              <a:gd name="T5" fmla="*/ 1038300428 h 185"/>
              <a:gd name="T6" fmla="*/ 2147483646 w 171"/>
              <a:gd name="T7" fmla="*/ 1168089725 h 185"/>
              <a:gd name="T8" fmla="*/ 2147483646 w 171"/>
              <a:gd name="T9" fmla="*/ 908515781 h 185"/>
              <a:gd name="T10" fmla="*/ 2147483646 w 171"/>
              <a:gd name="T11" fmla="*/ 367731692 h 185"/>
              <a:gd name="T12" fmla="*/ 2147483646 w 171"/>
              <a:gd name="T13" fmla="*/ 129789298 h 185"/>
              <a:gd name="T14" fmla="*/ 2147483646 w 171"/>
              <a:gd name="T15" fmla="*/ 584047188 h 185"/>
              <a:gd name="T16" fmla="*/ 2147483646 w 171"/>
              <a:gd name="T17" fmla="*/ 540784089 h 185"/>
              <a:gd name="T18" fmla="*/ 2128474826 w 171"/>
              <a:gd name="T19" fmla="*/ 0 h 185"/>
              <a:gd name="T20" fmla="*/ 1672372745 w 171"/>
              <a:gd name="T21" fmla="*/ 108157748 h 185"/>
              <a:gd name="T22" fmla="*/ 1563776567 w 171"/>
              <a:gd name="T23" fmla="*/ 648937186 h 185"/>
              <a:gd name="T24" fmla="*/ 1259710066 w 171"/>
              <a:gd name="T25" fmla="*/ 843621132 h 185"/>
              <a:gd name="T26" fmla="*/ 912204163 w 171"/>
              <a:gd name="T27" fmla="*/ 540784089 h 185"/>
              <a:gd name="T28" fmla="*/ 564698259 w 171"/>
              <a:gd name="T29" fmla="*/ 908515781 h 185"/>
              <a:gd name="T30" fmla="*/ 781890614 w 171"/>
              <a:gd name="T31" fmla="*/ 1319510572 h 185"/>
              <a:gd name="T32" fmla="*/ 608137662 w 171"/>
              <a:gd name="T33" fmla="*/ 1643979165 h 185"/>
              <a:gd name="T34" fmla="*/ 108596177 w 171"/>
              <a:gd name="T35" fmla="*/ 1730505364 h 185"/>
              <a:gd name="T36" fmla="*/ 0 w 171"/>
              <a:gd name="T37" fmla="*/ 2147483646 h 185"/>
              <a:gd name="T38" fmla="*/ 456102081 w 171"/>
              <a:gd name="T39" fmla="*/ 2147483646 h 185"/>
              <a:gd name="T40" fmla="*/ 499541484 w 171"/>
              <a:gd name="T41" fmla="*/ 2147483646 h 185"/>
              <a:gd name="T42" fmla="*/ 65156774 w 171"/>
              <a:gd name="T43" fmla="*/ 2147483646 h 185"/>
              <a:gd name="T44" fmla="*/ 238909726 w 171"/>
              <a:gd name="T45" fmla="*/ 2147483646 h 185"/>
              <a:gd name="T46" fmla="*/ 760168582 w 171"/>
              <a:gd name="T47" fmla="*/ 2147483646 h 185"/>
              <a:gd name="T48" fmla="*/ 977360937 w 171"/>
              <a:gd name="T49" fmla="*/ 2147483646 h 185"/>
              <a:gd name="T50" fmla="*/ 825325356 w 171"/>
              <a:gd name="T51" fmla="*/ 2147483646 h 185"/>
              <a:gd name="T52" fmla="*/ 1259710066 w 171"/>
              <a:gd name="T53" fmla="*/ 2147483646 h 185"/>
              <a:gd name="T54" fmla="*/ 1542059196 w 171"/>
              <a:gd name="T55" fmla="*/ 2147483646 h 185"/>
              <a:gd name="T56" fmla="*/ 1867847728 w 171"/>
              <a:gd name="T57" fmla="*/ 2147483646 h 185"/>
              <a:gd name="T58" fmla="*/ 2106757455 w 171"/>
              <a:gd name="T59" fmla="*/ 2147483646 h 185"/>
              <a:gd name="T60" fmla="*/ 2147483646 w 171"/>
              <a:gd name="T61" fmla="*/ 2147483646 h 185"/>
              <a:gd name="T62" fmla="*/ 2147483646 w 171"/>
              <a:gd name="T63" fmla="*/ 2147483646 h 185"/>
              <a:gd name="T64" fmla="*/ 2147483646 w 171"/>
              <a:gd name="T65" fmla="*/ 2147483646 h 185"/>
              <a:gd name="T66" fmla="*/ 2147483646 w 171"/>
              <a:gd name="T67" fmla="*/ 2147483646 h 185"/>
              <a:gd name="T68" fmla="*/ 2147483646 w 171"/>
              <a:gd name="T69" fmla="*/ 2147483646 h 185"/>
              <a:gd name="T70" fmla="*/ 2147483646 w 171"/>
              <a:gd name="T71" fmla="*/ 2147483646 h 185"/>
              <a:gd name="T72" fmla="*/ 2147483646 w 171"/>
              <a:gd name="T73" fmla="*/ 1795400013 h 185"/>
              <a:gd name="T74" fmla="*/ 2085035423 w 171"/>
              <a:gd name="T75" fmla="*/ 2147483646 h 185"/>
              <a:gd name="T76" fmla="*/ 1498619793 w 171"/>
              <a:gd name="T77" fmla="*/ 2147483646 h 185"/>
              <a:gd name="T78" fmla="*/ 1390023615 w 171"/>
              <a:gd name="T79" fmla="*/ 1730505364 h 185"/>
              <a:gd name="T80" fmla="*/ 1998161277 w 171"/>
              <a:gd name="T81" fmla="*/ 1535821417 h 185"/>
              <a:gd name="T82" fmla="*/ 2085035423 w 171"/>
              <a:gd name="T83" fmla="*/ 2147483646 h 18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71"/>
              <a:gd name="T127" fmla="*/ 0 h 185"/>
              <a:gd name="T128" fmla="*/ 171 w 171"/>
              <a:gd name="T129" fmla="*/ 185 h 18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71" h="185">
                <a:moveTo>
                  <a:pt x="146" y="83"/>
                </a:moveTo>
                <a:cubicBezTo>
                  <a:pt x="171" y="70"/>
                  <a:pt x="171" y="70"/>
                  <a:pt x="171" y="70"/>
                </a:cubicBezTo>
                <a:cubicBezTo>
                  <a:pt x="168" y="48"/>
                  <a:pt x="168" y="48"/>
                  <a:pt x="168" y="48"/>
                </a:cubicBezTo>
                <a:cubicBezTo>
                  <a:pt x="142" y="54"/>
                  <a:pt x="142" y="54"/>
                  <a:pt x="142" y="54"/>
                </a:cubicBezTo>
                <a:cubicBezTo>
                  <a:pt x="135" y="42"/>
                  <a:pt x="135" y="42"/>
                  <a:pt x="135" y="42"/>
                </a:cubicBezTo>
                <a:cubicBezTo>
                  <a:pt x="149" y="17"/>
                  <a:pt x="149" y="17"/>
                  <a:pt x="149" y="17"/>
                </a:cubicBezTo>
                <a:cubicBezTo>
                  <a:pt x="133" y="6"/>
                  <a:pt x="133" y="6"/>
                  <a:pt x="133" y="6"/>
                </a:cubicBezTo>
                <a:cubicBezTo>
                  <a:pt x="114" y="27"/>
                  <a:pt x="114" y="27"/>
                  <a:pt x="114" y="27"/>
                </a:cubicBezTo>
                <a:cubicBezTo>
                  <a:pt x="100" y="25"/>
                  <a:pt x="100" y="25"/>
                  <a:pt x="100" y="25"/>
                </a:cubicBezTo>
                <a:cubicBezTo>
                  <a:pt x="98" y="0"/>
                  <a:pt x="98" y="0"/>
                  <a:pt x="98" y="0"/>
                </a:cubicBezTo>
                <a:cubicBezTo>
                  <a:pt x="77" y="5"/>
                  <a:pt x="77" y="5"/>
                  <a:pt x="77" y="5"/>
                </a:cubicBezTo>
                <a:cubicBezTo>
                  <a:pt x="72" y="30"/>
                  <a:pt x="72" y="30"/>
                  <a:pt x="72" y="30"/>
                </a:cubicBezTo>
                <a:cubicBezTo>
                  <a:pt x="58" y="39"/>
                  <a:pt x="58" y="39"/>
                  <a:pt x="58" y="39"/>
                </a:cubicBezTo>
                <a:cubicBezTo>
                  <a:pt x="42" y="25"/>
                  <a:pt x="42" y="25"/>
                  <a:pt x="42" y="25"/>
                </a:cubicBezTo>
                <a:cubicBezTo>
                  <a:pt x="26" y="42"/>
                  <a:pt x="26" y="42"/>
                  <a:pt x="26" y="42"/>
                </a:cubicBezTo>
                <a:cubicBezTo>
                  <a:pt x="36" y="61"/>
                  <a:pt x="36" y="61"/>
                  <a:pt x="36" y="61"/>
                </a:cubicBezTo>
                <a:cubicBezTo>
                  <a:pt x="28" y="76"/>
                  <a:pt x="28" y="76"/>
                  <a:pt x="28" y="76"/>
                </a:cubicBezTo>
                <a:cubicBezTo>
                  <a:pt x="5" y="80"/>
                  <a:pt x="5" y="80"/>
                  <a:pt x="5" y="80"/>
                </a:cubicBezTo>
                <a:cubicBezTo>
                  <a:pt x="0" y="102"/>
                  <a:pt x="0" y="102"/>
                  <a:pt x="0" y="102"/>
                </a:cubicBezTo>
                <a:cubicBezTo>
                  <a:pt x="21" y="106"/>
                  <a:pt x="21" y="106"/>
                  <a:pt x="21" y="106"/>
                </a:cubicBezTo>
                <a:cubicBezTo>
                  <a:pt x="23" y="121"/>
                  <a:pt x="23" y="121"/>
                  <a:pt x="23" y="121"/>
                </a:cubicBezTo>
                <a:cubicBezTo>
                  <a:pt x="3" y="140"/>
                  <a:pt x="3" y="140"/>
                  <a:pt x="3" y="140"/>
                </a:cubicBezTo>
                <a:cubicBezTo>
                  <a:pt x="11" y="158"/>
                  <a:pt x="11" y="158"/>
                  <a:pt x="11" y="158"/>
                </a:cubicBezTo>
                <a:cubicBezTo>
                  <a:pt x="35" y="144"/>
                  <a:pt x="35" y="144"/>
                  <a:pt x="35" y="144"/>
                </a:cubicBezTo>
                <a:cubicBezTo>
                  <a:pt x="45" y="153"/>
                  <a:pt x="45" y="153"/>
                  <a:pt x="45" y="153"/>
                </a:cubicBezTo>
                <a:cubicBezTo>
                  <a:pt x="38" y="181"/>
                  <a:pt x="38" y="181"/>
                  <a:pt x="38" y="181"/>
                </a:cubicBezTo>
                <a:cubicBezTo>
                  <a:pt x="58" y="185"/>
                  <a:pt x="58" y="185"/>
                  <a:pt x="58" y="185"/>
                </a:cubicBezTo>
                <a:cubicBezTo>
                  <a:pt x="71" y="159"/>
                  <a:pt x="71" y="159"/>
                  <a:pt x="71" y="159"/>
                </a:cubicBezTo>
                <a:cubicBezTo>
                  <a:pt x="86" y="157"/>
                  <a:pt x="86" y="157"/>
                  <a:pt x="86" y="157"/>
                </a:cubicBezTo>
                <a:cubicBezTo>
                  <a:pt x="97" y="179"/>
                  <a:pt x="97" y="179"/>
                  <a:pt x="97" y="179"/>
                </a:cubicBezTo>
                <a:cubicBezTo>
                  <a:pt x="118" y="168"/>
                  <a:pt x="118" y="168"/>
                  <a:pt x="118" y="168"/>
                </a:cubicBezTo>
                <a:cubicBezTo>
                  <a:pt x="114" y="142"/>
                  <a:pt x="114" y="142"/>
                  <a:pt x="114" y="142"/>
                </a:cubicBezTo>
                <a:cubicBezTo>
                  <a:pt x="127" y="129"/>
                  <a:pt x="127" y="129"/>
                  <a:pt x="127" y="129"/>
                </a:cubicBezTo>
                <a:cubicBezTo>
                  <a:pt x="150" y="135"/>
                  <a:pt x="150" y="135"/>
                  <a:pt x="150" y="135"/>
                </a:cubicBezTo>
                <a:cubicBezTo>
                  <a:pt x="162" y="113"/>
                  <a:pt x="162" y="113"/>
                  <a:pt x="162" y="113"/>
                </a:cubicBezTo>
                <a:cubicBezTo>
                  <a:pt x="142" y="100"/>
                  <a:pt x="142" y="100"/>
                  <a:pt x="142" y="100"/>
                </a:cubicBezTo>
                <a:lnTo>
                  <a:pt x="146" y="83"/>
                </a:lnTo>
                <a:close/>
                <a:moveTo>
                  <a:pt x="96" y="100"/>
                </a:moveTo>
                <a:cubicBezTo>
                  <a:pt x="90" y="110"/>
                  <a:pt x="78" y="114"/>
                  <a:pt x="69" y="108"/>
                </a:cubicBezTo>
                <a:cubicBezTo>
                  <a:pt x="60" y="103"/>
                  <a:pt x="58" y="90"/>
                  <a:pt x="64" y="80"/>
                </a:cubicBezTo>
                <a:cubicBezTo>
                  <a:pt x="70" y="70"/>
                  <a:pt x="83" y="66"/>
                  <a:pt x="92" y="71"/>
                </a:cubicBezTo>
                <a:cubicBezTo>
                  <a:pt x="101" y="77"/>
                  <a:pt x="103" y="89"/>
                  <a:pt x="96" y="100"/>
                </a:cubicBezTo>
                <a:close/>
              </a:path>
            </a:pathLst>
          </a:custGeom>
          <a:solidFill>
            <a:schemeClr val="tx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sp>
        <p:nvSpPr>
          <p:cNvPr id="16393" name="Freeform 6"/>
          <p:cNvSpPr>
            <a:spLocks noEditPoints="1" noChangeArrowheads="1"/>
          </p:cNvSpPr>
          <p:nvPr/>
        </p:nvSpPr>
        <p:spPr bwMode="auto">
          <a:xfrm>
            <a:off x="4694239" y="1403350"/>
            <a:ext cx="1416050" cy="1327150"/>
          </a:xfrm>
          <a:custGeom>
            <a:avLst/>
            <a:gdLst>
              <a:gd name="T0" fmla="*/ 2147483646 w 304"/>
              <a:gd name="T1" fmla="*/ 2147483646 h 285"/>
              <a:gd name="T2" fmla="*/ 2147483646 w 304"/>
              <a:gd name="T3" fmla="*/ 2147483646 h 285"/>
              <a:gd name="T4" fmla="*/ 2147483646 w 304"/>
              <a:gd name="T5" fmla="*/ 2147483646 h 285"/>
              <a:gd name="T6" fmla="*/ 2147483646 w 304"/>
              <a:gd name="T7" fmla="*/ 2147483646 h 285"/>
              <a:gd name="T8" fmla="*/ 2147483646 w 304"/>
              <a:gd name="T9" fmla="*/ 1908241463 h 285"/>
              <a:gd name="T10" fmla="*/ 2147483646 w 304"/>
              <a:gd name="T11" fmla="*/ 1344440203 h 285"/>
              <a:gd name="T12" fmla="*/ 2147483646 w 304"/>
              <a:gd name="T13" fmla="*/ 1582973297 h 285"/>
              <a:gd name="T14" fmla="*/ 2147483646 w 304"/>
              <a:gd name="T15" fmla="*/ 1236019033 h 285"/>
              <a:gd name="T16" fmla="*/ 2147483646 w 304"/>
              <a:gd name="T17" fmla="*/ 607168797 h 285"/>
              <a:gd name="T18" fmla="*/ 2147483646 w 304"/>
              <a:gd name="T19" fmla="*/ 281900630 h 285"/>
              <a:gd name="T20" fmla="*/ 2147483646 w 304"/>
              <a:gd name="T21" fmla="*/ 802329697 h 285"/>
              <a:gd name="T22" fmla="*/ 2147483646 w 304"/>
              <a:gd name="T23" fmla="*/ 672222430 h 285"/>
              <a:gd name="T24" fmla="*/ 2147483646 w 304"/>
              <a:gd name="T25" fmla="*/ 0 h 285"/>
              <a:gd name="T26" fmla="*/ 2147483646 w 304"/>
              <a:gd name="T27" fmla="*/ 0 h 285"/>
              <a:gd name="T28" fmla="*/ 2147483646 w 304"/>
              <a:gd name="T29" fmla="*/ 650536333 h 285"/>
              <a:gd name="T30" fmla="*/ 2147483646 w 304"/>
              <a:gd name="T31" fmla="*/ 737276063 h 285"/>
              <a:gd name="T32" fmla="*/ 2147483646 w 304"/>
              <a:gd name="T33" fmla="*/ 216846997 h 285"/>
              <a:gd name="T34" fmla="*/ 1844288674 w 304"/>
              <a:gd name="T35" fmla="*/ 477061530 h 285"/>
              <a:gd name="T36" fmla="*/ 1952774873 w 304"/>
              <a:gd name="T37" fmla="*/ 1084225670 h 285"/>
              <a:gd name="T38" fmla="*/ 1583917138 w 304"/>
              <a:gd name="T39" fmla="*/ 1387812397 h 285"/>
              <a:gd name="T40" fmla="*/ 1019784245 w 304"/>
              <a:gd name="T41" fmla="*/ 1105911767 h 285"/>
              <a:gd name="T42" fmla="*/ 607532031 w 304"/>
              <a:gd name="T43" fmla="*/ 1582973297 h 285"/>
              <a:gd name="T44" fmla="*/ 1041481485 w 304"/>
              <a:gd name="T45" fmla="*/ 2016662633 h 285"/>
              <a:gd name="T46" fmla="*/ 824504429 w 304"/>
              <a:gd name="T47" fmla="*/ 2147483646 h 285"/>
              <a:gd name="T48" fmla="*/ 151880679 w 304"/>
              <a:gd name="T49" fmla="*/ 2147483646 h 285"/>
              <a:gd name="T50" fmla="*/ 0 w 304"/>
              <a:gd name="T51" fmla="*/ 2147483646 h 285"/>
              <a:gd name="T52" fmla="*/ 650926510 w 304"/>
              <a:gd name="T53" fmla="*/ 2147483646 h 285"/>
              <a:gd name="T54" fmla="*/ 650926510 w 304"/>
              <a:gd name="T55" fmla="*/ 2147483646 h 285"/>
              <a:gd name="T56" fmla="*/ 21697240 w 304"/>
              <a:gd name="T57" fmla="*/ 2147483646 h 285"/>
              <a:gd name="T58" fmla="*/ 195279816 w 304"/>
              <a:gd name="T59" fmla="*/ 2147483646 h 285"/>
              <a:gd name="T60" fmla="*/ 889596148 w 304"/>
              <a:gd name="T61" fmla="*/ 2147483646 h 285"/>
              <a:gd name="T62" fmla="*/ 1149967684 w 304"/>
              <a:gd name="T63" fmla="*/ 2147483646 h 285"/>
              <a:gd name="T64" fmla="*/ 737715469 w 304"/>
              <a:gd name="T65" fmla="*/ 2147483646 h 285"/>
              <a:gd name="T66" fmla="*/ 1193362163 w 304"/>
              <a:gd name="T67" fmla="*/ 2147483646 h 285"/>
              <a:gd name="T68" fmla="*/ 1757499714 w 304"/>
              <a:gd name="T69" fmla="*/ 2147483646 h 285"/>
              <a:gd name="T70" fmla="*/ 2147483646 w 304"/>
              <a:gd name="T71" fmla="*/ 2147483646 h 285"/>
              <a:gd name="T72" fmla="*/ 2126357449 w 304"/>
              <a:gd name="T73" fmla="*/ 2147483646 h 285"/>
              <a:gd name="T74" fmla="*/ 2147483646 w 304"/>
              <a:gd name="T75" fmla="*/ 2147483646 h 285"/>
              <a:gd name="T76" fmla="*/ 2147483646 w 304"/>
              <a:gd name="T77" fmla="*/ 2147483646 h 285"/>
              <a:gd name="T78" fmla="*/ 2147483646 w 304"/>
              <a:gd name="T79" fmla="*/ 2147483646 h 285"/>
              <a:gd name="T80" fmla="*/ 2147483646 w 304"/>
              <a:gd name="T81" fmla="*/ 2147483646 h 285"/>
              <a:gd name="T82" fmla="*/ 2147483646 w 304"/>
              <a:gd name="T83" fmla="*/ 2147483646 h 285"/>
              <a:gd name="T84" fmla="*/ 2147483646 w 304"/>
              <a:gd name="T85" fmla="*/ 2147483646 h 285"/>
              <a:gd name="T86" fmla="*/ 2147483646 w 304"/>
              <a:gd name="T87" fmla="*/ 2147483646 h 285"/>
              <a:gd name="T88" fmla="*/ 2147483646 w 304"/>
              <a:gd name="T89" fmla="*/ 2147483646 h 285"/>
              <a:gd name="T90" fmla="*/ 2147483646 w 304"/>
              <a:gd name="T91" fmla="*/ 2147483646 h 285"/>
              <a:gd name="T92" fmla="*/ 2147483646 w 304"/>
              <a:gd name="T93" fmla="*/ 2147483646 h 285"/>
              <a:gd name="T94" fmla="*/ 2147483646 w 304"/>
              <a:gd name="T95" fmla="*/ 2147483646 h 285"/>
              <a:gd name="T96" fmla="*/ 2147483646 w 304"/>
              <a:gd name="T97" fmla="*/ 2147483646 h 285"/>
              <a:gd name="T98" fmla="*/ 2147483646 w 304"/>
              <a:gd name="T99" fmla="*/ 2147483646 h 285"/>
              <a:gd name="T100" fmla="*/ 1996169352 w 304"/>
              <a:gd name="T101" fmla="*/ 2147483646 h 285"/>
              <a:gd name="T102" fmla="*/ 2147483646 w 304"/>
              <a:gd name="T103" fmla="*/ 1994976537 h 285"/>
              <a:gd name="T104" fmla="*/ 2147483646 w 304"/>
              <a:gd name="T105" fmla="*/ 2147483646 h 285"/>
              <a:gd name="T106" fmla="*/ 2147483646 w 304"/>
              <a:gd name="T107" fmla="*/ 2147483646 h 28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04"/>
              <a:gd name="T163" fmla="*/ 0 h 285"/>
              <a:gd name="T164" fmla="*/ 304 w 304"/>
              <a:gd name="T165" fmla="*/ 285 h 28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04" h="285">
                <a:moveTo>
                  <a:pt x="298" y="165"/>
                </a:moveTo>
                <a:cubicBezTo>
                  <a:pt x="304" y="135"/>
                  <a:pt x="304" y="135"/>
                  <a:pt x="304" y="135"/>
                </a:cubicBezTo>
                <a:cubicBezTo>
                  <a:pt x="268" y="128"/>
                  <a:pt x="268" y="128"/>
                  <a:pt x="268" y="128"/>
                </a:cubicBezTo>
                <a:cubicBezTo>
                  <a:pt x="265" y="106"/>
                  <a:pt x="265" y="106"/>
                  <a:pt x="265" y="106"/>
                </a:cubicBezTo>
                <a:cubicBezTo>
                  <a:pt x="298" y="88"/>
                  <a:pt x="298" y="88"/>
                  <a:pt x="298" y="88"/>
                </a:cubicBezTo>
                <a:cubicBezTo>
                  <a:pt x="287" y="62"/>
                  <a:pt x="287" y="62"/>
                  <a:pt x="287" y="62"/>
                </a:cubicBezTo>
                <a:cubicBezTo>
                  <a:pt x="251" y="73"/>
                  <a:pt x="251" y="73"/>
                  <a:pt x="251" y="73"/>
                </a:cubicBezTo>
                <a:cubicBezTo>
                  <a:pt x="237" y="57"/>
                  <a:pt x="237" y="57"/>
                  <a:pt x="237" y="57"/>
                </a:cubicBezTo>
                <a:cubicBezTo>
                  <a:pt x="256" y="28"/>
                  <a:pt x="256" y="28"/>
                  <a:pt x="256" y="28"/>
                </a:cubicBezTo>
                <a:cubicBezTo>
                  <a:pt x="233" y="13"/>
                  <a:pt x="233" y="13"/>
                  <a:pt x="233" y="13"/>
                </a:cubicBezTo>
                <a:cubicBezTo>
                  <a:pt x="207" y="37"/>
                  <a:pt x="207" y="37"/>
                  <a:pt x="207" y="37"/>
                </a:cubicBezTo>
                <a:cubicBezTo>
                  <a:pt x="186" y="31"/>
                  <a:pt x="186" y="31"/>
                  <a:pt x="186" y="31"/>
                </a:cubicBezTo>
                <a:cubicBezTo>
                  <a:pt x="188" y="0"/>
                  <a:pt x="188" y="0"/>
                  <a:pt x="188" y="0"/>
                </a:cubicBezTo>
                <a:cubicBezTo>
                  <a:pt x="159" y="0"/>
                  <a:pt x="159" y="0"/>
                  <a:pt x="159" y="0"/>
                </a:cubicBezTo>
                <a:cubicBezTo>
                  <a:pt x="148" y="30"/>
                  <a:pt x="148" y="30"/>
                  <a:pt x="148" y="30"/>
                </a:cubicBezTo>
                <a:cubicBezTo>
                  <a:pt x="126" y="34"/>
                  <a:pt x="126" y="34"/>
                  <a:pt x="126" y="34"/>
                </a:cubicBezTo>
                <a:cubicBezTo>
                  <a:pt x="112" y="10"/>
                  <a:pt x="112" y="10"/>
                  <a:pt x="112" y="10"/>
                </a:cubicBezTo>
                <a:cubicBezTo>
                  <a:pt x="85" y="22"/>
                  <a:pt x="85" y="22"/>
                  <a:pt x="85" y="22"/>
                </a:cubicBezTo>
                <a:cubicBezTo>
                  <a:pt x="90" y="50"/>
                  <a:pt x="90" y="50"/>
                  <a:pt x="90" y="50"/>
                </a:cubicBezTo>
                <a:cubicBezTo>
                  <a:pt x="73" y="64"/>
                  <a:pt x="73" y="64"/>
                  <a:pt x="73" y="64"/>
                </a:cubicBezTo>
                <a:cubicBezTo>
                  <a:pt x="47" y="51"/>
                  <a:pt x="47" y="51"/>
                  <a:pt x="47" y="51"/>
                </a:cubicBezTo>
                <a:cubicBezTo>
                  <a:pt x="28" y="73"/>
                  <a:pt x="28" y="73"/>
                  <a:pt x="28" y="73"/>
                </a:cubicBezTo>
                <a:cubicBezTo>
                  <a:pt x="48" y="93"/>
                  <a:pt x="48" y="93"/>
                  <a:pt x="48" y="93"/>
                </a:cubicBezTo>
                <a:cubicBezTo>
                  <a:pt x="38" y="112"/>
                  <a:pt x="38" y="112"/>
                  <a:pt x="38" y="112"/>
                </a:cubicBezTo>
                <a:cubicBezTo>
                  <a:pt x="7" y="114"/>
                  <a:pt x="7" y="114"/>
                  <a:pt x="7" y="114"/>
                </a:cubicBezTo>
                <a:cubicBezTo>
                  <a:pt x="0" y="140"/>
                  <a:pt x="0" y="140"/>
                  <a:pt x="0" y="140"/>
                </a:cubicBezTo>
                <a:cubicBezTo>
                  <a:pt x="30" y="147"/>
                  <a:pt x="30" y="147"/>
                  <a:pt x="30" y="147"/>
                </a:cubicBezTo>
                <a:cubicBezTo>
                  <a:pt x="30" y="167"/>
                  <a:pt x="30" y="167"/>
                  <a:pt x="30" y="167"/>
                </a:cubicBezTo>
                <a:cubicBezTo>
                  <a:pt x="1" y="184"/>
                  <a:pt x="1" y="184"/>
                  <a:pt x="1" y="184"/>
                </a:cubicBezTo>
                <a:cubicBezTo>
                  <a:pt x="9" y="209"/>
                  <a:pt x="9" y="209"/>
                  <a:pt x="9" y="209"/>
                </a:cubicBezTo>
                <a:cubicBezTo>
                  <a:pt x="41" y="200"/>
                  <a:pt x="41" y="200"/>
                  <a:pt x="41" y="200"/>
                </a:cubicBezTo>
                <a:cubicBezTo>
                  <a:pt x="53" y="217"/>
                  <a:pt x="53" y="217"/>
                  <a:pt x="53" y="217"/>
                </a:cubicBezTo>
                <a:cubicBezTo>
                  <a:pt x="34" y="246"/>
                  <a:pt x="34" y="246"/>
                  <a:pt x="34" y="246"/>
                </a:cubicBezTo>
                <a:cubicBezTo>
                  <a:pt x="55" y="263"/>
                  <a:pt x="55" y="263"/>
                  <a:pt x="55" y="263"/>
                </a:cubicBezTo>
                <a:cubicBezTo>
                  <a:pt x="81" y="239"/>
                  <a:pt x="81" y="239"/>
                  <a:pt x="81" y="239"/>
                </a:cubicBezTo>
                <a:cubicBezTo>
                  <a:pt x="101" y="248"/>
                  <a:pt x="101" y="248"/>
                  <a:pt x="101" y="248"/>
                </a:cubicBezTo>
                <a:cubicBezTo>
                  <a:pt x="98" y="282"/>
                  <a:pt x="98" y="282"/>
                  <a:pt x="98" y="282"/>
                </a:cubicBezTo>
                <a:cubicBezTo>
                  <a:pt x="128" y="285"/>
                  <a:pt x="128" y="285"/>
                  <a:pt x="128" y="285"/>
                </a:cubicBezTo>
                <a:cubicBezTo>
                  <a:pt x="140" y="252"/>
                  <a:pt x="140" y="252"/>
                  <a:pt x="140" y="252"/>
                </a:cubicBezTo>
                <a:cubicBezTo>
                  <a:pt x="163" y="249"/>
                  <a:pt x="163" y="249"/>
                  <a:pt x="163" y="249"/>
                </a:cubicBezTo>
                <a:cubicBezTo>
                  <a:pt x="180" y="279"/>
                  <a:pt x="180" y="279"/>
                  <a:pt x="180" y="279"/>
                </a:cubicBezTo>
                <a:cubicBezTo>
                  <a:pt x="210" y="267"/>
                  <a:pt x="210" y="267"/>
                  <a:pt x="210" y="267"/>
                </a:cubicBezTo>
                <a:cubicBezTo>
                  <a:pt x="202" y="234"/>
                  <a:pt x="202" y="234"/>
                  <a:pt x="202" y="234"/>
                </a:cubicBezTo>
                <a:cubicBezTo>
                  <a:pt x="222" y="220"/>
                  <a:pt x="222" y="220"/>
                  <a:pt x="222" y="220"/>
                </a:cubicBezTo>
                <a:cubicBezTo>
                  <a:pt x="254" y="236"/>
                  <a:pt x="254" y="236"/>
                  <a:pt x="254" y="236"/>
                </a:cubicBezTo>
                <a:cubicBezTo>
                  <a:pt x="275" y="212"/>
                  <a:pt x="275" y="212"/>
                  <a:pt x="275" y="212"/>
                </a:cubicBezTo>
                <a:cubicBezTo>
                  <a:pt x="250" y="188"/>
                  <a:pt x="250" y="188"/>
                  <a:pt x="250" y="188"/>
                </a:cubicBezTo>
                <a:cubicBezTo>
                  <a:pt x="260" y="167"/>
                  <a:pt x="260" y="167"/>
                  <a:pt x="260" y="167"/>
                </a:cubicBezTo>
                <a:lnTo>
                  <a:pt x="298" y="165"/>
                </a:lnTo>
                <a:close/>
                <a:moveTo>
                  <a:pt x="175" y="187"/>
                </a:moveTo>
                <a:cubicBezTo>
                  <a:pt x="145" y="205"/>
                  <a:pt x="108" y="198"/>
                  <a:pt x="92" y="172"/>
                </a:cubicBezTo>
                <a:cubicBezTo>
                  <a:pt x="77" y="145"/>
                  <a:pt x="89" y="110"/>
                  <a:pt x="119" y="92"/>
                </a:cubicBezTo>
                <a:cubicBezTo>
                  <a:pt x="149" y="75"/>
                  <a:pt x="185" y="81"/>
                  <a:pt x="201" y="107"/>
                </a:cubicBezTo>
                <a:cubicBezTo>
                  <a:pt x="216" y="134"/>
                  <a:pt x="205" y="169"/>
                  <a:pt x="175" y="187"/>
                </a:cubicBezTo>
                <a:close/>
              </a:path>
            </a:pathLst>
          </a:custGeom>
          <a:solidFill>
            <a:schemeClr va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sp>
        <p:nvSpPr>
          <p:cNvPr id="16394" name="Rectangle 7"/>
          <p:cNvSpPr>
            <a:spLocks noChangeArrowheads="1"/>
          </p:cNvSpPr>
          <p:nvPr/>
        </p:nvSpPr>
        <p:spPr bwMode="auto">
          <a:xfrm>
            <a:off x="1250950" y="3370264"/>
            <a:ext cx="1792288" cy="5718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spAutoFit/>
          </a:bodyPr>
          <a:lstStyle>
            <a:lvl1pPr>
              <a:spcBef>
                <a:spcPct val="20000"/>
              </a:spcBef>
              <a:buChar char="•"/>
              <a:defRPr sz="1500">
                <a:solidFill>
                  <a:srgbClr val="080808"/>
                </a:solidFill>
                <a:latin typeface="Arial" panose="020B0604020202020204" pitchFamily="34" charset="0"/>
                <a:ea typeface="仿宋_GB2312" pitchFamily="1" charset="-122"/>
              </a:defRPr>
            </a:lvl1pPr>
            <a:lvl2pPr marL="652780" indent="-250825">
              <a:spcBef>
                <a:spcPct val="20000"/>
              </a:spcBef>
              <a:buChar char="–"/>
              <a:defRPr sz="1400">
                <a:solidFill>
                  <a:srgbClr val="080808"/>
                </a:solidFill>
                <a:latin typeface="Arial" panose="020B0604020202020204" pitchFamily="34" charset="0"/>
                <a:ea typeface="楷体_GB2312" pitchFamily="1" charset="-122"/>
              </a:defRPr>
            </a:lvl2pPr>
            <a:lvl3pPr marL="1005205" indent="-201930">
              <a:spcBef>
                <a:spcPct val="20000"/>
              </a:spcBef>
              <a:buChar char="•"/>
              <a:defRPr sz="2000">
                <a:solidFill>
                  <a:schemeClr val="tx1"/>
                </a:solidFill>
                <a:latin typeface="Arial" panose="020B0604020202020204" pitchFamily="34" charset="0"/>
                <a:ea typeface="宋体" panose="02010600030101010101" pitchFamily="2" charset="-122"/>
              </a:defRPr>
            </a:lvl3pPr>
            <a:lvl4pPr marL="1405255" indent="-200025">
              <a:spcBef>
                <a:spcPct val="20000"/>
              </a:spcBef>
              <a:buChar char="–"/>
              <a:defRPr sz="1700">
                <a:solidFill>
                  <a:schemeClr val="tx1"/>
                </a:solidFill>
                <a:latin typeface="Arial" panose="020B0604020202020204" pitchFamily="34" charset="0"/>
                <a:ea typeface="宋体" panose="02010600030101010101" pitchFamily="2" charset="-122"/>
              </a:defRPr>
            </a:lvl4pPr>
            <a:lvl5pPr marL="1806575" indent="-200025">
              <a:spcBef>
                <a:spcPct val="20000"/>
              </a:spcBef>
              <a:buChar char="»"/>
              <a:defRPr sz="1700">
                <a:solidFill>
                  <a:schemeClr val="tx1"/>
                </a:solidFill>
                <a:latin typeface="Arial" panose="020B0604020202020204" pitchFamily="34" charset="0"/>
                <a:ea typeface="宋体" panose="02010600030101010101" pitchFamily="2" charset="-122"/>
              </a:defRPr>
            </a:lvl5pPr>
            <a:lvl6pPr marL="2263775" indent="-200025"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6pPr>
            <a:lvl7pPr marL="2720975" indent="-200025"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7pPr>
            <a:lvl8pPr marL="3178175" indent="-200025"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8pPr>
            <a:lvl9pPr marL="3635375" indent="-200025"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9pPr>
          </a:lstStyle>
          <a:p>
            <a:pPr eaLnBrk="1" hangingPunct="1">
              <a:lnSpc>
                <a:spcPct val="120000"/>
              </a:lnSpc>
              <a:spcBef>
                <a:spcPct val="0"/>
              </a:spcBef>
              <a:buFontTx/>
              <a:buNone/>
            </a:pPr>
            <a:r>
              <a:rPr lang="zh-CN" altLang="en-US" sz="90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单击此处添加段落文字内容</a:t>
            </a:r>
          </a:p>
          <a:p>
            <a:pPr eaLnBrk="1" hangingPunct="1">
              <a:lnSpc>
                <a:spcPct val="120000"/>
              </a:lnSpc>
              <a:spcBef>
                <a:spcPct val="0"/>
              </a:spcBef>
              <a:buFontTx/>
              <a:buNone/>
            </a:pPr>
            <a:r>
              <a:rPr lang="zh-CN" altLang="en-US" sz="90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单击此处添加段落文字内容</a:t>
            </a:r>
          </a:p>
          <a:p>
            <a:pPr eaLnBrk="1" hangingPunct="1">
              <a:lnSpc>
                <a:spcPct val="120000"/>
              </a:lnSpc>
              <a:spcBef>
                <a:spcPct val="0"/>
              </a:spcBef>
              <a:buFontTx/>
              <a:buNone/>
            </a:pPr>
            <a:r>
              <a:rPr lang="zh-CN" altLang="en-US" sz="90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单击此处添加段落文字内容</a:t>
            </a:r>
            <a:endParaRPr lang="zh-CN" altLang="en-US" sz="1400">
              <a:solidFill>
                <a:schemeClr val="tx1"/>
              </a:solidFill>
              <a:ea typeface="宋体" panose="02010600030101010101" pitchFamily="2" charset="-122"/>
            </a:endParaRPr>
          </a:p>
        </p:txBody>
      </p:sp>
      <p:sp>
        <p:nvSpPr>
          <p:cNvPr id="16395" name="Rectangle 8"/>
          <p:cNvSpPr>
            <a:spLocks noChangeArrowheads="1"/>
          </p:cNvSpPr>
          <p:nvPr/>
        </p:nvSpPr>
        <p:spPr bwMode="auto">
          <a:xfrm>
            <a:off x="1250951" y="3121027"/>
            <a:ext cx="1685448" cy="2579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2574" tIns="36287" rIns="72574" bIns="36287">
            <a:spAutoFit/>
          </a:bodyPr>
          <a:lstStyle>
            <a:lvl1pPr>
              <a:spcBef>
                <a:spcPct val="20000"/>
              </a:spcBef>
              <a:buChar char="•"/>
              <a:defRPr sz="1500">
                <a:solidFill>
                  <a:srgbClr val="080808"/>
                </a:solidFill>
                <a:latin typeface="Arial" panose="020B0604020202020204" pitchFamily="34" charset="0"/>
                <a:ea typeface="仿宋_GB2312" pitchFamily="1" charset="-122"/>
              </a:defRPr>
            </a:lvl1pPr>
            <a:lvl2pPr marL="652780" indent="-250825">
              <a:spcBef>
                <a:spcPct val="20000"/>
              </a:spcBef>
              <a:buChar char="–"/>
              <a:defRPr sz="1400">
                <a:solidFill>
                  <a:srgbClr val="080808"/>
                </a:solidFill>
                <a:latin typeface="Arial" panose="020B0604020202020204" pitchFamily="34" charset="0"/>
                <a:ea typeface="楷体_GB2312" pitchFamily="1" charset="-122"/>
              </a:defRPr>
            </a:lvl2pPr>
            <a:lvl3pPr marL="1005205" indent="-201930">
              <a:spcBef>
                <a:spcPct val="20000"/>
              </a:spcBef>
              <a:buChar char="•"/>
              <a:defRPr sz="2000">
                <a:solidFill>
                  <a:schemeClr val="tx1"/>
                </a:solidFill>
                <a:latin typeface="Arial" panose="020B0604020202020204" pitchFamily="34" charset="0"/>
                <a:ea typeface="宋体" panose="02010600030101010101" pitchFamily="2" charset="-122"/>
              </a:defRPr>
            </a:lvl3pPr>
            <a:lvl4pPr marL="1405255" indent="-200025">
              <a:spcBef>
                <a:spcPct val="20000"/>
              </a:spcBef>
              <a:buChar char="–"/>
              <a:defRPr sz="1700">
                <a:solidFill>
                  <a:schemeClr val="tx1"/>
                </a:solidFill>
                <a:latin typeface="Arial" panose="020B0604020202020204" pitchFamily="34" charset="0"/>
                <a:ea typeface="宋体" panose="02010600030101010101" pitchFamily="2" charset="-122"/>
              </a:defRPr>
            </a:lvl4pPr>
            <a:lvl5pPr marL="1806575" indent="-200025">
              <a:spcBef>
                <a:spcPct val="20000"/>
              </a:spcBef>
              <a:buChar char="»"/>
              <a:defRPr sz="1700">
                <a:solidFill>
                  <a:schemeClr val="tx1"/>
                </a:solidFill>
                <a:latin typeface="Arial" panose="020B0604020202020204" pitchFamily="34" charset="0"/>
                <a:ea typeface="宋体" panose="02010600030101010101" pitchFamily="2" charset="-122"/>
              </a:defRPr>
            </a:lvl5pPr>
            <a:lvl6pPr marL="2263775" indent="-200025"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6pPr>
            <a:lvl7pPr marL="2720975" indent="-200025"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7pPr>
            <a:lvl8pPr marL="3178175" indent="-200025"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8pPr>
            <a:lvl9pPr marL="3635375" indent="-200025"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200" b="1">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单击此处添加标题文字</a:t>
            </a:r>
          </a:p>
        </p:txBody>
      </p:sp>
      <p:sp>
        <p:nvSpPr>
          <p:cNvPr id="16396" name="Rectangle 9"/>
          <p:cNvSpPr>
            <a:spLocks noChangeArrowheads="1"/>
          </p:cNvSpPr>
          <p:nvPr/>
        </p:nvSpPr>
        <p:spPr bwMode="auto">
          <a:xfrm>
            <a:off x="1252539" y="1738313"/>
            <a:ext cx="1792287" cy="4056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spAutoFit/>
          </a:bodyP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a:lnSpc>
                <a:spcPct val="120000"/>
              </a:lnSpc>
              <a:buFont typeface="Arial" panose="020B0604020202020204" pitchFamily="34" charset="0"/>
              <a:buNone/>
            </a:pPr>
            <a:r>
              <a:rPr lang="zh-CN" altLang="en-US" sz="900">
                <a:latin typeface="微软雅黑" panose="020B0503020204020204" pitchFamily="34" charset="-122"/>
                <a:ea typeface="微软雅黑" panose="020B0503020204020204" pitchFamily="34" charset="-122"/>
                <a:sym typeface="微软雅黑" panose="020B0503020204020204" pitchFamily="34" charset="-122"/>
              </a:rPr>
              <a:t>单击此处添加段落文字内容</a:t>
            </a:r>
          </a:p>
          <a:p>
            <a:pPr>
              <a:lnSpc>
                <a:spcPct val="120000"/>
              </a:lnSpc>
              <a:buFont typeface="Arial" panose="020B0604020202020204" pitchFamily="34" charset="0"/>
              <a:buNone/>
            </a:pPr>
            <a:r>
              <a:rPr lang="zh-CN" altLang="en-US" sz="900">
                <a:latin typeface="微软雅黑" panose="020B0503020204020204" pitchFamily="34" charset="-122"/>
                <a:ea typeface="微软雅黑" panose="020B0503020204020204" pitchFamily="34" charset="-122"/>
                <a:sym typeface="微软雅黑" panose="020B0503020204020204" pitchFamily="34" charset="-122"/>
              </a:rPr>
              <a:t>单击此处添加段落文字内容</a:t>
            </a:r>
            <a:endParaRPr lang="zh-CN" altLang="en-US" sz="1400"/>
          </a:p>
        </p:txBody>
      </p:sp>
      <p:sp>
        <p:nvSpPr>
          <p:cNvPr id="16397" name="Rectangle 10"/>
          <p:cNvSpPr>
            <a:spLocks noChangeArrowheads="1"/>
          </p:cNvSpPr>
          <p:nvPr/>
        </p:nvSpPr>
        <p:spPr bwMode="auto">
          <a:xfrm>
            <a:off x="1252539" y="1489076"/>
            <a:ext cx="1685448" cy="2579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2574" tIns="36287" rIns="72574" bIns="36287">
            <a:spAutoFit/>
          </a:bodyP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None/>
            </a:pPr>
            <a:r>
              <a:rPr lang="zh-CN" altLang="en-US" sz="1200" b="1">
                <a:latin typeface="微软雅黑" panose="020B0503020204020204" pitchFamily="34" charset="-122"/>
                <a:ea typeface="微软雅黑" panose="020B0503020204020204" pitchFamily="34" charset="-122"/>
                <a:sym typeface="微软雅黑" panose="020B0503020204020204" pitchFamily="34" charset="-122"/>
              </a:rPr>
              <a:t>单击此处添加标题文字</a:t>
            </a:r>
          </a:p>
        </p:txBody>
      </p:sp>
      <p:sp>
        <p:nvSpPr>
          <p:cNvPr id="16398" name="Freeform 4"/>
          <p:cNvSpPr>
            <a:spLocks noEditPoints="1" noChangeArrowheads="1"/>
          </p:cNvSpPr>
          <p:nvPr/>
        </p:nvSpPr>
        <p:spPr bwMode="auto">
          <a:xfrm>
            <a:off x="3189288" y="2230439"/>
            <a:ext cx="1719262" cy="1838325"/>
          </a:xfrm>
          <a:custGeom>
            <a:avLst/>
            <a:gdLst>
              <a:gd name="T0" fmla="*/ 2147483646 w 369"/>
              <a:gd name="T1" fmla="*/ 2147483646 h 395"/>
              <a:gd name="T2" fmla="*/ 2147483646 w 369"/>
              <a:gd name="T3" fmla="*/ 2147483646 h 395"/>
              <a:gd name="T4" fmla="*/ 2147483646 w 369"/>
              <a:gd name="T5" fmla="*/ 2147483646 h 395"/>
              <a:gd name="T6" fmla="*/ 2147483646 w 369"/>
              <a:gd name="T7" fmla="*/ 2147483646 h 395"/>
              <a:gd name="T8" fmla="*/ 2147483646 w 369"/>
              <a:gd name="T9" fmla="*/ 1256255457 h 395"/>
              <a:gd name="T10" fmla="*/ 2147483646 w 369"/>
              <a:gd name="T11" fmla="*/ 1386213400 h 395"/>
              <a:gd name="T12" fmla="*/ 2147483646 w 369"/>
              <a:gd name="T13" fmla="*/ 389873828 h 395"/>
              <a:gd name="T14" fmla="*/ 2147483646 w 369"/>
              <a:gd name="T15" fmla="*/ 844726626 h 395"/>
              <a:gd name="T16" fmla="*/ 2147483646 w 369"/>
              <a:gd name="T17" fmla="*/ 0 h 395"/>
              <a:gd name="T18" fmla="*/ 2147483646 w 369"/>
              <a:gd name="T19" fmla="*/ 714768684 h 395"/>
              <a:gd name="T20" fmla="*/ 2147483646 w 369"/>
              <a:gd name="T21" fmla="*/ 86638628 h 395"/>
              <a:gd name="T22" fmla="*/ 2147483646 w 369"/>
              <a:gd name="T23" fmla="*/ 974679915 h 395"/>
              <a:gd name="T24" fmla="*/ 2147483646 w 369"/>
              <a:gd name="T25" fmla="*/ 628130056 h 395"/>
              <a:gd name="T26" fmla="*/ 2105732529 w 369"/>
              <a:gd name="T27" fmla="*/ 1559490656 h 395"/>
              <a:gd name="T28" fmla="*/ 1259096168 w 369"/>
              <a:gd name="T29" fmla="*/ 1537830999 h 395"/>
              <a:gd name="T30" fmla="*/ 1345930547 w 369"/>
              <a:gd name="T31" fmla="*/ 2147483646 h 395"/>
              <a:gd name="T32" fmla="*/ 477586756 w 369"/>
              <a:gd name="T33" fmla="*/ 2147483646 h 395"/>
              <a:gd name="T34" fmla="*/ 846636361 w 369"/>
              <a:gd name="T35" fmla="*/ 2147483646 h 395"/>
              <a:gd name="T36" fmla="*/ 43414860 w 369"/>
              <a:gd name="T37" fmla="*/ 2147483646 h 395"/>
              <a:gd name="T38" fmla="*/ 672967603 w 369"/>
              <a:gd name="T39" fmla="*/ 2147483646 h 395"/>
              <a:gd name="T40" fmla="*/ 43414860 w 369"/>
              <a:gd name="T41" fmla="*/ 2147483646 h 395"/>
              <a:gd name="T42" fmla="*/ 846636361 w 369"/>
              <a:gd name="T43" fmla="*/ 2147483646 h 395"/>
              <a:gd name="T44" fmla="*/ 499298845 w 369"/>
              <a:gd name="T45" fmla="*/ 2147483646 h 395"/>
              <a:gd name="T46" fmla="*/ 1389350066 w 369"/>
              <a:gd name="T47" fmla="*/ 2147483646 h 395"/>
              <a:gd name="T48" fmla="*/ 1345930547 w 369"/>
              <a:gd name="T49" fmla="*/ 2147483646 h 395"/>
              <a:gd name="T50" fmla="*/ 2147483646 w 369"/>
              <a:gd name="T51" fmla="*/ 2147483646 h 395"/>
              <a:gd name="T52" fmla="*/ 2147483646 w 369"/>
              <a:gd name="T53" fmla="*/ 2147483646 h 395"/>
              <a:gd name="T54" fmla="*/ 2147483646 w 369"/>
              <a:gd name="T55" fmla="*/ 2147483646 h 395"/>
              <a:gd name="T56" fmla="*/ 2147483646 w 369"/>
              <a:gd name="T57" fmla="*/ 2147483646 h 395"/>
              <a:gd name="T58" fmla="*/ 2147483646 w 369"/>
              <a:gd name="T59" fmla="*/ 2147483646 h 395"/>
              <a:gd name="T60" fmla="*/ 2147483646 w 369"/>
              <a:gd name="T61" fmla="*/ 2147483646 h 395"/>
              <a:gd name="T62" fmla="*/ 2147483646 w 369"/>
              <a:gd name="T63" fmla="*/ 2147483646 h 395"/>
              <a:gd name="T64" fmla="*/ 2147483646 w 369"/>
              <a:gd name="T65" fmla="*/ 2147483646 h 395"/>
              <a:gd name="T66" fmla="*/ 2147483646 w 369"/>
              <a:gd name="T67" fmla="*/ 2147483646 h 395"/>
              <a:gd name="T68" fmla="*/ 2147483646 w 369"/>
              <a:gd name="T69" fmla="*/ 2147483646 h 395"/>
              <a:gd name="T70" fmla="*/ 2147483646 w 369"/>
              <a:gd name="T71" fmla="*/ 2147483646 h 395"/>
              <a:gd name="T72" fmla="*/ 2147483646 w 369"/>
              <a:gd name="T73" fmla="*/ 2147483646 h 395"/>
              <a:gd name="T74" fmla="*/ 2147483646 w 369"/>
              <a:gd name="T75" fmla="*/ 2147483646 h 395"/>
              <a:gd name="T76" fmla="*/ 2147483646 w 369"/>
              <a:gd name="T77" fmla="*/ 2147483646 h 39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69"/>
              <a:gd name="T118" fmla="*/ 0 h 395"/>
              <a:gd name="T119" fmla="*/ 369 w 369"/>
              <a:gd name="T120" fmla="*/ 395 h 39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69" h="395">
                <a:moveTo>
                  <a:pt x="365" y="216"/>
                </a:moveTo>
                <a:cubicBezTo>
                  <a:pt x="369" y="187"/>
                  <a:pt x="369" y="187"/>
                  <a:pt x="369" y="187"/>
                </a:cubicBezTo>
                <a:cubicBezTo>
                  <a:pt x="331" y="180"/>
                  <a:pt x="331" y="180"/>
                  <a:pt x="331" y="180"/>
                </a:cubicBezTo>
                <a:cubicBezTo>
                  <a:pt x="330" y="159"/>
                  <a:pt x="330" y="159"/>
                  <a:pt x="330" y="159"/>
                </a:cubicBezTo>
                <a:cubicBezTo>
                  <a:pt x="367" y="143"/>
                  <a:pt x="367" y="143"/>
                  <a:pt x="367" y="143"/>
                </a:cubicBezTo>
                <a:cubicBezTo>
                  <a:pt x="361" y="117"/>
                  <a:pt x="361" y="117"/>
                  <a:pt x="361" y="117"/>
                </a:cubicBezTo>
                <a:cubicBezTo>
                  <a:pt x="323" y="124"/>
                  <a:pt x="323" y="124"/>
                  <a:pt x="323" y="124"/>
                </a:cubicBezTo>
                <a:cubicBezTo>
                  <a:pt x="315" y="105"/>
                  <a:pt x="315" y="105"/>
                  <a:pt x="315" y="105"/>
                </a:cubicBezTo>
                <a:cubicBezTo>
                  <a:pt x="345" y="79"/>
                  <a:pt x="345" y="79"/>
                  <a:pt x="345" y="79"/>
                </a:cubicBezTo>
                <a:cubicBezTo>
                  <a:pt x="331" y="58"/>
                  <a:pt x="331" y="58"/>
                  <a:pt x="331" y="58"/>
                </a:cubicBezTo>
                <a:cubicBezTo>
                  <a:pt x="297" y="77"/>
                  <a:pt x="297" y="77"/>
                  <a:pt x="297" y="77"/>
                </a:cubicBezTo>
                <a:cubicBezTo>
                  <a:pt x="284" y="64"/>
                  <a:pt x="284" y="64"/>
                  <a:pt x="284" y="64"/>
                </a:cubicBezTo>
                <a:cubicBezTo>
                  <a:pt x="303" y="31"/>
                  <a:pt x="303" y="31"/>
                  <a:pt x="303" y="31"/>
                </a:cubicBezTo>
                <a:cubicBezTo>
                  <a:pt x="283" y="18"/>
                  <a:pt x="283" y="18"/>
                  <a:pt x="283" y="18"/>
                </a:cubicBezTo>
                <a:cubicBezTo>
                  <a:pt x="257" y="46"/>
                  <a:pt x="257" y="46"/>
                  <a:pt x="257" y="46"/>
                </a:cubicBezTo>
                <a:cubicBezTo>
                  <a:pt x="241" y="39"/>
                  <a:pt x="241" y="39"/>
                  <a:pt x="241" y="39"/>
                </a:cubicBezTo>
                <a:cubicBezTo>
                  <a:pt x="248" y="4"/>
                  <a:pt x="248" y="4"/>
                  <a:pt x="248" y="4"/>
                </a:cubicBezTo>
                <a:cubicBezTo>
                  <a:pt x="225" y="0"/>
                  <a:pt x="225" y="0"/>
                  <a:pt x="225" y="0"/>
                </a:cubicBezTo>
                <a:cubicBezTo>
                  <a:pt x="210" y="33"/>
                  <a:pt x="210" y="33"/>
                  <a:pt x="210" y="33"/>
                </a:cubicBezTo>
                <a:cubicBezTo>
                  <a:pt x="191" y="33"/>
                  <a:pt x="191" y="33"/>
                  <a:pt x="191" y="33"/>
                </a:cubicBezTo>
                <a:cubicBezTo>
                  <a:pt x="188" y="0"/>
                  <a:pt x="188" y="0"/>
                  <a:pt x="188" y="0"/>
                </a:cubicBezTo>
                <a:cubicBezTo>
                  <a:pt x="164" y="4"/>
                  <a:pt x="164" y="4"/>
                  <a:pt x="164" y="4"/>
                </a:cubicBezTo>
                <a:cubicBezTo>
                  <a:pt x="160" y="38"/>
                  <a:pt x="160" y="38"/>
                  <a:pt x="160" y="38"/>
                </a:cubicBezTo>
                <a:cubicBezTo>
                  <a:pt x="142" y="45"/>
                  <a:pt x="142" y="45"/>
                  <a:pt x="142" y="45"/>
                </a:cubicBezTo>
                <a:cubicBezTo>
                  <a:pt x="128" y="17"/>
                  <a:pt x="128" y="17"/>
                  <a:pt x="128" y="17"/>
                </a:cubicBezTo>
                <a:cubicBezTo>
                  <a:pt x="107" y="29"/>
                  <a:pt x="107" y="29"/>
                  <a:pt x="107" y="29"/>
                </a:cubicBezTo>
                <a:cubicBezTo>
                  <a:pt x="113" y="60"/>
                  <a:pt x="113" y="60"/>
                  <a:pt x="113" y="60"/>
                </a:cubicBezTo>
                <a:cubicBezTo>
                  <a:pt x="97" y="72"/>
                  <a:pt x="97" y="72"/>
                  <a:pt x="97" y="72"/>
                </a:cubicBezTo>
                <a:cubicBezTo>
                  <a:pt x="75" y="53"/>
                  <a:pt x="75" y="53"/>
                  <a:pt x="75" y="53"/>
                </a:cubicBezTo>
                <a:cubicBezTo>
                  <a:pt x="58" y="71"/>
                  <a:pt x="58" y="71"/>
                  <a:pt x="58" y="71"/>
                </a:cubicBezTo>
                <a:cubicBezTo>
                  <a:pt x="73" y="96"/>
                  <a:pt x="73" y="96"/>
                  <a:pt x="73" y="96"/>
                </a:cubicBezTo>
                <a:cubicBezTo>
                  <a:pt x="62" y="112"/>
                  <a:pt x="62" y="112"/>
                  <a:pt x="62" y="112"/>
                </a:cubicBezTo>
                <a:cubicBezTo>
                  <a:pt x="34" y="103"/>
                  <a:pt x="34" y="103"/>
                  <a:pt x="34" y="103"/>
                </a:cubicBezTo>
                <a:cubicBezTo>
                  <a:pt x="22" y="126"/>
                  <a:pt x="22" y="126"/>
                  <a:pt x="22" y="126"/>
                </a:cubicBezTo>
                <a:cubicBezTo>
                  <a:pt x="45" y="143"/>
                  <a:pt x="45" y="143"/>
                  <a:pt x="45" y="143"/>
                </a:cubicBezTo>
                <a:cubicBezTo>
                  <a:pt x="39" y="161"/>
                  <a:pt x="39" y="161"/>
                  <a:pt x="39" y="161"/>
                </a:cubicBezTo>
                <a:cubicBezTo>
                  <a:pt x="8" y="164"/>
                  <a:pt x="8" y="164"/>
                  <a:pt x="8" y="164"/>
                </a:cubicBezTo>
                <a:cubicBezTo>
                  <a:pt x="2" y="188"/>
                  <a:pt x="2" y="188"/>
                  <a:pt x="2" y="188"/>
                </a:cubicBezTo>
                <a:cubicBezTo>
                  <a:pt x="32" y="195"/>
                  <a:pt x="32" y="195"/>
                  <a:pt x="32" y="195"/>
                </a:cubicBezTo>
                <a:cubicBezTo>
                  <a:pt x="31" y="214"/>
                  <a:pt x="31" y="214"/>
                  <a:pt x="31" y="214"/>
                </a:cubicBezTo>
                <a:cubicBezTo>
                  <a:pt x="0" y="228"/>
                  <a:pt x="0" y="228"/>
                  <a:pt x="0" y="228"/>
                </a:cubicBezTo>
                <a:cubicBezTo>
                  <a:pt x="2" y="253"/>
                  <a:pt x="2" y="253"/>
                  <a:pt x="2" y="253"/>
                </a:cubicBezTo>
                <a:cubicBezTo>
                  <a:pt x="34" y="248"/>
                  <a:pt x="34" y="248"/>
                  <a:pt x="34" y="248"/>
                </a:cubicBezTo>
                <a:cubicBezTo>
                  <a:pt x="39" y="266"/>
                  <a:pt x="39" y="266"/>
                  <a:pt x="39" y="266"/>
                </a:cubicBezTo>
                <a:cubicBezTo>
                  <a:pt x="12" y="290"/>
                  <a:pt x="12" y="290"/>
                  <a:pt x="12" y="290"/>
                </a:cubicBezTo>
                <a:cubicBezTo>
                  <a:pt x="23" y="312"/>
                  <a:pt x="23" y="312"/>
                  <a:pt x="23" y="312"/>
                </a:cubicBezTo>
                <a:cubicBezTo>
                  <a:pt x="53" y="295"/>
                  <a:pt x="53" y="295"/>
                  <a:pt x="53" y="295"/>
                </a:cubicBezTo>
                <a:cubicBezTo>
                  <a:pt x="64" y="310"/>
                  <a:pt x="64" y="310"/>
                  <a:pt x="64" y="310"/>
                </a:cubicBezTo>
                <a:cubicBezTo>
                  <a:pt x="45" y="344"/>
                  <a:pt x="45" y="344"/>
                  <a:pt x="45" y="344"/>
                </a:cubicBezTo>
                <a:cubicBezTo>
                  <a:pt x="62" y="360"/>
                  <a:pt x="62" y="360"/>
                  <a:pt x="62" y="360"/>
                </a:cubicBezTo>
                <a:cubicBezTo>
                  <a:pt x="88" y="332"/>
                  <a:pt x="88" y="332"/>
                  <a:pt x="88" y="332"/>
                </a:cubicBezTo>
                <a:cubicBezTo>
                  <a:pt x="104" y="341"/>
                  <a:pt x="104" y="341"/>
                  <a:pt x="104" y="341"/>
                </a:cubicBezTo>
                <a:cubicBezTo>
                  <a:pt x="95" y="381"/>
                  <a:pt x="95" y="381"/>
                  <a:pt x="95" y="381"/>
                </a:cubicBezTo>
                <a:cubicBezTo>
                  <a:pt x="118" y="389"/>
                  <a:pt x="118" y="389"/>
                  <a:pt x="118" y="389"/>
                </a:cubicBezTo>
                <a:cubicBezTo>
                  <a:pt x="135" y="352"/>
                  <a:pt x="135" y="352"/>
                  <a:pt x="135" y="352"/>
                </a:cubicBezTo>
                <a:cubicBezTo>
                  <a:pt x="154" y="355"/>
                  <a:pt x="154" y="355"/>
                  <a:pt x="154" y="355"/>
                </a:cubicBezTo>
                <a:cubicBezTo>
                  <a:pt x="158" y="395"/>
                  <a:pt x="158" y="395"/>
                  <a:pt x="158" y="395"/>
                </a:cubicBezTo>
                <a:cubicBezTo>
                  <a:pt x="184" y="394"/>
                  <a:pt x="184" y="394"/>
                  <a:pt x="184" y="394"/>
                </a:cubicBezTo>
                <a:cubicBezTo>
                  <a:pt x="189" y="353"/>
                  <a:pt x="189" y="353"/>
                  <a:pt x="189" y="353"/>
                </a:cubicBezTo>
                <a:cubicBezTo>
                  <a:pt x="209" y="348"/>
                  <a:pt x="209" y="348"/>
                  <a:pt x="209" y="348"/>
                </a:cubicBezTo>
                <a:cubicBezTo>
                  <a:pt x="226" y="383"/>
                  <a:pt x="226" y="383"/>
                  <a:pt x="226" y="383"/>
                </a:cubicBezTo>
                <a:cubicBezTo>
                  <a:pt x="251" y="372"/>
                  <a:pt x="251" y="372"/>
                  <a:pt x="251" y="372"/>
                </a:cubicBezTo>
                <a:cubicBezTo>
                  <a:pt x="242" y="332"/>
                  <a:pt x="242" y="332"/>
                  <a:pt x="242" y="332"/>
                </a:cubicBezTo>
                <a:cubicBezTo>
                  <a:pt x="260" y="319"/>
                  <a:pt x="260" y="319"/>
                  <a:pt x="260" y="319"/>
                </a:cubicBezTo>
                <a:cubicBezTo>
                  <a:pt x="289" y="346"/>
                  <a:pt x="289" y="346"/>
                  <a:pt x="289" y="346"/>
                </a:cubicBezTo>
                <a:cubicBezTo>
                  <a:pt x="310" y="325"/>
                  <a:pt x="310" y="325"/>
                  <a:pt x="310" y="325"/>
                </a:cubicBezTo>
                <a:cubicBezTo>
                  <a:pt x="288" y="292"/>
                  <a:pt x="288" y="292"/>
                  <a:pt x="288" y="292"/>
                </a:cubicBezTo>
                <a:cubicBezTo>
                  <a:pt x="301" y="274"/>
                  <a:pt x="301" y="274"/>
                  <a:pt x="301" y="274"/>
                </a:cubicBezTo>
                <a:cubicBezTo>
                  <a:pt x="338" y="287"/>
                  <a:pt x="338" y="287"/>
                  <a:pt x="338" y="287"/>
                </a:cubicBezTo>
                <a:cubicBezTo>
                  <a:pt x="351" y="260"/>
                  <a:pt x="351" y="260"/>
                  <a:pt x="351" y="260"/>
                </a:cubicBezTo>
                <a:cubicBezTo>
                  <a:pt x="319" y="239"/>
                  <a:pt x="319" y="239"/>
                  <a:pt x="319" y="239"/>
                </a:cubicBezTo>
                <a:cubicBezTo>
                  <a:pt x="326" y="218"/>
                  <a:pt x="326" y="218"/>
                  <a:pt x="326" y="218"/>
                </a:cubicBezTo>
                <a:lnTo>
                  <a:pt x="365" y="216"/>
                </a:lnTo>
                <a:close/>
                <a:moveTo>
                  <a:pt x="212" y="213"/>
                </a:moveTo>
                <a:cubicBezTo>
                  <a:pt x="199" y="234"/>
                  <a:pt x="173" y="243"/>
                  <a:pt x="154" y="231"/>
                </a:cubicBezTo>
                <a:cubicBezTo>
                  <a:pt x="135" y="220"/>
                  <a:pt x="131" y="193"/>
                  <a:pt x="144" y="171"/>
                </a:cubicBezTo>
                <a:cubicBezTo>
                  <a:pt x="157" y="149"/>
                  <a:pt x="183" y="141"/>
                  <a:pt x="202" y="153"/>
                </a:cubicBezTo>
                <a:cubicBezTo>
                  <a:pt x="221" y="164"/>
                  <a:pt x="225" y="191"/>
                  <a:pt x="212" y="213"/>
                </a:cubicBezTo>
                <a:close/>
              </a:path>
            </a:pathLst>
          </a:custGeom>
          <a:solidFill>
            <a:schemeClr val="accent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sp>
        <p:nvSpPr>
          <p:cNvPr id="16399" name="Rectangle 11"/>
          <p:cNvSpPr>
            <a:spLocks noChangeArrowheads="1"/>
          </p:cNvSpPr>
          <p:nvPr/>
        </p:nvSpPr>
        <p:spPr bwMode="auto">
          <a:xfrm>
            <a:off x="5999163" y="2871789"/>
            <a:ext cx="1790700" cy="5718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spAutoFit/>
          </a:bodyP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algn="r">
              <a:lnSpc>
                <a:spcPct val="120000"/>
              </a:lnSpc>
              <a:buFont typeface="Arial" panose="020B0604020202020204" pitchFamily="34" charset="0"/>
              <a:buNone/>
            </a:pPr>
            <a:r>
              <a:rPr lang="zh-CN" altLang="en-US" sz="900">
                <a:latin typeface="微软雅黑" panose="020B0503020204020204" pitchFamily="34" charset="-122"/>
                <a:ea typeface="微软雅黑" panose="020B0503020204020204" pitchFamily="34" charset="-122"/>
                <a:sym typeface="微软雅黑" panose="020B0503020204020204" pitchFamily="34" charset="-122"/>
              </a:rPr>
              <a:t>单击此处添加段落文字内容</a:t>
            </a:r>
          </a:p>
          <a:p>
            <a:pPr algn="r">
              <a:lnSpc>
                <a:spcPct val="120000"/>
              </a:lnSpc>
              <a:buFont typeface="Arial" panose="020B0604020202020204" pitchFamily="34" charset="0"/>
              <a:buNone/>
            </a:pPr>
            <a:r>
              <a:rPr lang="zh-CN" altLang="en-US" sz="900">
                <a:latin typeface="微软雅黑" panose="020B0503020204020204" pitchFamily="34" charset="-122"/>
                <a:ea typeface="微软雅黑" panose="020B0503020204020204" pitchFamily="34" charset="-122"/>
                <a:sym typeface="微软雅黑" panose="020B0503020204020204" pitchFamily="34" charset="-122"/>
              </a:rPr>
              <a:t>单击此处添加段落文字内容</a:t>
            </a:r>
          </a:p>
          <a:p>
            <a:pPr algn="r">
              <a:lnSpc>
                <a:spcPct val="120000"/>
              </a:lnSpc>
              <a:buFont typeface="Arial" panose="020B0604020202020204" pitchFamily="34" charset="0"/>
              <a:buNone/>
            </a:pPr>
            <a:r>
              <a:rPr lang="zh-CN" altLang="en-US" sz="900">
                <a:latin typeface="微软雅黑" panose="020B0503020204020204" pitchFamily="34" charset="-122"/>
                <a:ea typeface="微软雅黑" panose="020B0503020204020204" pitchFamily="34" charset="-122"/>
                <a:sym typeface="微软雅黑" panose="020B0503020204020204" pitchFamily="34" charset="-122"/>
              </a:rPr>
              <a:t>单击此处添加段落文字内容</a:t>
            </a:r>
            <a:endParaRPr lang="zh-CN" altLang="en-US" sz="1400"/>
          </a:p>
        </p:txBody>
      </p:sp>
      <p:sp>
        <p:nvSpPr>
          <p:cNvPr id="16400" name="Rectangle 12"/>
          <p:cNvSpPr>
            <a:spLocks noChangeArrowheads="1"/>
          </p:cNvSpPr>
          <p:nvPr/>
        </p:nvSpPr>
        <p:spPr bwMode="auto">
          <a:xfrm>
            <a:off x="6102826" y="2611439"/>
            <a:ext cx="1685449" cy="2579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2574" tIns="36287" rIns="72574" bIns="36287">
            <a:spAutoFit/>
          </a:bodyP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algn="r">
              <a:buFont typeface="Arial" panose="020B0604020202020204" pitchFamily="34" charset="0"/>
              <a:buNone/>
            </a:pPr>
            <a:r>
              <a:rPr lang="zh-CN" altLang="en-US" sz="1200" b="1">
                <a:latin typeface="微软雅黑" panose="020B0503020204020204" pitchFamily="34" charset="-122"/>
                <a:ea typeface="微软雅黑" panose="020B0503020204020204" pitchFamily="34" charset="-122"/>
                <a:sym typeface="微软雅黑" panose="020B0503020204020204" pitchFamily="34" charset="-122"/>
              </a:rPr>
              <a:t>单击此处添加标题文字</a:t>
            </a: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6386"/>
                                        </p:tgtEl>
                                        <p:attrNameLst>
                                          <p:attrName>style.visibility</p:attrName>
                                        </p:attrNameLst>
                                      </p:cBhvr>
                                      <p:to>
                                        <p:strVal val="visible"/>
                                      </p:to>
                                    </p:set>
                                    <p:anim calcmode="lin" valueType="num">
                                      <p:cBhvr>
                                        <p:cTn id="7" dur="500" fill="hold"/>
                                        <p:tgtEl>
                                          <p:spTgt spid="16386"/>
                                        </p:tgtEl>
                                        <p:attrNameLst>
                                          <p:attrName>ppt_w</p:attrName>
                                        </p:attrNameLst>
                                      </p:cBhvr>
                                      <p:tavLst>
                                        <p:tav tm="0">
                                          <p:val>
                                            <p:fltVal val="0"/>
                                          </p:val>
                                        </p:tav>
                                        <p:tav tm="100000">
                                          <p:val>
                                            <p:strVal val="#ppt_w"/>
                                          </p:val>
                                        </p:tav>
                                      </p:tavLst>
                                    </p:anim>
                                    <p:anim calcmode="lin" valueType="num">
                                      <p:cBhvr>
                                        <p:cTn id="8" dur="500" fill="hold"/>
                                        <p:tgtEl>
                                          <p:spTgt spid="1638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8" presetClass="entr" presetSubtype="3" fill="hold" grpId="0" nodeType="afterEffect">
                                  <p:stCondLst>
                                    <p:cond delay="0"/>
                                  </p:stCondLst>
                                  <p:childTnLst>
                                    <p:set>
                                      <p:cBhvr>
                                        <p:cTn id="11" dur="1" fill="hold">
                                          <p:stCondLst>
                                            <p:cond delay="0"/>
                                          </p:stCondLst>
                                        </p:cTn>
                                        <p:tgtEl>
                                          <p:spTgt spid="16387"/>
                                        </p:tgtEl>
                                        <p:attrNameLst>
                                          <p:attrName>style.visibility</p:attrName>
                                        </p:attrNameLst>
                                      </p:cBhvr>
                                      <p:to>
                                        <p:strVal val="visible"/>
                                      </p:to>
                                    </p:set>
                                    <p:animEffect transition="in" filter="strips(upRight)">
                                      <p:cBhvr>
                                        <p:cTn id="12" dur="500"/>
                                        <p:tgtEl>
                                          <p:spTgt spid="16387"/>
                                        </p:tgtEl>
                                      </p:cBhvr>
                                    </p:animEffect>
                                  </p:childTnLst>
                                </p:cTn>
                              </p:par>
                            </p:childTnLst>
                          </p:cTn>
                        </p:par>
                        <p:par>
                          <p:cTn id="13" fill="hold">
                            <p:stCondLst>
                              <p:cond delay="1000"/>
                            </p:stCondLst>
                            <p:childTnLst>
                              <p:par>
                                <p:cTn id="14" presetID="17" presetClass="entr" presetSubtype="8" fill="hold" grpId="0" nodeType="afterEffect">
                                  <p:stCondLst>
                                    <p:cond delay="0"/>
                                  </p:stCondLst>
                                  <p:childTnLst>
                                    <p:set>
                                      <p:cBhvr>
                                        <p:cTn id="15" dur="1" fill="hold">
                                          <p:stCondLst>
                                            <p:cond delay="0"/>
                                          </p:stCondLst>
                                        </p:cTn>
                                        <p:tgtEl>
                                          <p:spTgt spid="16388"/>
                                        </p:tgtEl>
                                        <p:attrNameLst>
                                          <p:attrName>style.visibility</p:attrName>
                                        </p:attrNameLst>
                                      </p:cBhvr>
                                      <p:to>
                                        <p:strVal val="visible"/>
                                      </p:to>
                                    </p:set>
                                    <p:anim calcmode="lin" valueType="num">
                                      <p:cBhvr>
                                        <p:cTn id="16" dur="500" fill="hold"/>
                                        <p:tgtEl>
                                          <p:spTgt spid="16388"/>
                                        </p:tgtEl>
                                        <p:attrNameLst>
                                          <p:attrName>ppt_x</p:attrName>
                                        </p:attrNameLst>
                                      </p:cBhvr>
                                      <p:tavLst>
                                        <p:tav tm="0">
                                          <p:val>
                                            <p:strVal val="#ppt_x-#ppt_w/2"/>
                                          </p:val>
                                        </p:tav>
                                        <p:tav tm="100000">
                                          <p:val>
                                            <p:strVal val="#ppt_x"/>
                                          </p:val>
                                        </p:tav>
                                      </p:tavLst>
                                    </p:anim>
                                    <p:anim calcmode="lin" valueType="num">
                                      <p:cBhvr>
                                        <p:cTn id="17" dur="500" fill="hold"/>
                                        <p:tgtEl>
                                          <p:spTgt spid="16388"/>
                                        </p:tgtEl>
                                        <p:attrNameLst>
                                          <p:attrName>ppt_y</p:attrName>
                                        </p:attrNameLst>
                                      </p:cBhvr>
                                      <p:tavLst>
                                        <p:tav tm="0">
                                          <p:val>
                                            <p:strVal val="#ppt_y"/>
                                          </p:val>
                                        </p:tav>
                                        <p:tav tm="100000">
                                          <p:val>
                                            <p:strVal val="#ppt_y"/>
                                          </p:val>
                                        </p:tav>
                                      </p:tavLst>
                                    </p:anim>
                                    <p:anim calcmode="lin" valueType="num">
                                      <p:cBhvr>
                                        <p:cTn id="18" dur="500" fill="hold"/>
                                        <p:tgtEl>
                                          <p:spTgt spid="16388"/>
                                        </p:tgtEl>
                                        <p:attrNameLst>
                                          <p:attrName>ppt_w</p:attrName>
                                        </p:attrNameLst>
                                      </p:cBhvr>
                                      <p:tavLst>
                                        <p:tav tm="0">
                                          <p:val>
                                            <p:fltVal val="0"/>
                                          </p:val>
                                        </p:tav>
                                        <p:tav tm="100000">
                                          <p:val>
                                            <p:strVal val="#ppt_w"/>
                                          </p:val>
                                        </p:tav>
                                      </p:tavLst>
                                    </p:anim>
                                    <p:anim calcmode="lin" valueType="num">
                                      <p:cBhvr>
                                        <p:cTn id="19" dur="500" fill="hold"/>
                                        <p:tgtEl>
                                          <p:spTgt spid="16388"/>
                                        </p:tgtEl>
                                        <p:attrNameLst>
                                          <p:attrName>ppt_h</p:attrName>
                                        </p:attrNameLst>
                                      </p:cBhvr>
                                      <p:tavLst>
                                        <p:tav tm="0">
                                          <p:val>
                                            <p:strVal val="#ppt_h"/>
                                          </p:val>
                                        </p:tav>
                                        <p:tav tm="100000">
                                          <p:val>
                                            <p:strVal val="#ppt_h"/>
                                          </p:val>
                                        </p:tav>
                                      </p:tavLst>
                                    </p:anim>
                                  </p:childTnLst>
                                </p:cTn>
                              </p:par>
                            </p:childTnLst>
                          </p:cTn>
                        </p:par>
                        <p:par>
                          <p:cTn id="20" fill="hold">
                            <p:stCondLst>
                              <p:cond delay="1500"/>
                            </p:stCondLst>
                            <p:childTnLst>
                              <p:par>
                                <p:cTn id="21" presetID="23" presetClass="entr" presetSubtype="16" fill="hold" nodeType="afterEffect">
                                  <p:stCondLst>
                                    <p:cond delay="0"/>
                                  </p:stCondLst>
                                  <p:childTnLst>
                                    <p:set>
                                      <p:cBhvr>
                                        <p:cTn id="22" dur="1" fill="hold">
                                          <p:stCondLst>
                                            <p:cond delay="0"/>
                                          </p:stCondLst>
                                        </p:cTn>
                                        <p:tgtEl>
                                          <p:spTgt spid="16389"/>
                                        </p:tgtEl>
                                        <p:attrNameLst>
                                          <p:attrName>style.visibility</p:attrName>
                                        </p:attrNameLst>
                                      </p:cBhvr>
                                      <p:to>
                                        <p:strVal val="visible"/>
                                      </p:to>
                                    </p:set>
                                    <p:anim calcmode="lin" valueType="num">
                                      <p:cBhvr>
                                        <p:cTn id="23" dur="500" fill="hold"/>
                                        <p:tgtEl>
                                          <p:spTgt spid="16389"/>
                                        </p:tgtEl>
                                        <p:attrNameLst>
                                          <p:attrName>ppt_w</p:attrName>
                                        </p:attrNameLst>
                                      </p:cBhvr>
                                      <p:tavLst>
                                        <p:tav tm="0">
                                          <p:val>
                                            <p:fltVal val="0"/>
                                          </p:val>
                                        </p:tav>
                                        <p:tav tm="100000">
                                          <p:val>
                                            <p:strVal val="#ppt_w"/>
                                          </p:val>
                                        </p:tav>
                                      </p:tavLst>
                                    </p:anim>
                                    <p:anim calcmode="lin" valueType="num">
                                      <p:cBhvr>
                                        <p:cTn id="24" dur="500" fill="hold"/>
                                        <p:tgtEl>
                                          <p:spTgt spid="16389"/>
                                        </p:tgtEl>
                                        <p:attrNameLst>
                                          <p:attrName>ppt_h</p:attrName>
                                        </p:attrNameLst>
                                      </p:cBhvr>
                                      <p:tavLst>
                                        <p:tav tm="0">
                                          <p:val>
                                            <p:fltVal val="0"/>
                                          </p:val>
                                        </p:tav>
                                        <p:tav tm="100000">
                                          <p:val>
                                            <p:strVal val="#ppt_h"/>
                                          </p:val>
                                        </p:tav>
                                      </p:tavLst>
                                    </p:anim>
                                  </p:childTnLst>
                                </p:cTn>
                              </p:par>
                            </p:childTnLst>
                          </p:cTn>
                        </p:par>
                        <p:par>
                          <p:cTn id="25" fill="hold">
                            <p:stCondLst>
                              <p:cond delay="2000"/>
                            </p:stCondLst>
                            <p:childTnLst>
                              <p:par>
                                <p:cTn id="26" presetID="41" presetClass="entr" presetSubtype="0" fill="hold" grpId="0" nodeType="afterEffect">
                                  <p:stCondLst>
                                    <p:cond delay="0"/>
                                  </p:stCondLst>
                                  <p:iterate type="lt">
                                    <p:tmPct val="10000"/>
                                  </p:iterate>
                                  <p:childTnLst>
                                    <p:set>
                                      <p:cBhvr>
                                        <p:cTn id="27" dur="1" fill="hold">
                                          <p:stCondLst>
                                            <p:cond delay="0"/>
                                          </p:stCondLst>
                                        </p:cTn>
                                        <p:tgtEl>
                                          <p:spTgt spid="16390"/>
                                        </p:tgtEl>
                                        <p:attrNameLst>
                                          <p:attrName>style.visibility</p:attrName>
                                        </p:attrNameLst>
                                      </p:cBhvr>
                                      <p:to>
                                        <p:strVal val="visible"/>
                                      </p:to>
                                    </p:set>
                                    <p:anim calcmode="lin" valueType="num">
                                      <p:cBhvr>
                                        <p:cTn id="28" dur="500" fill="hold"/>
                                        <p:tgtEl>
                                          <p:spTgt spid="16390"/>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16390"/>
                                        </p:tgtEl>
                                        <p:attrNameLst>
                                          <p:attrName>ppt_y</p:attrName>
                                        </p:attrNameLst>
                                      </p:cBhvr>
                                      <p:tavLst>
                                        <p:tav tm="0">
                                          <p:val>
                                            <p:strVal val="#ppt_y"/>
                                          </p:val>
                                        </p:tav>
                                        <p:tav tm="100000">
                                          <p:val>
                                            <p:strVal val="#ppt_y"/>
                                          </p:val>
                                        </p:tav>
                                      </p:tavLst>
                                    </p:anim>
                                    <p:anim calcmode="lin" valueType="num">
                                      <p:cBhvr>
                                        <p:cTn id="30" dur="500" fill="hold"/>
                                        <p:tgtEl>
                                          <p:spTgt spid="16390"/>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16390"/>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p:tgtEl>
                                          <p:spTgt spid="16390"/>
                                        </p:tgtEl>
                                      </p:cBhvr>
                                    </p:animEffect>
                                  </p:childTnLst>
                                </p:cTn>
                              </p:par>
                            </p:childTnLst>
                          </p:cTn>
                        </p:par>
                        <p:par>
                          <p:cTn id="33" fill="hold">
                            <p:stCondLst>
                              <p:cond delay="2799"/>
                            </p:stCondLst>
                            <p:childTnLst>
                              <p:par>
                                <p:cTn id="34" presetID="20" presetClass="entr" presetSubtype="0" fill="hold" grpId="0" nodeType="afterEffect">
                                  <p:stCondLst>
                                    <p:cond delay="0"/>
                                  </p:stCondLst>
                                  <p:childTnLst>
                                    <p:set>
                                      <p:cBhvr>
                                        <p:cTn id="35" dur="1" fill="hold">
                                          <p:stCondLst>
                                            <p:cond delay="0"/>
                                          </p:stCondLst>
                                        </p:cTn>
                                        <p:tgtEl>
                                          <p:spTgt spid="16391"/>
                                        </p:tgtEl>
                                        <p:attrNameLst>
                                          <p:attrName>style.visibility</p:attrName>
                                        </p:attrNameLst>
                                      </p:cBhvr>
                                      <p:to>
                                        <p:strVal val="visible"/>
                                      </p:to>
                                    </p:set>
                                    <p:animEffect transition="in" filter="wedge">
                                      <p:cBhvr>
                                        <p:cTn id="36" dur="2000"/>
                                        <p:tgtEl>
                                          <p:spTgt spid="16391"/>
                                        </p:tgtEl>
                                      </p:cBhvr>
                                    </p:animEffect>
                                  </p:childTnLst>
                                </p:cTn>
                              </p:par>
                            </p:childTnLst>
                          </p:cTn>
                        </p:par>
                        <p:par>
                          <p:cTn id="37" fill="hold">
                            <p:stCondLst>
                              <p:cond delay="4799"/>
                            </p:stCondLst>
                            <p:childTnLst>
                              <p:par>
                                <p:cTn id="38" presetID="21" presetClass="entr" presetSubtype="4" fill="hold" grpId="0" nodeType="afterEffect">
                                  <p:stCondLst>
                                    <p:cond delay="0"/>
                                  </p:stCondLst>
                                  <p:childTnLst>
                                    <p:set>
                                      <p:cBhvr>
                                        <p:cTn id="39" dur="1" fill="hold">
                                          <p:stCondLst>
                                            <p:cond delay="0"/>
                                          </p:stCondLst>
                                        </p:cTn>
                                        <p:tgtEl>
                                          <p:spTgt spid="16392"/>
                                        </p:tgtEl>
                                        <p:attrNameLst>
                                          <p:attrName>style.visibility</p:attrName>
                                        </p:attrNameLst>
                                      </p:cBhvr>
                                      <p:to>
                                        <p:strVal val="visible"/>
                                      </p:to>
                                    </p:set>
                                    <p:animEffect>
                                      <p:cBhvr>
                                        <p:cTn id="40" dur="1000"/>
                                        <p:tgtEl>
                                          <p:spTgt spid="16392"/>
                                        </p:tgtEl>
                                      </p:cBhvr>
                                    </p:animEffect>
                                  </p:childTnLst>
                                </p:cTn>
                              </p:par>
                            </p:childTnLst>
                          </p:cTn>
                        </p:par>
                        <p:par>
                          <p:cTn id="41" fill="hold">
                            <p:stCondLst>
                              <p:cond delay="5799"/>
                            </p:stCondLst>
                            <p:childTnLst>
                              <p:par>
                                <p:cTn id="42" presetID="21" presetClass="entr" presetSubtype="4" fill="hold" grpId="0" nodeType="afterEffect">
                                  <p:stCondLst>
                                    <p:cond delay="0"/>
                                  </p:stCondLst>
                                  <p:childTnLst>
                                    <p:set>
                                      <p:cBhvr>
                                        <p:cTn id="43" dur="1" fill="hold">
                                          <p:stCondLst>
                                            <p:cond delay="0"/>
                                          </p:stCondLst>
                                        </p:cTn>
                                        <p:tgtEl>
                                          <p:spTgt spid="16393"/>
                                        </p:tgtEl>
                                        <p:attrNameLst>
                                          <p:attrName>style.visibility</p:attrName>
                                        </p:attrNameLst>
                                      </p:cBhvr>
                                      <p:to>
                                        <p:strVal val="visible"/>
                                      </p:to>
                                    </p:set>
                                    <p:animEffect>
                                      <p:cBhvr>
                                        <p:cTn id="44" dur="1000"/>
                                        <p:tgtEl>
                                          <p:spTgt spid="16393"/>
                                        </p:tgtEl>
                                      </p:cBhvr>
                                    </p:animEffect>
                                  </p:childTnLst>
                                </p:cTn>
                              </p:par>
                            </p:childTnLst>
                          </p:cTn>
                        </p:par>
                        <p:par>
                          <p:cTn id="45" fill="hold">
                            <p:stCondLst>
                              <p:cond delay="6799"/>
                            </p:stCondLst>
                            <p:childTnLst>
                              <p:par>
                                <p:cTn id="46" presetID="41" presetClass="entr" presetSubtype="0" fill="hold" grpId="0" nodeType="afterEffect">
                                  <p:stCondLst>
                                    <p:cond delay="0"/>
                                  </p:stCondLst>
                                  <p:iterate type="lt">
                                    <p:tmPct val="10000"/>
                                  </p:iterate>
                                  <p:childTnLst>
                                    <p:set>
                                      <p:cBhvr>
                                        <p:cTn id="47" dur="1" fill="hold">
                                          <p:stCondLst>
                                            <p:cond delay="0"/>
                                          </p:stCondLst>
                                        </p:cTn>
                                        <p:tgtEl>
                                          <p:spTgt spid="16397"/>
                                        </p:tgtEl>
                                        <p:attrNameLst>
                                          <p:attrName>style.visibility</p:attrName>
                                        </p:attrNameLst>
                                      </p:cBhvr>
                                      <p:to>
                                        <p:strVal val="visible"/>
                                      </p:to>
                                    </p:set>
                                    <p:anim calcmode="lin" valueType="num">
                                      <p:cBhvr>
                                        <p:cTn id="48" dur="500" fill="hold"/>
                                        <p:tgtEl>
                                          <p:spTgt spid="16397"/>
                                        </p:tgtEl>
                                        <p:attrNameLst>
                                          <p:attrName>ppt_x</p:attrName>
                                        </p:attrNameLst>
                                      </p:cBhvr>
                                      <p:tavLst>
                                        <p:tav tm="0">
                                          <p:val>
                                            <p:strVal val="#ppt_x"/>
                                          </p:val>
                                        </p:tav>
                                        <p:tav tm="50000">
                                          <p:val>
                                            <p:strVal val="#ppt_x+.1"/>
                                          </p:val>
                                        </p:tav>
                                        <p:tav tm="100000">
                                          <p:val>
                                            <p:strVal val="#ppt_x"/>
                                          </p:val>
                                        </p:tav>
                                      </p:tavLst>
                                    </p:anim>
                                    <p:anim calcmode="lin" valueType="num">
                                      <p:cBhvr>
                                        <p:cTn id="49" dur="500" fill="hold"/>
                                        <p:tgtEl>
                                          <p:spTgt spid="16397"/>
                                        </p:tgtEl>
                                        <p:attrNameLst>
                                          <p:attrName>ppt_y</p:attrName>
                                        </p:attrNameLst>
                                      </p:cBhvr>
                                      <p:tavLst>
                                        <p:tav tm="0">
                                          <p:val>
                                            <p:strVal val="#ppt_y"/>
                                          </p:val>
                                        </p:tav>
                                        <p:tav tm="100000">
                                          <p:val>
                                            <p:strVal val="#ppt_y"/>
                                          </p:val>
                                        </p:tav>
                                      </p:tavLst>
                                    </p:anim>
                                    <p:anim calcmode="lin" valueType="num">
                                      <p:cBhvr>
                                        <p:cTn id="50" dur="500" fill="hold"/>
                                        <p:tgtEl>
                                          <p:spTgt spid="16397"/>
                                        </p:tgtEl>
                                        <p:attrNameLst>
                                          <p:attrName>ppt_h</p:attrName>
                                        </p:attrNameLst>
                                      </p:cBhvr>
                                      <p:tavLst>
                                        <p:tav tm="0">
                                          <p:val>
                                            <p:strVal val="#ppt_h/10"/>
                                          </p:val>
                                        </p:tav>
                                        <p:tav tm="50000">
                                          <p:val>
                                            <p:strVal val="#ppt_h+.01"/>
                                          </p:val>
                                        </p:tav>
                                        <p:tav tm="100000">
                                          <p:val>
                                            <p:strVal val="#ppt_h"/>
                                          </p:val>
                                        </p:tav>
                                      </p:tavLst>
                                    </p:anim>
                                    <p:anim calcmode="lin" valueType="num">
                                      <p:cBhvr>
                                        <p:cTn id="51" dur="500" fill="hold"/>
                                        <p:tgtEl>
                                          <p:spTgt spid="16397"/>
                                        </p:tgtEl>
                                        <p:attrNameLst>
                                          <p:attrName>ppt_w</p:attrName>
                                        </p:attrNameLst>
                                      </p:cBhvr>
                                      <p:tavLst>
                                        <p:tav tm="0">
                                          <p:val>
                                            <p:strVal val="#ppt_w/10"/>
                                          </p:val>
                                        </p:tav>
                                        <p:tav tm="50000">
                                          <p:val>
                                            <p:strVal val="#ppt_w+.01"/>
                                          </p:val>
                                        </p:tav>
                                        <p:tav tm="100000">
                                          <p:val>
                                            <p:strVal val="#ppt_w"/>
                                          </p:val>
                                        </p:tav>
                                      </p:tavLst>
                                    </p:anim>
                                    <p:animEffect>
                                      <p:cBhvr>
                                        <p:cTn id="52" dur="500" tmFilter="0,0; .5, 1; 1, 1"/>
                                        <p:tgtEl>
                                          <p:spTgt spid="16397"/>
                                        </p:tgtEl>
                                      </p:cBhvr>
                                    </p:animEffect>
                                  </p:childTnLst>
                                </p:cTn>
                              </p:par>
                            </p:childTnLst>
                          </p:cTn>
                        </p:par>
                        <p:par>
                          <p:cTn id="53" fill="hold">
                            <p:stCondLst>
                              <p:cond delay="7750"/>
                            </p:stCondLst>
                            <p:childTnLst>
                              <p:par>
                                <p:cTn id="54" presetID="27" presetClass="entr" presetSubtype="0" fill="hold" grpId="0" nodeType="afterEffect">
                                  <p:stCondLst>
                                    <p:cond delay="0"/>
                                  </p:stCondLst>
                                  <p:iterate type="lt">
                                    <p:tmPct val="50000"/>
                                  </p:iterate>
                                  <p:childTnLst>
                                    <p:set>
                                      <p:cBhvr>
                                        <p:cTn id="55" dur="1" fill="hold">
                                          <p:stCondLst>
                                            <p:cond delay="0"/>
                                          </p:stCondLst>
                                        </p:cTn>
                                        <p:tgtEl>
                                          <p:spTgt spid="16396"/>
                                        </p:tgtEl>
                                        <p:attrNameLst>
                                          <p:attrName>style.visibility</p:attrName>
                                        </p:attrNameLst>
                                      </p:cBhvr>
                                      <p:to>
                                        <p:strVal val="visible"/>
                                      </p:to>
                                    </p:set>
                                    <p:anim calcmode="fmla" valueType="clr">
                                      <p:cBhvr override="childStyle">
                                        <p:cTn id="56" dur="80"/>
                                        <p:tgtEl>
                                          <p:spTgt spid="16396"/>
                                        </p:tgtEl>
                                        <p:attrNameLst>
                                          <p:attrName>style.color</p:attrName>
                                        </p:attrNameLst>
                                      </p:cBhvr>
                                      <p:tavLst>
                                        <p:tav tm="0">
                                          <p:val>
                                            <p:clrVal>
                                              <a:schemeClr val="accent1"/>
                                            </p:clrVal>
                                          </p:val>
                                        </p:tav>
                                        <p:tav tm="50000">
                                          <p:val>
                                            <p:clrVal>
                                              <a:schemeClr val="accent1"/>
                                            </p:clrVal>
                                          </p:val>
                                        </p:tav>
                                      </p:tavLst>
                                    </p:anim>
                                    <p:anim calcmode="fmla" valueType="clr">
                                      <p:cBhvr>
                                        <p:cTn id="57" dur="80"/>
                                        <p:tgtEl>
                                          <p:spTgt spid="16396"/>
                                        </p:tgtEl>
                                        <p:attrNameLst>
                                          <p:attrName>fillcolor</p:attrName>
                                        </p:attrNameLst>
                                      </p:cBhvr>
                                      <p:tavLst>
                                        <p:tav tm="0">
                                          <p:val>
                                            <p:clrVal>
                                              <a:schemeClr val="accent1"/>
                                            </p:clrVal>
                                          </p:val>
                                        </p:tav>
                                        <p:tav tm="50000">
                                          <p:val>
                                            <p:clrVal>
                                              <a:schemeClr val="accent1"/>
                                            </p:clrVal>
                                          </p:val>
                                        </p:tav>
                                      </p:tavLst>
                                    </p:anim>
                                    <p:set>
                                      <p:cBhvr>
                                        <p:cTn id="58" dur="80"/>
                                        <p:tgtEl>
                                          <p:spTgt spid="16396"/>
                                        </p:tgtEl>
                                        <p:attrNameLst>
                                          <p:attrName>fill.type</p:attrName>
                                        </p:attrNameLst>
                                      </p:cBhvr>
                                      <p:to>
                                        <p:strVal val="solid"/>
                                      </p:to>
                                    </p:set>
                                  </p:childTnLst>
                                </p:cTn>
                              </p:par>
                            </p:childTnLst>
                          </p:cTn>
                        </p:par>
                        <p:par>
                          <p:cTn id="59" fill="hold">
                            <p:stCondLst>
                              <p:cond delay="8750"/>
                            </p:stCondLst>
                            <p:childTnLst>
                              <p:par>
                                <p:cTn id="60" presetID="41" presetClass="entr" presetSubtype="0" fill="hold" grpId="0" nodeType="afterEffect">
                                  <p:stCondLst>
                                    <p:cond delay="0"/>
                                  </p:stCondLst>
                                  <p:iterate type="lt">
                                    <p:tmPct val="10000"/>
                                  </p:iterate>
                                  <p:childTnLst>
                                    <p:set>
                                      <p:cBhvr>
                                        <p:cTn id="61" dur="1" fill="hold">
                                          <p:stCondLst>
                                            <p:cond delay="0"/>
                                          </p:stCondLst>
                                        </p:cTn>
                                        <p:tgtEl>
                                          <p:spTgt spid="16395"/>
                                        </p:tgtEl>
                                        <p:attrNameLst>
                                          <p:attrName>style.visibility</p:attrName>
                                        </p:attrNameLst>
                                      </p:cBhvr>
                                      <p:to>
                                        <p:strVal val="visible"/>
                                      </p:to>
                                    </p:set>
                                    <p:anim calcmode="lin" valueType="num">
                                      <p:cBhvr>
                                        <p:cTn id="62" dur="500" fill="hold"/>
                                        <p:tgtEl>
                                          <p:spTgt spid="16395"/>
                                        </p:tgtEl>
                                        <p:attrNameLst>
                                          <p:attrName>ppt_x</p:attrName>
                                        </p:attrNameLst>
                                      </p:cBhvr>
                                      <p:tavLst>
                                        <p:tav tm="0">
                                          <p:val>
                                            <p:strVal val="#ppt_x"/>
                                          </p:val>
                                        </p:tav>
                                        <p:tav tm="50000">
                                          <p:val>
                                            <p:strVal val="#ppt_x+.1"/>
                                          </p:val>
                                        </p:tav>
                                        <p:tav tm="100000">
                                          <p:val>
                                            <p:strVal val="#ppt_x"/>
                                          </p:val>
                                        </p:tav>
                                      </p:tavLst>
                                    </p:anim>
                                    <p:anim calcmode="lin" valueType="num">
                                      <p:cBhvr>
                                        <p:cTn id="63" dur="500" fill="hold"/>
                                        <p:tgtEl>
                                          <p:spTgt spid="16395"/>
                                        </p:tgtEl>
                                        <p:attrNameLst>
                                          <p:attrName>ppt_y</p:attrName>
                                        </p:attrNameLst>
                                      </p:cBhvr>
                                      <p:tavLst>
                                        <p:tav tm="0">
                                          <p:val>
                                            <p:strVal val="#ppt_y"/>
                                          </p:val>
                                        </p:tav>
                                        <p:tav tm="100000">
                                          <p:val>
                                            <p:strVal val="#ppt_y"/>
                                          </p:val>
                                        </p:tav>
                                      </p:tavLst>
                                    </p:anim>
                                    <p:anim calcmode="lin" valueType="num">
                                      <p:cBhvr>
                                        <p:cTn id="64" dur="500" fill="hold"/>
                                        <p:tgtEl>
                                          <p:spTgt spid="16395"/>
                                        </p:tgtEl>
                                        <p:attrNameLst>
                                          <p:attrName>ppt_h</p:attrName>
                                        </p:attrNameLst>
                                      </p:cBhvr>
                                      <p:tavLst>
                                        <p:tav tm="0">
                                          <p:val>
                                            <p:strVal val="#ppt_h/10"/>
                                          </p:val>
                                        </p:tav>
                                        <p:tav tm="50000">
                                          <p:val>
                                            <p:strVal val="#ppt_h+.01"/>
                                          </p:val>
                                        </p:tav>
                                        <p:tav tm="100000">
                                          <p:val>
                                            <p:strVal val="#ppt_h"/>
                                          </p:val>
                                        </p:tav>
                                      </p:tavLst>
                                    </p:anim>
                                    <p:anim calcmode="lin" valueType="num">
                                      <p:cBhvr>
                                        <p:cTn id="65" dur="500" fill="hold"/>
                                        <p:tgtEl>
                                          <p:spTgt spid="16395"/>
                                        </p:tgtEl>
                                        <p:attrNameLst>
                                          <p:attrName>ppt_w</p:attrName>
                                        </p:attrNameLst>
                                      </p:cBhvr>
                                      <p:tavLst>
                                        <p:tav tm="0">
                                          <p:val>
                                            <p:strVal val="#ppt_w/10"/>
                                          </p:val>
                                        </p:tav>
                                        <p:tav tm="50000">
                                          <p:val>
                                            <p:strVal val="#ppt_w+.01"/>
                                          </p:val>
                                        </p:tav>
                                        <p:tav tm="100000">
                                          <p:val>
                                            <p:strVal val="#ppt_w"/>
                                          </p:val>
                                        </p:tav>
                                      </p:tavLst>
                                    </p:anim>
                                    <p:animEffect>
                                      <p:cBhvr>
                                        <p:cTn id="66" dur="500" tmFilter="0,0; .5, 1; 1, 1"/>
                                        <p:tgtEl>
                                          <p:spTgt spid="16395"/>
                                        </p:tgtEl>
                                      </p:cBhvr>
                                    </p:animEffect>
                                  </p:childTnLst>
                                </p:cTn>
                              </p:par>
                            </p:childTnLst>
                          </p:cTn>
                        </p:par>
                        <p:par>
                          <p:cTn id="67" fill="hold">
                            <p:stCondLst>
                              <p:cond delay="9700"/>
                            </p:stCondLst>
                            <p:childTnLst>
                              <p:par>
                                <p:cTn id="68" presetID="27" presetClass="entr" presetSubtype="0" fill="hold" grpId="0" nodeType="afterEffect">
                                  <p:stCondLst>
                                    <p:cond delay="0"/>
                                  </p:stCondLst>
                                  <p:iterate type="lt">
                                    <p:tmPct val="50000"/>
                                  </p:iterate>
                                  <p:childTnLst>
                                    <p:set>
                                      <p:cBhvr>
                                        <p:cTn id="69" dur="1" fill="hold">
                                          <p:stCondLst>
                                            <p:cond delay="0"/>
                                          </p:stCondLst>
                                        </p:cTn>
                                        <p:tgtEl>
                                          <p:spTgt spid="16394"/>
                                        </p:tgtEl>
                                        <p:attrNameLst>
                                          <p:attrName>style.visibility</p:attrName>
                                        </p:attrNameLst>
                                      </p:cBhvr>
                                      <p:to>
                                        <p:strVal val="visible"/>
                                      </p:to>
                                    </p:set>
                                    <p:anim calcmode="fmla" valueType="clr">
                                      <p:cBhvr override="childStyle">
                                        <p:cTn id="70" dur="80"/>
                                        <p:tgtEl>
                                          <p:spTgt spid="16394"/>
                                        </p:tgtEl>
                                        <p:attrNameLst>
                                          <p:attrName>style.color</p:attrName>
                                        </p:attrNameLst>
                                      </p:cBhvr>
                                      <p:tavLst>
                                        <p:tav tm="0">
                                          <p:val>
                                            <p:clrVal>
                                              <a:schemeClr val="accent1"/>
                                            </p:clrVal>
                                          </p:val>
                                        </p:tav>
                                        <p:tav tm="50000">
                                          <p:val>
                                            <p:clrVal>
                                              <a:schemeClr val="accent1"/>
                                            </p:clrVal>
                                          </p:val>
                                        </p:tav>
                                      </p:tavLst>
                                    </p:anim>
                                    <p:anim calcmode="fmla" valueType="clr">
                                      <p:cBhvr>
                                        <p:cTn id="71" dur="80"/>
                                        <p:tgtEl>
                                          <p:spTgt spid="16394"/>
                                        </p:tgtEl>
                                        <p:attrNameLst>
                                          <p:attrName>fillcolor</p:attrName>
                                        </p:attrNameLst>
                                      </p:cBhvr>
                                      <p:tavLst>
                                        <p:tav tm="0">
                                          <p:val>
                                            <p:clrVal>
                                              <a:schemeClr val="accent1"/>
                                            </p:clrVal>
                                          </p:val>
                                        </p:tav>
                                        <p:tav tm="50000">
                                          <p:val>
                                            <p:clrVal>
                                              <a:schemeClr val="accent1"/>
                                            </p:clrVal>
                                          </p:val>
                                        </p:tav>
                                      </p:tavLst>
                                    </p:anim>
                                    <p:set>
                                      <p:cBhvr>
                                        <p:cTn id="72" dur="80"/>
                                        <p:tgtEl>
                                          <p:spTgt spid="16394"/>
                                        </p:tgtEl>
                                        <p:attrNameLst>
                                          <p:attrName>fill.type</p:attrName>
                                        </p:attrNameLst>
                                      </p:cBhvr>
                                      <p:to>
                                        <p:strVal val="solid"/>
                                      </p:to>
                                    </p:set>
                                  </p:childTnLst>
                                </p:cTn>
                              </p:par>
                            </p:childTnLst>
                          </p:cTn>
                        </p:par>
                        <p:par>
                          <p:cTn id="73" fill="hold">
                            <p:stCondLst>
                              <p:cond delay="11180"/>
                            </p:stCondLst>
                            <p:childTnLst>
                              <p:par>
                                <p:cTn id="74" presetID="41" presetClass="entr" presetSubtype="0" fill="hold" grpId="0" nodeType="afterEffect">
                                  <p:stCondLst>
                                    <p:cond delay="0"/>
                                  </p:stCondLst>
                                  <p:iterate type="lt">
                                    <p:tmPct val="10000"/>
                                  </p:iterate>
                                  <p:childTnLst>
                                    <p:set>
                                      <p:cBhvr>
                                        <p:cTn id="75" dur="1" fill="hold">
                                          <p:stCondLst>
                                            <p:cond delay="0"/>
                                          </p:stCondLst>
                                        </p:cTn>
                                        <p:tgtEl>
                                          <p:spTgt spid="16400"/>
                                        </p:tgtEl>
                                        <p:attrNameLst>
                                          <p:attrName>style.visibility</p:attrName>
                                        </p:attrNameLst>
                                      </p:cBhvr>
                                      <p:to>
                                        <p:strVal val="visible"/>
                                      </p:to>
                                    </p:set>
                                    <p:anim calcmode="lin" valueType="num">
                                      <p:cBhvr>
                                        <p:cTn id="76" dur="500" fill="hold"/>
                                        <p:tgtEl>
                                          <p:spTgt spid="16400"/>
                                        </p:tgtEl>
                                        <p:attrNameLst>
                                          <p:attrName>ppt_x</p:attrName>
                                        </p:attrNameLst>
                                      </p:cBhvr>
                                      <p:tavLst>
                                        <p:tav tm="0">
                                          <p:val>
                                            <p:strVal val="#ppt_x"/>
                                          </p:val>
                                        </p:tav>
                                        <p:tav tm="50000">
                                          <p:val>
                                            <p:strVal val="#ppt_x+.1"/>
                                          </p:val>
                                        </p:tav>
                                        <p:tav tm="100000">
                                          <p:val>
                                            <p:strVal val="#ppt_x"/>
                                          </p:val>
                                        </p:tav>
                                      </p:tavLst>
                                    </p:anim>
                                    <p:anim calcmode="lin" valueType="num">
                                      <p:cBhvr>
                                        <p:cTn id="77" dur="500" fill="hold"/>
                                        <p:tgtEl>
                                          <p:spTgt spid="16400"/>
                                        </p:tgtEl>
                                        <p:attrNameLst>
                                          <p:attrName>ppt_y</p:attrName>
                                        </p:attrNameLst>
                                      </p:cBhvr>
                                      <p:tavLst>
                                        <p:tav tm="0">
                                          <p:val>
                                            <p:strVal val="#ppt_y"/>
                                          </p:val>
                                        </p:tav>
                                        <p:tav tm="100000">
                                          <p:val>
                                            <p:strVal val="#ppt_y"/>
                                          </p:val>
                                        </p:tav>
                                      </p:tavLst>
                                    </p:anim>
                                    <p:anim calcmode="lin" valueType="num">
                                      <p:cBhvr>
                                        <p:cTn id="78" dur="500" fill="hold"/>
                                        <p:tgtEl>
                                          <p:spTgt spid="16400"/>
                                        </p:tgtEl>
                                        <p:attrNameLst>
                                          <p:attrName>ppt_h</p:attrName>
                                        </p:attrNameLst>
                                      </p:cBhvr>
                                      <p:tavLst>
                                        <p:tav tm="0">
                                          <p:val>
                                            <p:strVal val="#ppt_h/10"/>
                                          </p:val>
                                        </p:tav>
                                        <p:tav tm="50000">
                                          <p:val>
                                            <p:strVal val="#ppt_h+.01"/>
                                          </p:val>
                                        </p:tav>
                                        <p:tav tm="100000">
                                          <p:val>
                                            <p:strVal val="#ppt_h"/>
                                          </p:val>
                                        </p:tav>
                                      </p:tavLst>
                                    </p:anim>
                                    <p:anim calcmode="lin" valueType="num">
                                      <p:cBhvr>
                                        <p:cTn id="79" dur="500" fill="hold"/>
                                        <p:tgtEl>
                                          <p:spTgt spid="16400"/>
                                        </p:tgtEl>
                                        <p:attrNameLst>
                                          <p:attrName>ppt_w</p:attrName>
                                        </p:attrNameLst>
                                      </p:cBhvr>
                                      <p:tavLst>
                                        <p:tav tm="0">
                                          <p:val>
                                            <p:strVal val="#ppt_w/10"/>
                                          </p:val>
                                        </p:tav>
                                        <p:tav tm="50000">
                                          <p:val>
                                            <p:strVal val="#ppt_w+.01"/>
                                          </p:val>
                                        </p:tav>
                                        <p:tav tm="100000">
                                          <p:val>
                                            <p:strVal val="#ppt_w"/>
                                          </p:val>
                                        </p:tav>
                                      </p:tavLst>
                                    </p:anim>
                                    <p:animEffect>
                                      <p:cBhvr>
                                        <p:cTn id="80" dur="500" tmFilter="0,0; .5, 1; 1, 1"/>
                                        <p:tgtEl>
                                          <p:spTgt spid="16400"/>
                                        </p:tgtEl>
                                      </p:cBhvr>
                                    </p:animEffect>
                                  </p:childTnLst>
                                </p:cTn>
                              </p:par>
                            </p:childTnLst>
                          </p:cTn>
                        </p:par>
                        <p:par>
                          <p:cTn id="81" fill="hold">
                            <p:stCondLst>
                              <p:cond delay="12130"/>
                            </p:stCondLst>
                            <p:childTnLst>
                              <p:par>
                                <p:cTn id="82" presetID="27" presetClass="entr" presetSubtype="0" fill="hold" grpId="0" nodeType="afterEffect">
                                  <p:stCondLst>
                                    <p:cond delay="0"/>
                                  </p:stCondLst>
                                  <p:iterate type="lt">
                                    <p:tmPct val="50000"/>
                                  </p:iterate>
                                  <p:childTnLst>
                                    <p:set>
                                      <p:cBhvr>
                                        <p:cTn id="83" dur="1" fill="hold">
                                          <p:stCondLst>
                                            <p:cond delay="0"/>
                                          </p:stCondLst>
                                        </p:cTn>
                                        <p:tgtEl>
                                          <p:spTgt spid="16399"/>
                                        </p:tgtEl>
                                        <p:attrNameLst>
                                          <p:attrName>style.visibility</p:attrName>
                                        </p:attrNameLst>
                                      </p:cBhvr>
                                      <p:to>
                                        <p:strVal val="visible"/>
                                      </p:to>
                                    </p:set>
                                    <p:anim calcmode="fmla" valueType="clr">
                                      <p:cBhvr override="childStyle">
                                        <p:cTn id="84" dur="80"/>
                                        <p:tgtEl>
                                          <p:spTgt spid="16399"/>
                                        </p:tgtEl>
                                        <p:attrNameLst>
                                          <p:attrName>style.color</p:attrName>
                                        </p:attrNameLst>
                                      </p:cBhvr>
                                      <p:tavLst>
                                        <p:tav tm="0">
                                          <p:val>
                                            <p:clrVal>
                                              <a:schemeClr val="accent1"/>
                                            </p:clrVal>
                                          </p:val>
                                        </p:tav>
                                        <p:tav tm="50000">
                                          <p:val>
                                            <p:clrVal>
                                              <a:schemeClr val="accent1"/>
                                            </p:clrVal>
                                          </p:val>
                                        </p:tav>
                                      </p:tavLst>
                                    </p:anim>
                                    <p:anim calcmode="fmla" valueType="clr">
                                      <p:cBhvr>
                                        <p:cTn id="85" dur="80"/>
                                        <p:tgtEl>
                                          <p:spTgt spid="16399"/>
                                        </p:tgtEl>
                                        <p:attrNameLst>
                                          <p:attrName>fillcolor</p:attrName>
                                        </p:attrNameLst>
                                      </p:cBhvr>
                                      <p:tavLst>
                                        <p:tav tm="0">
                                          <p:val>
                                            <p:clrVal>
                                              <a:schemeClr val="accent1"/>
                                            </p:clrVal>
                                          </p:val>
                                        </p:tav>
                                        <p:tav tm="50000">
                                          <p:val>
                                            <p:clrVal>
                                              <a:schemeClr val="accent1"/>
                                            </p:clrVal>
                                          </p:val>
                                        </p:tav>
                                      </p:tavLst>
                                    </p:anim>
                                    <p:set>
                                      <p:cBhvr>
                                        <p:cTn id="86" dur="80"/>
                                        <p:tgtEl>
                                          <p:spTgt spid="1639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animBg="1"/>
      <p:bldP spid="16387" grpId="0" animBg="1"/>
      <p:bldP spid="16388" grpId="0" animBg="1"/>
      <p:bldP spid="16390" grpId="0" bldLvl="0" autoUpdateAnimBg="0"/>
      <p:bldP spid="16391" grpId="0" bldLvl="0" autoUpdateAnimBg="0"/>
      <p:bldP spid="16392" grpId="0" animBg="1"/>
      <p:bldP spid="16393" grpId="0" animBg="1"/>
      <p:bldP spid="16394" grpId="0" bldLvl="0" autoUpdateAnimBg="0"/>
      <p:bldP spid="16395" grpId="0" bldLvl="0" autoUpdateAnimBg="0"/>
      <p:bldP spid="16396" grpId="0" bldLvl="0" autoUpdateAnimBg="0"/>
      <p:bldP spid="16397" grpId="0" bldLvl="0" autoUpdateAnimBg="0"/>
      <p:bldP spid="16399" grpId="0" bldLvl="0" autoUpdateAnimBg="0"/>
      <p:bldP spid="16400" grpId="0" bldLvl="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AutoShape 2"/>
          <p:cNvSpPr>
            <a:spLocks noChangeArrowheads="1"/>
          </p:cNvSpPr>
          <p:nvPr/>
        </p:nvSpPr>
        <p:spPr bwMode="auto">
          <a:xfrm>
            <a:off x="504825" y="204788"/>
            <a:ext cx="8172450" cy="4854575"/>
          </a:xfrm>
          <a:prstGeom prst="roundRect">
            <a:avLst>
              <a:gd name="adj" fmla="val 2713"/>
            </a:avLst>
          </a:prstGeom>
          <a:solidFill>
            <a:schemeClr val="bg1">
              <a:alpha val="70195"/>
            </a:schemeClr>
          </a:solidFill>
          <a:ln w="9525">
            <a:solidFill>
              <a:schemeClr val="accent2"/>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p>
        </p:txBody>
      </p:sp>
      <p:sp>
        <p:nvSpPr>
          <p:cNvPr id="17411" name="任意多边形 86"/>
          <p:cNvSpPr/>
          <p:nvPr/>
        </p:nvSpPr>
        <p:spPr bwMode="auto">
          <a:xfrm>
            <a:off x="311151" y="317501"/>
            <a:ext cx="203200" cy="458788"/>
          </a:xfrm>
          <a:custGeom>
            <a:avLst/>
            <a:gdLst>
              <a:gd name="T0" fmla="*/ 1911501 w 21600"/>
              <a:gd name="T1" fmla="*/ 2183087 h 21600"/>
              <a:gd name="T2" fmla="*/ 1888753 w 21600"/>
              <a:gd name="T3" fmla="*/ 9744742 h 21600"/>
              <a:gd name="T4" fmla="*/ 0 w 21600"/>
              <a:gd name="T5" fmla="*/ 7345557 h 21600"/>
              <a:gd name="T6" fmla="*/ 2832 w 21600"/>
              <a:gd name="T7" fmla="*/ 0 h 21600"/>
              <a:gd name="T8" fmla="*/ 1911501 w 21600"/>
              <a:gd name="T9" fmla="*/ 2183087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21599" y="4839"/>
                </a:moveTo>
                <a:lnTo>
                  <a:pt x="21342" y="21600"/>
                </a:lnTo>
                <a:lnTo>
                  <a:pt x="0" y="16282"/>
                </a:lnTo>
                <a:lnTo>
                  <a:pt x="32" y="0"/>
                </a:lnTo>
                <a:lnTo>
                  <a:pt x="21599" y="4839"/>
                </a:lnTo>
                <a:close/>
              </a:path>
            </a:pathLst>
          </a:custGeom>
          <a:solidFill>
            <a:srgbClr val="80000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7412" name="任意多边形 1313"/>
          <p:cNvSpPr/>
          <p:nvPr/>
        </p:nvSpPr>
        <p:spPr bwMode="auto">
          <a:xfrm>
            <a:off x="311151" y="319088"/>
            <a:ext cx="3335338" cy="358775"/>
          </a:xfrm>
          <a:custGeom>
            <a:avLst/>
            <a:gdLst>
              <a:gd name="T0" fmla="*/ 0 w 21600"/>
              <a:gd name="T1" fmla="*/ 5895786 h 21600"/>
              <a:gd name="T2" fmla="*/ 515022203 w 21600"/>
              <a:gd name="T3" fmla="*/ 5959236 h 21600"/>
              <a:gd name="T4" fmla="*/ 492323066 w 21600"/>
              <a:gd name="T5" fmla="*/ 2963614 h 21600"/>
              <a:gd name="T6" fmla="*/ 515022203 w 21600"/>
              <a:gd name="T7" fmla="*/ 94909 h 21600"/>
              <a:gd name="T8" fmla="*/ 1287502 w 21600"/>
              <a:gd name="T9" fmla="*/ 0 h 21600"/>
              <a:gd name="T10" fmla="*/ 0 w 21600"/>
              <a:gd name="T11" fmla="*/ 5895786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21370"/>
                </a:moveTo>
                <a:lnTo>
                  <a:pt x="21600" y="21600"/>
                </a:lnTo>
                <a:lnTo>
                  <a:pt x="20648" y="10742"/>
                </a:lnTo>
                <a:lnTo>
                  <a:pt x="21600" y="344"/>
                </a:lnTo>
                <a:lnTo>
                  <a:pt x="54" y="0"/>
                </a:lnTo>
                <a:lnTo>
                  <a:pt x="0" y="21370"/>
                </a:lnTo>
                <a:close/>
              </a:path>
            </a:pathLst>
          </a:custGeom>
          <a:solidFill>
            <a:schemeClr val="accent2"/>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7413" name="AutoShape 5"/>
          <p:cNvSpPr>
            <a:spLocks noChangeArrowheads="1"/>
          </p:cNvSpPr>
          <p:nvPr/>
        </p:nvSpPr>
        <p:spPr bwMode="auto">
          <a:xfrm>
            <a:off x="407988" y="354014"/>
            <a:ext cx="263525" cy="263525"/>
          </a:xfrm>
          <a:prstGeom prst="star5">
            <a:avLst/>
          </a:prstGeom>
          <a:solidFill>
            <a:schemeClr va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buFont typeface="Arial" panose="020B0604020202020204" pitchFamily="34" charset="0"/>
              <a:buNone/>
              <a:defRPr/>
            </a:pPr>
            <a:endParaRPr lang="zh-CN" altLang="en-US"/>
          </a:p>
        </p:txBody>
      </p:sp>
      <p:sp>
        <p:nvSpPr>
          <p:cNvPr id="17414" name="Text Box 6"/>
          <p:cNvSpPr txBox="1">
            <a:spLocks noChangeArrowheads="1"/>
          </p:cNvSpPr>
          <p:nvPr/>
        </p:nvSpPr>
        <p:spPr bwMode="auto">
          <a:xfrm>
            <a:off x="684213" y="312739"/>
            <a:ext cx="2457450" cy="350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spAutoFit/>
          </a:bodyP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800" b="1">
                <a:solidFill>
                  <a:schemeClr val="hlink"/>
                </a:solidFill>
                <a:ea typeface="微软雅黑" panose="020B0503020204020204" pitchFamily="34" charset="-122"/>
              </a:rPr>
              <a:t>请输入您的标题</a:t>
            </a:r>
          </a:p>
        </p:txBody>
      </p:sp>
      <p:sp>
        <p:nvSpPr>
          <p:cNvPr id="17415" name="Rectangle 7"/>
          <p:cNvSpPr>
            <a:spLocks noChangeArrowheads="1"/>
          </p:cNvSpPr>
          <p:nvPr/>
        </p:nvSpPr>
        <p:spPr bwMode="auto">
          <a:xfrm>
            <a:off x="1092201" y="1209675"/>
            <a:ext cx="6332538" cy="28622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574" tIns="36287" rIns="72574" bIns="36287" anchor="ct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chemeClr val="bg1"/>
              </a:solidFill>
            </a:endParaRPr>
          </a:p>
        </p:txBody>
      </p:sp>
      <p:grpSp>
        <p:nvGrpSpPr>
          <p:cNvPr id="17416" name="Group 8"/>
          <p:cNvGrpSpPr/>
          <p:nvPr/>
        </p:nvGrpSpPr>
        <p:grpSpPr bwMode="auto">
          <a:xfrm>
            <a:off x="1635125" y="828675"/>
            <a:ext cx="6072188" cy="3189288"/>
            <a:chOff x="0" y="0"/>
            <a:chExt cx="4161" cy="2106"/>
          </a:xfrm>
        </p:grpSpPr>
        <p:grpSp>
          <p:nvGrpSpPr>
            <p:cNvPr id="17424" name="Group 9"/>
            <p:cNvGrpSpPr/>
            <p:nvPr/>
          </p:nvGrpSpPr>
          <p:grpSpPr bwMode="auto">
            <a:xfrm>
              <a:off x="0" y="37"/>
              <a:ext cx="2770" cy="2069"/>
              <a:chOff x="0" y="0"/>
              <a:chExt cx="2770" cy="2069"/>
            </a:xfrm>
          </p:grpSpPr>
          <p:sp>
            <p:nvSpPr>
              <p:cNvPr id="17456" name="未知"/>
              <p:cNvSpPr>
                <a:spLocks noChangeArrowheads="1"/>
              </p:cNvSpPr>
              <p:nvPr/>
            </p:nvSpPr>
            <p:spPr bwMode="auto">
              <a:xfrm>
                <a:off x="435" y="19"/>
                <a:ext cx="159" cy="63"/>
              </a:xfrm>
              <a:custGeom>
                <a:avLst/>
                <a:gdLst>
                  <a:gd name="T0" fmla="*/ 113 w 206"/>
                  <a:gd name="T1" fmla="*/ 4 h 85"/>
                  <a:gd name="T2" fmla="*/ 62 w 206"/>
                  <a:gd name="T3" fmla="*/ 5 h 85"/>
                  <a:gd name="T4" fmla="*/ 65 w 206"/>
                  <a:gd name="T5" fmla="*/ 14 h 85"/>
                  <a:gd name="T6" fmla="*/ 64 w 206"/>
                  <a:gd name="T7" fmla="*/ 18 h 85"/>
                  <a:gd name="T8" fmla="*/ 53 w 206"/>
                  <a:gd name="T9" fmla="*/ 15 h 85"/>
                  <a:gd name="T10" fmla="*/ 46 w 206"/>
                  <a:gd name="T11" fmla="*/ 10 h 85"/>
                  <a:gd name="T12" fmla="*/ 14 w 206"/>
                  <a:gd name="T13" fmla="*/ 15 h 85"/>
                  <a:gd name="T14" fmla="*/ 19 w 206"/>
                  <a:gd name="T15" fmla="*/ 27 h 85"/>
                  <a:gd name="T16" fmla="*/ 32 w 206"/>
                  <a:gd name="T17" fmla="*/ 29 h 85"/>
                  <a:gd name="T18" fmla="*/ 45 w 206"/>
                  <a:gd name="T19" fmla="*/ 40 h 85"/>
                  <a:gd name="T20" fmla="*/ 53 w 206"/>
                  <a:gd name="T21" fmla="*/ 47 h 85"/>
                  <a:gd name="T22" fmla="*/ 65 w 206"/>
                  <a:gd name="T23" fmla="*/ 37 h 85"/>
                  <a:gd name="T24" fmla="*/ 72 w 206"/>
                  <a:gd name="T25" fmla="*/ 33 h 85"/>
                  <a:gd name="T26" fmla="*/ 76 w 206"/>
                  <a:gd name="T27" fmla="*/ 26 h 85"/>
                  <a:gd name="T28" fmla="*/ 100 w 206"/>
                  <a:gd name="T29" fmla="*/ 19 h 85"/>
                  <a:gd name="T30" fmla="*/ 111 w 206"/>
                  <a:gd name="T31" fmla="*/ 17 h 85"/>
                  <a:gd name="T32" fmla="*/ 119 w 206"/>
                  <a:gd name="T33" fmla="*/ 15 h 85"/>
                  <a:gd name="T34" fmla="*/ 113 w 206"/>
                  <a:gd name="T35" fmla="*/ 4 h 8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06"/>
                  <a:gd name="T55" fmla="*/ 0 h 85"/>
                  <a:gd name="T56" fmla="*/ 206 w 206"/>
                  <a:gd name="T57" fmla="*/ 85 h 8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06" h="85">
                    <a:moveTo>
                      <a:pt x="191" y="7"/>
                    </a:moveTo>
                    <a:cubicBezTo>
                      <a:pt x="165" y="6"/>
                      <a:pt x="130" y="0"/>
                      <a:pt x="103" y="9"/>
                    </a:cubicBezTo>
                    <a:cubicBezTo>
                      <a:pt x="100" y="18"/>
                      <a:pt x="101" y="20"/>
                      <a:pt x="109" y="25"/>
                    </a:cubicBezTo>
                    <a:cubicBezTo>
                      <a:pt x="111" y="28"/>
                      <a:pt x="118" y="34"/>
                      <a:pt x="107" y="33"/>
                    </a:cubicBezTo>
                    <a:cubicBezTo>
                      <a:pt x="101" y="32"/>
                      <a:pt x="89" y="27"/>
                      <a:pt x="89" y="27"/>
                    </a:cubicBezTo>
                    <a:cubicBezTo>
                      <a:pt x="86" y="24"/>
                      <a:pt x="82" y="18"/>
                      <a:pt x="77" y="19"/>
                    </a:cubicBezTo>
                    <a:cubicBezTo>
                      <a:pt x="52" y="22"/>
                      <a:pt x="57" y="25"/>
                      <a:pt x="23" y="27"/>
                    </a:cubicBezTo>
                    <a:cubicBezTo>
                      <a:pt x="0" y="31"/>
                      <a:pt x="18" y="45"/>
                      <a:pt x="31" y="49"/>
                    </a:cubicBezTo>
                    <a:cubicBezTo>
                      <a:pt x="43" y="53"/>
                      <a:pt x="35" y="51"/>
                      <a:pt x="55" y="53"/>
                    </a:cubicBezTo>
                    <a:cubicBezTo>
                      <a:pt x="63" y="59"/>
                      <a:pt x="66" y="67"/>
                      <a:pt x="75" y="73"/>
                    </a:cubicBezTo>
                    <a:cubicBezTo>
                      <a:pt x="78" y="81"/>
                      <a:pt x="81" y="82"/>
                      <a:pt x="89" y="85"/>
                    </a:cubicBezTo>
                    <a:cubicBezTo>
                      <a:pt x="104" y="81"/>
                      <a:pt x="99" y="75"/>
                      <a:pt x="109" y="67"/>
                    </a:cubicBezTo>
                    <a:cubicBezTo>
                      <a:pt x="113" y="64"/>
                      <a:pt x="121" y="59"/>
                      <a:pt x="121" y="59"/>
                    </a:cubicBezTo>
                    <a:cubicBezTo>
                      <a:pt x="123" y="55"/>
                      <a:pt x="124" y="50"/>
                      <a:pt x="127" y="47"/>
                    </a:cubicBezTo>
                    <a:cubicBezTo>
                      <a:pt x="132" y="41"/>
                      <a:pt x="158" y="37"/>
                      <a:pt x="167" y="35"/>
                    </a:cubicBezTo>
                    <a:cubicBezTo>
                      <a:pt x="174" y="34"/>
                      <a:pt x="181" y="33"/>
                      <a:pt x="187" y="31"/>
                    </a:cubicBezTo>
                    <a:cubicBezTo>
                      <a:pt x="191" y="30"/>
                      <a:pt x="199" y="27"/>
                      <a:pt x="199" y="27"/>
                    </a:cubicBezTo>
                    <a:cubicBezTo>
                      <a:pt x="206" y="16"/>
                      <a:pt x="199" y="15"/>
                      <a:pt x="191" y="7"/>
                    </a:cubicBezTo>
                    <a:close/>
                  </a:path>
                </a:pathLst>
              </a:custGeom>
              <a:solidFill>
                <a:schemeClr val="folHlink">
                  <a:alpha val="50195"/>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sp>
            <p:nvSpPr>
              <p:cNvPr id="17457" name="未知"/>
              <p:cNvSpPr>
                <a:spLocks noChangeArrowheads="1"/>
              </p:cNvSpPr>
              <p:nvPr/>
            </p:nvSpPr>
            <p:spPr bwMode="auto">
              <a:xfrm>
                <a:off x="535" y="52"/>
                <a:ext cx="49" cy="21"/>
              </a:xfrm>
              <a:custGeom>
                <a:avLst/>
                <a:gdLst>
                  <a:gd name="T0" fmla="*/ 21 w 64"/>
                  <a:gd name="T1" fmla="*/ 4 h 28"/>
                  <a:gd name="T2" fmla="*/ 5 w 64"/>
                  <a:gd name="T3" fmla="*/ 2 h 28"/>
                  <a:gd name="T4" fmla="*/ 14 w 64"/>
                  <a:gd name="T5" fmla="*/ 16 h 28"/>
                  <a:gd name="T6" fmla="*/ 31 w 64"/>
                  <a:gd name="T7" fmla="*/ 8 h 28"/>
                  <a:gd name="T8" fmla="*/ 21 w 64"/>
                  <a:gd name="T9" fmla="*/ 4 h 28"/>
                  <a:gd name="T10" fmla="*/ 0 60000 65536"/>
                  <a:gd name="T11" fmla="*/ 0 60000 65536"/>
                  <a:gd name="T12" fmla="*/ 0 60000 65536"/>
                  <a:gd name="T13" fmla="*/ 0 60000 65536"/>
                  <a:gd name="T14" fmla="*/ 0 60000 65536"/>
                  <a:gd name="T15" fmla="*/ 0 w 64"/>
                  <a:gd name="T16" fmla="*/ 0 h 28"/>
                  <a:gd name="T17" fmla="*/ 64 w 64"/>
                  <a:gd name="T18" fmla="*/ 28 h 28"/>
                </a:gdLst>
                <a:ahLst/>
                <a:cxnLst>
                  <a:cxn ang="T10">
                    <a:pos x="T0" y="T1"/>
                  </a:cxn>
                  <a:cxn ang="T11">
                    <a:pos x="T2" y="T3"/>
                  </a:cxn>
                  <a:cxn ang="T12">
                    <a:pos x="T4" y="T5"/>
                  </a:cxn>
                  <a:cxn ang="T13">
                    <a:pos x="T6" y="T7"/>
                  </a:cxn>
                  <a:cxn ang="T14">
                    <a:pos x="T8" y="T9"/>
                  </a:cxn>
                </a:cxnLst>
                <a:rect l="T15" t="T16" r="T17" b="T18"/>
                <a:pathLst>
                  <a:path w="64" h="28">
                    <a:moveTo>
                      <a:pt x="36" y="6"/>
                    </a:moveTo>
                    <a:cubicBezTo>
                      <a:pt x="32" y="18"/>
                      <a:pt x="19" y="0"/>
                      <a:pt x="8" y="4"/>
                    </a:cubicBezTo>
                    <a:cubicBezTo>
                      <a:pt x="0" y="16"/>
                      <a:pt x="14" y="27"/>
                      <a:pt x="24" y="28"/>
                    </a:cubicBezTo>
                    <a:cubicBezTo>
                      <a:pt x="30" y="27"/>
                      <a:pt x="48" y="16"/>
                      <a:pt x="54" y="14"/>
                    </a:cubicBezTo>
                    <a:cubicBezTo>
                      <a:pt x="64" y="10"/>
                      <a:pt x="36" y="9"/>
                      <a:pt x="36" y="6"/>
                    </a:cubicBezTo>
                    <a:close/>
                  </a:path>
                </a:pathLst>
              </a:custGeom>
              <a:solidFill>
                <a:schemeClr val="folHlink">
                  <a:alpha val="50195"/>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sp>
            <p:nvSpPr>
              <p:cNvPr id="17458" name="未知"/>
              <p:cNvSpPr>
                <a:spLocks noChangeArrowheads="1"/>
              </p:cNvSpPr>
              <p:nvPr/>
            </p:nvSpPr>
            <p:spPr bwMode="auto">
              <a:xfrm>
                <a:off x="235" y="323"/>
                <a:ext cx="112" cy="131"/>
              </a:xfrm>
              <a:custGeom>
                <a:avLst/>
                <a:gdLst>
                  <a:gd name="T0" fmla="*/ 14 w 146"/>
                  <a:gd name="T1" fmla="*/ 10 h 176"/>
                  <a:gd name="T2" fmla="*/ 0 w 146"/>
                  <a:gd name="T3" fmla="*/ 14 h 176"/>
                  <a:gd name="T4" fmla="*/ 8 w 146"/>
                  <a:gd name="T5" fmla="*/ 24 h 176"/>
                  <a:gd name="T6" fmla="*/ 20 w 146"/>
                  <a:gd name="T7" fmla="*/ 48 h 176"/>
                  <a:gd name="T8" fmla="*/ 31 w 146"/>
                  <a:gd name="T9" fmla="*/ 51 h 176"/>
                  <a:gd name="T10" fmla="*/ 29 w 146"/>
                  <a:gd name="T11" fmla="*/ 60 h 176"/>
                  <a:gd name="T12" fmla="*/ 16 w 146"/>
                  <a:gd name="T13" fmla="*/ 63 h 176"/>
                  <a:gd name="T14" fmla="*/ 9 w 146"/>
                  <a:gd name="T15" fmla="*/ 73 h 176"/>
                  <a:gd name="T16" fmla="*/ 11 w 146"/>
                  <a:gd name="T17" fmla="*/ 76 h 176"/>
                  <a:gd name="T18" fmla="*/ 18 w 146"/>
                  <a:gd name="T19" fmla="*/ 78 h 176"/>
                  <a:gd name="T20" fmla="*/ 11 w 146"/>
                  <a:gd name="T21" fmla="*/ 94 h 176"/>
                  <a:gd name="T22" fmla="*/ 12 w 146"/>
                  <a:gd name="T23" fmla="*/ 97 h 176"/>
                  <a:gd name="T24" fmla="*/ 20 w 146"/>
                  <a:gd name="T25" fmla="*/ 95 h 176"/>
                  <a:gd name="T26" fmla="*/ 34 w 146"/>
                  <a:gd name="T27" fmla="*/ 94 h 176"/>
                  <a:gd name="T28" fmla="*/ 54 w 146"/>
                  <a:gd name="T29" fmla="*/ 95 h 176"/>
                  <a:gd name="T30" fmla="*/ 64 w 146"/>
                  <a:gd name="T31" fmla="*/ 94 h 176"/>
                  <a:gd name="T32" fmla="*/ 72 w 146"/>
                  <a:gd name="T33" fmla="*/ 92 h 176"/>
                  <a:gd name="T34" fmla="*/ 75 w 146"/>
                  <a:gd name="T35" fmla="*/ 78 h 176"/>
                  <a:gd name="T36" fmla="*/ 86 w 146"/>
                  <a:gd name="T37" fmla="*/ 74 h 176"/>
                  <a:gd name="T38" fmla="*/ 64 w 146"/>
                  <a:gd name="T39" fmla="*/ 60 h 176"/>
                  <a:gd name="T40" fmla="*/ 52 w 146"/>
                  <a:gd name="T41" fmla="*/ 46 h 176"/>
                  <a:gd name="T42" fmla="*/ 48 w 146"/>
                  <a:gd name="T43" fmla="*/ 38 h 176"/>
                  <a:gd name="T44" fmla="*/ 38 w 146"/>
                  <a:gd name="T45" fmla="*/ 33 h 176"/>
                  <a:gd name="T46" fmla="*/ 51 w 146"/>
                  <a:gd name="T47" fmla="*/ 25 h 176"/>
                  <a:gd name="T48" fmla="*/ 38 w 146"/>
                  <a:gd name="T49" fmla="*/ 17 h 176"/>
                  <a:gd name="T50" fmla="*/ 41 w 146"/>
                  <a:gd name="T51" fmla="*/ 7 h 176"/>
                  <a:gd name="T52" fmla="*/ 27 w 146"/>
                  <a:gd name="T53" fmla="*/ 1 h 176"/>
                  <a:gd name="T54" fmla="*/ 18 w 146"/>
                  <a:gd name="T55" fmla="*/ 5 h 176"/>
                  <a:gd name="T56" fmla="*/ 14 w 146"/>
                  <a:gd name="T57" fmla="*/ 10 h 17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46"/>
                  <a:gd name="T88" fmla="*/ 0 h 176"/>
                  <a:gd name="T89" fmla="*/ 146 w 146"/>
                  <a:gd name="T90" fmla="*/ 176 h 17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46" h="176">
                    <a:moveTo>
                      <a:pt x="24" y="19"/>
                    </a:moveTo>
                    <a:cubicBezTo>
                      <a:pt x="13" y="23"/>
                      <a:pt x="7" y="15"/>
                      <a:pt x="0" y="25"/>
                    </a:cubicBezTo>
                    <a:cubicBezTo>
                      <a:pt x="2" y="32"/>
                      <a:pt x="14" y="43"/>
                      <a:pt x="14" y="43"/>
                    </a:cubicBezTo>
                    <a:cubicBezTo>
                      <a:pt x="19" y="58"/>
                      <a:pt x="20" y="78"/>
                      <a:pt x="34" y="87"/>
                    </a:cubicBezTo>
                    <a:cubicBezTo>
                      <a:pt x="42" y="84"/>
                      <a:pt x="45" y="86"/>
                      <a:pt x="52" y="91"/>
                    </a:cubicBezTo>
                    <a:cubicBezTo>
                      <a:pt x="57" y="105"/>
                      <a:pt x="60" y="101"/>
                      <a:pt x="50" y="107"/>
                    </a:cubicBezTo>
                    <a:cubicBezTo>
                      <a:pt x="38" y="105"/>
                      <a:pt x="32" y="101"/>
                      <a:pt x="28" y="113"/>
                    </a:cubicBezTo>
                    <a:cubicBezTo>
                      <a:pt x="32" y="129"/>
                      <a:pt x="33" y="128"/>
                      <a:pt x="16" y="131"/>
                    </a:cubicBezTo>
                    <a:cubicBezTo>
                      <a:pt x="17" y="133"/>
                      <a:pt x="16" y="136"/>
                      <a:pt x="18" y="137"/>
                    </a:cubicBezTo>
                    <a:cubicBezTo>
                      <a:pt x="21" y="139"/>
                      <a:pt x="30" y="141"/>
                      <a:pt x="30" y="141"/>
                    </a:cubicBezTo>
                    <a:cubicBezTo>
                      <a:pt x="28" y="152"/>
                      <a:pt x="21" y="159"/>
                      <a:pt x="18" y="169"/>
                    </a:cubicBezTo>
                    <a:cubicBezTo>
                      <a:pt x="19" y="171"/>
                      <a:pt x="18" y="174"/>
                      <a:pt x="20" y="175"/>
                    </a:cubicBezTo>
                    <a:cubicBezTo>
                      <a:pt x="22" y="176"/>
                      <a:pt x="32" y="171"/>
                      <a:pt x="34" y="171"/>
                    </a:cubicBezTo>
                    <a:cubicBezTo>
                      <a:pt x="42" y="170"/>
                      <a:pt x="50" y="170"/>
                      <a:pt x="58" y="169"/>
                    </a:cubicBezTo>
                    <a:cubicBezTo>
                      <a:pt x="70" y="167"/>
                      <a:pt x="80" y="167"/>
                      <a:pt x="92" y="171"/>
                    </a:cubicBezTo>
                    <a:cubicBezTo>
                      <a:pt x="98" y="170"/>
                      <a:pt x="104" y="170"/>
                      <a:pt x="110" y="169"/>
                    </a:cubicBezTo>
                    <a:cubicBezTo>
                      <a:pt x="114" y="168"/>
                      <a:pt x="122" y="165"/>
                      <a:pt x="122" y="165"/>
                    </a:cubicBezTo>
                    <a:cubicBezTo>
                      <a:pt x="124" y="158"/>
                      <a:pt x="123" y="147"/>
                      <a:pt x="128" y="141"/>
                    </a:cubicBezTo>
                    <a:cubicBezTo>
                      <a:pt x="132" y="136"/>
                      <a:pt x="146" y="133"/>
                      <a:pt x="146" y="133"/>
                    </a:cubicBezTo>
                    <a:cubicBezTo>
                      <a:pt x="142" y="105"/>
                      <a:pt x="143" y="111"/>
                      <a:pt x="110" y="109"/>
                    </a:cubicBezTo>
                    <a:cubicBezTo>
                      <a:pt x="102" y="97"/>
                      <a:pt x="103" y="88"/>
                      <a:pt x="88" y="83"/>
                    </a:cubicBezTo>
                    <a:cubicBezTo>
                      <a:pt x="85" y="79"/>
                      <a:pt x="86" y="72"/>
                      <a:pt x="82" y="69"/>
                    </a:cubicBezTo>
                    <a:cubicBezTo>
                      <a:pt x="77" y="65"/>
                      <a:pt x="69" y="65"/>
                      <a:pt x="64" y="61"/>
                    </a:cubicBezTo>
                    <a:cubicBezTo>
                      <a:pt x="52" y="43"/>
                      <a:pt x="67" y="47"/>
                      <a:pt x="86" y="45"/>
                    </a:cubicBezTo>
                    <a:cubicBezTo>
                      <a:pt x="93" y="25"/>
                      <a:pt x="83" y="29"/>
                      <a:pt x="64" y="31"/>
                    </a:cubicBezTo>
                    <a:cubicBezTo>
                      <a:pt x="62" y="25"/>
                      <a:pt x="70" y="13"/>
                      <a:pt x="70" y="13"/>
                    </a:cubicBezTo>
                    <a:cubicBezTo>
                      <a:pt x="64" y="4"/>
                      <a:pt x="56" y="3"/>
                      <a:pt x="46" y="1"/>
                    </a:cubicBezTo>
                    <a:cubicBezTo>
                      <a:pt x="35" y="3"/>
                      <a:pt x="34" y="0"/>
                      <a:pt x="30" y="9"/>
                    </a:cubicBezTo>
                    <a:cubicBezTo>
                      <a:pt x="25" y="21"/>
                      <a:pt x="29" y="24"/>
                      <a:pt x="24" y="19"/>
                    </a:cubicBezTo>
                    <a:close/>
                  </a:path>
                </a:pathLst>
              </a:custGeom>
              <a:solidFill>
                <a:schemeClr val="folHlink">
                  <a:alpha val="50195"/>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sp>
            <p:nvSpPr>
              <p:cNvPr id="17459" name="未知"/>
              <p:cNvSpPr>
                <a:spLocks noChangeArrowheads="1"/>
              </p:cNvSpPr>
              <p:nvPr/>
            </p:nvSpPr>
            <p:spPr bwMode="auto">
              <a:xfrm>
                <a:off x="180" y="370"/>
                <a:ext cx="71" cy="68"/>
              </a:xfrm>
              <a:custGeom>
                <a:avLst/>
                <a:gdLst>
                  <a:gd name="T0" fmla="*/ 35 w 92"/>
                  <a:gd name="T1" fmla="*/ 3 h 92"/>
                  <a:gd name="T2" fmla="*/ 49 w 92"/>
                  <a:gd name="T3" fmla="*/ 4 h 92"/>
                  <a:gd name="T4" fmla="*/ 55 w 92"/>
                  <a:gd name="T5" fmla="*/ 14 h 92"/>
                  <a:gd name="T6" fmla="*/ 46 w 92"/>
                  <a:gd name="T7" fmla="*/ 26 h 92"/>
                  <a:gd name="T8" fmla="*/ 28 w 92"/>
                  <a:gd name="T9" fmla="*/ 41 h 92"/>
                  <a:gd name="T10" fmla="*/ 11 w 92"/>
                  <a:gd name="T11" fmla="*/ 50 h 92"/>
                  <a:gd name="T12" fmla="*/ 5 w 92"/>
                  <a:gd name="T13" fmla="*/ 39 h 92"/>
                  <a:gd name="T14" fmla="*/ 12 w 92"/>
                  <a:gd name="T15" fmla="*/ 35 h 92"/>
                  <a:gd name="T16" fmla="*/ 8 w 92"/>
                  <a:gd name="T17" fmla="*/ 25 h 92"/>
                  <a:gd name="T18" fmla="*/ 24 w 92"/>
                  <a:gd name="T19" fmla="*/ 16 h 92"/>
                  <a:gd name="T20" fmla="*/ 35 w 92"/>
                  <a:gd name="T21" fmla="*/ 3 h 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2"/>
                  <a:gd name="T34" fmla="*/ 0 h 92"/>
                  <a:gd name="T35" fmla="*/ 92 w 92"/>
                  <a:gd name="T36" fmla="*/ 92 h 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2" h="92">
                    <a:moveTo>
                      <a:pt x="58" y="6"/>
                    </a:moveTo>
                    <a:cubicBezTo>
                      <a:pt x="67" y="0"/>
                      <a:pt x="73" y="2"/>
                      <a:pt x="82" y="8"/>
                    </a:cubicBezTo>
                    <a:cubicBezTo>
                      <a:pt x="91" y="22"/>
                      <a:pt x="88" y="15"/>
                      <a:pt x="92" y="26"/>
                    </a:cubicBezTo>
                    <a:cubicBezTo>
                      <a:pt x="89" y="36"/>
                      <a:pt x="82" y="37"/>
                      <a:pt x="78" y="48"/>
                    </a:cubicBezTo>
                    <a:cubicBezTo>
                      <a:pt x="85" y="69"/>
                      <a:pt x="60" y="71"/>
                      <a:pt x="46" y="76"/>
                    </a:cubicBezTo>
                    <a:cubicBezTo>
                      <a:pt x="40" y="86"/>
                      <a:pt x="28" y="86"/>
                      <a:pt x="18" y="92"/>
                    </a:cubicBezTo>
                    <a:cubicBezTo>
                      <a:pt x="9" y="90"/>
                      <a:pt x="0" y="84"/>
                      <a:pt x="8" y="72"/>
                    </a:cubicBezTo>
                    <a:cubicBezTo>
                      <a:pt x="11" y="68"/>
                      <a:pt x="20" y="64"/>
                      <a:pt x="20" y="64"/>
                    </a:cubicBezTo>
                    <a:cubicBezTo>
                      <a:pt x="23" y="55"/>
                      <a:pt x="21" y="53"/>
                      <a:pt x="14" y="46"/>
                    </a:cubicBezTo>
                    <a:cubicBezTo>
                      <a:pt x="18" y="30"/>
                      <a:pt x="28" y="36"/>
                      <a:pt x="40" y="28"/>
                    </a:cubicBezTo>
                    <a:cubicBezTo>
                      <a:pt x="56" y="17"/>
                      <a:pt x="50" y="24"/>
                      <a:pt x="58" y="6"/>
                    </a:cubicBezTo>
                    <a:close/>
                  </a:path>
                </a:pathLst>
              </a:custGeom>
              <a:solidFill>
                <a:schemeClr val="folHlink">
                  <a:alpha val="50195"/>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sp>
            <p:nvSpPr>
              <p:cNvPr id="17460" name="未知"/>
              <p:cNvSpPr>
                <a:spLocks noChangeArrowheads="1"/>
              </p:cNvSpPr>
              <p:nvPr/>
            </p:nvSpPr>
            <p:spPr bwMode="auto">
              <a:xfrm>
                <a:off x="1875" y="1502"/>
                <a:ext cx="486" cy="493"/>
              </a:xfrm>
              <a:custGeom>
                <a:avLst/>
                <a:gdLst>
                  <a:gd name="T0" fmla="*/ 125 w 633"/>
                  <a:gd name="T1" fmla="*/ 6 h 660"/>
                  <a:gd name="T2" fmla="*/ 104 w 633"/>
                  <a:gd name="T3" fmla="*/ 10 h 660"/>
                  <a:gd name="T4" fmla="*/ 85 w 633"/>
                  <a:gd name="T5" fmla="*/ 28 h 660"/>
                  <a:gd name="T6" fmla="*/ 61 w 633"/>
                  <a:gd name="T7" fmla="*/ 33 h 660"/>
                  <a:gd name="T8" fmla="*/ 49 w 633"/>
                  <a:gd name="T9" fmla="*/ 42 h 660"/>
                  <a:gd name="T10" fmla="*/ 40 w 633"/>
                  <a:gd name="T11" fmla="*/ 64 h 660"/>
                  <a:gd name="T12" fmla="*/ 21 w 633"/>
                  <a:gd name="T13" fmla="*/ 93 h 660"/>
                  <a:gd name="T14" fmla="*/ 0 w 633"/>
                  <a:gd name="T15" fmla="*/ 100 h 660"/>
                  <a:gd name="T16" fmla="*/ 42 w 633"/>
                  <a:gd name="T17" fmla="*/ 180 h 660"/>
                  <a:gd name="T18" fmla="*/ 71 w 633"/>
                  <a:gd name="T19" fmla="*/ 238 h 660"/>
                  <a:gd name="T20" fmla="*/ 85 w 633"/>
                  <a:gd name="T21" fmla="*/ 247 h 660"/>
                  <a:gd name="T22" fmla="*/ 99 w 633"/>
                  <a:gd name="T23" fmla="*/ 252 h 660"/>
                  <a:gd name="T24" fmla="*/ 134 w 633"/>
                  <a:gd name="T25" fmla="*/ 241 h 660"/>
                  <a:gd name="T26" fmla="*/ 148 w 633"/>
                  <a:gd name="T27" fmla="*/ 236 h 660"/>
                  <a:gd name="T28" fmla="*/ 177 w 633"/>
                  <a:gd name="T29" fmla="*/ 252 h 660"/>
                  <a:gd name="T30" fmla="*/ 191 w 633"/>
                  <a:gd name="T31" fmla="*/ 294 h 660"/>
                  <a:gd name="T32" fmla="*/ 198 w 633"/>
                  <a:gd name="T33" fmla="*/ 292 h 660"/>
                  <a:gd name="T34" fmla="*/ 203 w 633"/>
                  <a:gd name="T35" fmla="*/ 285 h 660"/>
                  <a:gd name="T36" fmla="*/ 217 w 633"/>
                  <a:gd name="T37" fmla="*/ 306 h 660"/>
                  <a:gd name="T38" fmla="*/ 238 w 633"/>
                  <a:gd name="T39" fmla="*/ 319 h 660"/>
                  <a:gd name="T40" fmla="*/ 257 w 633"/>
                  <a:gd name="T41" fmla="*/ 336 h 660"/>
                  <a:gd name="T42" fmla="*/ 262 w 633"/>
                  <a:gd name="T43" fmla="*/ 343 h 660"/>
                  <a:gd name="T44" fmla="*/ 269 w 633"/>
                  <a:gd name="T45" fmla="*/ 347 h 660"/>
                  <a:gd name="T46" fmla="*/ 286 w 633"/>
                  <a:gd name="T47" fmla="*/ 365 h 660"/>
                  <a:gd name="T48" fmla="*/ 290 w 633"/>
                  <a:gd name="T49" fmla="*/ 352 h 660"/>
                  <a:gd name="T50" fmla="*/ 319 w 633"/>
                  <a:gd name="T51" fmla="*/ 368 h 660"/>
                  <a:gd name="T52" fmla="*/ 346 w 633"/>
                  <a:gd name="T53" fmla="*/ 365 h 660"/>
                  <a:gd name="T54" fmla="*/ 363 w 633"/>
                  <a:gd name="T55" fmla="*/ 297 h 660"/>
                  <a:gd name="T56" fmla="*/ 372 w 633"/>
                  <a:gd name="T57" fmla="*/ 258 h 660"/>
                  <a:gd name="T58" fmla="*/ 365 w 633"/>
                  <a:gd name="T59" fmla="*/ 205 h 660"/>
                  <a:gd name="T60" fmla="*/ 316 w 633"/>
                  <a:gd name="T61" fmla="*/ 151 h 660"/>
                  <a:gd name="T62" fmla="*/ 311 w 633"/>
                  <a:gd name="T63" fmla="*/ 131 h 660"/>
                  <a:gd name="T64" fmla="*/ 271 w 633"/>
                  <a:gd name="T65" fmla="*/ 100 h 660"/>
                  <a:gd name="T66" fmla="*/ 278 w 633"/>
                  <a:gd name="T67" fmla="*/ 87 h 660"/>
                  <a:gd name="T68" fmla="*/ 269 w 633"/>
                  <a:gd name="T69" fmla="*/ 73 h 660"/>
                  <a:gd name="T70" fmla="*/ 245 w 633"/>
                  <a:gd name="T71" fmla="*/ 44 h 660"/>
                  <a:gd name="T72" fmla="*/ 231 w 633"/>
                  <a:gd name="T73" fmla="*/ 17 h 660"/>
                  <a:gd name="T74" fmla="*/ 229 w 633"/>
                  <a:gd name="T75" fmla="*/ 10 h 660"/>
                  <a:gd name="T76" fmla="*/ 214 w 633"/>
                  <a:gd name="T77" fmla="*/ 84 h 660"/>
                  <a:gd name="T78" fmla="*/ 191 w 633"/>
                  <a:gd name="T79" fmla="*/ 64 h 660"/>
                  <a:gd name="T80" fmla="*/ 172 w 633"/>
                  <a:gd name="T81" fmla="*/ 62 h 660"/>
                  <a:gd name="T82" fmla="*/ 160 w 633"/>
                  <a:gd name="T83" fmla="*/ 49 h 660"/>
                  <a:gd name="T84" fmla="*/ 156 w 633"/>
                  <a:gd name="T85" fmla="*/ 35 h 660"/>
                  <a:gd name="T86" fmla="*/ 163 w 633"/>
                  <a:gd name="T87" fmla="*/ 31 h 660"/>
                  <a:gd name="T88" fmla="*/ 141 w 633"/>
                  <a:gd name="T89" fmla="*/ 10 h 660"/>
                  <a:gd name="T90" fmla="*/ 127 w 633"/>
                  <a:gd name="T91" fmla="*/ 6 h 660"/>
                  <a:gd name="T92" fmla="*/ 121 w 633"/>
                  <a:gd name="T93" fmla="*/ 4 h 660"/>
                  <a:gd name="T94" fmla="*/ 125 w 633"/>
                  <a:gd name="T95" fmla="*/ 6 h 6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33"/>
                  <a:gd name="T145" fmla="*/ 0 h 660"/>
                  <a:gd name="T146" fmla="*/ 633 w 633"/>
                  <a:gd name="T147" fmla="*/ 660 h 6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33" h="660">
                    <a:moveTo>
                      <a:pt x="212" y="11"/>
                    </a:moveTo>
                    <a:cubicBezTo>
                      <a:pt x="195" y="0"/>
                      <a:pt x="187" y="2"/>
                      <a:pt x="176" y="19"/>
                    </a:cubicBezTo>
                    <a:cubicBezTo>
                      <a:pt x="171" y="61"/>
                      <a:pt x="181" y="88"/>
                      <a:pt x="144" y="51"/>
                    </a:cubicBezTo>
                    <a:cubicBezTo>
                      <a:pt x="131" y="53"/>
                      <a:pt x="115" y="51"/>
                      <a:pt x="104" y="59"/>
                    </a:cubicBezTo>
                    <a:cubicBezTo>
                      <a:pt x="78" y="80"/>
                      <a:pt x="114" y="65"/>
                      <a:pt x="84" y="75"/>
                    </a:cubicBezTo>
                    <a:cubicBezTo>
                      <a:pt x="78" y="94"/>
                      <a:pt x="92" y="107"/>
                      <a:pt x="68" y="115"/>
                    </a:cubicBezTo>
                    <a:cubicBezTo>
                      <a:pt x="55" y="135"/>
                      <a:pt x="59" y="159"/>
                      <a:pt x="36" y="167"/>
                    </a:cubicBezTo>
                    <a:cubicBezTo>
                      <a:pt x="16" y="163"/>
                      <a:pt x="7" y="158"/>
                      <a:pt x="0" y="179"/>
                    </a:cubicBezTo>
                    <a:cubicBezTo>
                      <a:pt x="9" y="232"/>
                      <a:pt x="43" y="279"/>
                      <a:pt x="72" y="323"/>
                    </a:cubicBezTo>
                    <a:cubicBezTo>
                      <a:pt x="82" y="371"/>
                      <a:pt x="85" y="392"/>
                      <a:pt x="120" y="427"/>
                    </a:cubicBezTo>
                    <a:cubicBezTo>
                      <a:pt x="127" y="434"/>
                      <a:pt x="136" y="438"/>
                      <a:pt x="144" y="443"/>
                    </a:cubicBezTo>
                    <a:cubicBezTo>
                      <a:pt x="151" y="448"/>
                      <a:pt x="168" y="451"/>
                      <a:pt x="168" y="451"/>
                    </a:cubicBezTo>
                    <a:cubicBezTo>
                      <a:pt x="188" y="444"/>
                      <a:pt x="208" y="438"/>
                      <a:pt x="228" y="431"/>
                    </a:cubicBezTo>
                    <a:cubicBezTo>
                      <a:pt x="236" y="428"/>
                      <a:pt x="252" y="423"/>
                      <a:pt x="252" y="423"/>
                    </a:cubicBezTo>
                    <a:cubicBezTo>
                      <a:pt x="271" y="429"/>
                      <a:pt x="281" y="445"/>
                      <a:pt x="300" y="451"/>
                    </a:cubicBezTo>
                    <a:cubicBezTo>
                      <a:pt x="320" y="471"/>
                      <a:pt x="315" y="500"/>
                      <a:pt x="324" y="527"/>
                    </a:cubicBezTo>
                    <a:cubicBezTo>
                      <a:pt x="328" y="526"/>
                      <a:pt x="333" y="526"/>
                      <a:pt x="336" y="523"/>
                    </a:cubicBezTo>
                    <a:cubicBezTo>
                      <a:pt x="340" y="520"/>
                      <a:pt x="339" y="511"/>
                      <a:pt x="344" y="511"/>
                    </a:cubicBezTo>
                    <a:cubicBezTo>
                      <a:pt x="358" y="511"/>
                      <a:pt x="362" y="541"/>
                      <a:pt x="368" y="547"/>
                    </a:cubicBezTo>
                    <a:cubicBezTo>
                      <a:pt x="378" y="557"/>
                      <a:pt x="392" y="563"/>
                      <a:pt x="404" y="571"/>
                    </a:cubicBezTo>
                    <a:cubicBezTo>
                      <a:pt x="418" y="580"/>
                      <a:pt x="422" y="594"/>
                      <a:pt x="436" y="603"/>
                    </a:cubicBezTo>
                    <a:cubicBezTo>
                      <a:pt x="439" y="607"/>
                      <a:pt x="441" y="612"/>
                      <a:pt x="444" y="615"/>
                    </a:cubicBezTo>
                    <a:cubicBezTo>
                      <a:pt x="447" y="618"/>
                      <a:pt x="453" y="619"/>
                      <a:pt x="456" y="623"/>
                    </a:cubicBezTo>
                    <a:cubicBezTo>
                      <a:pt x="489" y="660"/>
                      <a:pt x="457" y="637"/>
                      <a:pt x="484" y="655"/>
                    </a:cubicBezTo>
                    <a:cubicBezTo>
                      <a:pt x="487" y="647"/>
                      <a:pt x="485" y="626"/>
                      <a:pt x="492" y="631"/>
                    </a:cubicBezTo>
                    <a:cubicBezTo>
                      <a:pt x="509" y="642"/>
                      <a:pt x="522" y="653"/>
                      <a:pt x="540" y="659"/>
                    </a:cubicBezTo>
                    <a:cubicBezTo>
                      <a:pt x="557" y="642"/>
                      <a:pt x="567" y="648"/>
                      <a:pt x="588" y="655"/>
                    </a:cubicBezTo>
                    <a:cubicBezTo>
                      <a:pt x="611" y="621"/>
                      <a:pt x="573" y="560"/>
                      <a:pt x="616" y="531"/>
                    </a:cubicBezTo>
                    <a:cubicBezTo>
                      <a:pt x="632" y="507"/>
                      <a:pt x="629" y="496"/>
                      <a:pt x="632" y="463"/>
                    </a:cubicBezTo>
                    <a:cubicBezTo>
                      <a:pt x="630" y="440"/>
                      <a:pt x="633" y="390"/>
                      <a:pt x="620" y="367"/>
                    </a:cubicBezTo>
                    <a:cubicBezTo>
                      <a:pt x="600" y="332"/>
                      <a:pt x="565" y="300"/>
                      <a:pt x="536" y="271"/>
                    </a:cubicBezTo>
                    <a:cubicBezTo>
                      <a:pt x="532" y="259"/>
                      <a:pt x="532" y="247"/>
                      <a:pt x="528" y="235"/>
                    </a:cubicBezTo>
                    <a:cubicBezTo>
                      <a:pt x="525" y="225"/>
                      <a:pt x="474" y="188"/>
                      <a:pt x="460" y="179"/>
                    </a:cubicBezTo>
                    <a:cubicBezTo>
                      <a:pt x="463" y="171"/>
                      <a:pt x="471" y="164"/>
                      <a:pt x="472" y="155"/>
                    </a:cubicBezTo>
                    <a:cubicBezTo>
                      <a:pt x="474" y="144"/>
                      <a:pt x="461" y="137"/>
                      <a:pt x="456" y="131"/>
                    </a:cubicBezTo>
                    <a:cubicBezTo>
                      <a:pt x="435" y="106"/>
                      <a:pt x="451" y="88"/>
                      <a:pt x="416" y="79"/>
                    </a:cubicBezTo>
                    <a:cubicBezTo>
                      <a:pt x="395" y="48"/>
                      <a:pt x="403" y="64"/>
                      <a:pt x="392" y="31"/>
                    </a:cubicBezTo>
                    <a:cubicBezTo>
                      <a:pt x="391" y="27"/>
                      <a:pt x="388" y="19"/>
                      <a:pt x="388" y="19"/>
                    </a:cubicBezTo>
                    <a:cubicBezTo>
                      <a:pt x="362" y="58"/>
                      <a:pt x="379" y="107"/>
                      <a:pt x="364" y="151"/>
                    </a:cubicBezTo>
                    <a:cubicBezTo>
                      <a:pt x="344" y="144"/>
                      <a:pt x="344" y="120"/>
                      <a:pt x="324" y="115"/>
                    </a:cubicBezTo>
                    <a:cubicBezTo>
                      <a:pt x="314" y="112"/>
                      <a:pt x="303" y="112"/>
                      <a:pt x="292" y="111"/>
                    </a:cubicBezTo>
                    <a:cubicBezTo>
                      <a:pt x="284" y="103"/>
                      <a:pt x="276" y="97"/>
                      <a:pt x="272" y="87"/>
                    </a:cubicBezTo>
                    <a:cubicBezTo>
                      <a:pt x="269" y="79"/>
                      <a:pt x="264" y="63"/>
                      <a:pt x="264" y="63"/>
                    </a:cubicBezTo>
                    <a:cubicBezTo>
                      <a:pt x="268" y="60"/>
                      <a:pt x="273" y="58"/>
                      <a:pt x="276" y="55"/>
                    </a:cubicBezTo>
                    <a:cubicBezTo>
                      <a:pt x="300" y="31"/>
                      <a:pt x="256" y="24"/>
                      <a:pt x="240" y="19"/>
                    </a:cubicBezTo>
                    <a:cubicBezTo>
                      <a:pt x="232" y="16"/>
                      <a:pt x="224" y="14"/>
                      <a:pt x="216" y="11"/>
                    </a:cubicBezTo>
                    <a:cubicBezTo>
                      <a:pt x="212" y="10"/>
                      <a:pt x="200" y="5"/>
                      <a:pt x="204" y="7"/>
                    </a:cubicBezTo>
                    <a:cubicBezTo>
                      <a:pt x="207" y="8"/>
                      <a:pt x="209" y="10"/>
                      <a:pt x="212" y="11"/>
                    </a:cubicBezTo>
                    <a:close/>
                  </a:path>
                </a:pathLst>
              </a:custGeom>
              <a:solidFill>
                <a:schemeClr val="folHlink">
                  <a:alpha val="50195"/>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sp>
            <p:nvSpPr>
              <p:cNvPr id="17461" name="未知"/>
              <p:cNvSpPr>
                <a:spLocks noChangeArrowheads="1"/>
              </p:cNvSpPr>
              <p:nvPr/>
            </p:nvSpPr>
            <p:spPr bwMode="auto">
              <a:xfrm>
                <a:off x="2026" y="1242"/>
                <a:ext cx="327" cy="209"/>
              </a:xfrm>
              <a:custGeom>
                <a:avLst/>
                <a:gdLst>
                  <a:gd name="T0" fmla="*/ 49 w 426"/>
                  <a:gd name="T1" fmla="*/ 34 h 280"/>
                  <a:gd name="T2" fmla="*/ 40 w 426"/>
                  <a:gd name="T3" fmla="*/ 20 h 280"/>
                  <a:gd name="T4" fmla="*/ 38 w 426"/>
                  <a:gd name="T5" fmla="*/ 9 h 280"/>
                  <a:gd name="T6" fmla="*/ 31 w 426"/>
                  <a:gd name="T7" fmla="*/ 7 h 280"/>
                  <a:gd name="T8" fmla="*/ 9 w 426"/>
                  <a:gd name="T9" fmla="*/ 9 h 280"/>
                  <a:gd name="T10" fmla="*/ 26 w 426"/>
                  <a:gd name="T11" fmla="*/ 22 h 280"/>
                  <a:gd name="T12" fmla="*/ 28 w 426"/>
                  <a:gd name="T13" fmla="*/ 29 h 280"/>
                  <a:gd name="T14" fmla="*/ 14 w 426"/>
                  <a:gd name="T15" fmla="*/ 38 h 280"/>
                  <a:gd name="T16" fmla="*/ 52 w 426"/>
                  <a:gd name="T17" fmla="*/ 52 h 280"/>
                  <a:gd name="T18" fmla="*/ 73 w 426"/>
                  <a:gd name="T19" fmla="*/ 63 h 280"/>
                  <a:gd name="T20" fmla="*/ 75 w 426"/>
                  <a:gd name="T21" fmla="*/ 69 h 280"/>
                  <a:gd name="T22" fmla="*/ 82 w 426"/>
                  <a:gd name="T23" fmla="*/ 74 h 280"/>
                  <a:gd name="T24" fmla="*/ 88 w 426"/>
                  <a:gd name="T25" fmla="*/ 87 h 280"/>
                  <a:gd name="T26" fmla="*/ 78 w 426"/>
                  <a:gd name="T27" fmla="*/ 109 h 280"/>
                  <a:gd name="T28" fmla="*/ 106 w 426"/>
                  <a:gd name="T29" fmla="*/ 105 h 280"/>
                  <a:gd name="T30" fmla="*/ 113 w 426"/>
                  <a:gd name="T31" fmla="*/ 120 h 280"/>
                  <a:gd name="T32" fmla="*/ 127 w 426"/>
                  <a:gd name="T33" fmla="*/ 125 h 280"/>
                  <a:gd name="T34" fmla="*/ 134 w 426"/>
                  <a:gd name="T35" fmla="*/ 127 h 280"/>
                  <a:gd name="T36" fmla="*/ 148 w 426"/>
                  <a:gd name="T37" fmla="*/ 125 h 280"/>
                  <a:gd name="T38" fmla="*/ 163 w 426"/>
                  <a:gd name="T39" fmla="*/ 109 h 280"/>
                  <a:gd name="T40" fmla="*/ 198 w 426"/>
                  <a:gd name="T41" fmla="*/ 140 h 280"/>
                  <a:gd name="T42" fmla="*/ 214 w 426"/>
                  <a:gd name="T43" fmla="*/ 156 h 280"/>
                  <a:gd name="T44" fmla="*/ 212 w 426"/>
                  <a:gd name="T45" fmla="*/ 125 h 280"/>
                  <a:gd name="T46" fmla="*/ 198 w 426"/>
                  <a:gd name="T47" fmla="*/ 111 h 280"/>
                  <a:gd name="T48" fmla="*/ 220 w 426"/>
                  <a:gd name="T49" fmla="*/ 93 h 280"/>
                  <a:gd name="T50" fmla="*/ 240 w 426"/>
                  <a:gd name="T51" fmla="*/ 87 h 280"/>
                  <a:gd name="T52" fmla="*/ 247 w 426"/>
                  <a:gd name="T53" fmla="*/ 84 h 280"/>
                  <a:gd name="T54" fmla="*/ 249 w 426"/>
                  <a:gd name="T55" fmla="*/ 78 h 280"/>
                  <a:gd name="T56" fmla="*/ 210 w 426"/>
                  <a:gd name="T57" fmla="*/ 82 h 280"/>
                  <a:gd name="T58" fmla="*/ 179 w 426"/>
                  <a:gd name="T59" fmla="*/ 78 h 280"/>
                  <a:gd name="T60" fmla="*/ 177 w 426"/>
                  <a:gd name="T61" fmla="*/ 72 h 280"/>
                  <a:gd name="T62" fmla="*/ 172 w 426"/>
                  <a:gd name="T63" fmla="*/ 65 h 280"/>
                  <a:gd name="T64" fmla="*/ 130 w 426"/>
                  <a:gd name="T65" fmla="*/ 45 h 280"/>
                  <a:gd name="T66" fmla="*/ 94 w 426"/>
                  <a:gd name="T67" fmla="*/ 34 h 280"/>
                  <a:gd name="T68" fmla="*/ 80 w 426"/>
                  <a:gd name="T69" fmla="*/ 29 h 280"/>
                  <a:gd name="T70" fmla="*/ 47 w 426"/>
                  <a:gd name="T71" fmla="*/ 29 h 280"/>
                  <a:gd name="T72" fmla="*/ 40 w 426"/>
                  <a:gd name="T73" fmla="*/ 18 h 280"/>
                  <a:gd name="T74" fmla="*/ 40 w 426"/>
                  <a:gd name="T75" fmla="*/ 0 h 28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26"/>
                  <a:gd name="T115" fmla="*/ 0 h 280"/>
                  <a:gd name="T116" fmla="*/ 426 w 426"/>
                  <a:gd name="T117" fmla="*/ 280 h 28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26" h="280">
                    <a:moveTo>
                      <a:pt x="84" y="60"/>
                    </a:moveTo>
                    <a:cubicBezTo>
                      <a:pt x="79" y="52"/>
                      <a:pt x="70" y="45"/>
                      <a:pt x="68" y="36"/>
                    </a:cubicBezTo>
                    <a:cubicBezTo>
                      <a:pt x="67" y="29"/>
                      <a:pt x="68" y="22"/>
                      <a:pt x="64" y="16"/>
                    </a:cubicBezTo>
                    <a:cubicBezTo>
                      <a:pt x="62" y="12"/>
                      <a:pt x="56" y="13"/>
                      <a:pt x="52" y="12"/>
                    </a:cubicBezTo>
                    <a:cubicBezTo>
                      <a:pt x="40" y="13"/>
                      <a:pt x="27" y="11"/>
                      <a:pt x="16" y="16"/>
                    </a:cubicBezTo>
                    <a:cubicBezTo>
                      <a:pt x="0" y="24"/>
                      <a:pt x="43" y="40"/>
                      <a:pt x="44" y="40"/>
                    </a:cubicBezTo>
                    <a:cubicBezTo>
                      <a:pt x="45" y="44"/>
                      <a:pt x="50" y="49"/>
                      <a:pt x="48" y="52"/>
                    </a:cubicBezTo>
                    <a:cubicBezTo>
                      <a:pt x="42" y="60"/>
                      <a:pt x="24" y="68"/>
                      <a:pt x="24" y="68"/>
                    </a:cubicBezTo>
                    <a:cubicBezTo>
                      <a:pt x="38" y="88"/>
                      <a:pt x="65" y="89"/>
                      <a:pt x="88" y="92"/>
                    </a:cubicBezTo>
                    <a:cubicBezTo>
                      <a:pt x="101" y="96"/>
                      <a:pt x="124" y="112"/>
                      <a:pt x="124" y="112"/>
                    </a:cubicBezTo>
                    <a:cubicBezTo>
                      <a:pt x="125" y="116"/>
                      <a:pt x="125" y="121"/>
                      <a:pt x="128" y="124"/>
                    </a:cubicBezTo>
                    <a:cubicBezTo>
                      <a:pt x="131" y="128"/>
                      <a:pt x="137" y="128"/>
                      <a:pt x="140" y="132"/>
                    </a:cubicBezTo>
                    <a:cubicBezTo>
                      <a:pt x="144" y="139"/>
                      <a:pt x="148" y="156"/>
                      <a:pt x="148" y="156"/>
                    </a:cubicBezTo>
                    <a:cubicBezTo>
                      <a:pt x="144" y="171"/>
                      <a:pt x="137" y="181"/>
                      <a:pt x="132" y="196"/>
                    </a:cubicBezTo>
                    <a:cubicBezTo>
                      <a:pt x="151" y="209"/>
                      <a:pt x="167" y="207"/>
                      <a:pt x="180" y="188"/>
                    </a:cubicBezTo>
                    <a:cubicBezTo>
                      <a:pt x="182" y="196"/>
                      <a:pt x="184" y="211"/>
                      <a:pt x="192" y="216"/>
                    </a:cubicBezTo>
                    <a:cubicBezTo>
                      <a:pt x="199" y="220"/>
                      <a:pt x="208" y="221"/>
                      <a:pt x="216" y="224"/>
                    </a:cubicBezTo>
                    <a:cubicBezTo>
                      <a:pt x="220" y="225"/>
                      <a:pt x="228" y="228"/>
                      <a:pt x="228" y="228"/>
                    </a:cubicBezTo>
                    <a:cubicBezTo>
                      <a:pt x="236" y="227"/>
                      <a:pt x="245" y="228"/>
                      <a:pt x="252" y="224"/>
                    </a:cubicBezTo>
                    <a:cubicBezTo>
                      <a:pt x="269" y="216"/>
                      <a:pt x="252" y="204"/>
                      <a:pt x="276" y="196"/>
                    </a:cubicBezTo>
                    <a:cubicBezTo>
                      <a:pt x="296" y="209"/>
                      <a:pt x="322" y="231"/>
                      <a:pt x="336" y="252"/>
                    </a:cubicBezTo>
                    <a:cubicBezTo>
                      <a:pt x="354" y="280"/>
                      <a:pt x="343" y="273"/>
                      <a:pt x="364" y="280"/>
                    </a:cubicBezTo>
                    <a:cubicBezTo>
                      <a:pt x="376" y="262"/>
                      <a:pt x="375" y="241"/>
                      <a:pt x="360" y="224"/>
                    </a:cubicBezTo>
                    <a:cubicBezTo>
                      <a:pt x="352" y="216"/>
                      <a:pt x="336" y="200"/>
                      <a:pt x="336" y="200"/>
                    </a:cubicBezTo>
                    <a:cubicBezTo>
                      <a:pt x="323" y="162"/>
                      <a:pt x="322" y="174"/>
                      <a:pt x="372" y="168"/>
                    </a:cubicBezTo>
                    <a:cubicBezTo>
                      <a:pt x="384" y="164"/>
                      <a:pt x="396" y="160"/>
                      <a:pt x="408" y="156"/>
                    </a:cubicBezTo>
                    <a:cubicBezTo>
                      <a:pt x="412" y="155"/>
                      <a:pt x="420" y="152"/>
                      <a:pt x="420" y="152"/>
                    </a:cubicBezTo>
                    <a:cubicBezTo>
                      <a:pt x="421" y="148"/>
                      <a:pt x="426" y="144"/>
                      <a:pt x="424" y="140"/>
                    </a:cubicBezTo>
                    <a:cubicBezTo>
                      <a:pt x="420" y="131"/>
                      <a:pt x="365" y="146"/>
                      <a:pt x="356" y="148"/>
                    </a:cubicBezTo>
                    <a:cubicBezTo>
                      <a:pt x="339" y="146"/>
                      <a:pt x="316" y="152"/>
                      <a:pt x="304" y="140"/>
                    </a:cubicBezTo>
                    <a:cubicBezTo>
                      <a:pt x="301" y="137"/>
                      <a:pt x="302" y="132"/>
                      <a:pt x="300" y="128"/>
                    </a:cubicBezTo>
                    <a:cubicBezTo>
                      <a:pt x="298" y="124"/>
                      <a:pt x="296" y="119"/>
                      <a:pt x="292" y="116"/>
                    </a:cubicBezTo>
                    <a:cubicBezTo>
                      <a:pt x="272" y="98"/>
                      <a:pt x="244" y="91"/>
                      <a:pt x="220" y="80"/>
                    </a:cubicBezTo>
                    <a:cubicBezTo>
                      <a:pt x="201" y="72"/>
                      <a:pt x="180" y="67"/>
                      <a:pt x="160" y="60"/>
                    </a:cubicBezTo>
                    <a:cubicBezTo>
                      <a:pt x="152" y="57"/>
                      <a:pt x="136" y="52"/>
                      <a:pt x="136" y="52"/>
                    </a:cubicBezTo>
                    <a:cubicBezTo>
                      <a:pt x="113" y="55"/>
                      <a:pt x="98" y="64"/>
                      <a:pt x="80" y="52"/>
                    </a:cubicBezTo>
                    <a:cubicBezTo>
                      <a:pt x="70" y="38"/>
                      <a:pt x="74" y="44"/>
                      <a:pt x="68" y="32"/>
                    </a:cubicBezTo>
                    <a:lnTo>
                      <a:pt x="68" y="0"/>
                    </a:lnTo>
                  </a:path>
                </a:pathLst>
              </a:custGeom>
              <a:solidFill>
                <a:schemeClr val="folHlink">
                  <a:alpha val="50195"/>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sp>
            <p:nvSpPr>
              <p:cNvPr id="17462" name="未知"/>
              <p:cNvSpPr>
                <a:spLocks noChangeArrowheads="1"/>
              </p:cNvSpPr>
              <p:nvPr/>
            </p:nvSpPr>
            <p:spPr bwMode="auto">
              <a:xfrm>
                <a:off x="2035" y="1244"/>
                <a:ext cx="319" cy="210"/>
              </a:xfrm>
              <a:custGeom>
                <a:avLst/>
                <a:gdLst>
                  <a:gd name="T0" fmla="*/ 0 w 416"/>
                  <a:gd name="T1" fmla="*/ 1 h 282"/>
                  <a:gd name="T2" fmla="*/ 12 w 416"/>
                  <a:gd name="T3" fmla="*/ 21 h 282"/>
                  <a:gd name="T4" fmla="*/ 16 w 416"/>
                  <a:gd name="T5" fmla="*/ 27 h 282"/>
                  <a:gd name="T6" fmla="*/ 49 w 416"/>
                  <a:gd name="T7" fmla="*/ 49 h 282"/>
                  <a:gd name="T8" fmla="*/ 71 w 416"/>
                  <a:gd name="T9" fmla="*/ 63 h 282"/>
                  <a:gd name="T10" fmla="*/ 77 w 416"/>
                  <a:gd name="T11" fmla="*/ 67 h 282"/>
                  <a:gd name="T12" fmla="*/ 80 w 416"/>
                  <a:gd name="T13" fmla="*/ 94 h 282"/>
                  <a:gd name="T14" fmla="*/ 68 w 416"/>
                  <a:gd name="T15" fmla="*/ 112 h 282"/>
                  <a:gd name="T16" fmla="*/ 80 w 416"/>
                  <a:gd name="T17" fmla="*/ 109 h 282"/>
                  <a:gd name="T18" fmla="*/ 87 w 416"/>
                  <a:gd name="T19" fmla="*/ 105 h 282"/>
                  <a:gd name="T20" fmla="*/ 94 w 416"/>
                  <a:gd name="T21" fmla="*/ 112 h 282"/>
                  <a:gd name="T22" fmla="*/ 108 w 416"/>
                  <a:gd name="T23" fmla="*/ 121 h 282"/>
                  <a:gd name="T24" fmla="*/ 123 w 416"/>
                  <a:gd name="T25" fmla="*/ 130 h 282"/>
                  <a:gd name="T26" fmla="*/ 141 w 416"/>
                  <a:gd name="T27" fmla="*/ 123 h 282"/>
                  <a:gd name="T28" fmla="*/ 146 w 416"/>
                  <a:gd name="T29" fmla="*/ 109 h 282"/>
                  <a:gd name="T30" fmla="*/ 158 w 416"/>
                  <a:gd name="T31" fmla="*/ 112 h 282"/>
                  <a:gd name="T32" fmla="*/ 172 w 416"/>
                  <a:gd name="T33" fmla="*/ 116 h 282"/>
                  <a:gd name="T34" fmla="*/ 200 w 416"/>
                  <a:gd name="T35" fmla="*/ 156 h 282"/>
                  <a:gd name="T36" fmla="*/ 209 w 416"/>
                  <a:gd name="T37" fmla="*/ 153 h 282"/>
                  <a:gd name="T38" fmla="*/ 207 w 416"/>
                  <a:gd name="T39" fmla="*/ 140 h 282"/>
                  <a:gd name="T40" fmla="*/ 186 w 416"/>
                  <a:gd name="T41" fmla="*/ 109 h 282"/>
                  <a:gd name="T42" fmla="*/ 212 w 416"/>
                  <a:gd name="T43" fmla="*/ 96 h 282"/>
                  <a:gd name="T44" fmla="*/ 240 w 416"/>
                  <a:gd name="T45" fmla="*/ 80 h 282"/>
                  <a:gd name="T46" fmla="*/ 241 w 416"/>
                  <a:gd name="T47" fmla="*/ 66 h 282"/>
                  <a:gd name="T48" fmla="*/ 215 w 416"/>
                  <a:gd name="T49" fmla="*/ 77 h 282"/>
                  <a:gd name="T50" fmla="*/ 181 w 416"/>
                  <a:gd name="T51" fmla="*/ 76 h 282"/>
                  <a:gd name="T52" fmla="*/ 155 w 416"/>
                  <a:gd name="T53" fmla="*/ 54 h 282"/>
                  <a:gd name="T54" fmla="*/ 106 w 416"/>
                  <a:gd name="T55" fmla="*/ 34 h 282"/>
                  <a:gd name="T56" fmla="*/ 77 w 416"/>
                  <a:gd name="T57" fmla="*/ 19 h 282"/>
                  <a:gd name="T58" fmla="*/ 54 w 416"/>
                  <a:gd name="T59" fmla="*/ 23 h 282"/>
                  <a:gd name="T60" fmla="*/ 44 w 416"/>
                  <a:gd name="T61" fmla="*/ 31 h 282"/>
                  <a:gd name="T62" fmla="*/ 33 w 416"/>
                  <a:gd name="T63" fmla="*/ 10 h 282"/>
                  <a:gd name="T64" fmla="*/ 0 w 416"/>
                  <a:gd name="T65" fmla="*/ 1 h 2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16"/>
                  <a:gd name="T100" fmla="*/ 0 h 282"/>
                  <a:gd name="T101" fmla="*/ 416 w 416"/>
                  <a:gd name="T102" fmla="*/ 282 h 28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16" h="282">
                    <a:moveTo>
                      <a:pt x="0" y="1"/>
                    </a:moveTo>
                    <a:cubicBezTo>
                      <a:pt x="7" y="22"/>
                      <a:pt x="2" y="9"/>
                      <a:pt x="20" y="37"/>
                    </a:cubicBezTo>
                    <a:cubicBezTo>
                      <a:pt x="23" y="41"/>
                      <a:pt x="28" y="49"/>
                      <a:pt x="28" y="49"/>
                    </a:cubicBezTo>
                    <a:cubicBezTo>
                      <a:pt x="5" y="84"/>
                      <a:pt x="65" y="78"/>
                      <a:pt x="84" y="89"/>
                    </a:cubicBezTo>
                    <a:cubicBezTo>
                      <a:pt x="97" y="96"/>
                      <a:pt x="108" y="105"/>
                      <a:pt x="120" y="113"/>
                    </a:cubicBezTo>
                    <a:cubicBezTo>
                      <a:pt x="124" y="116"/>
                      <a:pt x="132" y="121"/>
                      <a:pt x="132" y="121"/>
                    </a:cubicBezTo>
                    <a:cubicBezTo>
                      <a:pt x="138" y="138"/>
                      <a:pt x="132" y="151"/>
                      <a:pt x="136" y="169"/>
                    </a:cubicBezTo>
                    <a:cubicBezTo>
                      <a:pt x="107" y="188"/>
                      <a:pt x="110" y="176"/>
                      <a:pt x="116" y="201"/>
                    </a:cubicBezTo>
                    <a:cubicBezTo>
                      <a:pt x="123" y="200"/>
                      <a:pt x="130" y="199"/>
                      <a:pt x="136" y="197"/>
                    </a:cubicBezTo>
                    <a:cubicBezTo>
                      <a:pt x="141" y="195"/>
                      <a:pt x="143" y="188"/>
                      <a:pt x="148" y="189"/>
                    </a:cubicBezTo>
                    <a:cubicBezTo>
                      <a:pt x="154" y="190"/>
                      <a:pt x="156" y="198"/>
                      <a:pt x="160" y="201"/>
                    </a:cubicBezTo>
                    <a:cubicBezTo>
                      <a:pt x="168" y="207"/>
                      <a:pt x="176" y="212"/>
                      <a:pt x="184" y="217"/>
                    </a:cubicBezTo>
                    <a:cubicBezTo>
                      <a:pt x="192" y="222"/>
                      <a:pt x="208" y="233"/>
                      <a:pt x="208" y="233"/>
                    </a:cubicBezTo>
                    <a:cubicBezTo>
                      <a:pt x="216" y="231"/>
                      <a:pt x="234" y="230"/>
                      <a:pt x="240" y="221"/>
                    </a:cubicBezTo>
                    <a:cubicBezTo>
                      <a:pt x="244" y="214"/>
                      <a:pt x="248" y="197"/>
                      <a:pt x="248" y="197"/>
                    </a:cubicBezTo>
                    <a:cubicBezTo>
                      <a:pt x="255" y="198"/>
                      <a:pt x="261" y="199"/>
                      <a:pt x="268" y="201"/>
                    </a:cubicBezTo>
                    <a:cubicBezTo>
                      <a:pt x="276" y="203"/>
                      <a:pt x="292" y="209"/>
                      <a:pt x="292" y="209"/>
                    </a:cubicBezTo>
                    <a:cubicBezTo>
                      <a:pt x="298" y="242"/>
                      <a:pt x="306" y="270"/>
                      <a:pt x="340" y="281"/>
                    </a:cubicBezTo>
                    <a:cubicBezTo>
                      <a:pt x="345" y="280"/>
                      <a:pt x="354" y="282"/>
                      <a:pt x="356" y="277"/>
                    </a:cubicBezTo>
                    <a:cubicBezTo>
                      <a:pt x="359" y="270"/>
                      <a:pt x="355" y="260"/>
                      <a:pt x="352" y="253"/>
                    </a:cubicBezTo>
                    <a:cubicBezTo>
                      <a:pt x="346" y="238"/>
                      <a:pt x="329" y="206"/>
                      <a:pt x="316" y="197"/>
                    </a:cubicBezTo>
                    <a:cubicBezTo>
                      <a:pt x="307" y="170"/>
                      <a:pt x="339" y="175"/>
                      <a:pt x="360" y="173"/>
                    </a:cubicBezTo>
                    <a:cubicBezTo>
                      <a:pt x="383" y="165"/>
                      <a:pt x="391" y="162"/>
                      <a:pt x="408" y="145"/>
                    </a:cubicBezTo>
                    <a:cubicBezTo>
                      <a:pt x="412" y="140"/>
                      <a:pt x="416" y="121"/>
                      <a:pt x="409" y="120"/>
                    </a:cubicBezTo>
                    <a:cubicBezTo>
                      <a:pt x="402" y="119"/>
                      <a:pt x="384" y="135"/>
                      <a:pt x="367" y="138"/>
                    </a:cubicBezTo>
                    <a:cubicBezTo>
                      <a:pt x="350" y="141"/>
                      <a:pt x="325" y="144"/>
                      <a:pt x="308" y="137"/>
                    </a:cubicBezTo>
                    <a:cubicBezTo>
                      <a:pt x="286" y="130"/>
                      <a:pt x="284" y="111"/>
                      <a:pt x="264" y="97"/>
                    </a:cubicBezTo>
                    <a:cubicBezTo>
                      <a:pt x="238" y="80"/>
                      <a:pt x="203" y="76"/>
                      <a:pt x="180" y="61"/>
                    </a:cubicBezTo>
                    <a:cubicBezTo>
                      <a:pt x="163" y="50"/>
                      <a:pt x="150" y="39"/>
                      <a:pt x="132" y="33"/>
                    </a:cubicBezTo>
                    <a:cubicBezTo>
                      <a:pt x="119" y="35"/>
                      <a:pt x="102" y="31"/>
                      <a:pt x="92" y="41"/>
                    </a:cubicBezTo>
                    <a:cubicBezTo>
                      <a:pt x="71" y="62"/>
                      <a:pt x="108" y="46"/>
                      <a:pt x="76" y="57"/>
                    </a:cubicBezTo>
                    <a:cubicBezTo>
                      <a:pt x="52" y="49"/>
                      <a:pt x="67" y="38"/>
                      <a:pt x="56" y="17"/>
                    </a:cubicBezTo>
                    <a:cubicBezTo>
                      <a:pt x="48" y="0"/>
                      <a:pt x="16" y="1"/>
                      <a:pt x="0" y="1"/>
                    </a:cubicBezTo>
                    <a:close/>
                  </a:path>
                </a:pathLst>
              </a:custGeom>
              <a:solidFill>
                <a:schemeClr val="folHlink">
                  <a:alpha val="50195"/>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sp>
            <p:nvSpPr>
              <p:cNvPr id="17463" name="未知"/>
              <p:cNvSpPr>
                <a:spLocks noChangeArrowheads="1"/>
              </p:cNvSpPr>
              <p:nvPr/>
            </p:nvSpPr>
            <p:spPr bwMode="auto">
              <a:xfrm>
                <a:off x="2271" y="2011"/>
                <a:ext cx="46" cy="58"/>
              </a:xfrm>
              <a:custGeom>
                <a:avLst/>
                <a:gdLst>
                  <a:gd name="T0" fmla="*/ 19 w 60"/>
                  <a:gd name="T1" fmla="*/ 10 h 78"/>
                  <a:gd name="T2" fmla="*/ 0 w 60"/>
                  <a:gd name="T3" fmla="*/ 10 h 78"/>
                  <a:gd name="T4" fmla="*/ 12 w 60"/>
                  <a:gd name="T5" fmla="*/ 23 h 78"/>
                  <a:gd name="T6" fmla="*/ 16 w 60"/>
                  <a:gd name="T7" fmla="*/ 36 h 78"/>
                  <a:gd name="T8" fmla="*/ 19 w 60"/>
                  <a:gd name="T9" fmla="*/ 43 h 78"/>
                  <a:gd name="T10" fmla="*/ 35 w 60"/>
                  <a:gd name="T11" fmla="*/ 28 h 78"/>
                  <a:gd name="T12" fmla="*/ 19 w 60"/>
                  <a:gd name="T13" fmla="*/ 10 h 78"/>
                  <a:gd name="T14" fmla="*/ 0 60000 65536"/>
                  <a:gd name="T15" fmla="*/ 0 60000 65536"/>
                  <a:gd name="T16" fmla="*/ 0 60000 65536"/>
                  <a:gd name="T17" fmla="*/ 0 60000 65536"/>
                  <a:gd name="T18" fmla="*/ 0 60000 65536"/>
                  <a:gd name="T19" fmla="*/ 0 60000 65536"/>
                  <a:gd name="T20" fmla="*/ 0 60000 65536"/>
                  <a:gd name="T21" fmla="*/ 0 w 60"/>
                  <a:gd name="T22" fmla="*/ 0 h 78"/>
                  <a:gd name="T23" fmla="*/ 60 w 60"/>
                  <a:gd name="T24" fmla="*/ 78 h 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0" h="78">
                    <a:moveTo>
                      <a:pt x="32" y="18"/>
                    </a:moveTo>
                    <a:cubicBezTo>
                      <a:pt x="16" y="7"/>
                      <a:pt x="12" y="0"/>
                      <a:pt x="0" y="18"/>
                    </a:cubicBezTo>
                    <a:cubicBezTo>
                      <a:pt x="6" y="27"/>
                      <a:pt x="15" y="33"/>
                      <a:pt x="20" y="42"/>
                    </a:cubicBezTo>
                    <a:cubicBezTo>
                      <a:pt x="24" y="49"/>
                      <a:pt x="25" y="58"/>
                      <a:pt x="28" y="66"/>
                    </a:cubicBezTo>
                    <a:cubicBezTo>
                      <a:pt x="29" y="70"/>
                      <a:pt x="32" y="78"/>
                      <a:pt x="32" y="78"/>
                    </a:cubicBezTo>
                    <a:cubicBezTo>
                      <a:pt x="52" y="73"/>
                      <a:pt x="54" y="69"/>
                      <a:pt x="60" y="50"/>
                    </a:cubicBezTo>
                    <a:cubicBezTo>
                      <a:pt x="54" y="32"/>
                      <a:pt x="50" y="27"/>
                      <a:pt x="32" y="18"/>
                    </a:cubicBezTo>
                    <a:close/>
                  </a:path>
                </a:pathLst>
              </a:custGeom>
              <a:solidFill>
                <a:schemeClr val="folHlink">
                  <a:alpha val="50195"/>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sp>
            <p:nvSpPr>
              <p:cNvPr id="17464" name="未知"/>
              <p:cNvSpPr>
                <a:spLocks noChangeArrowheads="1"/>
              </p:cNvSpPr>
              <p:nvPr/>
            </p:nvSpPr>
            <p:spPr bwMode="auto">
              <a:xfrm>
                <a:off x="2410" y="1922"/>
                <a:ext cx="168" cy="84"/>
              </a:xfrm>
              <a:custGeom>
                <a:avLst/>
                <a:gdLst>
                  <a:gd name="T0" fmla="*/ 28 w 219"/>
                  <a:gd name="T1" fmla="*/ 40 h 113"/>
                  <a:gd name="T2" fmla="*/ 23 w 219"/>
                  <a:gd name="T3" fmla="*/ 33 h 113"/>
                  <a:gd name="T4" fmla="*/ 9 w 219"/>
                  <a:gd name="T5" fmla="*/ 38 h 113"/>
                  <a:gd name="T6" fmla="*/ 23 w 219"/>
                  <a:gd name="T7" fmla="*/ 62 h 113"/>
                  <a:gd name="T8" fmla="*/ 72 w 219"/>
                  <a:gd name="T9" fmla="*/ 49 h 113"/>
                  <a:gd name="T10" fmla="*/ 87 w 219"/>
                  <a:gd name="T11" fmla="*/ 40 h 113"/>
                  <a:gd name="T12" fmla="*/ 100 w 219"/>
                  <a:gd name="T13" fmla="*/ 36 h 113"/>
                  <a:gd name="T14" fmla="*/ 129 w 219"/>
                  <a:gd name="T15" fmla="*/ 10 h 113"/>
                  <a:gd name="T16" fmla="*/ 124 w 219"/>
                  <a:gd name="T17" fmla="*/ 0 h 113"/>
                  <a:gd name="T18" fmla="*/ 105 w 219"/>
                  <a:gd name="T19" fmla="*/ 10 h 113"/>
                  <a:gd name="T20" fmla="*/ 63 w 219"/>
                  <a:gd name="T21" fmla="*/ 22 h 113"/>
                  <a:gd name="T22" fmla="*/ 49 w 219"/>
                  <a:gd name="T23" fmla="*/ 25 h 113"/>
                  <a:gd name="T24" fmla="*/ 35 w 219"/>
                  <a:gd name="T25" fmla="*/ 29 h 113"/>
                  <a:gd name="T26" fmla="*/ 28 w 219"/>
                  <a:gd name="T27" fmla="*/ 40 h 1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19"/>
                  <a:gd name="T43" fmla="*/ 0 h 113"/>
                  <a:gd name="T44" fmla="*/ 219 w 219"/>
                  <a:gd name="T45" fmla="*/ 113 h 11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19" h="113">
                    <a:moveTo>
                      <a:pt x="47" y="73"/>
                    </a:moveTo>
                    <a:cubicBezTo>
                      <a:pt x="44" y="69"/>
                      <a:pt x="44" y="62"/>
                      <a:pt x="39" y="61"/>
                    </a:cubicBezTo>
                    <a:cubicBezTo>
                      <a:pt x="31" y="60"/>
                      <a:pt x="15" y="69"/>
                      <a:pt x="15" y="69"/>
                    </a:cubicBezTo>
                    <a:cubicBezTo>
                      <a:pt x="0" y="91"/>
                      <a:pt x="20" y="101"/>
                      <a:pt x="39" y="113"/>
                    </a:cubicBezTo>
                    <a:cubicBezTo>
                      <a:pt x="67" y="107"/>
                      <a:pt x="96" y="98"/>
                      <a:pt x="123" y="89"/>
                    </a:cubicBezTo>
                    <a:cubicBezTo>
                      <a:pt x="132" y="86"/>
                      <a:pt x="139" y="78"/>
                      <a:pt x="147" y="73"/>
                    </a:cubicBezTo>
                    <a:cubicBezTo>
                      <a:pt x="154" y="68"/>
                      <a:pt x="171" y="65"/>
                      <a:pt x="171" y="65"/>
                    </a:cubicBezTo>
                    <a:cubicBezTo>
                      <a:pt x="186" y="50"/>
                      <a:pt x="207" y="36"/>
                      <a:pt x="219" y="19"/>
                    </a:cubicBezTo>
                    <a:cubicBezTo>
                      <a:pt x="215" y="16"/>
                      <a:pt x="215" y="0"/>
                      <a:pt x="210" y="0"/>
                    </a:cubicBezTo>
                    <a:cubicBezTo>
                      <a:pt x="205" y="0"/>
                      <a:pt x="183" y="15"/>
                      <a:pt x="179" y="17"/>
                    </a:cubicBezTo>
                    <a:cubicBezTo>
                      <a:pt x="159" y="26"/>
                      <a:pt x="129" y="37"/>
                      <a:pt x="107" y="41"/>
                    </a:cubicBezTo>
                    <a:cubicBezTo>
                      <a:pt x="99" y="42"/>
                      <a:pt x="91" y="43"/>
                      <a:pt x="83" y="45"/>
                    </a:cubicBezTo>
                    <a:cubicBezTo>
                      <a:pt x="75" y="47"/>
                      <a:pt x="59" y="53"/>
                      <a:pt x="59" y="53"/>
                    </a:cubicBezTo>
                    <a:cubicBezTo>
                      <a:pt x="49" y="67"/>
                      <a:pt x="53" y="61"/>
                      <a:pt x="47" y="73"/>
                    </a:cubicBezTo>
                    <a:close/>
                  </a:path>
                </a:pathLst>
              </a:custGeom>
              <a:solidFill>
                <a:schemeClr val="folHlink">
                  <a:alpha val="50195"/>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sp>
            <p:nvSpPr>
              <p:cNvPr id="17465" name="未知"/>
              <p:cNvSpPr>
                <a:spLocks noChangeArrowheads="1"/>
              </p:cNvSpPr>
              <p:nvPr/>
            </p:nvSpPr>
            <p:spPr bwMode="auto">
              <a:xfrm>
                <a:off x="2584" y="1872"/>
                <a:ext cx="107" cy="91"/>
              </a:xfrm>
              <a:custGeom>
                <a:avLst/>
                <a:gdLst>
                  <a:gd name="T0" fmla="*/ 7 w 139"/>
                  <a:gd name="T1" fmla="*/ 34 h 122"/>
                  <a:gd name="T2" fmla="*/ 5 w 139"/>
                  <a:gd name="T3" fmla="*/ 47 h 122"/>
                  <a:gd name="T4" fmla="*/ 0 w 139"/>
                  <a:gd name="T5" fmla="*/ 60 h 122"/>
                  <a:gd name="T6" fmla="*/ 22 w 139"/>
                  <a:gd name="T7" fmla="*/ 65 h 122"/>
                  <a:gd name="T8" fmla="*/ 31 w 139"/>
                  <a:gd name="T9" fmla="*/ 54 h 122"/>
                  <a:gd name="T10" fmla="*/ 73 w 139"/>
                  <a:gd name="T11" fmla="*/ 38 h 122"/>
                  <a:gd name="T12" fmla="*/ 81 w 139"/>
                  <a:gd name="T13" fmla="*/ 25 h 122"/>
                  <a:gd name="T14" fmla="*/ 66 w 139"/>
                  <a:gd name="T15" fmla="*/ 16 h 122"/>
                  <a:gd name="T16" fmla="*/ 59 w 139"/>
                  <a:gd name="T17" fmla="*/ 11 h 122"/>
                  <a:gd name="T18" fmla="*/ 38 w 139"/>
                  <a:gd name="T19" fmla="*/ 7 h 122"/>
                  <a:gd name="T20" fmla="*/ 31 w 139"/>
                  <a:gd name="T21" fmla="*/ 20 h 122"/>
                  <a:gd name="T22" fmla="*/ 7 w 139"/>
                  <a:gd name="T23" fmla="*/ 34 h 12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9"/>
                  <a:gd name="T37" fmla="*/ 0 h 122"/>
                  <a:gd name="T38" fmla="*/ 139 w 139"/>
                  <a:gd name="T39" fmla="*/ 122 h 12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9" h="122">
                    <a:moveTo>
                      <a:pt x="12" y="60"/>
                    </a:moveTo>
                    <a:cubicBezTo>
                      <a:pt x="11" y="68"/>
                      <a:pt x="10" y="76"/>
                      <a:pt x="8" y="84"/>
                    </a:cubicBezTo>
                    <a:cubicBezTo>
                      <a:pt x="6" y="92"/>
                      <a:pt x="0" y="108"/>
                      <a:pt x="0" y="108"/>
                    </a:cubicBezTo>
                    <a:cubicBezTo>
                      <a:pt x="14" y="118"/>
                      <a:pt x="19" y="122"/>
                      <a:pt x="36" y="116"/>
                    </a:cubicBezTo>
                    <a:cubicBezTo>
                      <a:pt x="46" y="86"/>
                      <a:pt x="31" y="122"/>
                      <a:pt x="52" y="96"/>
                    </a:cubicBezTo>
                    <a:cubicBezTo>
                      <a:pt x="83" y="57"/>
                      <a:pt x="30" y="74"/>
                      <a:pt x="124" y="68"/>
                    </a:cubicBezTo>
                    <a:cubicBezTo>
                      <a:pt x="125" y="67"/>
                      <a:pt x="139" y="48"/>
                      <a:pt x="136" y="44"/>
                    </a:cubicBezTo>
                    <a:cubicBezTo>
                      <a:pt x="130" y="36"/>
                      <a:pt x="120" y="33"/>
                      <a:pt x="112" y="28"/>
                    </a:cubicBezTo>
                    <a:cubicBezTo>
                      <a:pt x="108" y="25"/>
                      <a:pt x="100" y="20"/>
                      <a:pt x="100" y="20"/>
                    </a:cubicBezTo>
                    <a:cubicBezTo>
                      <a:pt x="89" y="4"/>
                      <a:pt x="92" y="0"/>
                      <a:pt x="64" y="12"/>
                    </a:cubicBezTo>
                    <a:cubicBezTo>
                      <a:pt x="57" y="15"/>
                      <a:pt x="55" y="30"/>
                      <a:pt x="52" y="36"/>
                    </a:cubicBezTo>
                    <a:cubicBezTo>
                      <a:pt x="46" y="49"/>
                      <a:pt x="26" y="60"/>
                      <a:pt x="12" y="60"/>
                    </a:cubicBezTo>
                    <a:close/>
                  </a:path>
                </a:pathLst>
              </a:custGeom>
              <a:solidFill>
                <a:schemeClr val="folHlink">
                  <a:alpha val="50195"/>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sp>
            <p:nvSpPr>
              <p:cNvPr id="17466" name="未知"/>
              <p:cNvSpPr>
                <a:spLocks noChangeArrowheads="1"/>
              </p:cNvSpPr>
              <p:nvPr/>
            </p:nvSpPr>
            <p:spPr bwMode="auto">
              <a:xfrm>
                <a:off x="2641" y="1831"/>
                <a:ext cx="38" cy="26"/>
              </a:xfrm>
              <a:custGeom>
                <a:avLst/>
                <a:gdLst>
                  <a:gd name="T0" fmla="*/ 17 w 49"/>
                  <a:gd name="T1" fmla="*/ 0 h 35"/>
                  <a:gd name="T2" fmla="*/ 5 w 49"/>
                  <a:gd name="T3" fmla="*/ 6 h 35"/>
                  <a:gd name="T4" fmla="*/ 15 w 49"/>
                  <a:gd name="T5" fmla="*/ 19 h 35"/>
                  <a:gd name="T6" fmla="*/ 23 w 49"/>
                  <a:gd name="T7" fmla="*/ 14 h 35"/>
                  <a:gd name="T8" fmla="*/ 17 w 49"/>
                  <a:gd name="T9" fmla="*/ 0 h 35"/>
                  <a:gd name="T10" fmla="*/ 0 60000 65536"/>
                  <a:gd name="T11" fmla="*/ 0 60000 65536"/>
                  <a:gd name="T12" fmla="*/ 0 60000 65536"/>
                  <a:gd name="T13" fmla="*/ 0 60000 65536"/>
                  <a:gd name="T14" fmla="*/ 0 60000 65536"/>
                  <a:gd name="T15" fmla="*/ 0 w 49"/>
                  <a:gd name="T16" fmla="*/ 0 h 35"/>
                  <a:gd name="T17" fmla="*/ 49 w 49"/>
                  <a:gd name="T18" fmla="*/ 35 h 35"/>
                </a:gdLst>
                <a:ahLst/>
                <a:cxnLst>
                  <a:cxn ang="T10">
                    <a:pos x="T0" y="T1"/>
                  </a:cxn>
                  <a:cxn ang="T11">
                    <a:pos x="T2" y="T3"/>
                  </a:cxn>
                  <a:cxn ang="T12">
                    <a:pos x="T4" y="T5"/>
                  </a:cxn>
                  <a:cxn ang="T13">
                    <a:pos x="T6" y="T7"/>
                  </a:cxn>
                  <a:cxn ang="T14">
                    <a:pos x="T8" y="T9"/>
                  </a:cxn>
                </a:cxnLst>
                <a:rect l="T15" t="T16" r="T17" b="T18"/>
                <a:pathLst>
                  <a:path w="49" h="35">
                    <a:moveTo>
                      <a:pt x="29" y="0"/>
                    </a:moveTo>
                    <a:cubicBezTo>
                      <a:pt x="25" y="12"/>
                      <a:pt x="19" y="7"/>
                      <a:pt x="8" y="11"/>
                    </a:cubicBezTo>
                    <a:cubicBezTo>
                      <a:pt x="0" y="23"/>
                      <a:pt x="14" y="34"/>
                      <a:pt x="24" y="35"/>
                    </a:cubicBezTo>
                    <a:cubicBezTo>
                      <a:pt x="30" y="34"/>
                      <a:pt x="33" y="28"/>
                      <a:pt x="39" y="26"/>
                    </a:cubicBezTo>
                    <a:cubicBezTo>
                      <a:pt x="49" y="22"/>
                      <a:pt x="29" y="3"/>
                      <a:pt x="29" y="0"/>
                    </a:cubicBezTo>
                    <a:close/>
                  </a:path>
                </a:pathLst>
              </a:custGeom>
              <a:solidFill>
                <a:schemeClr val="folHlink">
                  <a:alpha val="50195"/>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sp>
            <p:nvSpPr>
              <p:cNvPr id="17467" name="未知"/>
              <p:cNvSpPr>
                <a:spLocks noChangeArrowheads="1"/>
              </p:cNvSpPr>
              <p:nvPr/>
            </p:nvSpPr>
            <p:spPr bwMode="auto">
              <a:xfrm>
                <a:off x="908" y="1354"/>
                <a:ext cx="126" cy="200"/>
              </a:xfrm>
              <a:custGeom>
                <a:avLst/>
                <a:gdLst>
                  <a:gd name="T0" fmla="*/ 75 w 164"/>
                  <a:gd name="T1" fmla="*/ 0 h 268"/>
                  <a:gd name="T2" fmla="*/ 61 w 164"/>
                  <a:gd name="T3" fmla="*/ 16 h 268"/>
                  <a:gd name="T4" fmla="*/ 52 w 164"/>
                  <a:gd name="T5" fmla="*/ 36 h 268"/>
                  <a:gd name="T6" fmla="*/ 22 w 164"/>
                  <a:gd name="T7" fmla="*/ 47 h 268"/>
                  <a:gd name="T8" fmla="*/ 17 w 164"/>
                  <a:gd name="T9" fmla="*/ 54 h 268"/>
                  <a:gd name="T10" fmla="*/ 9 w 164"/>
                  <a:gd name="T11" fmla="*/ 56 h 268"/>
                  <a:gd name="T12" fmla="*/ 12 w 164"/>
                  <a:gd name="T13" fmla="*/ 74 h 268"/>
                  <a:gd name="T14" fmla="*/ 17 w 164"/>
                  <a:gd name="T15" fmla="*/ 87 h 268"/>
                  <a:gd name="T16" fmla="*/ 0 w 164"/>
                  <a:gd name="T17" fmla="*/ 111 h 268"/>
                  <a:gd name="T18" fmla="*/ 17 w 164"/>
                  <a:gd name="T19" fmla="*/ 145 h 268"/>
                  <a:gd name="T20" fmla="*/ 31 w 164"/>
                  <a:gd name="T21" fmla="*/ 149 h 268"/>
                  <a:gd name="T22" fmla="*/ 52 w 164"/>
                  <a:gd name="T23" fmla="*/ 120 h 268"/>
                  <a:gd name="T24" fmla="*/ 61 w 164"/>
                  <a:gd name="T25" fmla="*/ 107 h 268"/>
                  <a:gd name="T26" fmla="*/ 75 w 164"/>
                  <a:gd name="T27" fmla="*/ 65 h 268"/>
                  <a:gd name="T28" fmla="*/ 83 w 164"/>
                  <a:gd name="T29" fmla="*/ 43 h 268"/>
                  <a:gd name="T30" fmla="*/ 97 w 164"/>
                  <a:gd name="T31" fmla="*/ 40 h 268"/>
                  <a:gd name="T32" fmla="*/ 75 w 164"/>
                  <a:gd name="T33" fmla="*/ 0 h 26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4"/>
                  <a:gd name="T52" fmla="*/ 0 h 268"/>
                  <a:gd name="T53" fmla="*/ 164 w 164"/>
                  <a:gd name="T54" fmla="*/ 268 h 26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4" h="268">
                    <a:moveTo>
                      <a:pt x="128" y="0"/>
                    </a:moveTo>
                    <a:cubicBezTo>
                      <a:pt x="123" y="16"/>
                      <a:pt x="120" y="23"/>
                      <a:pt x="104" y="28"/>
                    </a:cubicBezTo>
                    <a:cubicBezTo>
                      <a:pt x="102" y="35"/>
                      <a:pt x="97" y="57"/>
                      <a:pt x="88" y="64"/>
                    </a:cubicBezTo>
                    <a:cubicBezTo>
                      <a:pt x="75" y="75"/>
                      <a:pt x="51" y="74"/>
                      <a:pt x="36" y="84"/>
                    </a:cubicBezTo>
                    <a:cubicBezTo>
                      <a:pt x="33" y="88"/>
                      <a:pt x="32" y="93"/>
                      <a:pt x="28" y="96"/>
                    </a:cubicBezTo>
                    <a:cubicBezTo>
                      <a:pt x="25" y="99"/>
                      <a:pt x="17" y="96"/>
                      <a:pt x="16" y="100"/>
                    </a:cubicBezTo>
                    <a:cubicBezTo>
                      <a:pt x="14" y="110"/>
                      <a:pt x="18" y="121"/>
                      <a:pt x="20" y="132"/>
                    </a:cubicBezTo>
                    <a:cubicBezTo>
                      <a:pt x="22" y="140"/>
                      <a:pt x="28" y="156"/>
                      <a:pt x="28" y="156"/>
                    </a:cubicBezTo>
                    <a:cubicBezTo>
                      <a:pt x="13" y="166"/>
                      <a:pt x="6" y="183"/>
                      <a:pt x="0" y="200"/>
                    </a:cubicBezTo>
                    <a:cubicBezTo>
                      <a:pt x="3" y="210"/>
                      <a:pt x="19" y="254"/>
                      <a:pt x="28" y="260"/>
                    </a:cubicBezTo>
                    <a:cubicBezTo>
                      <a:pt x="35" y="264"/>
                      <a:pt x="52" y="268"/>
                      <a:pt x="52" y="268"/>
                    </a:cubicBezTo>
                    <a:cubicBezTo>
                      <a:pt x="85" y="261"/>
                      <a:pt x="79" y="244"/>
                      <a:pt x="88" y="216"/>
                    </a:cubicBezTo>
                    <a:cubicBezTo>
                      <a:pt x="91" y="207"/>
                      <a:pt x="99" y="200"/>
                      <a:pt x="104" y="192"/>
                    </a:cubicBezTo>
                    <a:cubicBezTo>
                      <a:pt x="116" y="174"/>
                      <a:pt x="121" y="136"/>
                      <a:pt x="128" y="116"/>
                    </a:cubicBezTo>
                    <a:cubicBezTo>
                      <a:pt x="131" y="108"/>
                      <a:pt x="134" y="79"/>
                      <a:pt x="140" y="76"/>
                    </a:cubicBezTo>
                    <a:cubicBezTo>
                      <a:pt x="147" y="72"/>
                      <a:pt x="156" y="73"/>
                      <a:pt x="164" y="72"/>
                    </a:cubicBezTo>
                    <a:cubicBezTo>
                      <a:pt x="158" y="19"/>
                      <a:pt x="161" y="33"/>
                      <a:pt x="128" y="0"/>
                    </a:cubicBezTo>
                    <a:close/>
                  </a:path>
                </a:pathLst>
              </a:custGeom>
              <a:solidFill>
                <a:schemeClr val="folHlink">
                  <a:alpha val="50195"/>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sp>
            <p:nvSpPr>
              <p:cNvPr id="17468" name="未知"/>
              <p:cNvSpPr>
                <a:spLocks noChangeArrowheads="1"/>
              </p:cNvSpPr>
              <p:nvPr/>
            </p:nvSpPr>
            <p:spPr bwMode="auto">
              <a:xfrm>
                <a:off x="1453" y="1043"/>
                <a:ext cx="50" cy="61"/>
              </a:xfrm>
              <a:custGeom>
                <a:avLst/>
                <a:gdLst>
                  <a:gd name="T0" fmla="*/ 17 w 66"/>
                  <a:gd name="T1" fmla="*/ 0 h 81"/>
                  <a:gd name="T2" fmla="*/ 14 w 66"/>
                  <a:gd name="T3" fmla="*/ 34 h 81"/>
                  <a:gd name="T4" fmla="*/ 17 w 66"/>
                  <a:gd name="T5" fmla="*/ 43 h 81"/>
                  <a:gd name="T6" fmla="*/ 23 w 66"/>
                  <a:gd name="T7" fmla="*/ 45 h 81"/>
                  <a:gd name="T8" fmla="*/ 33 w 66"/>
                  <a:gd name="T9" fmla="*/ 43 h 81"/>
                  <a:gd name="T10" fmla="*/ 17 w 66"/>
                  <a:gd name="T11" fmla="*/ 0 h 81"/>
                  <a:gd name="T12" fmla="*/ 0 60000 65536"/>
                  <a:gd name="T13" fmla="*/ 0 60000 65536"/>
                  <a:gd name="T14" fmla="*/ 0 60000 65536"/>
                  <a:gd name="T15" fmla="*/ 0 60000 65536"/>
                  <a:gd name="T16" fmla="*/ 0 60000 65536"/>
                  <a:gd name="T17" fmla="*/ 0 60000 65536"/>
                  <a:gd name="T18" fmla="*/ 0 w 66"/>
                  <a:gd name="T19" fmla="*/ 0 h 81"/>
                  <a:gd name="T20" fmla="*/ 66 w 66"/>
                  <a:gd name="T21" fmla="*/ 81 h 81"/>
                </a:gdLst>
                <a:ahLst/>
                <a:cxnLst>
                  <a:cxn ang="T12">
                    <a:pos x="T0" y="T1"/>
                  </a:cxn>
                  <a:cxn ang="T13">
                    <a:pos x="T2" y="T3"/>
                  </a:cxn>
                  <a:cxn ang="T14">
                    <a:pos x="T4" y="T5"/>
                  </a:cxn>
                  <a:cxn ang="T15">
                    <a:pos x="T6" y="T7"/>
                  </a:cxn>
                  <a:cxn ang="T16">
                    <a:pos x="T8" y="T9"/>
                  </a:cxn>
                  <a:cxn ang="T17">
                    <a:pos x="T10" y="T11"/>
                  </a:cxn>
                </a:cxnLst>
                <a:rect l="T18" t="T19" r="T20" b="T21"/>
                <a:pathLst>
                  <a:path w="66" h="81">
                    <a:moveTo>
                      <a:pt x="29" y="0"/>
                    </a:moveTo>
                    <a:cubicBezTo>
                      <a:pt x="0" y="10"/>
                      <a:pt x="20" y="38"/>
                      <a:pt x="25" y="60"/>
                    </a:cubicBezTo>
                    <a:cubicBezTo>
                      <a:pt x="26" y="65"/>
                      <a:pt x="26" y="72"/>
                      <a:pt x="29" y="76"/>
                    </a:cubicBezTo>
                    <a:cubicBezTo>
                      <a:pt x="32" y="79"/>
                      <a:pt x="37" y="79"/>
                      <a:pt x="41" y="80"/>
                    </a:cubicBezTo>
                    <a:cubicBezTo>
                      <a:pt x="46" y="79"/>
                      <a:pt x="55" y="81"/>
                      <a:pt x="57" y="76"/>
                    </a:cubicBezTo>
                    <a:cubicBezTo>
                      <a:pt x="66" y="53"/>
                      <a:pt x="45" y="16"/>
                      <a:pt x="29" y="0"/>
                    </a:cubicBezTo>
                    <a:close/>
                  </a:path>
                </a:pathLst>
              </a:custGeom>
              <a:solidFill>
                <a:schemeClr val="folHlink">
                  <a:alpha val="50195"/>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sp>
            <p:nvSpPr>
              <p:cNvPr id="17469" name="未知"/>
              <p:cNvSpPr>
                <a:spLocks noChangeArrowheads="1"/>
              </p:cNvSpPr>
              <p:nvPr/>
            </p:nvSpPr>
            <p:spPr bwMode="auto">
              <a:xfrm>
                <a:off x="1761" y="1102"/>
                <a:ext cx="114" cy="182"/>
              </a:xfrm>
              <a:custGeom>
                <a:avLst/>
                <a:gdLst>
                  <a:gd name="T0" fmla="*/ 57 w 148"/>
                  <a:gd name="T1" fmla="*/ 0 h 244"/>
                  <a:gd name="T2" fmla="*/ 35 w 148"/>
                  <a:gd name="T3" fmla="*/ 47 h 244"/>
                  <a:gd name="T4" fmla="*/ 22 w 148"/>
                  <a:gd name="T5" fmla="*/ 51 h 244"/>
                  <a:gd name="T6" fmla="*/ 7 w 148"/>
                  <a:gd name="T7" fmla="*/ 60 h 244"/>
                  <a:gd name="T8" fmla="*/ 24 w 148"/>
                  <a:gd name="T9" fmla="*/ 104 h 244"/>
                  <a:gd name="T10" fmla="*/ 31 w 148"/>
                  <a:gd name="T11" fmla="*/ 125 h 244"/>
                  <a:gd name="T12" fmla="*/ 35 w 148"/>
                  <a:gd name="T13" fmla="*/ 131 h 244"/>
                  <a:gd name="T14" fmla="*/ 50 w 148"/>
                  <a:gd name="T15" fmla="*/ 136 h 244"/>
                  <a:gd name="T16" fmla="*/ 57 w 148"/>
                  <a:gd name="T17" fmla="*/ 109 h 244"/>
                  <a:gd name="T18" fmla="*/ 74 w 148"/>
                  <a:gd name="T19" fmla="*/ 93 h 244"/>
                  <a:gd name="T20" fmla="*/ 66 w 148"/>
                  <a:gd name="T21" fmla="*/ 38 h 244"/>
                  <a:gd name="T22" fmla="*/ 83 w 148"/>
                  <a:gd name="T23" fmla="*/ 27 h 244"/>
                  <a:gd name="T24" fmla="*/ 66 w 148"/>
                  <a:gd name="T25" fmla="*/ 11 h 244"/>
                  <a:gd name="T26" fmla="*/ 57 w 148"/>
                  <a:gd name="T27" fmla="*/ 0 h 24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8"/>
                  <a:gd name="T43" fmla="*/ 0 h 244"/>
                  <a:gd name="T44" fmla="*/ 148 w 148"/>
                  <a:gd name="T45" fmla="*/ 244 h 24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8" h="244">
                    <a:moveTo>
                      <a:pt x="96" y="0"/>
                    </a:moveTo>
                    <a:cubicBezTo>
                      <a:pt x="86" y="29"/>
                      <a:pt x="70" y="55"/>
                      <a:pt x="60" y="84"/>
                    </a:cubicBezTo>
                    <a:cubicBezTo>
                      <a:pt x="57" y="92"/>
                      <a:pt x="43" y="87"/>
                      <a:pt x="36" y="92"/>
                    </a:cubicBezTo>
                    <a:cubicBezTo>
                      <a:pt x="28" y="97"/>
                      <a:pt x="12" y="108"/>
                      <a:pt x="12" y="108"/>
                    </a:cubicBezTo>
                    <a:cubicBezTo>
                      <a:pt x="0" y="144"/>
                      <a:pt x="30" y="158"/>
                      <a:pt x="40" y="188"/>
                    </a:cubicBezTo>
                    <a:cubicBezTo>
                      <a:pt x="44" y="200"/>
                      <a:pt x="45" y="213"/>
                      <a:pt x="52" y="224"/>
                    </a:cubicBezTo>
                    <a:cubicBezTo>
                      <a:pt x="55" y="228"/>
                      <a:pt x="56" y="233"/>
                      <a:pt x="60" y="236"/>
                    </a:cubicBezTo>
                    <a:cubicBezTo>
                      <a:pt x="67" y="240"/>
                      <a:pt x="84" y="244"/>
                      <a:pt x="84" y="244"/>
                    </a:cubicBezTo>
                    <a:cubicBezTo>
                      <a:pt x="111" y="235"/>
                      <a:pt x="103" y="218"/>
                      <a:pt x="96" y="196"/>
                    </a:cubicBezTo>
                    <a:cubicBezTo>
                      <a:pt x="100" y="183"/>
                      <a:pt x="124" y="168"/>
                      <a:pt x="124" y="168"/>
                    </a:cubicBezTo>
                    <a:cubicBezTo>
                      <a:pt x="148" y="132"/>
                      <a:pt x="123" y="101"/>
                      <a:pt x="112" y="68"/>
                    </a:cubicBezTo>
                    <a:cubicBezTo>
                      <a:pt x="140" y="59"/>
                      <a:pt x="133" y="68"/>
                      <a:pt x="140" y="48"/>
                    </a:cubicBezTo>
                    <a:cubicBezTo>
                      <a:pt x="136" y="35"/>
                      <a:pt x="112" y="20"/>
                      <a:pt x="112" y="20"/>
                    </a:cubicBezTo>
                    <a:cubicBezTo>
                      <a:pt x="102" y="5"/>
                      <a:pt x="107" y="11"/>
                      <a:pt x="96" y="0"/>
                    </a:cubicBezTo>
                    <a:close/>
                  </a:path>
                </a:pathLst>
              </a:custGeom>
              <a:solidFill>
                <a:schemeClr val="folHlink">
                  <a:alpha val="50195"/>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sp>
            <p:nvSpPr>
              <p:cNvPr id="17470" name="未知"/>
              <p:cNvSpPr>
                <a:spLocks noChangeArrowheads="1"/>
              </p:cNvSpPr>
              <p:nvPr/>
            </p:nvSpPr>
            <p:spPr bwMode="auto">
              <a:xfrm>
                <a:off x="1665" y="1045"/>
                <a:ext cx="74" cy="136"/>
              </a:xfrm>
              <a:custGeom>
                <a:avLst/>
                <a:gdLst>
                  <a:gd name="T0" fmla="*/ 29 w 96"/>
                  <a:gd name="T1" fmla="*/ 1 h 183"/>
                  <a:gd name="T2" fmla="*/ 30 w 96"/>
                  <a:gd name="T3" fmla="*/ 19 h 183"/>
                  <a:gd name="T4" fmla="*/ 35 w 96"/>
                  <a:gd name="T5" fmla="*/ 34 h 183"/>
                  <a:gd name="T6" fmla="*/ 37 w 96"/>
                  <a:gd name="T7" fmla="*/ 51 h 183"/>
                  <a:gd name="T8" fmla="*/ 40 w 96"/>
                  <a:gd name="T9" fmla="*/ 58 h 183"/>
                  <a:gd name="T10" fmla="*/ 42 w 96"/>
                  <a:gd name="T11" fmla="*/ 70 h 183"/>
                  <a:gd name="T12" fmla="*/ 34 w 96"/>
                  <a:gd name="T13" fmla="*/ 51 h 183"/>
                  <a:gd name="T14" fmla="*/ 21 w 96"/>
                  <a:gd name="T15" fmla="*/ 43 h 183"/>
                  <a:gd name="T16" fmla="*/ 3 w 96"/>
                  <a:gd name="T17" fmla="*/ 46 h 183"/>
                  <a:gd name="T18" fmla="*/ 5 w 96"/>
                  <a:gd name="T19" fmla="*/ 56 h 183"/>
                  <a:gd name="T20" fmla="*/ 25 w 96"/>
                  <a:gd name="T21" fmla="*/ 63 h 183"/>
                  <a:gd name="T22" fmla="*/ 34 w 96"/>
                  <a:gd name="T23" fmla="*/ 74 h 183"/>
                  <a:gd name="T24" fmla="*/ 42 w 96"/>
                  <a:gd name="T25" fmla="*/ 74 h 183"/>
                  <a:gd name="T26" fmla="*/ 46 w 96"/>
                  <a:gd name="T27" fmla="*/ 82 h 183"/>
                  <a:gd name="T28" fmla="*/ 57 w 96"/>
                  <a:gd name="T29" fmla="*/ 99 h 183"/>
                  <a:gd name="T30" fmla="*/ 48 w 96"/>
                  <a:gd name="T31" fmla="*/ 70 h 183"/>
                  <a:gd name="T32" fmla="*/ 48 w 96"/>
                  <a:gd name="T33" fmla="*/ 51 h 183"/>
                  <a:gd name="T34" fmla="*/ 42 w 96"/>
                  <a:gd name="T35" fmla="*/ 35 h 183"/>
                  <a:gd name="T36" fmla="*/ 38 w 96"/>
                  <a:gd name="T37" fmla="*/ 22 h 183"/>
                  <a:gd name="T38" fmla="*/ 34 w 96"/>
                  <a:gd name="T39" fmla="*/ 11 h 183"/>
                  <a:gd name="T40" fmla="*/ 29 w 96"/>
                  <a:gd name="T41" fmla="*/ 1 h 18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6"/>
                  <a:gd name="T64" fmla="*/ 0 h 183"/>
                  <a:gd name="T65" fmla="*/ 96 w 96"/>
                  <a:gd name="T66" fmla="*/ 183 h 18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6" h="183">
                    <a:moveTo>
                      <a:pt x="48" y="2"/>
                    </a:moveTo>
                    <a:cubicBezTo>
                      <a:pt x="47" y="4"/>
                      <a:pt x="49" y="25"/>
                      <a:pt x="51" y="35"/>
                    </a:cubicBezTo>
                    <a:cubicBezTo>
                      <a:pt x="53" y="45"/>
                      <a:pt x="58" y="53"/>
                      <a:pt x="60" y="62"/>
                    </a:cubicBezTo>
                    <a:cubicBezTo>
                      <a:pt x="62" y="71"/>
                      <a:pt x="61" y="85"/>
                      <a:pt x="62" y="92"/>
                    </a:cubicBezTo>
                    <a:cubicBezTo>
                      <a:pt x="63" y="99"/>
                      <a:pt x="67" y="99"/>
                      <a:pt x="68" y="105"/>
                    </a:cubicBezTo>
                    <a:cubicBezTo>
                      <a:pt x="69" y="111"/>
                      <a:pt x="73" y="128"/>
                      <a:pt x="71" y="126"/>
                    </a:cubicBezTo>
                    <a:cubicBezTo>
                      <a:pt x="69" y="124"/>
                      <a:pt x="63" y="101"/>
                      <a:pt x="57" y="93"/>
                    </a:cubicBezTo>
                    <a:cubicBezTo>
                      <a:pt x="51" y="85"/>
                      <a:pt x="44" y="80"/>
                      <a:pt x="35" y="78"/>
                    </a:cubicBezTo>
                    <a:cubicBezTo>
                      <a:pt x="26" y="76"/>
                      <a:pt x="10" y="79"/>
                      <a:pt x="5" y="83"/>
                    </a:cubicBezTo>
                    <a:cubicBezTo>
                      <a:pt x="0" y="87"/>
                      <a:pt x="2" y="97"/>
                      <a:pt x="8" y="102"/>
                    </a:cubicBezTo>
                    <a:cubicBezTo>
                      <a:pt x="14" y="107"/>
                      <a:pt x="33" y="109"/>
                      <a:pt x="41" y="114"/>
                    </a:cubicBezTo>
                    <a:cubicBezTo>
                      <a:pt x="49" y="119"/>
                      <a:pt x="52" y="132"/>
                      <a:pt x="57" y="135"/>
                    </a:cubicBezTo>
                    <a:cubicBezTo>
                      <a:pt x="62" y="138"/>
                      <a:pt x="68" y="133"/>
                      <a:pt x="71" y="135"/>
                    </a:cubicBezTo>
                    <a:cubicBezTo>
                      <a:pt x="74" y="137"/>
                      <a:pt x="74" y="143"/>
                      <a:pt x="78" y="150"/>
                    </a:cubicBezTo>
                    <a:cubicBezTo>
                      <a:pt x="82" y="157"/>
                      <a:pt x="96" y="183"/>
                      <a:pt x="96" y="179"/>
                    </a:cubicBezTo>
                    <a:cubicBezTo>
                      <a:pt x="96" y="175"/>
                      <a:pt x="84" y="140"/>
                      <a:pt x="81" y="126"/>
                    </a:cubicBezTo>
                    <a:cubicBezTo>
                      <a:pt x="78" y="112"/>
                      <a:pt x="82" y="104"/>
                      <a:pt x="80" y="93"/>
                    </a:cubicBezTo>
                    <a:cubicBezTo>
                      <a:pt x="78" y="82"/>
                      <a:pt x="74" y="72"/>
                      <a:pt x="71" y="63"/>
                    </a:cubicBezTo>
                    <a:cubicBezTo>
                      <a:pt x="68" y="54"/>
                      <a:pt x="65" y="48"/>
                      <a:pt x="63" y="41"/>
                    </a:cubicBezTo>
                    <a:cubicBezTo>
                      <a:pt x="61" y="34"/>
                      <a:pt x="59" y="26"/>
                      <a:pt x="57" y="20"/>
                    </a:cubicBezTo>
                    <a:cubicBezTo>
                      <a:pt x="55" y="14"/>
                      <a:pt x="49" y="0"/>
                      <a:pt x="48" y="2"/>
                    </a:cubicBezTo>
                    <a:close/>
                  </a:path>
                </a:pathLst>
              </a:custGeom>
              <a:solidFill>
                <a:schemeClr val="folHlink">
                  <a:alpha val="50195"/>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sp>
            <p:nvSpPr>
              <p:cNvPr id="17471" name="未知"/>
              <p:cNvSpPr>
                <a:spLocks noChangeArrowheads="1"/>
              </p:cNvSpPr>
              <p:nvPr/>
            </p:nvSpPr>
            <p:spPr bwMode="auto">
              <a:xfrm>
                <a:off x="1715" y="1154"/>
                <a:ext cx="41" cy="131"/>
              </a:xfrm>
              <a:custGeom>
                <a:avLst/>
                <a:gdLst>
                  <a:gd name="T0" fmla="*/ 4 w 54"/>
                  <a:gd name="T1" fmla="*/ 0 h 175"/>
                  <a:gd name="T2" fmla="*/ 0 w 54"/>
                  <a:gd name="T3" fmla="*/ 14 h 175"/>
                  <a:gd name="T4" fmla="*/ 5 w 54"/>
                  <a:gd name="T5" fmla="*/ 30 h 175"/>
                  <a:gd name="T6" fmla="*/ 11 w 54"/>
                  <a:gd name="T7" fmla="*/ 52 h 175"/>
                  <a:gd name="T8" fmla="*/ 20 w 54"/>
                  <a:gd name="T9" fmla="*/ 73 h 175"/>
                  <a:gd name="T10" fmla="*/ 31 w 54"/>
                  <a:gd name="T11" fmla="*/ 98 h 175"/>
                  <a:gd name="T12" fmla="*/ 23 w 54"/>
                  <a:gd name="T13" fmla="*/ 64 h 175"/>
                  <a:gd name="T14" fmla="*/ 20 w 54"/>
                  <a:gd name="T15" fmla="*/ 52 h 175"/>
                  <a:gd name="T16" fmla="*/ 16 w 54"/>
                  <a:gd name="T17" fmla="*/ 34 h 175"/>
                  <a:gd name="T18" fmla="*/ 14 w 54"/>
                  <a:gd name="T19" fmla="*/ 25 h 175"/>
                  <a:gd name="T20" fmla="*/ 9 w 54"/>
                  <a:gd name="T21" fmla="*/ 21 h 175"/>
                  <a:gd name="T22" fmla="*/ 4 w 54"/>
                  <a:gd name="T23" fmla="*/ 0 h 17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4"/>
                  <a:gd name="T37" fmla="*/ 0 h 175"/>
                  <a:gd name="T38" fmla="*/ 54 w 54"/>
                  <a:gd name="T39" fmla="*/ 175 h 17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4" h="175">
                    <a:moveTo>
                      <a:pt x="6" y="0"/>
                    </a:moveTo>
                    <a:lnTo>
                      <a:pt x="0" y="25"/>
                    </a:lnTo>
                    <a:cubicBezTo>
                      <a:pt x="3" y="48"/>
                      <a:pt x="3" y="40"/>
                      <a:pt x="9" y="54"/>
                    </a:cubicBezTo>
                    <a:cubicBezTo>
                      <a:pt x="10" y="66"/>
                      <a:pt x="12" y="83"/>
                      <a:pt x="18" y="94"/>
                    </a:cubicBezTo>
                    <a:cubicBezTo>
                      <a:pt x="21" y="109"/>
                      <a:pt x="25" y="117"/>
                      <a:pt x="34" y="129"/>
                    </a:cubicBezTo>
                    <a:cubicBezTo>
                      <a:pt x="35" y="143"/>
                      <a:pt x="35" y="171"/>
                      <a:pt x="54" y="175"/>
                    </a:cubicBezTo>
                    <a:cubicBezTo>
                      <a:pt x="52" y="133"/>
                      <a:pt x="53" y="141"/>
                      <a:pt x="40" y="115"/>
                    </a:cubicBezTo>
                    <a:cubicBezTo>
                      <a:pt x="39" y="108"/>
                      <a:pt x="37" y="100"/>
                      <a:pt x="34" y="93"/>
                    </a:cubicBezTo>
                    <a:cubicBezTo>
                      <a:pt x="33" y="82"/>
                      <a:pt x="30" y="72"/>
                      <a:pt x="28" y="61"/>
                    </a:cubicBezTo>
                    <a:cubicBezTo>
                      <a:pt x="28" y="58"/>
                      <a:pt x="28" y="50"/>
                      <a:pt x="25" y="46"/>
                    </a:cubicBezTo>
                    <a:cubicBezTo>
                      <a:pt x="22" y="43"/>
                      <a:pt x="16" y="37"/>
                      <a:pt x="16" y="37"/>
                    </a:cubicBezTo>
                    <a:cubicBezTo>
                      <a:pt x="14" y="25"/>
                      <a:pt x="13" y="9"/>
                      <a:pt x="6" y="0"/>
                    </a:cubicBezTo>
                    <a:close/>
                  </a:path>
                </a:pathLst>
              </a:custGeom>
              <a:solidFill>
                <a:schemeClr val="folHlink">
                  <a:alpha val="50195"/>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sp>
            <p:nvSpPr>
              <p:cNvPr id="17472" name="未知"/>
              <p:cNvSpPr>
                <a:spLocks noChangeArrowheads="1"/>
              </p:cNvSpPr>
              <p:nvPr/>
            </p:nvSpPr>
            <p:spPr bwMode="auto">
              <a:xfrm>
                <a:off x="1761" y="1291"/>
                <a:ext cx="67" cy="54"/>
              </a:xfrm>
              <a:custGeom>
                <a:avLst/>
                <a:gdLst>
                  <a:gd name="T0" fmla="*/ 2 w 86"/>
                  <a:gd name="T1" fmla="*/ 0 h 73"/>
                  <a:gd name="T2" fmla="*/ 5 w 86"/>
                  <a:gd name="T3" fmla="*/ 18 h 73"/>
                  <a:gd name="T4" fmla="*/ 14 w 86"/>
                  <a:gd name="T5" fmla="*/ 24 h 73"/>
                  <a:gd name="T6" fmla="*/ 29 w 86"/>
                  <a:gd name="T7" fmla="*/ 27 h 73"/>
                  <a:gd name="T8" fmla="*/ 37 w 86"/>
                  <a:gd name="T9" fmla="*/ 31 h 73"/>
                  <a:gd name="T10" fmla="*/ 45 w 86"/>
                  <a:gd name="T11" fmla="*/ 36 h 73"/>
                  <a:gd name="T12" fmla="*/ 52 w 86"/>
                  <a:gd name="T13" fmla="*/ 38 h 73"/>
                  <a:gd name="T14" fmla="*/ 44 w 86"/>
                  <a:gd name="T15" fmla="*/ 21 h 73"/>
                  <a:gd name="T16" fmla="*/ 38 w 86"/>
                  <a:gd name="T17" fmla="*/ 12 h 73"/>
                  <a:gd name="T18" fmla="*/ 22 w 86"/>
                  <a:gd name="T19" fmla="*/ 13 h 73"/>
                  <a:gd name="T20" fmla="*/ 15 w 86"/>
                  <a:gd name="T21" fmla="*/ 10 h 73"/>
                  <a:gd name="T22" fmla="*/ 4 w 86"/>
                  <a:gd name="T23" fmla="*/ 0 h 73"/>
                  <a:gd name="T24" fmla="*/ 2 w 86"/>
                  <a:gd name="T25" fmla="*/ 0 h 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6"/>
                  <a:gd name="T40" fmla="*/ 0 h 73"/>
                  <a:gd name="T41" fmla="*/ 86 w 86"/>
                  <a:gd name="T42" fmla="*/ 73 h 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6" h="73">
                    <a:moveTo>
                      <a:pt x="2" y="0"/>
                    </a:moveTo>
                    <a:cubicBezTo>
                      <a:pt x="3" y="17"/>
                      <a:pt x="0" y="23"/>
                      <a:pt x="8" y="34"/>
                    </a:cubicBezTo>
                    <a:cubicBezTo>
                      <a:pt x="10" y="43"/>
                      <a:pt x="14" y="42"/>
                      <a:pt x="23" y="43"/>
                    </a:cubicBezTo>
                    <a:cubicBezTo>
                      <a:pt x="30" y="47"/>
                      <a:pt x="40" y="48"/>
                      <a:pt x="48" y="49"/>
                    </a:cubicBezTo>
                    <a:cubicBezTo>
                      <a:pt x="53" y="51"/>
                      <a:pt x="57" y="54"/>
                      <a:pt x="62" y="57"/>
                    </a:cubicBezTo>
                    <a:cubicBezTo>
                      <a:pt x="66" y="62"/>
                      <a:pt x="68" y="64"/>
                      <a:pt x="74" y="66"/>
                    </a:cubicBezTo>
                    <a:cubicBezTo>
                      <a:pt x="78" y="72"/>
                      <a:pt x="79" y="73"/>
                      <a:pt x="86" y="69"/>
                    </a:cubicBezTo>
                    <a:cubicBezTo>
                      <a:pt x="83" y="53"/>
                      <a:pt x="80" y="52"/>
                      <a:pt x="72" y="39"/>
                    </a:cubicBezTo>
                    <a:cubicBezTo>
                      <a:pt x="68" y="34"/>
                      <a:pt x="63" y="22"/>
                      <a:pt x="63" y="22"/>
                    </a:cubicBezTo>
                    <a:cubicBezTo>
                      <a:pt x="52" y="26"/>
                      <a:pt x="48" y="26"/>
                      <a:pt x="36" y="24"/>
                    </a:cubicBezTo>
                    <a:cubicBezTo>
                      <a:pt x="24" y="15"/>
                      <a:pt x="43" y="29"/>
                      <a:pt x="24" y="19"/>
                    </a:cubicBezTo>
                    <a:cubicBezTo>
                      <a:pt x="15" y="15"/>
                      <a:pt x="16" y="2"/>
                      <a:pt x="6" y="0"/>
                    </a:cubicBezTo>
                    <a:cubicBezTo>
                      <a:pt x="1" y="4"/>
                      <a:pt x="2" y="5"/>
                      <a:pt x="2" y="0"/>
                    </a:cubicBezTo>
                    <a:close/>
                  </a:path>
                </a:pathLst>
              </a:custGeom>
              <a:solidFill>
                <a:schemeClr val="folHlink">
                  <a:alpha val="50195"/>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sp>
            <p:nvSpPr>
              <p:cNvPr id="17473" name="未知"/>
              <p:cNvSpPr>
                <a:spLocks noChangeArrowheads="1"/>
              </p:cNvSpPr>
              <p:nvPr/>
            </p:nvSpPr>
            <p:spPr bwMode="auto">
              <a:xfrm>
                <a:off x="1868" y="1196"/>
                <a:ext cx="85" cy="117"/>
              </a:xfrm>
              <a:custGeom>
                <a:avLst/>
                <a:gdLst>
                  <a:gd name="T0" fmla="*/ 57 w 111"/>
                  <a:gd name="T1" fmla="*/ 0 h 156"/>
                  <a:gd name="T2" fmla="*/ 44 w 111"/>
                  <a:gd name="T3" fmla="*/ 6 h 156"/>
                  <a:gd name="T4" fmla="*/ 14 w 111"/>
                  <a:gd name="T5" fmla="*/ 8 h 156"/>
                  <a:gd name="T6" fmla="*/ 8 w 111"/>
                  <a:gd name="T7" fmla="*/ 19 h 156"/>
                  <a:gd name="T8" fmla="*/ 6 w 111"/>
                  <a:gd name="T9" fmla="*/ 35 h 156"/>
                  <a:gd name="T10" fmla="*/ 8 w 111"/>
                  <a:gd name="T11" fmla="*/ 42 h 156"/>
                  <a:gd name="T12" fmla="*/ 2 w 111"/>
                  <a:gd name="T13" fmla="*/ 50 h 156"/>
                  <a:gd name="T14" fmla="*/ 8 w 111"/>
                  <a:gd name="T15" fmla="*/ 62 h 156"/>
                  <a:gd name="T16" fmla="*/ 14 w 111"/>
                  <a:gd name="T17" fmla="*/ 70 h 156"/>
                  <a:gd name="T18" fmla="*/ 8 w 111"/>
                  <a:gd name="T19" fmla="*/ 81 h 156"/>
                  <a:gd name="T20" fmla="*/ 14 w 111"/>
                  <a:gd name="T21" fmla="*/ 88 h 156"/>
                  <a:gd name="T22" fmla="*/ 25 w 111"/>
                  <a:gd name="T23" fmla="*/ 81 h 156"/>
                  <a:gd name="T24" fmla="*/ 29 w 111"/>
                  <a:gd name="T25" fmla="*/ 53 h 156"/>
                  <a:gd name="T26" fmla="*/ 33 w 111"/>
                  <a:gd name="T27" fmla="*/ 71 h 156"/>
                  <a:gd name="T28" fmla="*/ 38 w 111"/>
                  <a:gd name="T29" fmla="*/ 82 h 156"/>
                  <a:gd name="T30" fmla="*/ 36 w 111"/>
                  <a:gd name="T31" fmla="*/ 63 h 156"/>
                  <a:gd name="T32" fmla="*/ 42 w 111"/>
                  <a:gd name="T33" fmla="*/ 41 h 156"/>
                  <a:gd name="T34" fmla="*/ 41 w 111"/>
                  <a:gd name="T35" fmla="*/ 29 h 156"/>
                  <a:gd name="T36" fmla="*/ 31 w 111"/>
                  <a:gd name="T37" fmla="*/ 34 h 156"/>
                  <a:gd name="T38" fmla="*/ 21 w 111"/>
                  <a:gd name="T39" fmla="*/ 31 h 156"/>
                  <a:gd name="T40" fmla="*/ 24 w 111"/>
                  <a:gd name="T41" fmla="*/ 20 h 156"/>
                  <a:gd name="T42" fmla="*/ 36 w 111"/>
                  <a:gd name="T43" fmla="*/ 20 h 156"/>
                  <a:gd name="T44" fmla="*/ 46 w 111"/>
                  <a:gd name="T45" fmla="*/ 22 h 156"/>
                  <a:gd name="T46" fmla="*/ 57 w 111"/>
                  <a:gd name="T47" fmla="*/ 17 h 156"/>
                  <a:gd name="T48" fmla="*/ 65 w 111"/>
                  <a:gd name="T49" fmla="*/ 8 h 156"/>
                  <a:gd name="T50" fmla="*/ 57 w 111"/>
                  <a:gd name="T51" fmla="*/ 0 h 15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1"/>
                  <a:gd name="T79" fmla="*/ 0 h 156"/>
                  <a:gd name="T80" fmla="*/ 111 w 111"/>
                  <a:gd name="T81" fmla="*/ 156 h 15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1" h="156">
                    <a:moveTo>
                      <a:pt x="98" y="0"/>
                    </a:moveTo>
                    <a:cubicBezTo>
                      <a:pt x="75" y="2"/>
                      <a:pt x="87" y="8"/>
                      <a:pt x="75" y="10"/>
                    </a:cubicBezTo>
                    <a:cubicBezTo>
                      <a:pt x="72" y="10"/>
                      <a:pt x="25" y="3"/>
                      <a:pt x="23" y="15"/>
                    </a:cubicBezTo>
                    <a:cubicBezTo>
                      <a:pt x="25" y="26"/>
                      <a:pt x="23" y="27"/>
                      <a:pt x="14" y="33"/>
                    </a:cubicBezTo>
                    <a:cubicBezTo>
                      <a:pt x="15" y="43"/>
                      <a:pt x="20" y="54"/>
                      <a:pt x="11" y="61"/>
                    </a:cubicBezTo>
                    <a:cubicBezTo>
                      <a:pt x="8" y="68"/>
                      <a:pt x="10" y="69"/>
                      <a:pt x="14" y="75"/>
                    </a:cubicBezTo>
                    <a:cubicBezTo>
                      <a:pt x="16" y="84"/>
                      <a:pt x="12" y="86"/>
                      <a:pt x="3" y="88"/>
                    </a:cubicBezTo>
                    <a:cubicBezTo>
                      <a:pt x="1" y="99"/>
                      <a:pt x="0" y="106"/>
                      <a:pt x="14" y="109"/>
                    </a:cubicBezTo>
                    <a:cubicBezTo>
                      <a:pt x="21" y="112"/>
                      <a:pt x="20" y="118"/>
                      <a:pt x="23" y="124"/>
                    </a:cubicBezTo>
                    <a:cubicBezTo>
                      <a:pt x="25" y="133"/>
                      <a:pt x="23" y="139"/>
                      <a:pt x="15" y="144"/>
                    </a:cubicBezTo>
                    <a:cubicBezTo>
                      <a:pt x="17" y="150"/>
                      <a:pt x="18" y="153"/>
                      <a:pt x="24" y="156"/>
                    </a:cubicBezTo>
                    <a:cubicBezTo>
                      <a:pt x="31" y="154"/>
                      <a:pt x="36" y="148"/>
                      <a:pt x="42" y="144"/>
                    </a:cubicBezTo>
                    <a:cubicBezTo>
                      <a:pt x="41" y="128"/>
                      <a:pt x="33" y="103"/>
                      <a:pt x="50" y="93"/>
                    </a:cubicBezTo>
                    <a:cubicBezTo>
                      <a:pt x="52" y="105"/>
                      <a:pt x="46" y="116"/>
                      <a:pt x="56" y="126"/>
                    </a:cubicBezTo>
                    <a:cubicBezTo>
                      <a:pt x="57" y="134"/>
                      <a:pt x="58" y="141"/>
                      <a:pt x="65" y="145"/>
                    </a:cubicBezTo>
                    <a:cubicBezTo>
                      <a:pt x="70" y="134"/>
                      <a:pt x="64" y="123"/>
                      <a:pt x="62" y="112"/>
                    </a:cubicBezTo>
                    <a:cubicBezTo>
                      <a:pt x="65" y="97"/>
                      <a:pt x="55" y="81"/>
                      <a:pt x="72" y="73"/>
                    </a:cubicBezTo>
                    <a:cubicBezTo>
                      <a:pt x="79" y="64"/>
                      <a:pt x="75" y="59"/>
                      <a:pt x="69" y="51"/>
                    </a:cubicBezTo>
                    <a:cubicBezTo>
                      <a:pt x="61" y="52"/>
                      <a:pt x="61" y="56"/>
                      <a:pt x="54" y="60"/>
                    </a:cubicBezTo>
                    <a:cubicBezTo>
                      <a:pt x="37" y="57"/>
                      <a:pt x="43" y="60"/>
                      <a:pt x="35" y="54"/>
                    </a:cubicBezTo>
                    <a:cubicBezTo>
                      <a:pt x="31" y="45"/>
                      <a:pt x="28" y="39"/>
                      <a:pt x="41" y="36"/>
                    </a:cubicBezTo>
                    <a:cubicBezTo>
                      <a:pt x="49" y="32"/>
                      <a:pt x="53" y="33"/>
                      <a:pt x="62" y="34"/>
                    </a:cubicBezTo>
                    <a:cubicBezTo>
                      <a:pt x="67" y="36"/>
                      <a:pt x="73" y="36"/>
                      <a:pt x="78" y="39"/>
                    </a:cubicBezTo>
                    <a:cubicBezTo>
                      <a:pt x="85" y="36"/>
                      <a:pt x="90" y="31"/>
                      <a:pt x="98" y="30"/>
                    </a:cubicBezTo>
                    <a:cubicBezTo>
                      <a:pt x="104" y="26"/>
                      <a:pt x="107" y="19"/>
                      <a:pt x="111" y="13"/>
                    </a:cubicBezTo>
                    <a:cubicBezTo>
                      <a:pt x="107" y="8"/>
                      <a:pt x="102" y="4"/>
                      <a:pt x="98" y="0"/>
                    </a:cubicBezTo>
                    <a:close/>
                  </a:path>
                </a:pathLst>
              </a:custGeom>
              <a:solidFill>
                <a:schemeClr val="folHlink">
                  <a:alpha val="50195"/>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sp>
            <p:nvSpPr>
              <p:cNvPr id="17474" name="未知"/>
              <p:cNvSpPr>
                <a:spLocks noChangeArrowheads="1"/>
              </p:cNvSpPr>
              <p:nvPr/>
            </p:nvSpPr>
            <p:spPr bwMode="auto">
              <a:xfrm>
                <a:off x="1872" y="787"/>
                <a:ext cx="23" cy="71"/>
              </a:xfrm>
              <a:custGeom>
                <a:avLst/>
                <a:gdLst>
                  <a:gd name="T0" fmla="*/ 7 w 30"/>
                  <a:gd name="T1" fmla="*/ 0 h 94"/>
                  <a:gd name="T2" fmla="*/ 0 w 30"/>
                  <a:gd name="T3" fmla="*/ 9 h 94"/>
                  <a:gd name="T4" fmla="*/ 4 w 30"/>
                  <a:gd name="T5" fmla="*/ 21 h 94"/>
                  <a:gd name="T6" fmla="*/ 1 w 30"/>
                  <a:gd name="T7" fmla="*/ 35 h 94"/>
                  <a:gd name="T8" fmla="*/ 9 w 30"/>
                  <a:gd name="T9" fmla="*/ 54 h 94"/>
                  <a:gd name="T10" fmla="*/ 18 w 30"/>
                  <a:gd name="T11" fmla="*/ 47 h 94"/>
                  <a:gd name="T12" fmla="*/ 13 w 30"/>
                  <a:gd name="T13" fmla="*/ 35 h 94"/>
                  <a:gd name="T14" fmla="*/ 7 w 30"/>
                  <a:gd name="T15" fmla="*/ 0 h 94"/>
                  <a:gd name="T16" fmla="*/ 0 60000 65536"/>
                  <a:gd name="T17" fmla="*/ 0 60000 65536"/>
                  <a:gd name="T18" fmla="*/ 0 60000 65536"/>
                  <a:gd name="T19" fmla="*/ 0 60000 65536"/>
                  <a:gd name="T20" fmla="*/ 0 60000 65536"/>
                  <a:gd name="T21" fmla="*/ 0 60000 65536"/>
                  <a:gd name="T22" fmla="*/ 0 60000 65536"/>
                  <a:gd name="T23" fmla="*/ 0 60000 65536"/>
                  <a:gd name="T24" fmla="*/ 0 w 30"/>
                  <a:gd name="T25" fmla="*/ 0 h 94"/>
                  <a:gd name="T26" fmla="*/ 30 w 30"/>
                  <a:gd name="T27" fmla="*/ 94 h 9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 h="94">
                    <a:moveTo>
                      <a:pt x="12" y="0"/>
                    </a:moveTo>
                    <a:cubicBezTo>
                      <a:pt x="9" y="6"/>
                      <a:pt x="4" y="11"/>
                      <a:pt x="0" y="16"/>
                    </a:cubicBezTo>
                    <a:cubicBezTo>
                      <a:pt x="1" y="23"/>
                      <a:pt x="3" y="30"/>
                      <a:pt x="6" y="37"/>
                    </a:cubicBezTo>
                    <a:cubicBezTo>
                      <a:pt x="3" y="45"/>
                      <a:pt x="4" y="53"/>
                      <a:pt x="1" y="61"/>
                    </a:cubicBezTo>
                    <a:cubicBezTo>
                      <a:pt x="3" y="81"/>
                      <a:pt x="2" y="83"/>
                      <a:pt x="16" y="94"/>
                    </a:cubicBezTo>
                    <a:cubicBezTo>
                      <a:pt x="24" y="92"/>
                      <a:pt x="27" y="90"/>
                      <a:pt x="30" y="82"/>
                    </a:cubicBezTo>
                    <a:cubicBezTo>
                      <a:pt x="28" y="73"/>
                      <a:pt x="26" y="69"/>
                      <a:pt x="22" y="61"/>
                    </a:cubicBezTo>
                    <a:cubicBezTo>
                      <a:pt x="19" y="40"/>
                      <a:pt x="18" y="20"/>
                      <a:pt x="12" y="0"/>
                    </a:cubicBezTo>
                    <a:close/>
                  </a:path>
                </a:pathLst>
              </a:custGeom>
              <a:solidFill>
                <a:schemeClr val="folHlink">
                  <a:alpha val="50195"/>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sp>
            <p:nvSpPr>
              <p:cNvPr id="17475" name="未知"/>
              <p:cNvSpPr>
                <a:spLocks noChangeArrowheads="1"/>
              </p:cNvSpPr>
              <p:nvPr/>
            </p:nvSpPr>
            <p:spPr bwMode="auto">
              <a:xfrm>
                <a:off x="1887" y="905"/>
                <a:ext cx="62" cy="118"/>
              </a:xfrm>
              <a:custGeom>
                <a:avLst/>
                <a:gdLst>
                  <a:gd name="T0" fmla="*/ 7 w 81"/>
                  <a:gd name="T1" fmla="*/ 1 h 158"/>
                  <a:gd name="T2" fmla="*/ 0 w 81"/>
                  <a:gd name="T3" fmla="*/ 11 h 158"/>
                  <a:gd name="T4" fmla="*/ 5 w 81"/>
                  <a:gd name="T5" fmla="*/ 28 h 158"/>
                  <a:gd name="T6" fmla="*/ 4 w 81"/>
                  <a:gd name="T7" fmla="*/ 60 h 158"/>
                  <a:gd name="T8" fmla="*/ 10 w 81"/>
                  <a:gd name="T9" fmla="*/ 58 h 158"/>
                  <a:gd name="T10" fmla="*/ 11 w 81"/>
                  <a:gd name="T11" fmla="*/ 64 h 158"/>
                  <a:gd name="T12" fmla="*/ 17 w 81"/>
                  <a:gd name="T13" fmla="*/ 68 h 158"/>
                  <a:gd name="T14" fmla="*/ 22 w 81"/>
                  <a:gd name="T15" fmla="*/ 78 h 158"/>
                  <a:gd name="T16" fmla="*/ 28 w 81"/>
                  <a:gd name="T17" fmla="*/ 72 h 158"/>
                  <a:gd name="T18" fmla="*/ 38 w 81"/>
                  <a:gd name="T19" fmla="*/ 75 h 158"/>
                  <a:gd name="T20" fmla="*/ 37 w 81"/>
                  <a:gd name="T21" fmla="*/ 60 h 158"/>
                  <a:gd name="T22" fmla="*/ 28 w 81"/>
                  <a:gd name="T23" fmla="*/ 58 h 158"/>
                  <a:gd name="T24" fmla="*/ 23 w 81"/>
                  <a:gd name="T25" fmla="*/ 51 h 158"/>
                  <a:gd name="T26" fmla="*/ 19 w 81"/>
                  <a:gd name="T27" fmla="*/ 41 h 158"/>
                  <a:gd name="T28" fmla="*/ 24 w 81"/>
                  <a:gd name="T29" fmla="*/ 30 h 158"/>
                  <a:gd name="T30" fmla="*/ 21 w 81"/>
                  <a:gd name="T31" fmla="*/ 19 h 158"/>
                  <a:gd name="T32" fmla="*/ 24 w 81"/>
                  <a:gd name="T33" fmla="*/ 11 h 158"/>
                  <a:gd name="T34" fmla="*/ 17 w 81"/>
                  <a:gd name="T35" fmla="*/ 2 h 158"/>
                  <a:gd name="T36" fmla="*/ 11 w 81"/>
                  <a:gd name="T37" fmla="*/ 4 h 158"/>
                  <a:gd name="T38" fmla="*/ 7 w 81"/>
                  <a:gd name="T39" fmla="*/ 1 h 15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1"/>
                  <a:gd name="T61" fmla="*/ 0 h 158"/>
                  <a:gd name="T62" fmla="*/ 81 w 81"/>
                  <a:gd name="T63" fmla="*/ 158 h 15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1" h="158">
                    <a:moveTo>
                      <a:pt x="12" y="2"/>
                    </a:moveTo>
                    <a:cubicBezTo>
                      <a:pt x="8" y="8"/>
                      <a:pt x="3" y="13"/>
                      <a:pt x="0" y="20"/>
                    </a:cubicBezTo>
                    <a:cubicBezTo>
                      <a:pt x="5" y="31"/>
                      <a:pt x="6" y="35"/>
                      <a:pt x="8" y="49"/>
                    </a:cubicBezTo>
                    <a:cubicBezTo>
                      <a:pt x="7" y="69"/>
                      <a:pt x="4" y="87"/>
                      <a:pt x="6" y="107"/>
                    </a:cubicBezTo>
                    <a:cubicBezTo>
                      <a:pt x="8" y="106"/>
                      <a:pt x="14" y="101"/>
                      <a:pt x="17" y="103"/>
                    </a:cubicBezTo>
                    <a:cubicBezTo>
                      <a:pt x="20" y="105"/>
                      <a:pt x="17" y="112"/>
                      <a:pt x="20" y="115"/>
                    </a:cubicBezTo>
                    <a:cubicBezTo>
                      <a:pt x="22" y="118"/>
                      <a:pt x="29" y="122"/>
                      <a:pt x="29" y="122"/>
                    </a:cubicBezTo>
                    <a:cubicBezTo>
                      <a:pt x="29" y="133"/>
                      <a:pt x="27" y="158"/>
                      <a:pt x="38" y="140"/>
                    </a:cubicBezTo>
                    <a:cubicBezTo>
                      <a:pt x="39" y="133"/>
                      <a:pt x="41" y="131"/>
                      <a:pt x="48" y="128"/>
                    </a:cubicBezTo>
                    <a:cubicBezTo>
                      <a:pt x="55" y="130"/>
                      <a:pt x="59" y="133"/>
                      <a:pt x="65" y="134"/>
                    </a:cubicBezTo>
                    <a:cubicBezTo>
                      <a:pt x="81" y="131"/>
                      <a:pt x="76" y="112"/>
                      <a:pt x="63" y="109"/>
                    </a:cubicBezTo>
                    <a:cubicBezTo>
                      <a:pt x="58" y="107"/>
                      <a:pt x="53" y="106"/>
                      <a:pt x="48" y="104"/>
                    </a:cubicBezTo>
                    <a:cubicBezTo>
                      <a:pt x="45" y="100"/>
                      <a:pt x="42" y="95"/>
                      <a:pt x="39" y="91"/>
                    </a:cubicBezTo>
                    <a:cubicBezTo>
                      <a:pt x="38" y="85"/>
                      <a:pt x="36" y="79"/>
                      <a:pt x="33" y="73"/>
                    </a:cubicBezTo>
                    <a:cubicBezTo>
                      <a:pt x="31" y="64"/>
                      <a:pt x="33" y="58"/>
                      <a:pt x="41" y="53"/>
                    </a:cubicBezTo>
                    <a:cubicBezTo>
                      <a:pt x="48" y="44"/>
                      <a:pt x="47" y="38"/>
                      <a:pt x="35" y="35"/>
                    </a:cubicBezTo>
                    <a:cubicBezTo>
                      <a:pt x="36" y="28"/>
                      <a:pt x="39" y="26"/>
                      <a:pt x="42" y="20"/>
                    </a:cubicBezTo>
                    <a:cubicBezTo>
                      <a:pt x="41" y="13"/>
                      <a:pt x="35" y="8"/>
                      <a:pt x="29" y="4"/>
                    </a:cubicBezTo>
                    <a:cubicBezTo>
                      <a:pt x="25" y="9"/>
                      <a:pt x="23" y="13"/>
                      <a:pt x="18" y="7"/>
                    </a:cubicBezTo>
                    <a:cubicBezTo>
                      <a:pt x="17" y="0"/>
                      <a:pt x="19" y="2"/>
                      <a:pt x="12" y="2"/>
                    </a:cubicBezTo>
                    <a:close/>
                  </a:path>
                </a:pathLst>
              </a:custGeom>
              <a:solidFill>
                <a:schemeClr val="folHlink">
                  <a:alpha val="50195"/>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sp>
            <p:nvSpPr>
              <p:cNvPr id="17476" name="未知"/>
              <p:cNvSpPr>
                <a:spLocks noChangeArrowheads="1"/>
              </p:cNvSpPr>
              <p:nvPr/>
            </p:nvSpPr>
            <p:spPr bwMode="auto">
              <a:xfrm>
                <a:off x="1898" y="1054"/>
                <a:ext cx="65" cy="79"/>
              </a:xfrm>
              <a:custGeom>
                <a:avLst/>
                <a:gdLst>
                  <a:gd name="T0" fmla="*/ 31 w 85"/>
                  <a:gd name="T1" fmla="*/ 0 h 105"/>
                  <a:gd name="T2" fmla="*/ 26 w 85"/>
                  <a:gd name="T3" fmla="*/ 11 h 105"/>
                  <a:gd name="T4" fmla="*/ 18 w 85"/>
                  <a:gd name="T5" fmla="*/ 17 h 105"/>
                  <a:gd name="T6" fmla="*/ 9 w 85"/>
                  <a:gd name="T7" fmla="*/ 20 h 105"/>
                  <a:gd name="T8" fmla="*/ 5 w 85"/>
                  <a:gd name="T9" fmla="*/ 27 h 105"/>
                  <a:gd name="T10" fmla="*/ 2 w 85"/>
                  <a:gd name="T11" fmla="*/ 42 h 105"/>
                  <a:gd name="T12" fmla="*/ 8 w 85"/>
                  <a:gd name="T13" fmla="*/ 40 h 105"/>
                  <a:gd name="T14" fmla="*/ 15 w 85"/>
                  <a:gd name="T15" fmla="*/ 35 h 105"/>
                  <a:gd name="T16" fmla="*/ 20 w 85"/>
                  <a:gd name="T17" fmla="*/ 39 h 105"/>
                  <a:gd name="T18" fmla="*/ 34 w 85"/>
                  <a:gd name="T19" fmla="*/ 56 h 105"/>
                  <a:gd name="T20" fmla="*/ 41 w 85"/>
                  <a:gd name="T21" fmla="*/ 41 h 105"/>
                  <a:gd name="T22" fmla="*/ 50 w 85"/>
                  <a:gd name="T23" fmla="*/ 38 h 105"/>
                  <a:gd name="T24" fmla="*/ 44 w 85"/>
                  <a:gd name="T25" fmla="*/ 22 h 105"/>
                  <a:gd name="T26" fmla="*/ 31 w 85"/>
                  <a:gd name="T27" fmla="*/ 0 h 10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5"/>
                  <a:gd name="T43" fmla="*/ 0 h 105"/>
                  <a:gd name="T44" fmla="*/ 85 w 85"/>
                  <a:gd name="T45" fmla="*/ 105 h 10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5" h="105">
                    <a:moveTo>
                      <a:pt x="52" y="0"/>
                    </a:moveTo>
                    <a:cubicBezTo>
                      <a:pt x="50" y="6"/>
                      <a:pt x="47" y="12"/>
                      <a:pt x="44" y="18"/>
                    </a:cubicBezTo>
                    <a:cubicBezTo>
                      <a:pt x="43" y="28"/>
                      <a:pt x="42" y="28"/>
                      <a:pt x="32" y="30"/>
                    </a:cubicBezTo>
                    <a:cubicBezTo>
                      <a:pt x="27" y="33"/>
                      <a:pt x="21" y="33"/>
                      <a:pt x="16" y="35"/>
                    </a:cubicBezTo>
                    <a:cubicBezTo>
                      <a:pt x="13" y="39"/>
                      <a:pt x="11" y="44"/>
                      <a:pt x="8" y="48"/>
                    </a:cubicBezTo>
                    <a:cubicBezTo>
                      <a:pt x="4" y="66"/>
                      <a:pt x="0" y="42"/>
                      <a:pt x="4" y="74"/>
                    </a:cubicBezTo>
                    <a:cubicBezTo>
                      <a:pt x="7" y="73"/>
                      <a:pt x="10" y="73"/>
                      <a:pt x="13" y="71"/>
                    </a:cubicBezTo>
                    <a:cubicBezTo>
                      <a:pt x="19" y="67"/>
                      <a:pt x="17" y="64"/>
                      <a:pt x="25" y="62"/>
                    </a:cubicBezTo>
                    <a:cubicBezTo>
                      <a:pt x="32" y="59"/>
                      <a:pt x="31" y="64"/>
                      <a:pt x="34" y="69"/>
                    </a:cubicBezTo>
                    <a:cubicBezTo>
                      <a:pt x="37" y="82"/>
                      <a:pt x="44" y="96"/>
                      <a:pt x="58" y="99"/>
                    </a:cubicBezTo>
                    <a:cubicBezTo>
                      <a:pt x="70" y="105"/>
                      <a:pt x="60" y="78"/>
                      <a:pt x="71" y="72"/>
                    </a:cubicBezTo>
                    <a:cubicBezTo>
                      <a:pt x="78" y="74"/>
                      <a:pt x="80" y="74"/>
                      <a:pt x="85" y="68"/>
                    </a:cubicBezTo>
                    <a:cubicBezTo>
                      <a:pt x="82" y="56"/>
                      <a:pt x="80" y="49"/>
                      <a:pt x="74" y="39"/>
                    </a:cubicBezTo>
                    <a:cubicBezTo>
                      <a:pt x="73" y="6"/>
                      <a:pt x="80" y="6"/>
                      <a:pt x="52" y="0"/>
                    </a:cubicBezTo>
                    <a:close/>
                  </a:path>
                </a:pathLst>
              </a:custGeom>
              <a:solidFill>
                <a:schemeClr val="folHlink">
                  <a:alpha val="50195"/>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sp>
            <p:nvSpPr>
              <p:cNvPr id="17477" name="未知"/>
              <p:cNvSpPr>
                <a:spLocks noChangeArrowheads="1"/>
              </p:cNvSpPr>
              <p:nvPr/>
            </p:nvSpPr>
            <p:spPr bwMode="auto">
              <a:xfrm>
                <a:off x="1976" y="1194"/>
                <a:ext cx="29" cy="49"/>
              </a:xfrm>
              <a:custGeom>
                <a:avLst/>
                <a:gdLst>
                  <a:gd name="T0" fmla="*/ 4 w 38"/>
                  <a:gd name="T1" fmla="*/ 15 h 66"/>
                  <a:gd name="T2" fmla="*/ 15 w 38"/>
                  <a:gd name="T3" fmla="*/ 36 h 66"/>
                  <a:gd name="T4" fmla="*/ 18 w 38"/>
                  <a:gd name="T5" fmla="*/ 29 h 66"/>
                  <a:gd name="T6" fmla="*/ 22 w 38"/>
                  <a:gd name="T7" fmla="*/ 22 h 66"/>
                  <a:gd name="T8" fmla="*/ 18 w 38"/>
                  <a:gd name="T9" fmla="*/ 14 h 66"/>
                  <a:gd name="T10" fmla="*/ 11 w 38"/>
                  <a:gd name="T11" fmla="*/ 7 h 66"/>
                  <a:gd name="T12" fmla="*/ 6 w 38"/>
                  <a:gd name="T13" fmla="*/ 1 h 66"/>
                  <a:gd name="T14" fmla="*/ 2 w 38"/>
                  <a:gd name="T15" fmla="*/ 7 h 66"/>
                  <a:gd name="T16" fmla="*/ 4 w 38"/>
                  <a:gd name="T17" fmla="*/ 15 h 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
                  <a:gd name="T28" fmla="*/ 0 h 66"/>
                  <a:gd name="T29" fmla="*/ 38 w 38"/>
                  <a:gd name="T30" fmla="*/ 66 h 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 h="66">
                    <a:moveTo>
                      <a:pt x="6" y="27"/>
                    </a:moveTo>
                    <a:cubicBezTo>
                      <a:pt x="8" y="52"/>
                      <a:pt x="5" y="58"/>
                      <a:pt x="26" y="66"/>
                    </a:cubicBezTo>
                    <a:cubicBezTo>
                      <a:pt x="36" y="63"/>
                      <a:pt x="33" y="61"/>
                      <a:pt x="30" y="52"/>
                    </a:cubicBezTo>
                    <a:cubicBezTo>
                      <a:pt x="28" y="41"/>
                      <a:pt x="34" y="49"/>
                      <a:pt x="38" y="40"/>
                    </a:cubicBezTo>
                    <a:cubicBezTo>
                      <a:pt x="34" y="35"/>
                      <a:pt x="33" y="30"/>
                      <a:pt x="30" y="25"/>
                    </a:cubicBezTo>
                    <a:cubicBezTo>
                      <a:pt x="29" y="14"/>
                      <a:pt x="30" y="0"/>
                      <a:pt x="20" y="13"/>
                    </a:cubicBezTo>
                    <a:cubicBezTo>
                      <a:pt x="14" y="9"/>
                      <a:pt x="12" y="8"/>
                      <a:pt x="11" y="1"/>
                    </a:cubicBezTo>
                    <a:cubicBezTo>
                      <a:pt x="5" y="4"/>
                      <a:pt x="3" y="5"/>
                      <a:pt x="2" y="12"/>
                    </a:cubicBezTo>
                    <a:cubicBezTo>
                      <a:pt x="3" y="25"/>
                      <a:pt x="0" y="21"/>
                      <a:pt x="6" y="27"/>
                    </a:cubicBezTo>
                    <a:close/>
                  </a:path>
                </a:pathLst>
              </a:custGeom>
              <a:solidFill>
                <a:schemeClr val="folHlink">
                  <a:alpha val="50195"/>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sp>
            <p:nvSpPr>
              <p:cNvPr id="17478" name="未知"/>
              <p:cNvSpPr>
                <a:spLocks noChangeArrowheads="1"/>
              </p:cNvSpPr>
              <p:nvPr/>
            </p:nvSpPr>
            <p:spPr bwMode="auto">
              <a:xfrm>
                <a:off x="1959" y="1276"/>
                <a:ext cx="19" cy="17"/>
              </a:xfrm>
              <a:custGeom>
                <a:avLst/>
                <a:gdLst>
                  <a:gd name="T0" fmla="*/ 0 w 24"/>
                  <a:gd name="T1" fmla="*/ 0 h 23"/>
                  <a:gd name="T2" fmla="*/ 4 w 24"/>
                  <a:gd name="T3" fmla="*/ 13 h 23"/>
                  <a:gd name="T4" fmla="*/ 15 w 24"/>
                  <a:gd name="T5" fmla="*/ 6 h 23"/>
                  <a:gd name="T6" fmla="*/ 0 w 24"/>
                  <a:gd name="T7" fmla="*/ 0 h 23"/>
                  <a:gd name="T8" fmla="*/ 0 60000 65536"/>
                  <a:gd name="T9" fmla="*/ 0 60000 65536"/>
                  <a:gd name="T10" fmla="*/ 0 60000 65536"/>
                  <a:gd name="T11" fmla="*/ 0 60000 65536"/>
                  <a:gd name="T12" fmla="*/ 0 w 24"/>
                  <a:gd name="T13" fmla="*/ 0 h 23"/>
                  <a:gd name="T14" fmla="*/ 24 w 24"/>
                  <a:gd name="T15" fmla="*/ 23 h 23"/>
                </a:gdLst>
                <a:ahLst/>
                <a:cxnLst>
                  <a:cxn ang="T8">
                    <a:pos x="T0" y="T1"/>
                  </a:cxn>
                  <a:cxn ang="T9">
                    <a:pos x="T2" y="T3"/>
                  </a:cxn>
                  <a:cxn ang="T10">
                    <a:pos x="T4" y="T5"/>
                  </a:cxn>
                  <a:cxn ang="T11">
                    <a:pos x="T6" y="T7"/>
                  </a:cxn>
                </a:cxnLst>
                <a:rect l="T12" t="T13" r="T14" b="T15"/>
                <a:pathLst>
                  <a:path w="24" h="23">
                    <a:moveTo>
                      <a:pt x="0" y="0"/>
                    </a:moveTo>
                    <a:cubicBezTo>
                      <a:pt x="1" y="8"/>
                      <a:pt x="3" y="16"/>
                      <a:pt x="6" y="23"/>
                    </a:cubicBezTo>
                    <a:cubicBezTo>
                      <a:pt x="19" y="20"/>
                      <a:pt x="19" y="22"/>
                      <a:pt x="24" y="11"/>
                    </a:cubicBezTo>
                    <a:cubicBezTo>
                      <a:pt x="20" y="0"/>
                      <a:pt x="4" y="8"/>
                      <a:pt x="0" y="0"/>
                    </a:cubicBezTo>
                    <a:close/>
                  </a:path>
                </a:pathLst>
              </a:custGeom>
              <a:solidFill>
                <a:schemeClr val="folHlink">
                  <a:alpha val="50195"/>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sp>
            <p:nvSpPr>
              <p:cNvPr id="17479" name="未知"/>
              <p:cNvSpPr>
                <a:spLocks noChangeArrowheads="1"/>
              </p:cNvSpPr>
              <p:nvPr/>
            </p:nvSpPr>
            <p:spPr bwMode="auto">
              <a:xfrm>
                <a:off x="1987" y="1266"/>
                <a:ext cx="46" cy="37"/>
              </a:xfrm>
              <a:custGeom>
                <a:avLst/>
                <a:gdLst>
                  <a:gd name="T0" fmla="*/ 5 w 60"/>
                  <a:gd name="T1" fmla="*/ 0 h 49"/>
                  <a:gd name="T2" fmla="*/ 0 w 60"/>
                  <a:gd name="T3" fmla="*/ 11 h 49"/>
                  <a:gd name="T4" fmla="*/ 16 w 60"/>
                  <a:gd name="T5" fmla="*/ 19 h 49"/>
                  <a:gd name="T6" fmla="*/ 25 w 60"/>
                  <a:gd name="T7" fmla="*/ 26 h 49"/>
                  <a:gd name="T8" fmla="*/ 35 w 60"/>
                  <a:gd name="T9" fmla="*/ 24 h 49"/>
                  <a:gd name="T10" fmla="*/ 29 w 60"/>
                  <a:gd name="T11" fmla="*/ 14 h 49"/>
                  <a:gd name="T12" fmla="*/ 16 w 60"/>
                  <a:gd name="T13" fmla="*/ 2 h 49"/>
                  <a:gd name="T14" fmla="*/ 12 w 60"/>
                  <a:gd name="T15" fmla="*/ 9 h 49"/>
                  <a:gd name="T16" fmla="*/ 5 w 60"/>
                  <a:gd name="T17" fmla="*/ 0 h 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0"/>
                  <a:gd name="T28" fmla="*/ 0 h 49"/>
                  <a:gd name="T29" fmla="*/ 60 w 60"/>
                  <a:gd name="T30" fmla="*/ 49 h 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0" h="49">
                    <a:moveTo>
                      <a:pt x="9" y="0"/>
                    </a:moveTo>
                    <a:cubicBezTo>
                      <a:pt x="8" y="7"/>
                      <a:pt x="0" y="18"/>
                      <a:pt x="0" y="18"/>
                    </a:cubicBezTo>
                    <a:cubicBezTo>
                      <a:pt x="2" y="36"/>
                      <a:pt x="9" y="31"/>
                      <a:pt x="28" y="33"/>
                    </a:cubicBezTo>
                    <a:cubicBezTo>
                      <a:pt x="33" y="40"/>
                      <a:pt x="33" y="44"/>
                      <a:pt x="42" y="46"/>
                    </a:cubicBezTo>
                    <a:cubicBezTo>
                      <a:pt x="49" y="49"/>
                      <a:pt x="56" y="49"/>
                      <a:pt x="60" y="42"/>
                    </a:cubicBezTo>
                    <a:cubicBezTo>
                      <a:pt x="58" y="32"/>
                      <a:pt x="59" y="26"/>
                      <a:pt x="49" y="24"/>
                    </a:cubicBezTo>
                    <a:cubicBezTo>
                      <a:pt x="47" y="12"/>
                      <a:pt x="41" y="5"/>
                      <a:pt x="28" y="3"/>
                    </a:cubicBezTo>
                    <a:cubicBezTo>
                      <a:pt x="23" y="10"/>
                      <a:pt x="30" y="23"/>
                      <a:pt x="19" y="16"/>
                    </a:cubicBezTo>
                    <a:cubicBezTo>
                      <a:pt x="17" y="6"/>
                      <a:pt x="20" y="0"/>
                      <a:pt x="9" y="0"/>
                    </a:cubicBezTo>
                    <a:close/>
                  </a:path>
                </a:pathLst>
              </a:custGeom>
              <a:solidFill>
                <a:schemeClr val="folHlink">
                  <a:alpha val="50195"/>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sp>
            <p:nvSpPr>
              <p:cNvPr id="17480" name="未知"/>
              <p:cNvSpPr>
                <a:spLocks noChangeArrowheads="1"/>
              </p:cNvSpPr>
              <p:nvPr/>
            </p:nvSpPr>
            <p:spPr bwMode="auto">
              <a:xfrm>
                <a:off x="2058" y="1336"/>
                <a:ext cx="24" cy="33"/>
              </a:xfrm>
              <a:custGeom>
                <a:avLst/>
                <a:gdLst>
                  <a:gd name="T0" fmla="*/ 16 w 32"/>
                  <a:gd name="T1" fmla="*/ 0 h 44"/>
                  <a:gd name="T2" fmla="*/ 6 w 32"/>
                  <a:gd name="T3" fmla="*/ 6 h 44"/>
                  <a:gd name="T4" fmla="*/ 7 w 32"/>
                  <a:gd name="T5" fmla="*/ 18 h 44"/>
                  <a:gd name="T6" fmla="*/ 14 w 32"/>
                  <a:gd name="T7" fmla="*/ 20 h 44"/>
                  <a:gd name="T8" fmla="*/ 16 w 32"/>
                  <a:gd name="T9" fmla="*/ 0 h 44"/>
                  <a:gd name="T10" fmla="*/ 0 60000 65536"/>
                  <a:gd name="T11" fmla="*/ 0 60000 65536"/>
                  <a:gd name="T12" fmla="*/ 0 60000 65536"/>
                  <a:gd name="T13" fmla="*/ 0 60000 65536"/>
                  <a:gd name="T14" fmla="*/ 0 60000 65536"/>
                  <a:gd name="T15" fmla="*/ 0 w 32"/>
                  <a:gd name="T16" fmla="*/ 0 h 44"/>
                  <a:gd name="T17" fmla="*/ 32 w 32"/>
                  <a:gd name="T18" fmla="*/ 44 h 44"/>
                </a:gdLst>
                <a:ahLst/>
                <a:cxnLst>
                  <a:cxn ang="T10">
                    <a:pos x="T0" y="T1"/>
                  </a:cxn>
                  <a:cxn ang="T11">
                    <a:pos x="T2" y="T3"/>
                  </a:cxn>
                  <a:cxn ang="T12">
                    <a:pos x="T4" y="T5"/>
                  </a:cxn>
                  <a:cxn ang="T13">
                    <a:pos x="T6" y="T7"/>
                  </a:cxn>
                  <a:cxn ang="T14">
                    <a:pos x="T8" y="T9"/>
                  </a:cxn>
                </a:cxnLst>
                <a:rect l="T15" t="T16" r="T17" b="T18"/>
                <a:pathLst>
                  <a:path w="32" h="44">
                    <a:moveTo>
                      <a:pt x="28" y="0"/>
                    </a:moveTo>
                    <a:cubicBezTo>
                      <a:pt x="32" y="10"/>
                      <a:pt x="18" y="9"/>
                      <a:pt x="10" y="11"/>
                    </a:cubicBezTo>
                    <a:cubicBezTo>
                      <a:pt x="0" y="18"/>
                      <a:pt x="7" y="24"/>
                      <a:pt x="12" y="32"/>
                    </a:cubicBezTo>
                    <a:cubicBezTo>
                      <a:pt x="14" y="44"/>
                      <a:pt x="15" y="41"/>
                      <a:pt x="24" y="36"/>
                    </a:cubicBezTo>
                    <a:cubicBezTo>
                      <a:pt x="32" y="25"/>
                      <a:pt x="29" y="14"/>
                      <a:pt x="28" y="0"/>
                    </a:cubicBezTo>
                    <a:close/>
                  </a:path>
                </a:pathLst>
              </a:custGeom>
              <a:solidFill>
                <a:schemeClr val="folHlink">
                  <a:alpha val="50195"/>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sp>
            <p:nvSpPr>
              <p:cNvPr id="17481" name="未知"/>
              <p:cNvSpPr>
                <a:spLocks noChangeArrowheads="1"/>
              </p:cNvSpPr>
              <p:nvPr/>
            </p:nvSpPr>
            <p:spPr bwMode="auto">
              <a:xfrm>
                <a:off x="2331" y="1294"/>
                <a:ext cx="47" cy="47"/>
              </a:xfrm>
              <a:custGeom>
                <a:avLst/>
                <a:gdLst>
                  <a:gd name="T0" fmla="*/ 4 w 61"/>
                  <a:gd name="T1" fmla="*/ 0 h 63"/>
                  <a:gd name="T2" fmla="*/ 0 w 61"/>
                  <a:gd name="T3" fmla="*/ 7 h 63"/>
                  <a:gd name="T4" fmla="*/ 14 w 61"/>
                  <a:gd name="T5" fmla="*/ 19 h 63"/>
                  <a:gd name="T6" fmla="*/ 22 w 61"/>
                  <a:gd name="T7" fmla="*/ 30 h 63"/>
                  <a:gd name="T8" fmla="*/ 27 w 61"/>
                  <a:gd name="T9" fmla="*/ 35 h 63"/>
                  <a:gd name="T10" fmla="*/ 36 w 61"/>
                  <a:gd name="T11" fmla="*/ 31 h 63"/>
                  <a:gd name="T12" fmla="*/ 19 w 61"/>
                  <a:gd name="T13" fmla="*/ 10 h 63"/>
                  <a:gd name="T14" fmla="*/ 4 w 61"/>
                  <a:gd name="T15" fmla="*/ 0 h 63"/>
                  <a:gd name="T16" fmla="*/ 0 60000 65536"/>
                  <a:gd name="T17" fmla="*/ 0 60000 65536"/>
                  <a:gd name="T18" fmla="*/ 0 60000 65536"/>
                  <a:gd name="T19" fmla="*/ 0 60000 65536"/>
                  <a:gd name="T20" fmla="*/ 0 60000 65536"/>
                  <a:gd name="T21" fmla="*/ 0 60000 65536"/>
                  <a:gd name="T22" fmla="*/ 0 60000 65536"/>
                  <a:gd name="T23" fmla="*/ 0 60000 65536"/>
                  <a:gd name="T24" fmla="*/ 0 w 61"/>
                  <a:gd name="T25" fmla="*/ 0 h 63"/>
                  <a:gd name="T26" fmla="*/ 61 w 61"/>
                  <a:gd name="T27" fmla="*/ 63 h 6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1" h="63">
                    <a:moveTo>
                      <a:pt x="7" y="0"/>
                    </a:moveTo>
                    <a:cubicBezTo>
                      <a:pt x="6" y="6"/>
                      <a:pt x="3" y="9"/>
                      <a:pt x="0" y="14"/>
                    </a:cubicBezTo>
                    <a:cubicBezTo>
                      <a:pt x="7" y="23"/>
                      <a:pt x="13" y="31"/>
                      <a:pt x="24" y="35"/>
                    </a:cubicBezTo>
                    <a:cubicBezTo>
                      <a:pt x="27" y="42"/>
                      <a:pt x="31" y="48"/>
                      <a:pt x="36" y="54"/>
                    </a:cubicBezTo>
                    <a:cubicBezTo>
                      <a:pt x="37" y="61"/>
                      <a:pt x="40" y="59"/>
                      <a:pt x="46" y="63"/>
                    </a:cubicBezTo>
                    <a:cubicBezTo>
                      <a:pt x="54" y="62"/>
                      <a:pt x="56" y="62"/>
                      <a:pt x="61" y="56"/>
                    </a:cubicBezTo>
                    <a:cubicBezTo>
                      <a:pt x="59" y="46"/>
                      <a:pt x="42" y="23"/>
                      <a:pt x="33" y="17"/>
                    </a:cubicBezTo>
                    <a:cubicBezTo>
                      <a:pt x="23" y="10"/>
                      <a:pt x="14" y="9"/>
                      <a:pt x="7" y="0"/>
                    </a:cubicBezTo>
                    <a:close/>
                  </a:path>
                </a:pathLst>
              </a:custGeom>
              <a:solidFill>
                <a:schemeClr val="folHlink">
                  <a:alpha val="50195"/>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sp>
            <p:nvSpPr>
              <p:cNvPr id="17482" name="未知"/>
              <p:cNvSpPr>
                <a:spLocks noChangeArrowheads="1"/>
              </p:cNvSpPr>
              <p:nvPr/>
            </p:nvSpPr>
            <p:spPr bwMode="auto">
              <a:xfrm>
                <a:off x="1924" y="1353"/>
                <a:ext cx="47" cy="50"/>
              </a:xfrm>
              <a:custGeom>
                <a:avLst/>
                <a:gdLst>
                  <a:gd name="T0" fmla="*/ 17 w 61"/>
                  <a:gd name="T1" fmla="*/ 4 h 67"/>
                  <a:gd name="T2" fmla="*/ 18 w 61"/>
                  <a:gd name="T3" fmla="*/ 19 h 67"/>
                  <a:gd name="T4" fmla="*/ 9 w 61"/>
                  <a:gd name="T5" fmla="*/ 24 h 67"/>
                  <a:gd name="T6" fmla="*/ 13 w 61"/>
                  <a:gd name="T7" fmla="*/ 37 h 67"/>
                  <a:gd name="T8" fmla="*/ 29 w 61"/>
                  <a:gd name="T9" fmla="*/ 32 h 67"/>
                  <a:gd name="T10" fmla="*/ 35 w 61"/>
                  <a:gd name="T11" fmla="*/ 26 h 67"/>
                  <a:gd name="T12" fmla="*/ 30 w 61"/>
                  <a:gd name="T13" fmla="*/ 16 h 67"/>
                  <a:gd name="T14" fmla="*/ 34 w 61"/>
                  <a:gd name="T15" fmla="*/ 7 h 67"/>
                  <a:gd name="T16" fmla="*/ 32 w 61"/>
                  <a:gd name="T17" fmla="*/ 1 h 67"/>
                  <a:gd name="T18" fmla="*/ 27 w 61"/>
                  <a:gd name="T19" fmla="*/ 2 h 67"/>
                  <a:gd name="T20" fmla="*/ 30 w 61"/>
                  <a:gd name="T21" fmla="*/ 3 h 67"/>
                  <a:gd name="T22" fmla="*/ 29 w 61"/>
                  <a:gd name="T23" fmla="*/ 9 h 67"/>
                  <a:gd name="T24" fmla="*/ 25 w 61"/>
                  <a:gd name="T25" fmla="*/ 13 h 67"/>
                  <a:gd name="T26" fmla="*/ 17 w 61"/>
                  <a:gd name="T27" fmla="*/ 4 h 6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1"/>
                  <a:gd name="T43" fmla="*/ 0 h 67"/>
                  <a:gd name="T44" fmla="*/ 61 w 61"/>
                  <a:gd name="T45" fmla="*/ 67 h 6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1" h="67">
                    <a:moveTo>
                      <a:pt x="28" y="7"/>
                    </a:moveTo>
                    <a:cubicBezTo>
                      <a:pt x="17" y="15"/>
                      <a:pt x="24" y="25"/>
                      <a:pt x="30" y="34"/>
                    </a:cubicBezTo>
                    <a:cubicBezTo>
                      <a:pt x="27" y="44"/>
                      <a:pt x="26" y="44"/>
                      <a:pt x="16" y="43"/>
                    </a:cubicBezTo>
                    <a:cubicBezTo>
                      <a:pt x="0" y="46"/>
                      <a:pt x="13" y="63"/>
                      <a:pt x="22" y="67"/>
                    </a:cubicBezTo>
                    <a:cubicBezTo>
                      <a:pt x="31" y="65"/>
                      <a:pt x="39" y="60"/>
                      <a:pt x="48" y="58"/>
                    </a:cubicBezTo>
                    <a:cubicBezTo>
                      <a:pt x="51" y="52"/>
                      <a:pt x="54" y="50"/>
                      <a:pt x="60" y="47"/>
                    </a:cubicBezTo>
                    <a:cubicBezTo>
                      <a:pt x="61" y="40"/>
                      <a:pt x="51" y="28"/>
                      <a:pt x="51" y="28"/>
                    </a:cubicBezTo>
                    <a:cubicBezTo>
                      <a:pt x="52" y="22"/>
                      <a:pt x="55" y="19"/>
                      <a:pt x="57" y="14"/>
                    </a:cubicBezTo>
                    <a:cubicBezTo>
                      <a:pt x="56" y="10"/>
                      <a:pt x="58" y="5"/>
                      <a:pt x="55" y="2"/>
                    </a:cubicBezTo>
                    <a:cubicBezTo>
                      <a:pt x="53" y="0"/>
                      <a:pt x="48" y="2"/>
                      <a:pt x="46" y="4"/>
                    </a:cubicBezTo>
                    <a:cubicBezTo>
                      <a:pt x="45" y="5"/>
                      <a:pt x="49" y="5"/>
                      <a:pt x="51" y="5"/>
                    </a:cubicBezTo>
                    <a:cubicBezTo>
                      <a:pt x="57" y="10"/>
                      <a:pt x="52" y="9"/>
                      <a:pt x="49" y="16"/>
                    </a:cubicBezTo>
                    <a:cubicBezTo>
                      <a:pt x="58" y="23"/>
                      <a:pt x="50" y="22"/>
                      <a:pt x="43" y="23"/>
                    </a:cubicBezTo>
                    <a:cubicBezTo>
                      <a:pt x="34" y="22"/>
                      <a:pt x="31" y="16"/>
                      <a:pt x="28" y="7"/>
                    </a:cubicBezTo>
                    <a:close/>
                  </a:path>
                </a:pathLst>
              </a:custGeom>
              <a:solidFill>
                <a:schemeClr val="folHlink">
                  <a:alpha val="50195"/>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sp>
            <p:nvSpPr>
              <p:cNvPr id="17483" name="未知"/>
              <p:cNvSpPr>
                <a:spLocks noChangeArrowheads="1"/>
              </p:cNvSpPr>
              <p:nvPr/>
            </p:nvSpPr>
            <p:spPr bwMode="auto">
              <a:xfrm>
                <a:off x="1874" y="1372"/>
                <a:ext cx="33" cy="27"/>
              </a:xfrm>
              <a:custGeom>
                <a:avLst/>
                <a:gdLst>
                  <a:gd name="T0" fmla="*/ 12 w 43"/>
                  <a:gd name="T1" fmla="*/ 2 h 36"/>
                  <a:gd name="T2" fmla="*/ 4 w 43"/>
                  <a:gd name="T3" fmla="*/ 4 h 36"/>
                  <a:gd name="T4" fmla="*/ 19 w 43"/>
                  <a:gd name="T5" fmla="*/ 20 h 36"/>
                  <a:gd name="T6" fmla="*/ 25 w 43"/>
                  <a:gd name="T7" fmla="*/ 17 h 36"/>
                  <a:gd name="T8" fmla="*/ 12 w 43"/>
                  <a:gd name="T9" fmla="*/ 2 h 36"/>
                  <a:gd name="T10" fmla="*/ 0 60000 65536"/>
                  <a:gd name="T11" fmla="*/ 0 60000 65536"/>
                  <a:gd name="T12" fmla="*/ 0 60000 65536"/>
                  <a:gd name="T13" fmla="*/ 0 60000 65536"/>
                  <a:gd name="T14" fmla="*/ 0 60000 65536"/>
                  <a:gd name="T15" fmla="*/ 0 w 43"/>
                  <a:gd name="T16" fmla="*/ 0 h 36"/>
                  <a:gd name="T17" fmla="*/ 43 w 43"/>
                  <a:gd name="T18" fmla="*/ 36 h 36"/>
                </a:gdLst>
                <a:ahLst/>
                <a:cxnLst>
                  <a:cxn ang="T10">
                    <a:pos x="T0" y="T1"/>
                  </a:cxn>
                  <a:cxn ang="T11">
                    <a:pos x="T2" y="T3"/>
                  </a:cxn>
                  <a:cxn ang="T12">
                    <a:pos x="T4" y="T5"/>
                  </a:cxn>
                  <a:cxn ang="T13">
                    <a:pos x="T6" y="T7"/>
                  </a:cxn>
                  <a:cxn ang="T14">
                    <a:pos x="T8" y="T9"/>
                  </a:cxn>
                </a:cxnLst>
                <a:rect l="T15" t="T16" r="T17" b="T18"/>
                <a:pathLst>
                  <a:path w="43" h="36">
                    <a:moveTo>
                      <a:pt x="21" y="3"/>
                    </a:moveTo>
                    <a:cubicBezTo>
                      <a:pt x="14" y="0"/>
                      <a:pt x="12" y="2"/>
                      <a:pt x="6" y="6"/>
                    </a:cubicBezTo>
                    <a:cubicBezTo>
                      <a:pt x="0" y="17"/>
                      <a:pt x="23" y="32"/>
                      <a:pt x="33" y="36"/>
                    </a:cubicBezTo>
                    <a:cubicBezTo>
                      <a:pt x="36" y="35"/>
                      <a:pt x="42" y="34"/>
                      <a:pt x="42" y="30"/>
                    </a:cubicBezTo>
                    <a:cubicBezTo>
                      <a:pt x="43" y="24"/>
                      <a:pt x="27" y="3"/>
                      <a:pt x="21" y="3"/>
                    </a:cubicBezTo>
                    <a:close/>
                  </a:path>
                </a:pathLst>
              </a:custGeom>
              <a:solidFill>
                <a:schemeClr val="folHlink">
                  <a:alpha val="50195"/>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sp>
            <p:nvSpPr>
              <p:cNvPr id="17484" name="未知"/>
              <p:cNvSpPr>
                <a:spLocks noChangeArrowheads="1"/>
              </p:cNvSpPr>
              <p:nvPr/>
            </p:nvSpPr>
            <p:spPr bwMode="auto">
              <a:xfrm>
                <a:off x="1853" y="1343"/>
                <a:ext cx="24" cy="31"/>
              </a:xfrm>
              <a:custGeom>
                <a:avLst/>
                <a:gdLst>
                  <a:gd name="T0" fmla="*/ 12 w 32"/>
                  <a:gd name="T1" fmla="*/ 0 h 41"/>
                  <a:gd name="T2" fmla="*/ 0 w 32"/>
                  <a:gd name="T3" fmla="*/ 15 h 41"/>
                  <a:gd name="T4" fmla="*/ 9 w 32"/>
                  <a:gd name="T5" fmla="*/ 14 h 41"/>
                  <a:gd name="T6" fmla="*/ 11 w 32"/>
                  <a:gd name="T7" fmla="*/ 17 h 41"/>
                  <a:gd name="T8" fmla="*/ 9 w 32"/>
                  <a:gd name="T9" fmla="*/ 20 h 41"/>
                  <a:gd name="T10" fmla="*/ 17 w 32"/>
                  <a:gd name="T11" fmla="*/ 12 h 41"/>
                  <a:gd name="T12" fmla="*/ 14 w 32"/>
                  <a:gd name="T13" fmla="*/ 5 h 41"/>
                  <a:gd name="T14" fmla="*/ 12 w 32"/>
                  <a:gd name="T15" fmla="*/ 0 h 41"/>
                  <a:gd name="T16" fmla="*/ 0 60000 65536"/>
                  <a:gd name="T17" fmla="*/ 0 60000 65536"/>
                  <a:gd name="T18" fmla="*/ 0 60000 65536"/>
                  <a:gd name="T19" fmla="*/ 0 60000 65536"/>
                  <a:gd name="T20" fmla="*/ 0 60000 65536"/>
                  <a:gd name="T21" fmla="*/ 0 60000 65536"/>
                  <a:gd name="T22" fmla="*/ 0 60000 65536"/>
                  <a:gd name="T23" fmla="*/ 0 60000 65536"/>
                  <a:gd name="T24" fmla="*/ 0 w 32"/>
                  <a:gd name="T25" fmla="*/ 0 h 41"/>
                  <a:gd name="T26" fmla="*/ 32 w 32"/>
                  <a:gd name="T27" fmla="*/ 41 h 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 h="41">
                    <a:moveTo>
                      <a:pt x="21" y="0"/>
                    </a:moveTo>
                    <a:cubicBezTo>
                      <a:pt x="15" y="10"/>
                      <a:pt x="6" y="16"/>
                      <a:pt x="0" y="26"/>
                    </a:cubicBezTo>
                    <a:cubicBezTo>
                      <a:pt x="7" y="27"/>
                      <a:pt x="10" y="27"/>
                      <a:pt x="16" y="24"/>
                    </a:cubicBezTo>
                    <a:cubicBezTo>
                      <a:pt x="17" y="26"/>
                      <a:pt x="19" y="27"/>
                      <a:pt x="19" y="29"/>
                    </a:cubicBezTo>
                    <a:cubicBezTo>
                      <a:pt x="19" y="31"/>
                      <a:pt x="15" y="33"/>
                      <a:pt x="16" y="35"/>
                    </a:cubicBezTo>
                    <a:cubicBezTo>
                      <a:pt x="19" y="41"/>
                      <a:pt x="29" y="23"/>
                      <a:pt x="30" y="21"/>
                    </a:cubicBezTo>
                    <a:cubicBezTo>
                      <a:pt x="32" y="9"/>
                      <a:pt x="26" y="19"/>
                      <a:pt x="24" y="9"/>
                    </a:cubicBezTo>
                    <a:cubicBezTo>
                      <a:pt x="25" y="1"/>
                      <a:pt x="27" y="4"/>
                      <a:pt x="21" y="0"/>
                    </a:cubicBezTo>
                    <a:close/>
                  </a:path>
                </a:pathLst>
              </a:custGeom>
              <a:solidFill>
                <a:schemeClr val="folHlink">
                  <a:alpha val="50195"/>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sp>
            <p:nvSpPr>
              <p:cNvPr id="17485" name="未知"/>
              <p:cNvSpPr>
                <a:spLocks noChangeArrowheads="1"/>
              </p:cNvSpPr>
              <p:nvPr/>
            </p:nvSpPr>
            <p:spPr bwMode="auto">
              <a:xfrm>
                <a:off x="1887" y="1354"/>
                <a:ext cx="35" cy="24"/>
              </a:xfrm>
              <a:custGeom>
                <a:avLst/>
                <a:gdLst>
                  <a:gd name="T0" fmla="*/ 12 w 45"/>
                  <a:gd name="T1" fmla="*/ 0 h 32"/>
                  <a:gd name="T2" fmla="*/ 0 w 45"/>
                  <a:gd name="T3" fmla="*/ 4 h 32"/>
                  <a:gd name="T4" fmla="*/ 16 w 45"/>
                  <a:gd name="T5" fmla="*/ 17 h 32"/>
                  <a:gd name="T6" fmla="*/ 27 w 45"/>
                  <a:gd name="T7" fmla="*/ 14 h 32"/>
                  <a:gd name="T8" fmla="*/ 13 w 45"/>
                  <a:gd name="T9" fmla="*/ 6 h 32"/>
                  <a:gd name="T10" fmla="*/ 12 w 45"/>
                  <a:gd name="T11" fmla="*/ 0 h 32"/>
                  <a:gd name="T12" fmla="*/ 0 60000 65536"/>
                  <a:gd name="T13" fmla="*/ 0 60000 65536"/>
                  <a:gd name="T14" fmla="*/ 0 60000 65536"/>
                  <a:gd name="T15" fmla="*/ 0 60000 65536"/>
                  <a:gd name="T16" fmla="*/ 0 60000 65536"/>
                  <a:gd name="T17" fmla="*/ 0 60000 65536"/>
                  <a:gd name="T18" fmla="*/ 0 w 45"/>
                  <a:gd name="T19" fmla="*/ 0 h 32"/>
                  <a:gd name="T20" fmla="*/ 45 w 45"/>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45" h="32">
                    <a:moveTo>
                      <a:pt x="21" y="0"/>
                    </a:moveTo>
                    <a:cubicBezTo>
                      <a:pt x="10" y="1"/>
                      <a:pt x="8" y="1"/>
                      <a:pt x="0" y="7"/>
                    </a:cubicBezTo>
                    <a:cubicBezTo>
                      <a:pt x="3" y="20"/>
                      <a:pt x="15" y="29"/>
                      <a:pt x="27" y="31"/>
                    </a:cubicBezTo>
                    <a:cubicBezTo>
                      <a:pt x="36" y="30"/>
                      <a:pt x="41" y="32"/>
                      <a:pt x="45" y="24"/>
                    </a:cubicBezTo>
                    <a:cubicBezTo>
                      <a:pt x="32" y="16"/>
                      <a:pt x="30" y="23"/>
                      <a:pt x="22" y="10"/>
                    </a:cubicBezTo>
                    <a:cubicBezTo>
                      <a:pt x="21" y="2"/>
                      <a:pt x="21" y="5"/>
                      <a:pt x="21" y="0"/>
                    </a:cubicBezTo>
                    <a:close/>
                  </a:path>
                </a:pathLst>
              </a:custGeom>
              <a:solidFill>
                <a:schemeClr val="folHlink">
                  <a:alpha val="50195"/>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sp>
            <p:nvSpPr>
              <p:cNvPr id="17486" name="未知"/>
              <p:cNvSpPr>
                <a:spLocks noChangeArrowheads="1"/>
              </p:cNvSpPr>
              <p:nvPr/>
            </p:nvSpPr>
            <p:spPr bwMode="auto">
              <a:xfrm>
                <a:off x="1837" y="1023"/>
                <a:ext cx="28" cy="55"/>
              </a:xfrm>
              <a:custGeom>
                <a:avLst/>
                <a:gdLst>
                  <a:gd name="T0" fmla="*/ 19 w 35"/>
                  <a:gd name="T1" fmla="*/ 0 h 74"/>
                  <a:gd name="T2" fmla="*/ 14 w 35"/>
                  <a:gd name="T3" fmla="*/ 8 h 74"/>
                  <a:gd name="T4" fmla="*/ 6 w 35"/>
                  <a:gd name="T5" fmla="*/ 20 h 74"/>
                  <a:gd name="T6" fmla="*/ 0 w 35"/>
                  <a:gd name="T7" fmla="*/ 33 h 74"/>
                  <a:gd name="T8" fmla="*/ 5 w 35"/>
                  <a:gd name="T9" fmla="*/ 41 h 74"/>
                  <a:gd name="T10" fmla="*/ 13 w 35"/>
                  <a:gd name="T11" fmla="*/ 33 h 74"/>
                  <a:gd name="T12" fmla="*/ 22 w 35"/>
                  <a:gd name="T13" fmla="*/ 18 h 74"/>
                  <a:gd name="T14" fmla="*/ 19 w 35"/>
                  <a:gd name="T15" fmla="*/ 0 h 74"/>
                  <a:gd name="T16" fmla="*/ 0 60000 65536"/>
                  <a:gd name="T17" fmla="*/ 0 60000 65536"/>
                  <a:gd name="T18" fmla="*/ 0 60000 65536"/>
                  <a:gd name="T19" fmla="*/ 0 60000 65536"/>
                  <a:gd name="T20" fmla="*/ 0 60000 65536"/>
                  <a:gd name="T21" fmla="*/ 0 60000 65536"/>
                  <a:gd name="T22" fmla="*/ 0 60000 65536"/>
                  <a:gd name="T23" fmla="*/ 0 60000 65536"/>
                  <a:gd name="T24" fmla="*/ 0 w 35"/>
                  <a:gd name="T25" fmla="*/ 0 h 74"/>
                  <a:gd name="T26" fmla="*/ 35 w 35"/>
                  <a:gd name="T27" fmla="*/ 74 h 7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 h="74">
                    <a:moveTo>
                      <a:pt x="30" y="0"/>
                    </a:moveTo>
                    <a:cubicBezTo>
                      <a:pt x="33" y="8"/>
                      <a:pt x="29" y="14"/>
                      <a:pt x="21" y="15"/>
                    </a:cubicBezTo>
                    <a:cubicBezTo>
                      <a:pt x="19" y="27"/>
                      <a:pt x="24" y="33"/>
                      <a:pt x="9" y="36"/>
                    </a:cubicBezTo>
                    <a:cubicBezTo>
                      <a:pt x="13" y="50"/>
                      <a:pt x="12" y="52"/>
                      <a:pt x="0" y="59"/>
                    </a:cubicBezTo>
                    <a:cubicBezTo>
                      <a:pt x="3" y="64"/>
                      <a:pt x="5" y="69"/>
                      <a:pt x="8" y="74"/>
                    </a:cubicBezTo>
                    <a:cubicBezTo>
                      <a:pt x="15" y="71"/>
                      <a:pt x="16" y="65"/>
                      <a:pt x="20" y="59"/>
                    </a:cubicBezTo>
                    <a:cubicBezTo>
                      <a:pt x="22" y="47"/>
                      <a:pt x="28" y="41"/>
                      <a:pt x="35" y="32"/>
                    </a:cubicBezTo>
                    <a:cubicBezTo>
                      <a:pt x="34" y="26"/>
                      <a:pt x="30" y="8"/>
                      <a:pt x="30" y="0"/>
                    </a:cubicBezTo>
                    <a:close/>
                  </a:path>
                </a:pathLst>
              </a:custGeom>
              <a:solidFill>
                <a:schemeClr val="folHlink">
                  <a:alpha val="50195"/>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sp>
            <p:nvSpPr>
              <p:cNvPr id="17487" name="未知"/>
              <p:cNvSpPr>
                <a:spLocks noChangeArrowheads="1"/>
              </p:cNvSpPr>
              <p:nvPr/>
            </p:nvSpPr>
            <p:spPr bwMode="auto">
              <a:xfrm>
                <a:off x="1889" y="1014"/>
                <a:ext cx="20" cy="55"/>
              </a:xfrm>
              <a:custGeom>
                <a:avLst/>
                <a:gdLst>
                  <a:gd name="T0" fmla="*/ 8 w 25"/>
                  <a:gd name="T1" fmla="*/ 4 h 73"/>
                  <a:gd name="T2" fmla="*/ 2 w 25"/>
                  <a:gd name="T3" fmla="*/ 5 h 73"/>
                  <a:gd name="T4" fmla="*/ 0 w 25"/>
                  <a:gd name="T5" fmla="*/ 13 h 73"/>
                  <a:gd name="T6" fmla="*/ 10 w 25"/>
                  <a:gd name="T7" fmla="*/ 23 h 73"/>
                  <a:gd name="T8" fmla="*/ 16 w 25"/>
                  <a:gd name="T9" fmla="*/ 32 h 73"/>
                  <a:gd name="T10" fmla="*/ 10 w 25"/>
                  <a:gd name="T11" fmla="*/ 11 h 73"/>
                  <a:gd name="T12" fmla="*/ 8 w 25"/>
                  <a:gd name="T13" fmla="*/ 4 h 73"/>
                  <a:gd name="T14" fmla="*/ 0 60000 65536"/>
                  <a:gd name="T15" fmla="*/ 0 60000 65536"/>
                  <a:gd name="T16" fmla="*/ 0 60000 65536"/>
                  <a:gd name="T17" fmla="*/ 0 60000 65536"/>
                  <a:gd name="T18" fmla="*/ 0 60000 65536"/>
                  <a:gd name="T19" fmla="*/ 0 60000 65536"/>
                  <a:gd name="T20" fmla="*/ 0 60000 65536"/>
                  <a:gd name="T21" fmla="*/ 0 w 25"/>
                  <a:gd name="T22" fmla="*/ 0 h 73"/>
                  <a:gd name="T23" fmla="*/ 25 w 25"/>
                  <a:gd name="T24" fmla="*/ 73 h 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 h="73">
                    <a:moveTo>
                      <a:pt x="13" y="7"/>
                    </a:moveTo>
                    <a:cubicBezTo>
                      <a:pt x="9" y="0"/>
                      <a:pt x="7" y="2"/>
                      <a:pt x="4" y="8"/>
                    </a:cubicBezTo>
                    <a:cubicBezTo>
                      <a:pt x="3" y="13"/>
                      <a:pt x="1" y="17"/>
                      <a:pt x="0" y="22"/>
                    </a:cubicBezTo>
                    <a:cubicBezTo>
                      <a:pt x="1" y="35"/>
                      <a:pt x="6" y="33"/>
                      <a:pt x="15" y="41"/>
                    </a:cubicBezTo>
                    <a:cubicBezTo>
                      <a:pt x="16" y="52"/>
                      <a:pt x="15" y="73"/>
                      <a:pt x="25" y="56"/>
                    </a:cubicBezTo>
                    <a:cubicBezTo>
                      <a:pt x="24" y="33"/>
                      <a:pt x="23" y="36"/>
                      <a:pt x="16" y="20"/>
                    </a:cubicBezTo>
                    <a:cubicBezTo>
                      <a:pt x="15" y="11"/>
                      <a:pt x="16" y="15"/>
                      <a:pt x="13" y="7"/>
                    </a:cubicBezTo>
                    <a:close/>
                  </a:path>
                </a:pathLst>
              </a:custGeom>
              <a:solidFill>
                <a:schemeClr val="folHlink">
                  <a:alpha val="50195"/>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sp>
            <p:nvSpPr>
              <p:cNvPr id="17488" name="未知"/>
              <p:cNvSpPr>
                <a:spLocks noChangeArrowheads="1"/>
              </p:cNvSpPr>
              <p:nvPr/>
            </p:nvSpPr>
            <p:spPr bwMode="auto">
              <a:xfrm>
                <a:off x="1912" y="997"/>
                <a:ext cx="10" cy="25"/>
              </a:xfrm>
              <a:custGeom>
                <a:avLst/>
                <a:gdLst>
                  <a:gd name="T0" fmla="*/ 6 w 14"/>
                  <a:gd name="T1" fmla="*/ 0 h 33"/>
                  <a:gd name="T2" fmla="*/ 1 w 14"/>
                  <a:gd name="T3" fmla="*/ 6 h 33"/>
                  <a:gd name="T4" fmla="*/ 6 w 14"/>
                  <a:gd name="T5" fmla="*/ 14 h 33"/>
                  <a:gd name="T6" fmla="*/ 6 w 14"/>
                  <a:gd name="T7" fmla="*/ 0 h 33"/>
                  <a:gd name="T8" fmla="*/ 0 60000 65536"/>
                  <a:gd name="T9" fmla="*/ 0 60000 65536"/>
                  <a:gd name="T10" fmla="*/ 0 60000 65536"/>
                  <a:gd name="T11" fmla="*/ 0 60000 65536"/>
                  <a:gd name="T12" fmla="*/ 0 w 14"/>
                  <a:gd name="T13" fmla="*/ 0 h 33"/>
                  <a:gd name="T14" fmla="*/ 14 w 14"/>
                  <a:gd name="T15" fmla="*/ 33 h 33"/>
                </a:gdLst>
                <a:ahLst/>
                <a:cxnLst>
                  <a:cxn ang="T8">
                    <a:pos x="T0" y="T1"/>
                  </a:cxn>
                  <a:cxn ang="T9">
                    <a:pos x="T2" y="T3"/>
                  </a:cxn>
                  <a:cxn ang="T10">
                    <a:pos x="T4" y="T5"/>
                  </a:cxn>
                  <a:cxn ang="T11">
                    <a:pos x="T6" y="T7"/>
                  </a:cxn>
                </a:cxnLst>
                <a:rect l="T12" t="T13" r="T14" b="T15"/>
                <a:pathLst>
                  <a:path w="14" h="33">
                    <a:moveTo>
                      <a:pt x="11" y="0"/>
                    </a:moveTo>
                    <a:cubicBezTo>
                      <a:pt x="7" y="3"/>
                      <a:pt x="5" y="7"/>
                      <a:pt x="1" y="10"/>
                    </a:cubicBezTo>
                    <a:cubicBezTo>
                      <a:pt x="2" y="18"/>
                      <a:pt x="0" y="33"/>
                      <a:pt x="11" y="25"/>
                    </a:cubicBezTo>
                    <a:cubicBezTo>
                      <a:pt x="14" y="15"/>
                      <a:pt x="5" y="4"/>
                      <a:pt x="11" y="0"/>
                    </a:cubicBezTo>
                    <a:close/>
                  </a:path>
                </a:pathLst>
              </a:custGeom>
              <a:solidFill>
                <a:schemeClr val="folHlink">
                  <a:alpha val="50195"/>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sp>
            <p:nvSpPr>
              <p:cNvPr id="17489" name="未知"/>
              <p:cNvSpPr>
                <a:spLocks noChangeArrowheads="1"/>
              </p:cNvSpPr>
              <p:nvPr/>
            </p:nvSpPr>
            <p:spPr bwMode="auto">
              <a:xfrm>
                <a:off x="1922" y="1009"/>
                <a:ext cx="22" cy="48"/>
              </a:xfrm>
              <a:custGeom>
                <a:avLst/>
                <a:gdLst>
                  <a:gd name="T0" fmla="*/ 3 w 28"/>
                  <a:gd name="T1" fmla="*/ 0 h 64"/>
                  <a:gd name="T2" fmla="*/ 7 w 28"/>
                  <a:gd name="T3" fmla="*/ 8 h 64"/>
                  <a:gd name="T4" fmla="*/ 13 w 28"/>
                  <a:gd name="T5" fmla="*/ 12 h 64"/>
                  <a:gd name="T6" fmla="*/ 5 w 28"/>
                  <a:gd name="T7" fmla="*/ 22 h 64"/>
                  <a:gd name="T8" fmla="*/ 0 w 28"/>
                  <a:gd name="T9" fmla="*/ 32 h 64"/>
                  <a:gd name="T10" fmla="*/ 7 w 28"/>
                  <a:gd name="T11" fmla="*/ 32 h 64"/>
                  <a:gd name="T12" fmla="*/ 16 w 28"/>
                  <a:gd name="T13" fmla="*/ 15 h 64"/>
                  <a:gd name="T14" fmla="*/ 3 w 28"/>
                  <a:gd name="T15" fmla="*/ 0 h 64"/>
                  <a:gd name="T16" fmla="*/ 0 60000 65536"/>
                  <a:gd name="T17" fmla="*/ 0 60000 65536"/>
                  <a:gd name="T18" fmla="*/ 0 60000 65536"/>
                  <a:gd name="T19" fmla="*/ 0 60000 65536"/>
                  <a:gd name="T20" fmla="*/ 0 60000 65536"/>
                  <a:gd name="T21" fmla="*/ 0 60000 65536"/>
                  <a:gd name="T22" fmla="*/ 0 60000 65536"/>
                  <a:gd name="T23" fmla="*/ 0 60000 65536"/>
                  <a:gd name="T24" fmla="*/ 0 w 28"/>
                  <a:gd name="T25" fmla="*/ 0 h 64"/>
                  <a:gd name="T26" fmla="*/ 28 w 28"/>
                  <a:gd name="T27" fmla="*/ 64 h 6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 h="64">
                    <a:moveTo>
                      <a:pt x="5" y="0"/>
                    </a:moveTo>
                    <a:cubicBezTo>
                      <a:pt x="6" y="5"/>
                      <a:pt x="7" y="10"/>
                      <a:pt x="11" y="14"/>
                    </a:cubicBezTo>
                    <a:cubicBezTo>
                      <a:pt x="14" y="17"/>
                      <a:pt x="20" y="21"/>
                      <a:pt x="20" y="21"/>
                    </a:cubicBezTo>
                    <a:cubicBezTo>
                      <a:pt x="9" y="27"/>
                      <a:pt x="0" y="23"/>
                      <a:pt x="8" y="39"/>
                    </a:cubicBezTo>
                    <a:cubicBezTo>
                      <a:pt x="6" y="47"/>
                      <a:pt x="4" y="50"/>
                      <a:pt x="0" y="56"/>
                    </a:cubicBezTo>
                    <a:cubicBezTo>
                      <a:pt x="4" y="62"/>
                      <a:pt x="7" y="64"/>
                      <a:pt x="11" y="57"/>
                    </a:cubicBezTo>
                    <a:cubicBezTo>
                      <a:pt x="13" y="43"/>
                      <a:pt x="10" y="29"/>
                      <a:pt x="26" y="26"/>
                    </a:cubicBezTo>
                    <a:cubicBezTo>
                      <a:pt x="28" y="15"/>
                      <a:pt x="14" y="4"/>
                      <a:pt x="5" y="0"/>
                    </a:cubicBezTo>
                    <a:close/>
                  </a:path>
                </a:pathLst>
              </a:custGeom>
              <a:solidFill>
                <a:schemeClr val="folHlink">
                  <a:alpha val="50195"/>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sp>
            <p:nvSpPr>
              <p:cNvPr id="17490" name="未知"/>
              <p:cNvSpPr>
                <a:spLocks noChangeArrowheads="1"/>
              </p:cNvSpPr>
              <p:nvPr/>
            </p:nvSpPr>
            <p:spPr bwMode="auto">
              <a:xfrm>
                <a:off x="1647" y="1078"/>
                <a:ext cx="12" cy="27"/>
              </a:xfrm>
              <a:custGeom>
                <a:avLst/>
                <a:gdLst>
                  <a:gd name="T0" fmla="*/ 8 w 16"/>
                  <a:gd name="T1" fmla="*/ 2 h 36"/>
                  <a:gd name="T2" fmla="*/ 0 w 16"/>
                  <a:gd name="T3" fmla="*/ 4 h 36"/>
                  <a:gd name="T4" fmla="*/ 5 w 16"/>
                  <a:gd name="T5" fmla="*/ 13 h 36"/>
                  <a:gd name="T6" fmla="*/ 8 w 16"/>
                  <a:gd name="T7" fmla="*/ 2 h 36"/>
                  <a:gd name="T8" fmla="*/ 0 60000 65536"/>
                  <a:gd name="T9" fmla="*/ 0 60000 65536"/>
                  <a:gd name="T10" fmla="*/ 0 60000 65536"/>
                  <a:gd name="T11" fmla="*/ 0 60000 65536"/>
                  <a:gd name="T12" fmla="*/ 0 w 16"/>
                  <a:gd name="T13" fmla="*/ 0 h 36"/>
                  <a:gd name="T14" fmla="*/ 16 w 16"/>
                  <a:gd name="T15" fmla="*/ 36 h 36"/>
                </a:gdLst>
                <a:ahLst/>
                <a:cxnLst>
                  <a:cxn ang="T8">
                    <a:pos x="T0" y="T1"/>
                  </a:cxn>
                  <a:cxn ang="T9">
                    <a:pos x="T2" y="T3"/>
                  </a:cxn>
                  <a:cxn ang="T10">
                    <a:pos x="T4" y="T5"/>
                  </a:cxn>
                  <a:cxn ang="T11">
                    <a:pos x="T6" y="T7"/>
                  </a:cxn>
                </a:cxnLst>
                <a:rect l="T12" t="T13" r="T14" b="T15"/>
                <a:pathLst>
                  <a:path w="16" h="36">
                    <a:moveTo>
                      <a:pt x="14" y="3"/>
                    </a:moveTo>
                    <a:cubicBezTo>
                      <a:pt x="7" y="0"/>
                      <a:pt x="4" y="1"/>
                      <a:pt x="0" y="7"/>
                    </a:cubicBezTo>
                    <a:cubicBezTo>
                      <a:pt x="3" y="14"/>
                      <a:pt x="2" y="17"/>
                      <a:pt x="8" y="22"/>
                    </a:cubicBezTo>
                    <a:cubicBezTo>
                      <a:pt x="16" y="36"/>
                      <a:pt x="11" y="7"/>
                      <a:pt x="14" y="3"/>
                    </a:cubicBezTo>
                    <a:close/>
                  </a:path>
                </a:pathLst>
              </a:custGeom>
              <a:solidFill>
                <a:schemeClr val="folHlink">
                  <a:alpha val="50195"/>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sp>
            <p:nvSpPr>
              <p:cNvPr id="17491" name="未知"/>
              <p:cNvSpPr>
                <a:spLocks noChangeArrowheads="1"/>
              </p:cNvSpPr>
              <p:nvPr/>
            </p:nvSpPr>
            <p:spPr bwMode="auto">
              <a:xfrm>
                <a:off x="1636" y="1055"/>
                <a:ext cx="11" cy="15"/>
              </a:xfrm>
              <a:custGeom>
                <a:avLst/>
                <a:gdLst>
                  <a:gd name="T0" fmla="*/ 7 w 13"/>
                  <a:gd name="T1" fmla="*/ 3 h 20"/>
                  <a:gd name="T2" fmla="*/ 1 w 13"/>
                  <a:gd name="T3" fmla="*/ 6 h 20"/>
                  <a:gd name="T4" fmla="*/ 7 w 13"/>
                  <a:gd name="T5" fmla="*/ 11 h 20"/>
                  <a:gd name="T6" fmla="*/ 7 w 13"/>
                  <a:gd name="T7" fmla="*/ 3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chemeClr val="folHlink">
                  <a:alpha val="50195"/>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sp>
            <p:nvSpPr>
              <p:cNvPr id="17492" name="未知"/>
              <p:cNvSpPr>
                <a:spLocks noChangeArrowheads="1"/>
              </p:cNvSpPr>
              <p:nvPr/>
            </p:nvSpPr>
            <p:spPr bwMode="auto">
              <a:xfrm>
                <a:off x="1632" y="1037"/>
                <a:ext cx="12" cy="14"/>
              </a:xfrm>
              <a:custGeom>
                <a:avLst/>
                <a:gdLst>
                  <a:gd name="T0" fmla="*/ 6 w 16"/>
                  <a:gd name="T1" fmla="*/ 3 h 19"/>
                  <a:gd name="T2" fmla="*/ 0 w 16"/>
                  <a:gd name="T3" fmla="*/ 5 h 19"/>
                  <a:gd name="T4" fmla="*/ 7 w 16"/>
                  <a:gd name="T5" fmla="*/ 10 h 19"/>
                  <a:gd name="T6" fmla="*/ 6 w 16"/>
                  <a:gd name="T7" fmla="*/ 3 h 19"/>
                  <a:gd name="T8" fmla="*/ 0 60000 65536"/>
                  <a:gd name="T9" fmla="*/ 0 60000 65536"/>
                  <a:gd name="T10" fmla="*/ 0 60000 65536"/>
                  <a:gd name="T11" fmla="*/ 0 60000 65536"/>
                  <a:gd name="T12" fmla="*/ 0 w 16"/>
                  <a:gd name="T13" fmla="*/ 0 h 19"/>
                  <a:gd name="T14" fmla="*/ 16 w 16"/>
                  <a:gd name="T15" fmla="*/ 19 h 19"/>
                </a:gdLst>
                <a:ahLst/>
                <a:cxnLst>
                  <a:cxn ang="T8">
                    <a:pos x="T0" y="T1"/>
                  </a:cxn>
                  <a:cxn ang="T9">
                    <a:pos x="T2" y="T3"/>
                  </a:cxn>
                  <a:cxn ang="T10">
                    <a:pos x="T4" y="T5"/>
                  </a:cxn>
                  <a:cxn ang="T11">
                    <a:pos x="T6" y="T7"/>
                  </a:cxn>
                </a:cxnLst>
                <a:rect l="T12" t="T13" r="T14" b="T15"/>
                <a:pathLst>
                  <a:path w="16" h="19">
                    <a:moveTo>
                      <a:pt x="10" y="5"/>
                    </a:moveTo>
                    <a:cubicBezTo>
                      <a:pt x="4" y="0"/>
                      <a:pt x="1" y="3"/>
                      <a:pt x="0" y="10"/>
                    </a:cubicBezTo>
                    <a:cubicBezTo>
                      <a:pt x="4" y="15"/>
                      <a:pt x="7" y="16"/>
                      <a:pt x="12" y="19"/>
                    </a:cubicBezTo>
                    <a:cubicBezTo>
                      <a:pt x="16" y="12"/>
                      <a:pt x="14" y="12"/>
                      <a:pt x="10" y="5"/>
                    </a:cubicBezTo>
                    <a:close/>
                  </a:path>
                </a:pathLst>
              </a:custGeom>
              <a:solidFill>
                <a:schemeClr val="folHlink">
                  <a:alpha val="50195"/>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sp>
            <p:nvSpPr>
              <p:cNvPr id="17493" name="未知"/>
              <p:cNvSpPr>
                <a:spLocks noChangeArrowheads="1"/>
              </p:cNvSpPr>
              <p:nvPr/>
            </p:nvSpPr>
            <p:spPr bwMode="auto">
              <a:xfrm>
                <a:off x="1653" y="1004"/>
                <a:ext cx="11" cy="19"/>
              </a:xfrm>
              <a:custGeom>
                <a:avLst/>
                <a:gdLst>
                  <a:gd name="T0" fmla="*/ 4 w 14"/>
                  <a:gd name="T1" fmla="*/ 0 h 25"/>
                  <a:gd name="T2" fmla="*/ 0 w 14"/>
                  <a:gd name="T3" fmla="*/ 8 h 25"/>
                  <a:gd name="T4" fmla="*/ 7 w 14"/>
                  <a:gd name="T5" fmla="*/ 14 h 25"/>
                  <a:gd name="T6" fmla="*/ 4 w 14"/>
                  <a:gd name="T7" fmla="*/ 0 h 25"/>
                  <a:gd name="T8" fmla="*/ 0 60000 65536"/>
                  <a:gd name="T9" fmla="*/ 0 60000 65536"/>
                  <a:gd name="T10" fmla="*/ 0 60000 65536"/>
                  <a:gd name="T11" fmla="*/ 0 60000 65536"/>
                  <a:gd name="T12" fmla="*/ 0 w 14"/>
                  <a:gd name="T13" fmla="*/ 0 h 25"/>
                  <a:gd name="T14" fmla="*/ 14 w 14"/>
                  <a:gd name="T15" fmla="*/ 25 h 25"/>
                </a:gdLst>
                <a:ahLst/>
                <a:cxnLst>
                  <a:cxn ang="T8">
                    <a:pos x="T0" y="T1"/>
                  </a:cxn>
                  <a:cxn ang="T9">
                    <a:pos x="T2" y="T3"/>
                  </a:cxn>
                  <a:cxn ang="T10">
                    <a:pos x="T4" y="T5"/>
                  </a:cxn>
                  <a:cxn ang="T11">
                    <a:pos x="T6" y="T7"/>
                  </a:cxn>
                </a:cxnLst>
                <a:rect l="T12" t="T13" r="T14" b="T15"/>
                <a:pathLst>
                  <a:path w="14" h="25">
                    <a:moveTo>
                      <a:pt x="6" y="0"/>
                    </a:moveTo>
                    <a:cubicBezTo>
                      <a:pt x="4" y="5"/>
                      <a:pt x="3" y="9"/>
                      <a:pt x="0" y="13"/>
                    </a:cubicBezTo>
                    <a:cubicBezTo>
                      <a:pt x="1" y="24"/>
                      <a:pt x="1" y="25"/>
                      <a:pt x="12" y="24"/>
                    </a:cubicBezTo>
                    <a:cubicBezTo>
                      <a:pt x="14" y="12"/>
                      <a:pt x="8" y="10"/>
                      <a:pt x="6" y="0"/>
                    </a:cubicBezTo>
                    <a:close/>
                  </a:path>
                </a:pathLst>
              </a:custGeom>
              <a:solidFill>
                <a:schemeClr val="folHlink">
                  <a:alpha val="50195"/>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sp>
            <p:nvSpPr>
              <p:cNvPr id="17494" name="未知"/>
              <p:cNvSpPr>
                <a:spLocks noChangeArrowheads="1"/>
              </p:cNvSpPr>
              <p:nvPr/>
            </p:nvSpPr>
            <p:spPr bwMode="auto">
              <a:xfrm>
                <a:off x="1622" y="1022"/>
                <a:ext cx="16" cy="13"/>
              </a:xfrm>
              <a:custGeom>
                <a:avLst/>
                <a:gdLst>
                  <a:gd name="T0" fmla="*/ 7 w 22"/>
                  <a:gd name="T1" fmla="*/ 0 h 18"/>
                  <a:gd name="T2" fmla="*/ 10 w 22"/>
                  <a:gd name="T3" fmla="*/ 9 h 18"/>
                  <a:gd name="T4" fmla="*/ 7 w 22"/>
                  <a:gd name="T5" fmla="*/ 3 h 18"/>
                  <a:gd name="T6" fmla="*/ 7 w 22"/>
                  <a:gd name="T7" fmla="*/ 0 h 18"/>
                  <a:gd name="T8" fmla="*/ 0 60000 65536"/>
                  <a:gd name="T9" fmla="*/ 0 60000 65536"/>
                  <a:gd name="T10" fmla="*/ 0 60000 65536"/>
                  <a:gd name="T11" fmla="*/ 0 60000 65536"/>
                  <a:gd name="T12" fmla="*/ 0 w 22"/>
                  <a:gd name="T13" fmla="*/ 0 h 18"/>
                  <a:gd name="T14" fmla="*/ 22 w 22"/>
                  <a:gd name="T15" fmla="*/ 18 h 18"/>
                </a:gdLst>
                <a:ahLst/>
                <a:cxnLst>
                  <a:cxn ang="T8">
                    <a:pos x="T0" y="T1"/>
                  </a:cxn>
                  <a:cxn ang="T9">
                    <a:pos x="T2" y="T3"/>
                  </a:cxn>
                  <a:cxn ang="T10">
                    <a:pos x="T4" y="T5"/>
                  </a:cxn>
                  <a:cxn ang="T11">
                    <a:pos x="T6" y="T7"/>
                  </a:cxn>
                </a:cxnLst>
                <a:rect l="T12" t="T13" r="T14" b="T15"/>
                <a:pathLst>
                  <a:path w="22" h="18">
                    <a:moveTo>
                      <a:pt x="13" y="0"/>
                    </a:moveTo>
                    <a:cubicBezTo>
                      <a:pt x="0" y="8"/>
                      <a:pt x="9" y="12"/>
                      <a:pt x="19" y="18"/>
                    </a:cubicBezTo>
                    <a:cubicBezTo>
                      <a:pt x="20" y="11"/>
                      <a:pt x="22" y="8"/>
                      <a:pt x="14" y="6"/>
                    </a:cubicBezTo>
                    <a:cubicBezTo>
                      <a:pt x="9" y="3"/>
                      <a:pt x="9" y="5"/>
                      <a:pt x="13" y="0"/>
                    </a:cubicBezTo>
                    <a:close/>
                  </a:path>
                </a:pathLst>
              </a:custGeom>
              <a:solidFill>
                <a:schemeClr val="folHlink">
                  <a:alpha val="50195"/>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sp>
            <p:nvSpPr>
              <p:cNvPr id="17495" name="未知"/>
              <p:cNvSpPr>
                <a:spLocks noChangeArrowheads="1"/>
              </p:cNvSpPr>
              <p:nvPr/>
            </p:nvSpPr>
            <p:spPr bwMode="auto">
              <a:xfrm>
                <a:off x="2479" y="1643"/>
                <a:ext cx="46" cy="59"/>
              </a:xfrm>
              <a:custGeom>
                <a:avLst/>
                <a:gdLst>
                  <a:gd name="T0" fmla="*/ 6 w 60"/>
                  <a:gd name="T1" fmla="*/ 4 h 81"/>
                  <a:gd name="T2" fmla="*/ 2 w 60"/>
                  <a:gd name="T3" fmla="*/ 9 h 81"/>
                  <a:gd name="T4" fmla="*/ 9 w 60"/>
                  <a:gd name="T5" fmla="*/ 20 h 81"/>
                  <a:gd name="T6" fmla="*/ 16 w 60"/>
                  <a:gd name="T7" fmla="*/ 28 h 81"/>
                  <a:gd name="T8" fmla="*/ 24 w 60"/>
                  <a:gd name="T9" fmla="*/ 34 h 81"/>
                  <a:gd name="T10" fmla="*/ 30 w 60"/>
                  <a:gd name="T11" fmla="*/ 43 h 81"/>
                  <a:gd name="T12" fmla="*/ 31 w 60"/>
                  <a:gd name="T13" fmla="*/ 31 h 81"/>
                  <a:gd name="T14" fmla="*/ 25 w 60"/>
                  <a:gd name="T15" fmla="*/ 20 h 81"/>
                  <a:gd name="T16" fmla="*/ 15 w 60"/>
                  <a:gd name="T17" fmla="*/ 9 h 81"/>
                  <a:gd name="T18" fmla="*/ 6 w 60"/>
                  <a:gd name="T19" fmla="*/ 4 h 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0"/>
                  <a:gd name="T31" fmla="*/ 0 h 81"/>
                  <a:gd name="T32" fmla="*/ 60 w 60"/>
                  <a:gd name="T33" fmla="*/ 81 h 8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0" h="81">
                    <a:moveTo>
                      <a:pt x="10" y="7"/>
                    </a:moveTo>
                    <a:cubicBezTo>
                      <a:pt x="0" y="0"/>
                      <a:pt x="0" y="9"/>
                      <a:pt x="3" y="18"/>
                    </a:cubicBezTo>
                    <a:cubicBezTo>
                      <a:pt x="5" y="25"/>
                      <a:pt x="12" y="32"/>
                      <a:pt x="15" y="39"/>
                    </a:cubicBezTo>
                    <a:cubicBezTo>
                      <a:pt x="16" y="51"/>
                      <a:pt x="17" y="51"/>
                      <a:pt x="27" y="54"/>
                    </a:cubicBezTo>
                    <a:cubicBezTo>
                      <a:pt x="31" y="57"/>
                      <a:pt x="36" y="60"/>
                      <a:pt x="40" y="63"/>
                    </a:cubicBezTo>
                    <a:cubicBezTo>
                      <a:pt x="43" y="70"/>
                      <a:pt x="45" y="77"/>
                      <a:pt x="51" y="81"/>
                    </a:cubicBezTo>
                    <a:cubicBezTo>
                      <a:pt x="60" y="75"/>
                      <a:pt x="56" y="66"/>
                      <a:pt x="52" y="57"/>
                    </a:cubicBezTo>
                    <a:cubicBezTo>
                      <a:pt x="51" y="49"/>
                      <a:pt x="50" y="41"/>
                      <a:pt x="43" y="37"/>
                    </a:cubicBezTo>
                    <a:cubicBezTo>
                      <a:pt x="37" y="30"/>
                      <a:pt x="33" y="23"/>
                      <a:pt x="25" y="18"/>
                    </a:cubicBezTo>
                    <a:cubicBezTo>
                      <a:pt x="20" y="12"/>
                      <a:pt x="17" y="9"/>
                      <a:pt x="10" y="7"/>
                    </a:cubicBezTo>
                    <a:close/>
                  </a:path>
                </a:pathLst>
              </a:custGeom>
              <a:solidFill>
                <a:schemeClr val="folHlink">
                  <a:alpha val="50195"/>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sp>
            <p:nvSpPr>
              <p:cNvPr id="17496" name="未知"/>
              <p:cNvSpPr>
                <a:spLocks noChangeArrowheads="1"/>
              </p:cNvSpPr>
              <p:nvPr/>
            </p:nvSpPr>
            <p:spPr bwMode="auto">
              <a:xfrm>
                <a:off x="2716" y="1594"/>
                <a:ext cx="54" cy="46"/>
              </a:xfrm>
              <a:custGeom>
                <a:avLst/>
                <a:gdLst>
                  <a:gd name="T0" fmla="*/ 16 w 71"/>
                  <a:gd name="T1" fmla="*/ 13 h 61"/>
                  <a:gd name="T2" fmla="*/ 8 w 71"/>
                  <a:gd name="T3" fmla="*/ 18 h 61"/>
                  <a:gd name="T4" fmla="*/ 1 w 71"/>
                  <a:gd name="T5" fmla="*/ 25 h 61"/>
                  <a:gd name="T6" fmla="*/ 8 w 71"/>
                  <a:gd name="T7" fmla="*/ 33 h 61"/>
                  <a:gd name="T8" fmla="*/ 16 w 71"/>
                  <a:gd name="T9" fmla="*/ 25 h 61"/>
                  <a:gd name="T10" fmla="*/ 23 w 71"/>
                  <a:gd name="T11" fmla="*/ 13 h 61"/>
                  <a:gd name="T12" fmla="*/ 32 w 71"/>
                  <a:gd name="T13" fmla="*/ 0 h 61"/>
                  <a:gd name="T14" fmla="*/ 41 w 71"/>
                  <a:gd name="T15" fmla="*/ 6 h 61"/>
                  <a:gd name="T16" fmla="*/ 21 w 71"/>
                  <a:gd name="T17" fmla="*/ 13 h 61"/>
                  <a:gd name="T18" fmla="*/ 16 w 71"/>
                  <a:gd name="T19" fmla="*/ 13 h 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1"/>
                  <a:gd name="T31" fmla="*/ 0 h 61"/>
                  <a:gd name="T32" fmla="*/ 71 w 71"/>
                  <a:gd name="T33" fmla="*/ 61 h 6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1" h="61">
                    <a:moveTo>
                      <a:pt x="28" y="23"/>
                    </a:moveTo>
                    <a:cubicBezTo>
                      <a:pt x="25" y="33"/>
                      <a:pt x="25" y="33"/>
                      <a:pt x="13" y="32"/>
                    </a:cubicBezTo>
                    <a:cubicBezTo>
                      <a:pt x="2" y="33"/>
                      <a:pt x="3" y="34"/>
                      <a:pt x="1" y="44"/>
                    </a:cubicBezTo>
                    <a:cubicBezTo>
                      <a:pt x="2" y="60"/>
                      <a:pt x="0" y="61"/>
                      <a:pt x="13" y="59"/>
                    </a:cubicBezTo>
                    <a:cubicBezTo>
                      <a:pt x="19" y="54"/>
                      <a:pt x="21" y="48"/>
                      <a:pt x="28" y="44"/>
                    </a:cubicBezTo>
                    <a:cubicBezTo>
                      <a:pt x="30" y="33"/>
                      <a:pt x="28" y="25"/>
                      <a:pt x="40" y="23"/>
                    </a:cubicBezTo>
                    <a:cubicBezTo>
                      <a:pt x="42" y="12"/>
                      <a:pt x="44" y="4"/>
                      <a:pt x="55" y="0"/>
                    </a:cubicBezTo>
                    <a:cubicBezTo>
                      <a:pt x="65" y="2"/>
                      <a:pt x="69" y="1"/>
                      <a:pt x="71" y="11"/>
                    </a:cubicBezTo>
                    <a:cubicBezTo>
                      <a:pt x="63" y="22"/>
                      <a:pt x="48" y="21"/>
                      <a:pt x="35" y="23"/>
                    </a:cubicBezTo>
                    <a:cubicBezTo>
                      <a:pt x="30" y="27"/>
                      <a:pt x="32" y="27"/>
                      <a:pt x="28" y="23"/>
                    </a:cubicBezTo>
                    <a:close/>
                  </a:path>
                </a:pathLst>
              </a:custGeom>
              <a:solidFill>
                <a:schemeClr val="folHlink">
                  <a:alpha val="50195"/>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sp>
            <p:nvSpPr>
              <p:cNvPr id="17497" name="未知"/>
              <p:cNvSpPr>
                <a:spLocks noChangeArrowheads="1"/>
              </p:cNvSpPr>
              <p:nvPr/>
            </p:nvSpPr>
            <p:spPr bwMode="auto">
              <a:xfrm>
                <a:off x="2552" y="1569"/>
                <a:ext cx="17" cy="23"/>
              </a:xfrm>
              <a:custGeom>
                <a:avLst/>
                <a:gdLst>
                  <a:gd name="T0" fmla="*/ 5 w 23"/>
                  <a:gd name="T1" fmla="*/ 0 h 30"/>
                  <a:gd name="T2" fmla="*/ 0 w 23"/>
                  <a:gd name="T3" fmla="*/ 8 h 30"/>
                  <a:gd name="T4" fmla="*/ 7 w 23"/>
                  <a:gd name="T5" fmla="*/ 18 h 30"/>
                  <a:gd name="T6" fmla="*/ 5 w 23"/>
                  <a:gd name="T7" fmla="*/ 0 h 30"/>
                  <a:gd name="T8" fmla="*/ 0 60000 65536"/>
                  <a:gd name="T9" fmla="*/ 0 60000 65536"/>
                  <a:gd name="T10" fmla="*/ 0 60000 65536"/>
                  <a:gd name="T11" fmla="*/ 0 60000 65536"/>
                  <a:gd name="T12" fmla="*/ 0 w 23"/>
                  <a:gd name="T13" fmla="*/ 0 h 30"/>
                  <a:gd name="T14" fmla="*/ 23 w 23"/>
                  <a:gd name="T15" fmla="*/ 30 h 30"/>
                </a:gdLst>
                <a:ahLst/>
                <a:cxnLst>
                  <a:cxn ang="T8">
                    <a:pos x="T0" y="T1"/>
                  </a:cxn>
                  <a:cxn ang="T9">
                    <a:pos x="T2" y="T3"/>
                  </a:cxn>
                  <a:cxn ang="T10">
                    <a:pos x="T4" y="T5"/>
                  </a:cxn>
                  <a:cxn ang="T11">
                    <a:pos x="T6" y="T7"/>
                  </a:cxn>
                </a:cxnLst>
                <a:rect l="T12" t="T13" r="T14" b="T15"/>
                <a:pathLst>
                  <a:path w="23" h="30">
                    <a:moveTo>
                      <a:pt x="9" y="0"/>
                    </a:moveTo>
                    <a:cubicBezTo>
                      <a:pt x="8" y="7"/>
                      <a:pt x="3" y="8"/>
                      <a:pt x="0" y="14"/>
                    </a:cubicBezTo>
                    <a:cubicBezTo>
                      <a:pt x="3" y="21"/>
                      <a:pt x="8" y="24"/>
                      <a:pt x="12" y="30"/>
                    </a:cubicBezTo>
                    <a:cubicBezTo>
                      <a:pt x="23" y="15"/>
                      <a:pt x="4" y="9"/>
                      <a:pt x="9" y="0"/>
                    </a:cubicBezTo>
                    <a:close/>
                  </a:path>
                </a:pathLst>
              </a:custGeom>
              <a:solidFill>
                <a:schemeClr val="folHlink">
                  <a:alpha val="50195"/>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sp>
            <p:nvSpPr>
              <p:cNvPr id="17498" name="未知"/>
              <p:cNvSpPr>
                <a:spLocks noChangeArrowheads="1"/>
              </p:cNvSpPr>
              <p:nvPr/>
            </p:nvSpPr>
            <p:spPr bwMode="auto">
              <a:xfrm>
                <a:off x="2543" y="1547"/>
                <a:ext cx="21" cy="17"/>
              </a:xfrm>
              <a:custGeom>
                <a:avLst/>
                <a:gdLst>
                  <a:gd name="T0" fmla="*/ 12 w 26"/>
                  <a:gd name="T1" fmla="*/ 0 h 23"/>
                  <a:gd name="T2" fmla="*/ 0 w 26"/>
                  <a:gd name="T3" fmla="*/ 7 h 23"/>
                  <a:gd name="T4" fmla="*/ 14 w 26"/>
                  <a:gd name="T5" fmla="*/ 11 h 23"/>
                  <a:gd name="T6" fmla="*/ 12 w 26"/>
                  <a:gd name="T7" fmla="*/ 0 h 23"/>
                  <a:gd name="T8" fmla="*/ 0 60000 65536"/>
                  <a:gd name="T9" fmla="*/ 0 60000 65536"/>
                  <a:gd name="T10" fmla="*/ 0 60000 65536"/>
                  <a:gd name="T11" fmla="*/ 0 60000 65536"/>
                  <a:gd name="T12" fmla="*/ 0 w 26"/>
                  <a:gd name="T13" fmla="*/ 0 h 23"/>
                  <a:gd name="T14" fmla="*/ 26 w 26"/>
                  <a:gd name="T15" fmla="*/ 23 h 23"/>
                </a:gdLst>
                <a:ahLst/>
                <a:cxnLst>
                  <a:cxn ang="T8">
                    <a:pos x="T0" y="T1"/>
                  </a:cxn>
                  <a:cxn ang="T9">
                    <a:pos x="T2" y="T3"/>
                  </a:cxn>
                  <a:cxn ang="T10">
                    <a:pos x="T4" y="T5"/>
                  </a:cxn>
                  <a:cxn ang="T11">
                    <a:pos x="T6" y="T7"/>
                  </a:cxn>
                </a:cxnLst>
                <a:rect l="T12" t="T13" r="T14" b="T15"/>
                <a:pathLst>
                  <a:path w="26" h="23">
                    <a:moveTo>
                      <a:pt x="19" y="0"/>
                    </a:moveTo>
                    <a:cubicBezTo>
                      <a:pt x="17" y="12"/>
                      <a:pt x="10" y="11"/>
                      <a:pt x="0" y="14"/>
                    </a:cubicBezTo>
                    <a:cubicBezTo>
                      <a:pt x="5" y="23"/>
                      <a:pt x="11" y="22"/>
                      <a:pt x="21" y="20"/>
                    </a:cubicBezTo>
                    <a:cubicBezTo>
                      <a:pt x="26" y="12"/>
                      <a:pt x="23" y="7"/>
                      <a:pt x="19" y="0"/>
                    </a:cubicBezTo>
                    <a:close/>
                  </a:path>
                </a:pathLst>
              </a:custGeom>
              <a:solidFill>
                <a:schemeClr val="folHlink">
                  <a:alpha val="50195"/>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sp>
            <p:nvSpPr>
              <p:cNvPr id="17499" name="未知"/>
              <p:cNvSpPr>
                <a:spLocks noChangeArrowheads="1"/>
              </p:cNvSpPr>
              <p:nvPr/>
            </p:nvSpPr>
            <p:spPr bwMode="auto">
              <a:xfrm>
                <a:off x="2387" y="1354"/>
                <a:ext cx="24" cy="33"/>
              </a:xfrm>
              <a:custGeom>
                <a:avLst/>
                <a:gdLst>
                  <a:gd name="T0" fmla="*/ 16 w 32"/>
                  <a:gd name="T1" fmla="*/ 0 h 44"/>
                  <a:gd name="T2" fmla="*/ 6 w 32"/>
                  <a:gd name="T3" fmla="*/ 6 h 44"/>
                  <a:gd name="T4" fmla="*/ 7 w 32"/>
                  <a:gd name="T5" fmla="*/ 18 h 44"/>
                  <a:gd name="T6" fmla="*/ 14 w 32"/>
                  <a:gd name="T7" fmla="*/ 20 h 44"/>
                  <a:gd name="T8" fmla="*/ 16 w 32"/>
                  <a:gd name="T9" fmla="*/ 0 h 44"/>
                  <a:gd name="T10" fmla="*/ 0 60000 65536"/>
                  <a:gd name="T11" fmla="*/ 0 60000 65536"/>
                  <a:gd name="T12" fmla="*/ 0 60000 65536"/>
                  <a:gd name="T13" fmla="*/ 0 60000 65536"/>
                  <a:gd name="T14" fmla="*/ 0 60000 65536"/>
                  <a:gd name="T15" fmla="*/ 0 w 32"/>
                  <a:gd name="T16" fmla="*/ 0 h 44"/>
                  <a:gd name="T17" fmla="*/ 32 w 32"/>
                  <a:gd name="T18" fmla="*/ 44 h 44"/>
                </a:gdLst>
                <a:ahLst/>
                <a:cxnLst>
                  <a:cxn ang="T10">
                    <a:pos x="T0" y="T1"/>
                  </a:cxn>
                  <a:cxn ang="T11">
                    <a:pos x="T2" y="T3"/>
                  </a:cxn>
                  <a:cxn ang="T12">
                    <a:pos x="T4" y="T5"/>
                  </a:cxn>
                  <a:cxn ang="T13">
                    <a:pos x="T6" y="T7"/>
                  </a:cxn>
                  <a:cxn ang="T14">
                    <a:pos x="T8" y="T9"/>
                  </a:cxn>
                </a:cxnLst>
                <a:rect l="T15" t="T16" r="T17" b="T18"/>
                <a:pathLst>
                  <a:path w="32" h="44">
                    <a:moveTo>
                      <a:pt x="28" y="0"/>
                    </a:moveTo>
                    <a:cubicBezTo>
                      <a:pt x="32" y="10"/>
                      <a:pt x="18" y="9"/>
                      <a:pt x="10" y="11"/>
                    </a:cubicBezTo>
                    <a:cubicBezTo>
                      <a:pt x="0" y="18"/>
                      <a:pt x="7" y="24"/>
                      <a:pt x="12" y="32"/>
                    </a:cubicBezTo>
                    <a:cubicBezTo>
                      <a:pt x="14" y="44"/>
                      <a:pt x="15" y="41"/>
                      <a:pt x="24" y="36"/>
                    </a:cubicBezTo>
                    <a:cubicBezTo>
                      <a:pt x="32" y="25"/>
                      <a:pt x="29" y="14"/>
                      <a:pt x="28" y="0"/>
                    </a:cubicBezTo>
                    <a:close/>
                  </a:path>
                </a:pathLst>
              </a:custGeom>
              <a:solidFill>
                <a:schemeClr val="folHlink">
                  <a:alpha val="50195"/>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sp>
            <p:nvSpPr>
              <p:cNvPr id="17500" name="未知"/>
              <p:cNvSpPr>
                <a:spLocks noChangeArrowheads="1"/>
              </p:cNvSpPr>
              <p:nvPr/>
            </p:nvSpPr>
            <p:spPr bwMode="auto">
              <a:xfrm>
                <a:off x="2421" y="1397"/>
                <a:ext cx="27" cy="32"/>
              </a:xfrm>
              <a:custGeom>
                <a:avLst/>
                <a:gdLst>
                  <a:gd name="T0" fmla="*/ 19 w 34"/>
                  <a:gd name="T1" fmla="*/ 0 h 44"/>
                  <a:gd name="T2" fmla="*/ 6 w 34"/>
                  <a:gd name="T3" fmla="*/ 5 h 44"/>
                  <a:gd name="T4" fmla="*/ 9 w 34"/>
                  <a:gd name="T5" fmla="*/ 17 h 44"/>
                  <a:gd name="T6" fmla="*/ 17 w 34"/>
                  <a:gd name="T7" fmla="*/ 19 h 44"/>
                  <a:gd name="T8" fmla="*/ 19 w 34"/>
                  <a:gd name="T9" fmla="*/ 0 h 44"/>
                  <a:gd name="T10" fmla="*/ 0 60000 65536"/>
                  <a:gd name="T11" fmla="*/ 0 60000 65536"/>
                  <a:gd name="T12" fmla="*/ 0 60000 65536"/>
                  <a:gd name="T13" fmla="*/ 0 60000 65536"/>
                  <a:gd name="T14" fmla="*/ 0 60000 65536"/>
                  <a:gd name="T15" fmla="*/ 0 w 34"/>
                  <a:gd name="T16" fmla="*/ 0 h 44"/>
                  <a:gd name="T17" fmla="*/ 34 w 34"/>
                  <a:gd name="T18" fmla="*/ 44 h 44"/>
                </a:gdLst>
                <a:ahLst/>
                <a:cxnLst>
                  <a:cxn ang="T10">
                    <a:pos x="T0" y="T1"/>
                  </a:cxn>
                  <a:cxn ang="T11">
                    <a:pos x="T2" y="T3"/>
                  </a:cxn>
                  <a:cxn ang="T12">
                    <a:pos x="T4" y="T5"/>
                  </a:cxn>
                  <a:cxn ang="T13">
                    <a:pos x="T6" y="T7"/>
                  </a:cxn>
                  <a:cxn ang="T14">
                    <a:pos x="T8" y="T9"/>
                  </a:cxn>
                </a:cxnLst>
                <a:rect l="T15" t="T16" r="T17" b="T18"/>
                <a:pathLst>
                  <a:path w="34" h="44">
                    <a:moveTo>
                      <a:pt x="30" y="0"/>
                    </a:moveTo>
                    <a:cubicBezTo>
                      <a:pt x="34" y="10"/>
                      <a:pt x="18" y="7"/>
                      <a:pt x="10" y="9"/>
                    </a:cubicBezTo>
                    <a:cubicBezTo>
                      <a:pt x="0" y="16"/>
                      <a:pt x="9" y="24"/>
                      <a:pt x="14" y="32"/>
                    </a:cubicBezTo>
                    <a:cubicBezTo>
                      <a:pt x="16" y="44"/>
                      <a:pt x="17" y="41"/>
                      <a:pt x="26" y="36"/>
                    </a:cubicBezTo>
                    <a:cubicBezTo>
                      <a:pt x="34" y="25"/>
                      <a:pt x="31" y="14"/>
                      <a:pt x="30" y="0"/>
                    </a:cubicBezTo>
                    <a:close/>
                  </a:path>
                </a:pathLst>
              </a:custGeom>
              <a:solidFill>
                <a:schemeClr val="folHlink">
                  <a:alpha val="50195"/>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sp>
            <p:nvSpPr>
              <p:cNvPr id="17501" name="未知"/>
              <p:cNvSpPr>
                <a:spLocks noChangeArrowheads="1"/>
              </p:cNvSpPr>
              <p:nvPr/>
            </p:nvSpPr>
            <p:spPr bwMode="auto">
              <a:xfrm>
                <a:off x="2449" y="1459"/>
                <a:ext cx="29" cy="28"/>
              </a:xfrm>
              <a:custGeom>
                <a:avLst/>
                <a:gdLst>
                  <a:gd name="T0" fmla="*/ 20 w 38"/>
                  <a:gd name="T1" fmla="*/ 2 h 37"/>
                  <a:gd name="T2" fmla="*/ 6 w 38"/>
                  <a:gd name="T3" fmla="*/ 2 h 37"/>
                  <a:gd name="T4" fmla="*/ 8 w 38"/>
                  <a:gd name="T5" fmla="*/ 14 h 37"/>
                  <a:gd name="T6" fmla="*/ 15 w 38"/>
                  <a:gd name="T7" fmla="*/ 17 h 37"/>
                  <a:gd name="T8" fmla="*/ 20 w 38"/>
                  <a:gd name="T9" fmla="*/ 2 h 37"/>
                  <a:gd name="T10" fmla="*/ 0 60000 65536"/>
                  <a:gd name="T11" fmla="*/ 0 60000 65536"/>
                  <a:gd name="T12" fmla="*/ 0 60000 65536"/>
                  <a:gd name="T13" fmla="*/ 0 60000 65536"/>
                  <a:gd name="T14" fmla="*/ 0 60000 65536"/>
                  <a:gd name="T15" fmla="*/ 0 w 38"/>
                  <a:gd name="T16" fmla="*/ 0 h 37"/>
                  <a:gd name="T17" fmla="*/ 38 w 38"/>
                  <a:gd name="T18" fmla="*/ 37 h 37"/>
                </a:gdLst>
                <a:ahLst/>
                <a:cxnLst>
                  <a:cxn ang="T10">
                    <a:pos x="T0" y="T1"/>
                  </a:cxn>
                  <a:cxn ang="T11">
                    <a:pos x="T2" y="T3"/>
                  </a:cxn>
                  <a:cxn ang="T12">
                    <a:pos x="T4" y="T5"/>
                  </a:cxn>
                  <a:cxn ang="T13">
                    <a:pos x="T6" y="T7"/>
                  </a:cxn>
                  <a:cxn ang="T14">
                    <a:pos x="T8" y="T9"/>
                  </a:cxn>
                </a:cxnLst>
                <a:rect l="T15" t="T16" r="T17" b="T18"/>
                <a:pathLst>
                  <a:path w="38" h="37">
                    <a:moveTo>
                      <a:pt x="34" y="2"/>
                    </a:moveTo>
                    <a:cubicBezTo>
                      <a:pt x="38" y="12"/>
                      <a:pt x="18" y="0"/>
                      <a:pt x="10" y="2"/>
                    </a:cubicBezTo>
                    <a:cubicBezTo>
                      <a:pt x="0" y="9"/>
                      <a:pt x="9" y="17"/>
                      <a:pt x="14" y="25"/>
                    </a:cubicBezTo>
                    <a:cubicBezTo>
                      <a:pt x="16" y="37"/>
                      <a:pt x="17" y="34"/>
                      <a:pt x="26" y="29"/>
                    </a:cubicBezTo>
                    <a:cubicBezTo>
                      <a:pt x="34" y="18"/>
                      <a:pt x="35" y="16"/>
                      <a:pt x="34" y="2"/>
                    </a:cubicBezTo>
                    <a:close/>
                  </a:path>
                </a:pathLst>
              </a:custGeom>
              <a:solidFill>
                <a:schemeClr val="folHlink">
                  <a:alpha val="50195"/>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sp>
            <p:nvSpPr>
              <p:cNvPr id="17502" name="未知"/>
              <p:cNvSpPr>
                <a:spLocks noChangeArrowheads="1"/>
              </p:cNvSpPr>
              <p:nvPr/>
            </p:nvSpPr>
            <p:spPr bwMode="auto">
              <a:xfrm>
                <a:off x="2484" y="1449"/>
                <a:ext cx="29" cy="26"/>
              </a:xfrm>
              <a:custGeom>
                <a:avLst/>
                <a:gdLst>
                  <a:gd name="T0" fmla="*/ 20 w 38"/>
                  <a:gd name="T1" fmla="*/ 2 h 34"/>
                  <a:gd name="T2" fmla="*/ 6 w 38"/>
                  <a:gd name="T3" fmla="*/ 2 h 34"/>
                  <a:gd name="T4" fmla="*/ 9 w 38"/>
                  <a:gd name="T5" fmla="*/ 13 h 34"/>
                  <a:gd name="T6" fmla="*/ 16 w 38"/>
                  <a:gd name="T7" fmla="*/ 13 h 34"/>
                  <a:gd name="T8" fmla="*/ 20 w 38"/>
                  <a:gd name="T9" fmla="*/ 2 h 34"/>
                  <a:gd name="T10" fmla="*/ 0 60000 65536"/>
                  <a:gd name="T11" fmla="*/ 0 60000 65536"/>
                  <a:gd name="T12" fmla="*/ 0 60000 65536"/>
                  <a:gd name="T13" fmla="*/ 0 60000 65536"/>
                  <a:gd name="T14" fmla="*/ 0 60000 65536"/>
                  <a:gd name="T15" fmla="*/ 0 w 38"/>
                  <a:gd name="T16" fmla="*/ 0 h 34"/>
                  <a:gd name="T17" fmla="*/ 38 w 38"/>
                  <a:gd name="T18" fmla="*/ 34 h 34"/>
                </a:gdLst>
                <a:ahLst/>
                <a:cxnLst>
                  <a:cxn ang="T10">
                    <a:pos x="T0" y="T1"/>
                  </a:cxn>
                  <a:cxn ang="T11">
                    <a:pos x="T2" y="T3"/>
                  </a:cxn>
                  <a:cxn ang="T12">
                    <a:pos x="T4" y="T5"/>
                  </a:cxn>
                  <a:cxn ang="T13">
                    <a:pos x="T6" y="T7"/>
                  </a:cxn>
                  <a:cxn ang="T14">
                    <a:pos x="T8" y="T9"/>
                  </a:cxn>
                </a:cxnLst>
                <a:rect l="T15" t="T16" r="T17" b="T18"/>
                <a:pathLst>
                  <a:path w="38" h="34">
                    <a:moveTo>
                      <a:pt x="34" y="2"/>
                    </a:moveTo>
                    <a:cubicBezTo>
                      <a:pt x="38" y="12"/>
                      <a:pt x="18" y="0"/>
                      <a:pt x="10" y="2"/>
                    </a:cubicBezTo>
                    <a:cubicBezTo>
                      <a:pt x="0" y="9"/>
                      <a:pt x="11" y="14"/>
                      <a:pt x="16" y="22"/>
                    </a:cubicBezTo>
                    <a:cubicBezTo>
                      <a:pt x="18" y="34"/>
                      <a:pt x="18" y="27"/>
                      <a:pt x="27" y="22"/>
                    </a:cubicBezTo>
                    <a:cubicBezTo>
                      <a:pt x="35" y="11"/>
                      <a:pt x="35" y="16"/>
                      <a:pt x="34" y="2"/>
                    </a:cubicBezTo>
                    <a:close/>
                  </a:path>
                </a:pathLst>
              </a:custGeom>
              <a:solidFill>
                <a:schemeClr val="folHlink">
                  <a:alpha val="50195"/>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sp>
            <p:nvSpPr>
              <p:cNvPr id="17503" name="未知"/>
              <p:cNvSpPr>
                <a:spLocks noChangeArrowheads="1"/>
              </p:cNvSpPr>
              <p:nvPr/>
            </p:nvSpPr>
            <p:spPr bwMode="auto">
              <a:xfrm>
                <a:off x="2474" y="1413"/>
                <a:ext cx="26" cy="20"/>
              </a:xfrm>
              <a:custGeom>
                <a:avLst/>
                <a:gdLst>
                  <a:gd name="T0" fmla="*/ 17 w 35"/>
                  <a:gd name="T1" fmla="*/ 1 h 27"/>
                  <a:gd name="T2" fmla="*/ 5 w 35"/>
                  <a:gd name="T3" fmla="*/ 1 h 27"/>
                  <a:gd name="T4" fmla="*/ 7 w 35"/>
                  <a:gd name="T5" fmla="*/ 8 h 27"/>
                  <a:gd name="T6" fmla="*/ 14 w 35"/>
                  <a:gd name="T7" fmla="*/ 10 h 27"/>
                  <a:gd name="T8" fmla="*/ 17 w 35"/>
                  <a:gd name="T9" fmla="*/ 1 h 27"/>
                  <a:gd name="T10" fmla="*/ 0 60000 65536"/>
                  <a:gd name="T11" fmla="*/ 0 60000 65536"/>
                  <a:gd name="T12" fmla="*/ 0 60000 65536"/>
                  <a:gd name="T13" fmla="*/ 0 60000 65536"/>
                  <a:gd name="T14" fmla="*/ 0 60000 65536"/>
                  <a:gd name="T15" fmla="*/ 0 w 35"/>
                  <a:gd name="T16" fmla="*/ 0 h 27"/>
                  <a:gd name="T17" fmla="*/ 35 w 35"/>
                  <a:gd name="T18" fmla="*/ 27 h 27"/>
                </a:gdLst>
                <a:ahLst/>
                <a:cxnLst>
                  <a:cxn ang="T10">
                    <a:pos x="T0" y="T1"/>
                  </a:cxn>
                  <a:cxn ang="T11">
                    <a:pos x="T2" y="T3"/>
                  </a:cxn>
                  <a:cxn ang="T12">
                    <a:pos x="T4" y="T5"/>
                  </a:cxn>
                  <a:cxn ang="T13">
                    <a:pos x="T6" y="T7"/>
                  </a:cxn>
                  <a:cxn ang="T14">
                    <a:pos x="T8" y="T9"/>
                  </a:cxn>
                </a:cxnLst>
                <a:rect l="T15" t="T16" r="T17" b="T18"/>
                <a:pathLst>
                  <a:path w="35" h="27">
                    <a:moveTo>
                      <a:pt x="31" y="1"/>
                    </a:moveTo>
                    <a:cubicBezTo>
                      <a:pt x="35" y="11"/>
                      <a:pt x="18" y="0"/>
                      <a:pt x="10" y="2"/>
                    </a:cubicBezTo>
                    <a:cubicBezTo>
                      <a:pt x="0" y="9"/>
                      <a:pt x="8" y="7"/>
                      <a:pt x="13" y="15"/>
                    </a:cubicBezTo>
                    <a:cubicBezTo>
                      <a:pt x="15" y="27"/>
                      <a:pt x="16" y="24"/>
                      <a:pt x="25" y="19"/>
                    </a:cubicBezTo>
                    <a:cubicBezTo>
                      <a:pt x="33" y="8"/>
                      <a:pt x="32" y="15"/>
                      <a:pt x="31" y="1"/>
                    </a:cubicBezTo>
                    <a:close/>
                  </a:path>
                </a:pathLst>
              </a:custGeom>
              <a:solidFill>
                <a:schemeClr val="folHlink">
                  <a:alpha val="50195"/>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sp>
            <p:nvSpPr>
              <p:cNvPr id="17504" name="未知"/>
              <p:cNvSpPr>
                <a:spLocks noChangeArrowheads="1"/>
              </p:cNvSpPr>
              <p:nvPr/>
            </p:nvSpPr>
            <p:spPr bwMode="auto">
              <a:xfrm>
                <a:off x="2447" y="1389"/>
                <a:ext cx="27" cy="34"/>
              </a:xfrm>
              <a:custGeom>
                <a:avLst/>
                <a:gdLst>
                  <a:gd name="T0" fmla="*/ 17 w 35"/>
                  <a:gd name="T1" fmla="*/ 9 h 47"/>
                  <a:gd name="T2" fmla="*/ 12 w 35"/>
                  <a:gd name="T3" fmla="*/ 1 h 47"/>
                  <a:gd name="T4" fmla="*/ 6 w 35"/>
                  <a:gd name="T5" fmla="*/ 13 h 47"/>
                  <a:gd name="T6" fmla="*/ 12 w 35"/>
                  <a:gd name="T7" fmla="*/ 18 h 47"/>
                  <a:gd name="T8" fmla="*/ 16 w 35"/>
                  <a:gd name="T9" fmla="*/ 15 h 47"/>
                  <a:gd name="T10" fmla="*/ 17 w 35"/>
                  <a:gd name="T11" fmla="*/ 9 h 47"/>
                  <a:gd name="T12" fmla="*/ 0 60000 65536"/>
                  <a:gd name="T13" fmla="*/ 0 60000 65536"/>
                  <a:gd name="T14" fmla="*/ 0 60000 65536"/>
                  <a:gd name="T15" fmla="*/ 0 60000 65536"/>
                  <a:gd name="T16" fmla="*/ 0 60000 65536"/>
                  <a:gd name="T17" fmla="*/ 0 60000 65536"/>
                  <a:gd name="T18" fmla="*/ 0 w 35"/>
                  <a:gd name="T19" fmla="*/ 0 h 47"/>
                  <a:gd name="T20" fmla="*/ 35 w 35"/>
                  <a:gd name="T21" fmla="*/ 47 h 47"/>
                </a:gdLst>
                <a:ahLst/>
                <a:cxnLst>
                  <a:cxn ang="T12">
                    <a:pos x="T0" y="T1"/>
                  </a:cxn>
                  <a:cxn ang="T13">
                    <a:pos x="T2" y="T3"/>
                  </a:cxn>
                  <a:cxn ang="T14">
                    <a:pos x="T4" y="T5"/>
                  </a:cxn>
                  <a:cxn ang="T15">
                    <a:pos x="T6" y="T7"/>
                  </a:cxn>
                  <a:cxn ang="T16">
                    <a:pos x="T8" y="T9"/>
                  </a:cxn>
                  <a:cxn ang="T17">
                    <a:pos x="T10" y="T11"/>
                  </a:cxn>
                </a:cxnLst>
                <a:rect l="T18" t="T19" r="T20" b="T21"/>
                <a:pathLst>
                  <a:path w="35" h="47">
                    <a:moveTo>
                      <a:pt x="28" y="16"/>
                    </a:moveTo>
                    <a:cubicBezTo>
                      <a:pt x="27" y="13"/>
                      <a:pt x="22" y="0"/>
                      <a:pt x="19" y="2"/>
                    </a:cubicBezTo>
                    <a:cubicBezTo>
                      <a:pt x="16" y="4"/>
                      <a:pt x="10" y="20"/>
                      <a:pt x="10" y="25"/>
                    </a:cubicBezTo>
                    <a:cubicBezTo>
                      <a:pt x="0" y="32"/>
                      <a:pt x="14" y="27"/>
                      <a:pt x="19" y="35"/>
                    </a:cubicBezTo>
                    <a:cubicBezTo>
                      <a:pt x="21" y="47"/>
                      <a:pt x="18" y="34"/>
                      <a:pt x="27" y="29"/>
                    </a:cubicBezTo>
                    <a:cubicBezTo>
                      <a:pt x="35" y="18"/>
                      <a:pt x="29" y="30"/>
                      <a:pt x="28" y="16"/>
                    </a:cubicBezTo>
                    <a:close/>
                  </a:path>
                </a:pathLst>
              </a:custGeom>
              <a:solidFill>
                <a:schemeClr val="folHlink">
                  <a:alpha val="50195"/>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sp>
            <p:nvSpPr>
              <p:cNvPr id="17505" name="未知"/>
              <p:cNvSpPr>
                <a:spLocks noChangeArrowheads="1"/>
              </p:cNvSpPr>
              <p:nvPr/>
            </p:nvSpPr>
            <p:spPr bwMode="auto">
              <a:xfrm>
                <a:off x="2414" y="1373"/>
                <a:ext cx="25" cy="26"/>
              </a:xfrm>
              <a:custGeom>
                <a:avLst/>
                <a:gdLst>
                  <a:gd name="T0" fmla="*/ 13 w 32"/>
                  <a:gd name="T1" fmla="*/ 5 h 35"/>
                  <a:gd name="T2" fmla="*/ 6 w 32"/>
                  <a:gd name="T3" fmla="*/ 1 h 35"/>
                  <a:gd name="T4" fmla="*/ 7 w 32"/>
                  <a:gd name="T5" fmla="*/ 13 h 35"/>
                  <a:gd name="T6" fmla="*/ 15 w 32"/>
                  <a:gd name="T7" fmla="*/ 15 h 35"/>
                  <a:gd name="T8" fmla="*/ 13 w 32"/>
                  <a:gd name="T9" fmla="*/ 5 h 35"/>
                  <a:gd name="T10" fmla="*/ 0 60000 65536"/>
                  <a:gd name="T11" fmla="*/ 0 60000 65536"/>
                  <a:gd name="T12" fmla="*/ 0 60000 65536"/>
                  <a:gd name="T13" fmla="*/ 0 60000 65536"/>
                  <a:gd name="T14" fmla="*/ 0 60000 65536"/>
                  <a:gd name="T15" fmla="*/ 0 w 32"/>
                  <a:gd name="T16" fmla="*/ 0 h 35"/>
                  <a:gd name="T17" fmla="*/ 32 w 32"/>
                  <a:gd name="T18" fmla="*/ 35 h 35"/>
                </a:gdLst>
                <a:ahLst/>
                <a:cxnLst>
                  <a:cxn ang="T10">
                    <a:pos x="T0" y="T1"/>
                  </a:cxn>
                  <a:cxn ang="T11">
                    <a:pos x="T2" y="T3"/>
                  </a:cxn>
                  <a:cxn ang="T12">
                    <a:pos x="T4" y="T5"/>
                  </a:cxn>
                  <a:cxn ang="T13">
                    <a:pos x="T6" y="T7"/>
                  </a:cxn>
                  <a:cxn ang="T14">
                    <a:pos x="T8" y="T9"/>
                  </a:cxn>
                </a:cxnLst>
                <a:rect l="T15" t="T16" r="T17" b="T18"/>
                <a:pathLst>
                  <a:path w="32" h="35">
                    <a:moveTo>
                      <a:pt x="22" y="10"/>
                    </a:moveTo>
                    <a:cubicBezTo>
                      <a:pt x="26" y="20"/>
                      <a:pt x="18" y="0"/>
                      <a:pt x="10" y="2"/>
                    </a:cubicBezTo>
                    <a:cubicBezTo>
                      <a:pt x="0" y="9"/>
                      <a:pt x="7" y="15"/>
                      <a:pt x="12" y="23"/>
                    </a:cubicBezTo>
                    <a:cubicBezTo>
                      <a:pt x="14" y="35"/>
                      <a:pt x="15" y="32"/>
                      <a:pt x="24" y="27"/>
                    </a:cubicBezTo>
                    <a:cubicBezTo>
                      <a:pt x="32" y="16"/>
                      <a:pt x="23" y="24"/>
                      <a:pt x="22" y="10"/>
                    </a:cubicBezTo>
                    <a:close/>
                  </a:path>
                </a:pathLst>
              </a:custGeom>
              <a:solidFill>
                <a:schemeClr val="folHlink">
                  <a:alpha val="50195"/>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sp>
            <p:nvSpPr>
              <p:cNvPr id="17506" name="未知"/>
              <p:cNvSpPr>
                <a:spLocks noChangeArrowheads="1"/>
              </p:cNvSpPr>
              <p:nvPr/>
            </p:nvSpPr>
            <p:spPr bwMode="auto">
              <a:xfrm>
                <a:off x="2455" y="1425"/>
                <a:ext cx="25" cy="26"/>
              </a:xfrm>
              <a:custGeom>
                <a:avLst/>
                <a:gdLst>
                  <a:gd name="T0" fmla="*/ 13 w 32"/>
                  <a:gd name="T1" fmla="*/ 5 h 35"/>
                  <a:gd name="T2" fmla="*/ 6 w 32"/>
                  <a:gd name="T3" fmla="*/ 1 h 35"/>
                  <a:gd name="T4" fmla="*/ 7 w 32"/>
                  <a:gd name="T5" fmla="*/ 13 h 35"/>
                  <a:gd name="T6" fmla="*/ 15 w 32"/>
                  <a:gd name="T7" fmla="*/ 15 h 35"/>
                  <a:gd name="T8" fmla="*/ 13 w 32"/>
                  <a:gd name="T9" fmla="*/ 5 h 35"/>
                  <a:gd name="T10" fmla="*/ 0 60000 65536"/>
                  <a:gd name="T11" fmla="*/ 0 60000 65536"/>
                  <a:gd name="T12" fmla="*/ 0 60000 65536"/>
                  <a:gd name="T13" fmla="*/ 0 60000 65536"/>
                  <a:gd name="T14" fmla="*/ 0 60000 65536"/>
                  <a:gd name="T15" fmla="*/ 0 w 32"/>
                  <a:gd name="T16" fmla="*/ 0 h 35"/>
                  <a:gd name="T17" fmla="*/ 32 w 32"/>
                  <a:gd name="T18" fmla="*/ 35 h 35"/>
                </a:gdLst>
                <a:ahLst/>
                <a:cxnLst>
                  <a:cxn ang="T10">
                    <a:pos x="T0" y="T1"/>
                  </a:cxn>
                  <a:cxn ang="T11">
                    <a:pos x="T2" y="T3"/>
                  </a:cxn>
                  <a:cxn ang="T12">
                    <a:pos x="T4" y="T5"/>
                  </a:cxn>
                  <a:cxn ang="T13">
                    <a:pos x="T6" y="T7"/>
                  </a:cxn>
                  <a:cxn ang="T14">
                    <a:pos x="T8" y="T9"/>
                  </a:cxn>
                </a:cxnLst>
                <a:rect l="T15" t="T16" r="T17" b="T18"/>
                <a:pathLst>
                  <a:path w="32" h="35">
                    <a:moveTo>
                      <a:pt x="22" y="10"/>
                    </a:moveTo>
                    <a:cubicBezTo>
                      <a:pt x="26" y="20"/>
                      <a:pt x="18" y="0"/>
                      <a:pt x="10" y="2"/>
                    </a:cubicBezTo>
                    <a:cubicBezTo>
                      <a:pt x="0" y="9"/>
                      <a:pt x="7" y="15"/>
                      <a:pt x="12" y="23"/>
                    </a:cubicBezTo>
                    <a:cubicBezTo>
                      <a:pt x="14" y="35"/>
                      <a:pt x="15" y="32"/>
                      <a:pt x="24" y="27"/>
                    </a:cubicBezTo>
                    <a:cubicBezTo>
                      <a:pt x="32" y="16"/>
                      <a:pt x="23" y="24"/>
                      <a:pt x="22" y="10"/>
                    </a:cubicBezTo>
                    <a:close/>
                  </a:path>
                </a:pathLst>
              </a:custGeom>
              <a:solidFill>
                <a:schemeClr val="folHlink">
                  <a:alpha val="50195"/>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sp>
            <p:nvSpPr>
              <p:cNvPr id="17507" name="未知"/>
              <p:cNvSpPr>
                <a:spLocks noChangeArrowheads="1"/>
              </p:cNvSpPr>
              <p:nvPr/>
            </p:nvSpPr>
            <p:spPr bwMode="auto">
              <a:xfrm>
                <a:off x="838" y="64"/>
                <a:ext cx="144" cy="107"/>
              </a:xfrm>
              <a:custGeom>
                <a:avLst/>
                <a:gdLst>
                  <a:gd name="T0" fmla="*/ 99 w 189"/>
                  <a:gd name="T1" fmla="*/ 2 h 144"/>
                  <a:gd name="T2" fmla="*/ 107 w 189"/>
                  <a:gd name="T3" fmla="*/ 2 h 144"/>
                  <a:gd name="T4" fmla="*/ 110 w 189"/>
                  <a:gd name="T5" fmla="*/ 9 h 144"/>
                  <a:gd name="T6" fmla="*/ 108 w 189"/>
                  <a:gd name="T7" fmla="*/ 13 h 144"/>
                  <a:gd name="T8" fmla="*/ 76 w 189"/>
                  <a:gd name="T9" fmla="*/ 25 h 144"/>
                  <a:gd name="T10" fmla="*/ 63 w 189"/>
                  <a:gd name="T11" fmla="*/ 32 h 144"/>
                  <a:gd name="T12" fmla="*/ 56 w 189"/>
                  <a:gd name="T13" fmla="*/ 34 h 144"/>
                  <a:gd name="T14" fmla="*/ 41 w 189"/>
                  <a:gd name="T15" fmla="*/ 45 h 144"/>
                  <a:gd name="T16" fmla="*/ 43 w 189"/>
                  <a:gd name="T17" fmla="*/ 51 h 144"/>
                  <a:gd name="T18" fmla="*/ 48 w 189"/>
                  <a:gd name="T19" fmla="*/ 64 h 144"/>
                  <a:gd name="T20" fmla="*/ 62 w 189"/>
                  <a:gd name="T21" fmla="*/ 70 h 144"/>
                  <a:gd name="T22" fmla="*/ 54 w 189"/>
                  <a:gd name="T23" fmla="*/ 77 h 144"/>
                  <a:gd name="T24" fmla="*/ 48 w 189"/>
                  <a:gd name="T25" fmla="*/ 72 h 144"/>
                  <a:gd name="T26" fmla="*/ 41 w 189"/>
                  <a:gd name="T27" fmla="*/ 74 h 144"/>
                  <a:gd name="T28" fmla="*/ 12 w 189"/>
                  <a:gd name="T29" fmla="*/ 68 h 144"/>
                  <a:gd name="T30" fmla="*/ 11 w 189"/>
                  <a:gd name="T31" fmla="*/ 59 h 144"/>
                  <a:gd name="T32" fmla="*/ 27 w 189"/>
                  <a:gd name="T33" fmla="*/ 50 h 144"/>
                  <a:gd name="T34" fmla="*/ 30 w 189"/>
                  <a:gd name="T35" fmla="*/ 42 h 144"/>
                  <a:gd name="T36" fmla="*/ 27 w 189"/>
                  <a:gd name="T37" fmla="*/ 36 h 144"/>
                  <a:gd name="T38" fmla="*/ 43 w 189"/>
                  <a:gd name="T39" fmla="*/ 25 h 144"/>
                  <a:gd name="T40" fmla="*/ 56 w 189"/>
                  <a:gd name="T41" fmla="*/ 20 h 144"/>
                  <a:gd name="T42" fmla="*/ 66 w 189"/>
                  <a:gd name="T43" fmla="*/ 13 h 144"/>
                  <a:gd name="T44" fmla="*/ 99 w 189"/>
                  <a:gd name="T45" fmla="*/ 2 h 14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89"/>
                  <a:gd name="T70" fmla="*/ 0 h 144"/>
                  <a:gd name="T71" fmla="*/ 189 w 189"/>
                  <a:gd name="T72" fmla="*/ 144 h 14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89" h="144">
                    <a:moveTo>
                      <a:pt x="171" y="4"/>
                    </a:moveTo>
                    <a:cubicBezTo>
                      <a:pt x="174" y="3"/>
                      <a:pt x="182" y="0"/>
                      <a:pt x="185" y="4"/>
                    </a:cubicBezTo>
                    <a:cubicBezTo>
                      <a:pt x="187" y="7"/>
                      <a:pt x="189" y="16"/>
                      <a:pt x="189" y="16"/>
                    </a:cubicBezTo>
                    <a:cubicBezTo>
                      <a:pt x="188" y="19"/>
                      <a:pt x="189" y="22"/>
                      <a:pt x="187" y="24"/>
                    </a:cubicBezTo>
                    <a:cubicBezTo>
                      <a:pt x="175" y="34"/>
                      <a:pt x="146" y="34"/>
                      <a:pt x="131" y="44"/>
                    </a:cubicBezTo>
                    <a:cubicBezTo>
                      <a:pt x="125" y="53"/>
                      <a:pt x="120" y="54"/>
                      <a:pt x="109" y="58"/>
                    </a:cubicBezTo>
                    <a:cubicBezTo>
                      <a:pt x="105" y="59"/>
                      <a:pt x="97" y="62"/>
                      <a:pt x="97" y="62"/>
                    </a:cubicBezTo>
                    <a:cubicBezTo>
                      <a:pt x="88" y="76"/>
                      <a:pt x="83" y="74"/>
                      <a:pt x="71" y="82"/>
                    </a:cubicBezTo>
                    <a:cubicBezTo>
                      <a:pt x="66" y="98"/>
                      <a:pt x="70" y="78"/>
                      <a:pt x="75" y="92"/>
                    </a:cubicBezTo>
                    <a:cubicBezTo>
                      <a:pt x="81" y="108"/>
                      <a:pt x="71" y="108"/>
                      <a:pt x="83" y="116"/>
                    </a:cubicBezTo>
                    <a:cubicBezTo>
                      <a:pt x="90" y="121"/>
                      <a:pt x="107" y="126"/>
                      <a:pt x="107" y="126"/>
                    </a:cubicBezTo>
                    <a:cubicBezTo>
                      <a:pt x="105" y="139"/>
                      <a:pt x="106" y="144"/>
                      <a:pt x="93" y="140"/>
                    </a:cubicBezTo>
                    <a:cubicBezTo>
                      <a:pt x="91" y="137"/>
                      <a:pt x="87" y="130"/>
                      <a:pt x="83" y="130"/>
                    </a:cubicBezTo>
                    <a:cubicBezTo>
                      <a:pt x="79" y="130"/>
                      <a:pt x="71" y="134"/>
                      <a:pt x="71" y="134"/>
                    </a:cubicBezTo>
                    <a:cubicBezTo>
                      <a:pt x="52" y="129"/>
                      <a:pt x="42" y="124"/>
                      <a:pt x="21" y="122"/>
                    </a:cubicBezTo>
                    <a:cubicBezTo>
                      <a:pt x="14" y="115"/>
                      <a:pt x="0" y="102"/>
                      <a:pt x="19" y="106"/>
                    </a:cubicBezTo>
                    <a:cubicBezTo>
                      <a:pt x="29" y="91"/>
                      <a:pt x="26" y="93"/>
                      <a:pt x="47" y="90"/>
                    </a:cubicBezTo>
                    <a:cubicBezTo>
                      <a:pt x="55" y="84"/>
                      <a:pt x="54" y="88"/>
                      <a:pt x="51" y="76"/>
                    </a:cubicBezTo>
                    <a:cubicBezTo>
                      <a:pt x="50" y="72"/>
                      <a:pt x="47" y="64"/>
                      <a:pt x="47" y="64"/>
                    </a:cubicBezTo>
                    <a:cubicBezTo>
                      <a:pt x="50" y="41"/>
                      <a:pt x="50" y="43"/>
                      <a:pt x="73" y="46"/>
                    </a:cubicBezTo>
                    <a:cubicBezTo>
                      <a:pt x="82" y="45"/>
                      <a:pt x="97" y="36"/>
                      <a:pt x="97" y="36"/>
                    </a:cubicBezTo>
                    <a:cubicBezTo>
                      <a:pt x="102" y="29"/>
                      <a:pt x="105" y="27"/>
                      <a:pt x="113" y="24"/>
                    </a:cubicBezTo>
                    <a:cubicBezTo>
                      <a:pt x="134" y="27"/>
                      <a:pt x="161" y="25"/>
                      <a:pt x="171" y="4"/>
                    </a:cubicBezTo>
                    <a:close/>
                  </a:path>
                </a:pathLst>
              </a:custGeom>
              <a:solidFill>
                <a:schemeClr val="folHlink">
                  <a:alpha val="50195"/>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sp>
            <p:nvSpPr>
              <p:cNvPr id="17508" name="未知"/>
              <p:cNvSpPr>
                <a:spLocks noChangeArrowheads="1"/>
              </p:cNvSpPr>
              <p:nvPr/>
            </p:nvSpPr>
            <p:spPr bwMode="auto">
              <a:xfrm>
                <a:off x="924" y="167"/>
                <a:ext cx="41" cy="12"/>
              </a:xfrm>
              <a:custGeom>
                <a:avLst/>
                <a:gdLst>
                  <a:gd name="T0" fmla="*/ 15 w 53"/>
                  <a:gd name="T1" fmla="*/ 0 h 17"/>
                  <a:gd name="T2" fmla="*/ 7 w 53"/>
                  <a:gd name="T3" fmla="*/ 1 h 17"/>
                  <a:gd name="T4" fmla="*/ 19 w 53"/>
                  <a:gd name="T5" fmla="*/ 8 h 17"/>
                  <a:gd name="T6" fmla="*/ 26 w 53"/>
                  <a:gd name="T7" fmla="*/ 7 h 17"/>
                  <a:gd name="T8" fmla="*/ 15 w 53"/>
                  <a:gd name="T9" fmla="*/ 0 h 17"/>
                  <a:gd name="T10" fmla="*/ 0 60000 65536"/>
                  <a:gd name="T11" fmla="*/ 0 60000 65536"/>
                  <a:gd name="T12" fmla="*/ 0 60000 65536"/>
                  <a:gd name="T13" fmla="*/ 0 60000 65536"/>
                  <a:gd name="T14" fmla="*/ 0 60000 65536"/>
                  <a:gd name="T15" fmla="*/ 0 w 53"/>
                  <a:gd name="T16" fmla="*/ 0 h 17"/>
                  <a:gd name="T17" fmla="*/ 53 w 53"/>
                  <a:gd name="T18" fmla="*/ 17 h 17"/>
                </a:gdLst>
                <a:ahLst/>
                <a:cxnLst>
                  <a:cxn ang="T10">
                    <a:pos x="T0" y="T1"/>
                  </a:cxn>
                  <a:cxn ang="T11">
                    <a:pos x="T2" y="T3"/>
                  </a:cxn>
                  <a:cxn ang="T12">
                    <a:pos x="T4" y="T5"/>
                  </a:cxn>
                  <a:cxn ang="T13">
                    <a:pos x="T6" y="T7"/>
                  </a:cxn>
                  <a:cxn ang="T14">
                    <a:pos x="T8" y="T9"/>
                  </a:cxn>
                </a:cxnLst>
                <a:rect l="T15" t="T16" r="T17" b="T18"/>
                <a:pathLst>
                  <a:path w="53" h="17">
                    <a:moveTo>
                      <a:pt x="24" y="0"/>
                    </a:moveTo>
                    <a:cubicBezTo>
                      <a:pt x="20" y="1"/>
                      <a:pt x="16" y="0"/>
                      <a:pt x="12" y="2"/>
                    </a:cubicBezTo>
                    <a:cubicBezTo>
                      <a:pt x="0" y="9"/>
                      <a:pt x="30" y="15"/>
                      <a:pt x="32" y="16"/>
                    </a:cubicBezTo>
                    <a:cubicBezTo>
                      <a:pt x="36" y="15"/>
                      <a:pt x="41" y="17"/>
                      <a:pt x="44" y="14"/>
                    </a:cubicBezTo>
                    <a:cubicBezTo>
                      <a:pt x="53" y="3"/>
                      <a:pt x="30" y="0"/>
                      <a:pt x="24" y="0"/>
                    </a:cubicBezTo>
                    <a:close/>
                  </a:path>
                </a:pathLst>
              </a:custGeom>
              <a:solidFill>
                <a:schemeClr val="folHlink">
                  <a:alpha val="50195"/>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sp>
            <p:nvSpPr>
              <p:cNvPr id="17509" name="未知"/>
              <p:cNvSpPr>
                <a:spLocks noChangeArrowheads="1"/>
              </p:cNvSpPr>
              <p:nvPr/>
            </p:nvSpPr>
            <p:spPr bwMode="auto">
              <a:xfrm>
                <a:off x="1134" y="12"/>
                <a:ext cx="43" cy="28"/>
              </a:xfrm>
              <a:custGeom>
                <a:avLst/>
                <a:gdLst>
                  <a:gd name="T0" fmla="*/ 32 w 57"/>
                  <a:gd name="T1" fmla="*/ 2 h 37"/>
                  <a:gd name="T2" fmla="*/ 14 w 57"/>
                  <a:gd name="T3" fmla="*/ 14 h 37"/>
                  <a:gd name="T4" fmla="*/ 6 w 57"/>
                  <a:gd name="T5" fmla="*/ 20 h 37"/>
                  <a:gd name="T6" fmla="*/ 5 w 57"/>
                  <a:gd name="T7" fmla="*/ 2 h 37"/>
                  <a:gd name="T8" fmla="*/ 12 w 57"/>
                  <a:gd name="T9" fmla="*/ 0 h 37"/>
                  <a:gd name="T10" fmla="*/ 32 w 57"/>
                  <a:gd name="T11" fmla="*/ 2 h 37"/>
                  <a:gd name="T12" fmla="*/ 0 60000 65536"/>
                  <a:gd name="T13" fmla="*/ 0 60000 65536"/>
                  <a:gd name="T14" fmla="*/ 0 60000 65536"/>
                  <a:gd name="T15" fmla="*/ 0 60000 65536"/>
                  <a:gd name="T16" fmla="*/ 0 60000 65536"/>
                  <a:gd name="T17" fmla="*/ 0 60000 65536"/>
                  <a:gd name="T18" fmla="*/ 0 w 57"/>
                  <a:gd name="T19" fmla="*/ 0 h 37"/>
                  <a:gd name="T20" fmla="*/ 57 w 57"/>
                  <a:gd name="T21" fmla="*/ 37 h 37"/>
                </a:gdLst>
                <a:ahLst/>
                <a:cxnLst>
                  <a:cxn ang="T12">
                    <a:pos x="T0" y="T1"/>
                  </a:cxn>
                  <a:cxn ang="T13">
                    <a:pos x="T2" y="T3"/>
                  </a:cxn>
                  <a:cxn ang="T14">
                    <a:pos x="T4" y="T5"/>
                  </a:cxn>
                  <a:cxn ang="T15">
                    <a:pos x="T6" y="T7"/>
                  </a:cxn>
                  <a:cxn ang="T16">
                    <a:pos x="T8" y="T9"/>
                  </a:cxn>
                  <a:cxn ang="T17">
                    <a:pos x="T10" y="T11"/>
                  </a:cxn>
                </a:cxnLst>
                <a:rect l="T18" t="T19" r="T20" b="T21"/>
                <a:pathLst>
                  <a:path w="57" h="37">
                    <a:moveTo>
                      <a:pt x="57" y="4"/>
                    </a:moveTo>
                    <a:cubicBezTo>
                      <a:pt x="53" y="16"/>
                      <a:pt x="35" y="17"/>
                      <a:pt x="25" y="24"/>
                    </a:cubicBezTo>
                    <a:cubicBezTo>
                      <a:pt x="22" y="34"/>
                      <a:pt x="22" y="37"/>
                      <a:pt x="11" y="34"/>
                    </a:cubicBezTo>
                    <a:cubicBezTo>
                      <a:pt x="6" y="27"/>
                      <a:pt x="0" y="10"/>
                      <a:pt x="9" y="4"/>
                    </a:cubicBezTo>
                    <a:cubicBezTo>
                      <a:pt x="12" y="2"/>
                      <a:pt x="21" y="0"/>
                      <a:pt x="21" y="0"/>
                    </a:cubicBezTo>
                    <a:cubicBezTo>
                      <a:pt x="33" y="2"/>
                      <a:pt x="45" y="4"/>
                      <a:pt x="57" y="4"/>
                    </a:cubicBezTo>
                    <a:close/>
                  </a:path>
                </a:pathLst>
              </a:custGeom>
              <a:solidFill>
                <a:schemeClr val="folHlink">
                  <a:alpha val="50195"/>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sp>
            <p:nvSpPr>
              <p:cNvPr id="17510" name="未知"/>
              <p:cNvSpPr>
                <a:spLocks noChangeArrowheads="1"/>
              </p:cNvSpPr>
              <p:nvPr/>
            </p:nvSpPr>
            <p:spPr bwMode="auto">
              <a:xfrm>
                <a:off x="1165" y="25"/>
                <a:ext cx="51" cy="20"/>
              </a:xfrm>
              <a:custGeom>
                <a:avLst/>
                <a:gdLst>
                  <a:gd name="T0" fmla="*/ 17 w 68"/>
                  <a:gd name="T1" fmla="*/ 0 h 26"/>
                  <a:gd name="T2" fmla="*/ 6 w 68"/>
                  <a:gd name="T3" fmla="*/ 4 h 26"/>
                  <a:gd name="T4" fmla="*/ 32 w 68"/>
                  <a:gd name="T5" fmla="*/ 15 h 26"/>
                  <a:gd name="T6" fmla="*/ 35 w 68"/>
                  <a:gd name="T7" fmla="*/ 14 h 26"/>
                  <a:gd name="T8" fmla="*/ 17 w 68"/>
                  <a:gd name="T9" fmla="*/ 0 h 26"/>
                  <a:gd name="T10" fmla="*/ 0 60000 65536"/>
                  <a:gd name="T11" fmla="*/ 0 60000 65536"/>
                  <a:gd name="T12" fmla="*/ 0 60000 65536"/>
                  <a:gd name="T13" fmla="*/ 0 60000 65536"/>
                  <a:gd name="T14" fmla="*/ 0 60000 65536"/>
                  <a:gd name="T15" fmla="*/ 0 w 68"/>
                  <a:gd name="T16" fmla="*/ 0 h 26"/>
                  <a:gd name="T17" fmla="*/ 68 w 68"/>
                  <a:gd name="T18" fmla="*/ 26 h 26"/>
                </a:gdLst>
                <a:ahLst/>
                <a:cxnLst>
                  <a:cxn ang="T10">
                    <a:pos x="T0" y="T1"/>
                  </a:cxn>
                  <a:cxn ang="T11">
                    <a:pos x="T2" y="T3"/>
                  </a:cxn>
                  <a:cxn ang="T12">
                    <a:pos x="T4" y="T5"/>
                  </a:cxn>
                  <a:cxn ang="T13">
                    <a:pos x="T6" y="T7"/>
                  </a:cxn>
                  <a:cxn ang="T14">
                    <a:pos x="T8" y="T9"/>
                  </a:cxn>
                </a:cxnLst>
                <a:rect l="T15" t="T16" r="T17" b="T18"/>
                <a:pathLst>
                  <a:path w="68" h="26">
                    <a:moveTo>
                      <a:pt x="29" y="0"/>
                    </a:moveTo>
                    <a:cubicBezTo>
                      <a:pt x="23" y="2"/>
                      <a:pt x="11" y="6"/>
                      <a:pt x="11" y="6"/>
                    </a:cubicBezTo>
                    <a:cubicBezTo>
                      <a:pt x="0" y="23"/>
                      <a:pt x="47" y="24"/>
                      <a:pt x="57" y="26"/>
                    </a:cubicBezTo>
                    <a:cubicBezTo>
                      <a:pt x="59" y="25"/>
                      <a:pt x="62" y="26"/>
                      <a:pt x="63" y="24"/>
                    </a:cubicBezTo>
                    <a:cubicBezTo>
                      <a:pt x="68" y="3"/>
                      <a:pt x="42" y="3"/>
                      <a:pt x="29" y="0"/>
                    </a:cubicBezTo>
                    <a:close/>
                  </a:path>
                </a:pathLst>
              </a:custGeom>
              <a:solidFill>
                <a:schemeClr val="folHlink">
                  <a:alpha val="50195"/>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sp>
            <p:nvSpPr>
              <p:cNvPr id="17511" name="未知"/>
              <p:cNvSpPr>
                <a:spLocks noChangeArrowheads="1"/>
              </p:cNvSpPr>
              <p:nvPr/>
            </p:nvSpPr>
            <p:spPr bwMode="auto">
              <a:xfrm>
                <a:off x="1220" y="28"/>
                <a:ext cx="52" cy="32"/>
              </a:xfrm>
              <a:custGeom>
                <a:avLst/>
                <a:gdLst>
                  <a:gd name="T0" fmla="*/ 31 w 66"/>
                  <a:gd name="T1" fmla="*/ 5 h 43"/>
                  <a:gd name="T2" fmla="*/ 16 w 66"/>
                  <a:gd name="T3" fmla="*/ 5 h 43"/>
                  <a:gd name="T4" fmla="*/ 6 w 66"/>
                  <a:gd name="T5" fmla="*/ 5 h 43"/>
                  <a:gd name="T6" fmla="*/ 5 w 66"/>
                  <a:gd name="T7" fmla="*/ 19 h 43"/>
                  <a:gd name="T8" fmla="*/ 20 w 66"/>
                  <a:gd name="T9" fmla="*/ 24 h 43"/>
                  <a:gd name="T10" fmla="*/ 39 w 66"/>
                  <a:gd name="T11" fmla="*/ 15 h 43"/>
                  <a:gd name="T12" fmla="*/ 31 w 66"/>
                  <a:gd name="T13" fmla="*/ 5 h 43"/>
                  <a:gd name="T14" fmla="*/ 0 60000 65536"/>
                  <a:gd name="T15" fmla="*/ 0 60000 65536"/>
                  <a:gd name="T16" fmla="*/ 0 60000 65536"/>
                  <a:gd name="T17" fmla="*/ 0 60000 65536"/>
                  <a:gd name="T18" fmla="*/ 0 60000 65536"/>
                  <a:gd name="T19" fmla="*/ 0 60000 65536"/>
                  <a:gd name="T20" fmla="*/ 0 60000 65536"/>
                  <a:gd name="T21" fmla="*/ 0 w 66"/>
                  <a:gd name="T22" fmla="*/ 0 h 43"/>
                  <a:gd name="T23" fmla="*/ 66 w 66"/>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6" h="43">
                    <a:moveTo>
                      <a:pt x="50" y="9"/>
                    </a:moveTo>
                    <a:cubicBezTo>
                      <a:pt x="40" y="16"/>
                      <a:pt x="36" y="16"/>
                      <a:pt x="26" y="9"/>
                    </a:cubicBezTo>
                    <a:cubicBezTo>
                      <a:pt x="20" y="0"/>
                      <a:pt x="18" y="4"/>
                      <a:pt x="10" y="9"/>
                    </a:cubicBezTo>
                    <a:cubicBezTo>
                      <a:pt x="4" y="17"/>
                      <a:pt x="0" y="21"/>
                      <a:pt x="8" y="35"/>
                    </a:cubicBezTo>
                    <a:cubicBezTo>
                      <a:pt x="12" y="42"/>
                      <a:pt x="32" y="43"/>
                      <a:pt x="32" y="43"/>
                    </a:cubicBezTo>
                    <a:cubicBezTo>
                      <a:pt x="41" y="40"/>
                      <a:pt x="54" y="33"/>
                      <a:pt x="62" y="27"/>
                    </a:cubicBezTo>
                    <a:cubicBezTo>
                      <a:pt x="66" y="15"/>
                      <a:pt x="61" y="15"/>
                      <a:pt x="50" y="9"/>
                    </a:cubicBezTo>
                    <a:close/>
                  </a:path>
                </a:pathLst>
              </a:custGeom>
              <a:solidFill>
                <a:schemeClr val="folHlink">
                  <a:alpha val="50195"/>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sp>
            <p:nvSpPr>
              <p:cNvPr id="17512" name="未知"/>
              <p:cNvSpPr>
                <a:spLocks noChangeArrowheads="1"/>
              </p:cNvSpPr>
              <p:nvPr/>
            </p:nvSpPr>
            <p:spPr bwMode="auto">
              <a:xfrm>
                <a:off x="1578" y="55"/>
                <a:ext cx="90" cy="31"/>
              </a:xfrm>
              <a:custGeom>
                <a:avLst/>
                <a:gdLst>
                  <a:gd name="T0" fmla="*/ 8 w 117"/>
                  <a:gd name="T1" fmla="*/ 0 h 41"/>
                  <a:gd name="T2" fmla="*/ 5 w 117"/>
                  <a:gd name="T3" fmla="*/ 9 h 41"/>
                  <a:gd name="T4" fmla="*/ 29 w 117"/>
                  <a:gd name="T5" fmla="*/ 17 h 41"/>
                  <a:gd name="T6" fmla="*/ 45 w 117"/>
                  <a:gd name="T7" fmla="*/ 20 h 41"/>
                  <a:gd name="T8" fmla="*/ 66 w 117"/>
                  <a:gd name="T9" fmla="*/ 13 h 41"/>
                  <a:gd name="T10" fmla="*/ 46 w 117"/>
                  <a:gd name="T11" fmla="*/ 2 h 41"/>
                  <a:gd name="T12" fmla="*/ 8 w 117"/>
                  <a:gd name="T13" fmla="*/ 0 h 41"/>
                  <a:gd name="T14" fmla="*/ 0 60000 65536"/>
                  <a:gd name="T15" fmla="*/ 0 60000 65536"/>
                  <a:gd name="T16" fmla="*/ 0 60000 65536"/>
                  <a:gd name="T17" fmla="*/ 0 60000 65536"/>
                  <a:gd name="T18" fmla="*/ 0 60000 65536"/>
                  <a:gd name="T19" fmla="*/ 0 60000 65536"/>
                  <a:gd name="T20" fmla="*/ 0 60000 65536"/>
                  <a:gd name="T21" fmla="*/ 0 w 117"/>
                  <a:gd name="T22" fmla="*/ 0 h 41"/>
                  <a:gd name="T23" fmla="*/ 117 w 117"/>
                  <a:gd name="T24" fmla="*/ 41 h 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7" h="41">
                    <a:moveTo>
                      <a:pt x="14" y="0"/>
                    </a:moveTo>
                    <a:cubicBezTo>
                      <a:pt x="8" y="4"/>
                      <a:pt x="0" y="9"/>
                      <a:pt x="8" y="16"/>
                    </a:cubicBezTo>
                    <a:cubicBezTo>
                      <a:pt x="21" y="27"/>
                      <a:pt x="34" y="28"/>
                      <a:pt x="50" y="30"/>
                    </a:cubicBezTo>
                    <a:cubicBezTo>
                      <a:pt x="66" y="41"/>
                      <a:pt x="57" y="39"/>
                      <a:pt x="76" y="36"/>
                    </a:cubicBezTo>
                    <a:cubicBezTo>
                      <a:pt x="88" y="32"/>
                      <a:pt x="101" y="29"/>
                      <a:pt x="112" y="22"/>
                    </a:cubicBezTo>
                    <a:cubicBezTo>
                      <a:pt x="117" y="6"/>
                      <a:pt x="87" y="5"/>
                      <a:pt x="78" y="4"/>
                    </a:cubicBezTo>
                    <a:cubicBezTo>
                      <a:pt x="17" y="6"/>
                      <a:pt x="34" y="20"/>
                      <a:pt x="14" y="0"/>
                    </a:cubicBezTo>
                    <a:close/>
                  </a:path>
                </a:pathLst>
              </a:custGeom>
              <a:solidFill>
                <a:schemeClr val="folHlink">
                  <a:alpha val="50195"/>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sp>
            <p:nvSpPr>
              <p:cNvPr id="17513" name="未知"/>
              <p:cNvSpPr>
                <a:spLocks noChangeArrowheads="1"/>
              </p:cNvSpPr>
              <p:nvPr/>
            </p:nvSpPr>
            <p:spPr bwMode="auto">
              <a:xfrm>
                <a:off x="1670" y="54"/>
                <a:ext cx="47" cy="24"/>
              </a:xfrm>
              <a:custGeom>
                <a:avLst/>
                <a:gdLst>
                  <a:gd name="T0" fmla="*/ 18 w 62"/>
                  <a:gd name="T1" fmla="*/ 2 h 32"/>
                  <a:gd name="T2" fmla="*/ 36 w 62"/>
                  <a:gd name="T3" fmla="*/ 6 h 32"/>
                  <a:gd name="T4" fmla="*/ 17 w 62"/>
                  <a:gd name="T5" fmla="*/ 18 h 32"/>
                  <a:gd name="T6" fmla="*/ 4 w 62"/>
                  <a:gd name="T7" fmla="*/ 13 h 32"/>
                  <a:gd name="T8" fmla="*/ 18 w 62"/>
                  <a:gd name="T9" fmla="*/ 2 h 32"/>
                  <a:gd name="T10" fmla="*/ 0 60000 65536"/>
                  <a:gd name="T11" fmla="*/ 0 60000 65536"/>
                  <a:gd name="T12" fmla="*/ 0 60000 65536"/>
                  <a:gd name="T13" fmla="*/ 0 60000 65536"/>
                  <a:gd name="T14" fmla="*/ 0 60000 65536"/>
                  <a:gd name="T15" fmla="*/ 0 w 62"/>
                  <a:gd name="T16" fmla="*/ 0 h 32"/>
                  <a:gd name="T17" fmla="*/ 62 w 62"/>
                  <a:gd name="T18" fmla="*/ 32 h 32"/>
                </a:gdLst>
                <a:ahLst/>
                <a:cxnLst>
                  <a:cxn ang="T10">
                    <a:pos x="T0" y="T1"/>
                  </a:cxn>
                  <a:cxn ang="T11">
                    <a:pos x="T2" y="T3"/>
                  </a:cxn>
                  <a:cxn ang="T12">
                    <a:pos x="T4" y="T5"/>
                  </a:cxn>
                  <a:cxn ang="T13">
                    <a:pos x="T6" y="T7"/>
                  </a:cxn>
                  <a:cxn ang="T14">
                    <a:pos x="T8" y="T9"/>
                  </a:cxn>
                </a:cxnLst>
                <a:rect l="T15" t="T16" r="T17" b="T18"/>
                <a:pathLst>
                  <a:path w="62" h="32">
                    <a:moveTo>
                      <a:pt x="32" y="4"/>
                    </a:moveTo>
                    <a:cubicBezTo>
                      <a:pt x="44" y="0"/>
                      <a:pt x="53" y="1"/>
                      <a:pt x="62" y="10"/>
                    </a:cubicBezTo>
                    <a:cubicBezTo>
                      <a:pt x="59" y="23"/>
                      <a:pt x="42" y="28"/>
                      <a:pt x="30" y="32"/>
                    </a:cubicBezTo>
                    <a:cubicBezTo>
                      <a:pt x="15" y="22"/>
                      <a:pt x="23" y="25"/>
                      <a:pt x="6" y="22"/>
                    </a:cubicBezTo>
                    <a:cubicBezTo>
                      <a:pt x="0" y="4"/>
                      <a:pt x="14" y="8"/>
                      <a:pt x="32" y="4"/>
                    </a:cubicBezTo>
                    <a:close/>
                  </a:path>
                </a:pathLst>
              </a:custGeom>
              <a:solidFill>
                <a:schemeClr val="folHlink">
                  <a:alpha val="50195"/>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sp>
            <p:nvSpPr>
              <p:cNvPr id="17514" name="未知"/>
              <p:cNvSpPr>
                <a:spLocks noChangeArrowheads="1"/>
              </p:cNvSpPr>
              <p:nvPr/>
            </p:nvSpPr>
            <p:spPr bwMode="auto">
              <a:xfrm>
                <a:off x="1649" y="83"/>
                <a:ext cx="38" cy="16"/>
              </a:xfrm>
              <a:custGeom>
                <a:avLst/>
                <a:gdLst>
                  <a:gd name="T0" fmla="*/ 12 w 49"/>
                  <a:gd name="T1" fmla="*/ 1 h 23"/>
                  <a:gd name="T2" fmla="*/ 4 w 49"/>
                  <a:gd name="T3" fmla="*/ 2 h 23"/>
                  <a:gd name="T4" fmla="*/ 22 w 49"/>
                  <a:gd name="T5" fmla="*/ 11 h 23"/>
                  <a:gd name="T6" fmla="*/ 12 w 49"/>
                  <a:gd name="T7" fmla="*/ 1 h 23"/>
                  <a:gd name="T8" fmla="*/ 0 60000 65536"/>
                  <a:gd name="T9" fmla="*/ 0 60000 65536"/>
                  <a:gd name="T10" fmla="*/ 0 60000 65536"/>
                  <a:gd name="T11" fmla="*/ 0 60000 65536"/>
                  <a:gd name="T12" fmla="*/ 0 w 49"/>
                  <a:gd name="T13" fmla="*/ 0 h 23"/>
                  <a:gd name="T14" fmla="*/ 49 w 49"/>
                  <a:gd name="T15" fmla="*/ 23 h 23"/>
                </a:gdLst>
                <a:ahLst/>
                <a:cxnLst>
                  <a:cxn ang="T8">
                    <a:pos x="T0" y="T1"/>
                  </a:cxn>
                  <a:cxn ang="T9">
                    <a:pos x="T2" y="T3"/>
                  </a:cxn>
                  <a:cxn ang="T10">
                    <a:pos x="T4" y="T5"/>
                  </a:cxn>
                  <a:cxn ang="T11">
                    <a:pos x="T6" y="T7"/>
                  </a:cxn>
                </a:cxnLst>
                <a:rect l="T12" t="T13" r="T14" b="T15"/>
                <a:pathLst>
                  <a:path w="49" h="23">
                    <a:moveTo>
                      <a:pt x="20" y="1"/>
                    </a:moveTo>
                    <a:cubicBezTo>
                      <a:pt x="15" y="2"/>
                      <a:pt x="8" y="0"/>
                      <a:pt x="6" y="5"/>
                    </a:cubicBezTo>
                    <a:cubicBezTo>
                      <a:pt x="0" y="19"/>
                      <a:pt x="32" y="21"/>
                      <a:pt x="38" y="23"/>
                    </a:cubicBezTo>
                    <a:cubicBezTo>
                      <a:pt x="49" y="6"/>
                      <a:pt x="35" y="3"/>
                      <a:pt x="20" y="1"/>
                    </a:cubicBezTo>
                    <a:close/>
                  </a:path>
                </a:pathLst>
              </a:custGeom>
              <a:solidFill>
                <a:schemeClr val="folHlink">
                  <a:alpha val="50195"/>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sp>
            <p:nvSpPr>
              <p:cNvPr id="17515" name="未知"/>
              <p:cNvSpPr>
                <a:spLocks noChangeArrowheads="1"/>
              </p:cNvSpPr>
              <p:nvPr/>
            </p:nvSpPr>
            <p:spPr bwMode="auto">
              <a:xfrm>
                <a:off x="1907" y="306"/>
                <a:ext cx="78" cy="113"/>
              </a:xfrm>
              <a:custGeom>
                <a:avLst/>
                <a:gdLst>
                  <a:gd name="T0" fmla="*/ 4 w 102"/>
                  <a:gd name="T1" fmla="*/ 0 h 152"/>
                  <a:gd name="T2" fmla="*/ 0 w 102"/>
                  <a:gd name="T3" fmla="*/ 10 h 152"/>
                  <a:gd name="T4" fmla="*/ 8 w 102"/>
                  <a:gd name="T5" fmla="*/ 23 h 152"/>
                  <a:gd name="T6" fmla="*/ 18 w 102"/>
                  <a:gd name="T7" fmla="*/ 40 h 152"/>
                  <a:gd name="T8" fmla="*/ 21 w 102"/>
                  <a:gd name="T9" fmla="*/ 57 h 152"/>
                  <a:gd name="T10" fmla="*/ 47 w 102"/>
                  <a:gd name="T11" fmla="*/ 84 h 152"/>
                  <a:gd name="T12" fmla="*/ 50 w 102"/>
                  <a:gd name="T13" fmla="*/ 68 h 152"/>
                  <a:gd name="T14" fmla="*/ 44 w 102"/>
                  <a:gd name="T15" fmla="*/ 57 h 152"/>
                  <a:gd name="T16" fmla="*/ 36 w 102"/>
                  <a:gd name="T17" fmla="*/ 51 h 152"/>
                  <a:gd name="T18" fmla="*/ 31 w 102"/>
                  <a:gd name="T19" fmla="*/ 41 h 152"/>
                  <a:gd name="T20" fmla="*/ 24 w 102"/>
                  <a:gd name="T21" fmla="*/ 25 h 152"/>
                  <a:gd name="T22" fmla="*/ 2 w 102"/>
                  <a:gd name="T23" fmla="*/ 7 h 152"/>
                  <a:gd name="T24" fmla="*/ 4 w 102"/>
                  <a:gd name="T25" fmla="*/ 0 h 1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2"/>
                  <a:gd name="T40" fmla="*/ 0 h 152"/>
                  <a:gd name="T41" fmla="*/ 102 w 102"/>
                  <a:gd name="T42" fmla="*/ 152 h 15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2" h="152">
                    <a:moveTo>
                      <a:pt x="6" y="0"/>
                    </a:moveTo>
                    <a:cubicBezTo>
                      <a:pt x="4" y="6"/>
                      <a:pt x="0" y="18"/>
                      <a:pt x="0" y="18"/>
                    </a:cubicBezTo>
                    <a:cubicBezTo>
                      <a:pt x="3" y="26"/>
                      <a:pt x="9" y="35"/>
                      <a:pt x="14" y="42"/>
                    </a:cubicBezTo>
                    <a:cubicBezTo>
                      <a:pt x="17" y="58"/>
                      <a:pt x="16" y="69"/>
                      <a:pt x="32" y="72"/>
                    </a:cubicBezTo>
                    <a:cubicBezTo>
                      <a:pt x="44" y="80"/>
                      <a:pt x="40" y="91"/>
                      <a:pt x="36" y="104"/>
                    </a:cubicBezTo>
                    <a:cubicBezTo>
                      <a:pt x="57" y="118"/>
                      <a:pt x="60" y="139"/>
                      <a:pt x="80" y="152"/>
                    </a:cubicBezTo>
                    <a:cubicBezTo>
                      <a:pt x="95" y="148"/>
                      <a:pt x="102" y="135"/>
                      <a:pt x="86" y="124"/>
                    </a:cubicBezTo>
                    <a:cubicBezTo>
                      <a:pt x="72" y="129"/>
                      <a:pt x="78" y="110"/>
                      <a:pt x="74" y="102"/>
                    </a:cubicBezTo>
                    <a:cubicBezTo>
                      <a:pt x="72" y="98"/>
                      <a:pt x="65" y="94"/>
                      <a:pt x="62" y="92"/>
                    </a:cubicBezTo>
                    <a:cubicBezTo>
                      <a:pt x="59" y="82"/>
                      <a:pt x="65" y="65"/>
                      <a:pt x="52" y="74"/>
                    </a:cubicBezTo>
                    <a:cubicBezTo>
                      <a:pt x="46" y="65"/>
                      <a:pt x="47" y="54"/>
                      <a:pt x="42" y="44"/>
                    </a:cubicBezTo>
                    <a:cubicBezTo>
                      <a:pt x="36" y="32"/>
                      <a:pt x="16" y="18"/>
                      <a:pt x="4" y="12"/>
                    </a:cubicBezTo>
                    <a:lnTo>
                      <a:pt x="6" y="0"/>
                    </a:lnTo>
                    <a:close/>
                  </a:path>
                </a:pathLst>
              </a:custGeom>
              <a:solidFill>
                <a:schemeClr val="folHlink">
                  <a:alpha val="50195"/>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sp>
            <p:nvSpPr>
              <p:cNvPr id="17516" name="未知"/>
              <p:cNvSpPr>
                <a:spLocks noChangeArrowheads="1"/>
              </p:cNvSpPr>
              <p:nvPr/>
            </p:nvSpPr>
            <p:spPr bwMode="auto">
              <a:xfrm>
                <a:off x="1970" y="423"/>
                <a:ext cx="56" cy="78"/>
              </a:xfrm>
              <a:custGeom>
                <a:avLst/>
                <a:gdLst>
                  <a:gd name="T0" fmla="*/ 36 w 74"/>
                  <a:gd name="T1" fmla="*/ 13 h 103"/>
                  <a:gd name="T2" fmla="*/ 42 w 74"/>
                  <a:gd name="T3" fmla="*/ 23 h 103"/>
                  <a:gd name="T4" fmla="*/ 17 w 74"/>
                  <a:gd name="T5" fmla="*/ 48 h 103"/>
                  <a:gd name="T6" fmla="*/ 18 w 74"/>
                  <a:gd name="T7" fmla="*/ 58 h 103"/>
                  <a:gd name="T8" fmla="*/ 11 w 74"/>
                  <a:gd name="T9" fmla="*/ 54 h 103"/>
                  <a:gd name="T10" fmla="*/ 4 w 74"/>
                  <a:gd name="T11" fmla="*/ 48 h 103"/>
                  <a:gd name="T12" fmla="*/ 0 w 74"/>
                  <a:gd name="T13" fmla="*/ 47 h 103"/>
                  <a:gd name="T14" fmla="*/ 6 w 74"/>
                  <a:gd name="T15" fmla="*/ 33 h 103"/>
                  <a:gd name="T16" fmla="*/ 7 w 74"/>
                  <a:gd name="T17" fmla="*/ 30 h 103"/>
                  <a:gd name="T18" fmla="*/ 2 w 74"/>
                  <a:gd name="T19" fmla="*/ 14 h 103"/>
                  <a:gd name="T20" fmla="*/ 2 w 74"/>
                  <a:gd name="T21" fmla="*/ 8 h 103"/>
                  <a:gd name="T22" fmla="*/ 15 w 74"/>
                  <a:gd name="T23" fmla="*/ 13 h 103"/>
                  <a:gd name="T24" fmla="*/ 20 w 74"/>
                  <a:gd name="T25" fmla="*/ 20 h 103"/>
                  <a:gd name="T26" fmla="*/ 36 w 74"/>
                  <a:gd name="T27" fmla="*/ 13 h 10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4"/>
                  <a:gd name="T43" fmla="*/ 0 h 103"/>
                  <a:gd name="T44" fmla="*/ 74 w 74"/>
                  <a:gd name="T45" fmla="*/ 103 h 10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4" h="103">
                    <a:moveTo>
                      <a:pt x="64" y="22"/>
                    </a:moveTo>
                    <a:cubicBezTo>
                      <a:pt x="73" y="36"/>
                      <a:pt x="70" y="29"/>
                      <a:pt x="74" y="40"/>
                    </a:cubicBezTo>
                    <a:cubicBezTo>
                      <a:pt x="70" y="77"/>
                      <a:pt x="68" y="81"/>
                      <a:pt x="30" y="84"/>
                    </a:cubicBezTo>
                    <a:cubicBezTo>
                      <a:pt x="33" y="88"/>
                      <a:pt x="39" y="95"/>
                      <a:pt x="32" y="100"/>
                    </a:cubicBezTo>
                    <a:cubicBezTo>
                      <a:pt x="28" y="103"/>
                      <a:pt x="24" y="95"/>
                      <a:pt x="20" y="94"/>
                    </a:cubicBezTo>
                    <a:cubicBezTo>
                      <a:pt x="17" y="84"/>
                      <a:pt x="20" y="89"/>
                      <a:pt x="6" y="84"/>
                    </a:cubicBezTo>
                    <a:cubicBezTo>
                      <a:pt x="4" y="83"/>
                      <a:pt x="0" y="82"/>
                      <a:pt x="0" y="82"/>
                    </a:cubicBezTo>
                    <a:cubicBezTo>
                      <a:pt x="3" y="73"/>
                      <a:pt x="7" y="67"/>
                      <a:pt x="10" y="58"/>
                    </a:cubicBezTo>
                    <a:cubicBezTo>
                      <a:pt x="11" y="56"/>
                      <a:pt x="12" y="52"/>
                      <a:pt x="12" y="52"/>
                    </a:cubicBezTo>
                    <a:cubicBezTo>
                      <a:pt x="10" y="42"/>
                      <a:pt x="8" y="33"/>
                      <a:pt x="2" y="24"/>
                    </a:cubicBezTo>
                    <a:cubicBezTo>
                      <a:pt x="3" y="21"/>
                      <a:pt x="2" y="17"/>
                      <a:pt x="4" y="14"/>
                    </a:cubicBezTo>
                    <a:cubicBezTo>
                      <a:pt x="11" y="0"/>
                      <a:pt x="18" y="19"/>
                      <a:pt x="26" y="22"/>
                    </a:cubicBezTo>
                    <a:cubicBezTo>
                      <a:pt x="31" y="36"/>
                      <a:pt x="26" y="33"/>
                      <a:pt x="36" y="36"/>
                    </a:cubicBezTo>
                    <a:cubicBezTo>
                      <a:pt x="45" y="30"/>
                      <a:pt x="55" y="28"/>
                      <a:pt x="64" y="22"/>
                    </a:cubicBezTo>
                    <a:close/>
                  </a:path>
                </a:pathLst>
              </a:custGeom>
              <a:solidFill>
                <a:schemeClr val="folHlink">
                  <a:alpha val="50195"/>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sp>
            <p:nvSpPr>
              <p:cNvPr id="17517" name="未知"/>
              <p:cNvSpPr>
                <a:spLocks noChangeArrowheads="1"/>
              </p:cNvSpPr>
              <p:nvPr/>
            </p:nvSpPr>
            <p:spPr bwMode="auto">
              <a:xfrm>
                <a:off x="1933" y="503"/>
                <a:ext cx="111" cy="188"/>
              </a:xfrm>
              <a:custGeom>
                <a:avLst/>
                <a:gdLst>
                  <a:gd name="T0" fmla="*/ 47 w 146"/>
                  <a:gd name="T1" fmla="*/ 56 h 252"/>
                  <a:gd name="T2" fmla="*/ 38 w 146"/>
                  <a:gd name="T3" fmla="*/ 59 h 252"/>
                  <a:gd name="T4" fmla="*/ 37 w 146"/>
                  <a:gd name="T5" fmla="*/ 73 h 252"/>
                  <a:gd name="T6" fmla="*/ 13 w 146"/>
                  <a:gd name="T7" fmla="*/ 81 h 252"/>
                  <a:gd name="T8" fmla="*/ 5 w 146"/>
                  <a:gd name="T9" fmla="*/ 93 h 252"/>
                  <a:gd name="T10" fmla="*/ 11 w 146"/>
                  <a:gd name="T11" fmla="*/ 101 h 252"/>
                  <a:gd name="T12" fmla="*/ 5 w 146"/>
                  <a:gd name="T13" fmla="*/ 110 h 252"/>
                  <a:gd name="T14" fmla="*/ 14 w 146"/>
                  <a:gd name="T15" fmla="*/ 140 h 252"/>
                  <a:gd name="T16" fmla="*/ 16 w 146"/>
                  <a:gd name="T17" fmla="*/ 119 h 252"/>
                  <a:gd name="T18" fmla="*/ 13 w 146"/>
                  <a:gd name="T19" fmla="*/ 107 h 252"/>
                  <a:gd name="T20" fmla="*/ 24 w 146"/>
                  <a:gd name="T21" fmla="*/ 98 h 252"/>
                  <a:gd name="T22" fmla="*/ 30 w 146"/>
                  <a:gd name="T23" fmla="*/ 88 h 252"/>
                  <a:gd name="T24" fmla="*/ 38 w 146"/>
                  <a:gd name="T25" fmla="*/ 97 h 252"/>
                  <a:gd name="T26" fmla="*/ 25 w 146"/>
                  <a:gd name="T27" fmla="*/ 106 h 252"/>
                  <a:gd name="T28" fmla="*/ 33 w 146"/>
                  <a:gd name="T29" fmla="*/ 111 h 252"/>
                  <a:gd name="T30" fmla="*/ 40 w 146"/>
                  <a:gd name="T31" fmla="*/ 99 h 252"/>
                  <a:gd name="T32" fmla="*/ 49 w 146"/>
                  <a:gd name="T33" fmla="*/ 102 h 252"/>
                  <a:gd name="T34" fmla="*/ 60 w 146"/>
                  <a:gd name="T35" fmla="*/ 82 h 252"/>
                  <a:gd name="T36" fmla="*/ 66 w 146"/>
                  <a:gd name="T37" fmla="*/ 87 h 252"/>
                  <a:gd name="T38" fmla="*/ 78 w 146"/>
                  <a:gd name="T39" fmla="*/ 82 h 252"/>
                  <a:gd name="T40" fmla="*/ 84 w 146"/>
                  <a:gd name="T41" fmla="*/ 72 h 252"/>
                  <a:gd name="T42" fmla="*/ 82 w 146"/>
                  <a:gd name="T43" fmla="*/ 61 h 252"/>
                  <a:gd name="T44" fmla="*/ 78 w 146"/>
                  <a:gd name="T45" fmla="*/ 54 h 252"/>
                  <a:gd name="T46" fmla="*/ 71 w 146"/>
                  <a:gd name="T47" fmla="*/ 22 h 252"/>
                  <a:gd name="T48" fmla="*/ 54 w 146"/>
                  <a:gd name="T49" fmla="*/ 0 h 252"/>
                  <a:gd name="T50" fmla="*/ 45 w 146"/>
                  <a:gd name="T51" fmla="*/ 7 h 252"/>
                  <a:gd name="T52" fmla="*/ 56 w 146"/>
                  <a:gd name="T53" fmla="*/ 19 h 252"/>
                  <a:gd name="T54" fmla="*/ 56 w 146"/>
                  <a:gd name="T55" fmla="*/ 36 h 252"/>
                  <a:gd name="T56" fmla="*/ 47 w 146"/>
                  <a:gd name="T57" fmla="*/ 56 h 25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46"/>
                  <a:gd name="T88" fmla="*/ 0 h 252"/>
                  <a:gd name="T89" fmla="*/ 146 w 146"/>
                  <a:gd name="T90" fmla="*/ 252 h 25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46" h="252">
                    <a:moveTo>
                      <a:pt x="82" y="100"/>
                    </a:moveTo>
                    <a:cubicBezTo>
                      <a:pt x="70" y="88"/>
                      <a:pt x="69" y="92"/>
                      <a:pt x="66" y="106"/>
                    </a:cubicBezTo>
                    <a:cubicBezTo>
                      <a:pt x="65" y="115"/>
                      <a:pt x="68" y="124"/>
                      <a:pt x="64" y="132"/>
                    </a:cubicBezTo>
                    <a:cubicBezTo>
                      <a:pt x="63" y="133"/>
                      <a:pt x="28" y="142"/>
                      <a:pt x="22" y="146"/>
                    </a:cubicBezTo>
                    <a:cubicBezTo>
                      <a:pt x="18" y="157"/>
                      <a:pt x="18" y="162"/>
                      <a:pt x="8" y="168"/>
                    </a:cubicBezTo>
                    <a:cubicBezTo>
                      <a:pt x="0" y="180"/>
                      <a:pt x="7" y="180"/>
                      <a:pt x="20" y="182"/>
                    </a:cubicBezTo>
                    <a:cubicBezTo>
                      <a:pt x="17" y="190"/>
                      <a:pt x="15" y="193"/>
                      <a:pt x="8" y="198"/>
                    </a:cubicBezTo>
                    <a:cubicBezTo>
                      <a:pt x="10" y="214"/>
                      <a:pt x="9" y="242"/>
                      <a:pt x="24" y="252"/>
                    </a:cubicBezTo>
                    <a:cubicBezTo>
                      <a:pt x="42" y="246"/>
                      <a:pt x="31" y="227"/>
                      <a:pt x="28" y="214"/>
                    </a:cubicBezTo>
                    <a:cubicBezTo>
                      <a:pt x="26" y="207"/>
                      <a:pt x="22" y="192"/>
                      <a:pt x="22" y="192"/>
                    </a:cubicBezTo>
                    <a:cubicBezTo>
                      <a:pt x="25" y="180"/>
                      <a:pt x="33" y="182"/>
                      <a:pt x="42" y="176"/>
                    </a:cubicBezTo>
                    <a:cubicBezTo>
                      <a:pt x="44" y="169"/>
                      <a:pt x="52" y="158"/>
                      <a:pt x="52" y="158"/>
                    </a:cubicBezTo>
                    <a:cubicBezTo>
                      <a:pt x="58" y="164"/>
                      <a:pt x="63" y="166"/>
                      <a:pt x="66" y="174"/>
                    </a:cubicBezTo>
                    <a:cubicBezTo>
                      <a:pt x="59" y="178"/>
                      <a:pt x="51" y="188"/>
                      <a:pt x="44" y="190"/>
                    </a:cubicBezTo>
                    <a:cubicBezTo>
                      <a:pt x="36" y="202"/>
                      <a:pt x="46" y="202"/>
                      <a:pt x="56" y="200"/>
                    </a:cubicBezTo>
                    <a:cubicBezTo>
                      <a:pt x="60" y="189"/>
                      <a:pt x="59" y="184"/>
                      <a:pt x="68" y="178"/>
                    </a:cubicBezTo>
                    <a:cubicBezTo>
                      <a:pt x="77" y="181"/>
                      <a:pt x="75" y="187"/>
                      <a:pt x="84" y="184"/>
                    </a:cubicBezTo>
                    <a:cubicBezTo>
                      <a:pt x="92" y="171"/>
                      <a:pt x="91" y="157"/>
                      <a:pt x="104" y="148"/>
                    </a:cubicBezTo>
                    <a:cubicBezTo>
                      <a:pt x="108" y="149"/>
                      <a:pt x="110" y="155"/>
                      <a:pt x="114" y="156"/>
                    </a:cubicBezTo>
                    <a:cubicBezTo>
                      <a:pt x="120" y="158"/>
                      <a:pt x="131" y="151"/>
                      <a:pt x="136" y="148"/>
                    </a:cubicBezTo>
                    <a:cubicBezTo>
                      <a:pt x="145" y="134"/>
                      <a:pt x="142" y="141"/>
                      <a:pt x="146" y="130"/>
                    </a:cubicBezTo>
                    <a:cubicBezTo>
                      <a:pt x="146" y="127"/>
                      <a:pt x="145" y="115"/>
                      <a:pt x="142" y="110"/>
                    </a:cubicBezTo>
                    <a:cubicBezTo>
                      <a:pt x="140" y="106"/>
                      <a:pt x="134" y="98"/>
                      <a:pt x="134" y="98"/>
                    </a:cubicBezTo>
                    <a:cubicBezTo>
                      <a:pt x="131" y="78"/>
                      <a:pt x="142" y="53"/>
                      <a:pt x="122" y="40"/>
                    </a:cubicBezTo>
                    <a:cubicBezTo>
                      <a:pt x="112" y="26"/>
                      <a:pt x="109" y="10"/>
                      <a:pt x="94" y="0"/>
                    </a:cubicBezTo>
                    <a:cubicBezTo>
                      <a:pt x="87" y="4"/>
                      <a:pt x="86" y="9"/>
                      <a:pt x="78" y="12"/>
                    </a:cubicBezTo>
                    <a:cubicBezTo>
                      <a:pt x="67" y="29"/>
                      <a:pt x="80" y="31"/>
                      <a:pt x="96" y="34"/>
                    </a:cubicBezTo>
                    <a:cubicBezTo>
                      <a:pt x="103" y="44"/>
                      <a:pt x="100" y="53"/>
                      <a:pt x="96" y="64"/>
                    </a:cubicBezTo>
                    <a:cubicBezTo>
                      <a:pt x="96" y="68"/>
                      <a:pt x="95" y="106"/>
                      <a:pt x="82" y="100"/>
                    </a:cubicBezTo>
                    <a:close/>
                  </a:path>
                </a:pathLst>
              </a:custGeom>
              <a:solidFill>
                <a:schemeClr val="folHlink">
                  <a:alpha val="50195"/>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sp>
            <p:nvSpPr>
              <p:cNvPr id="17518" name="未知"/>
              <p:cNvSpPr>
                <a:spLocks noChangeArrowheads="1"/>
              </p:cNvSpPr>
              <p:nvPr/>
            </p:nvSpPr>
            <p:spPr bwMode="auto">
              <a:xfrm>
                <a:off x="845" y="1"/>
                <a:ext cx="53" cy="30"/>
              </a:xfrm>
              <a:custGeom>
                <a:avLst/>
                <a:gdLst>
                  <a:gd name="T0" fmla="*/ 34 w 70"/>
                  <a:gd name="T1" fmla="*/ 0 h 40"/>
                  <a:gd name="T2" fmla="*/ 37 w 70"/>
                  <a:gd name="T3" fmla="*/ 11 h 40"/>
                  <a:gd name="T4" fmla="*/ 23 w 70"/>
                  <a:gd name="T5" fmla="*/ 14 h 40"/>
                  <a:gd name="T6" fmla="*/ 17 w 70"/>
                  <a:gd name="T7" fmla="*/ 23 h 40"/>
                  <a:gd name="T8" fmla="*/ 4 w 70"/>
                  <a:gd name="T9" fmla="*/ 22 h 40"/>
                  <a:gd name="T10" fmla="*/ 1 w 70"/>
                  <a:gd name="T11" fmla="*/ 20 h 40"/>
                  <a:gd name="T12" fmla="*/ 19 w 70"/>
                  <a:gd name="T13" fmla="*/ 11 h 40"/>
                  <a:gd name="T14" fmla="*/ 34 w 70"/>
                  <a:gd name="T15" fmla="*/ 0 h 40"/>
                  <a:gd name="T16" fmla="*/ 0 60000 65536"/>
                  <a:gd name="T17" fmla="*/ 0 60000 65536"/>
                  <a:gd name="T18" fmla="*/ 0 60000 65536"/>
                  <a:gd name="T19" fmla="*/ 0 60000 65536"/>
                  <a:gd name="T20" fmla="*/ 0 60000 65536"/>
                  <a:gd name="T21" fmla="*/ 0 60000 65536"/>
                  <a:gd name="T22" fmla="*/ 0 60000 65536"/>
                  <a:gd name="T23" fmla="*/ 0 60000 65536"/>
                  <a:gd name="T24" fmla="*/ 0 w 70"/>
                  <a:gd name="T25" fmla="*/ 0 h 40"/>
                  <a:gd name="T26" fmla="*/ 70 w 70"/>
                  <a:gd name="T27" fmla="*/ 40 h 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0" h="40">
                    <a:moveTo>
                      <a:pt x="59" y="0"/>
                    </a:moveTo>
                    <a:cubicBezTo>
                      <a:pt x="68" y="3"/>
                      <a:pt x="70" y="10"/>
                      <a:pt x="65" y="20"/>
                    </a:cubicBezTo>
                    <a:cubicBezTo>
                      <a:pt x="61" y="27"/>
                      <a:pt x="49" y="23"/>
                      <a:pt x="41" y="24"/>
                    </a:cubicBezTo>
                    <a:cubicBezTo>
                      <a:pt x="36" y="38"/>
                      <a:pt x="41" y="34"/>
                      <a:pt x="31" y="40"/>
                    </a:cubicBezTo>
                    <a:cubicBezTo>
                      <a:pt x="23" y="39"/>
                      <a:pt x="15" y="39"/>
                      <a:pt x="7" y="38"/>
                    </a:cubicBezTo>
                    <a:cubicBezTo>
                      <a:pt x="5" y="38"/>
                      <a:pt x="0" y="38"/>
                      <a:pt x="1" y="36"/>
                    </a:cubicBezTo>
                    <a:cubicBezTo>
                      <a:pt x="7" y="26"/>
                      <a:pt x="23" y="23"/>
                      <a:pt x="33" y="20"/>
                    </a:cubicBezTo>
                    <a:cubicBezTo>
                      <a:pt x="39" y="11"/>
                      <a:pt x="51" y="8"/>
                      <a:pt x="59" y="0"/>
                    </a:cubicBezTo>
                    <a:close/>
                  </a:path>
                </a:pathLst>
              </a:custGeom>
              <a:solidFill>
                <a:schemeClr val="folHlink">
                  <a:alpha val="50195"/>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sp>
            <p:nvSpPr>
              <p:cNvPr id="17519" name="未知"/>
              <p:cNvSpPr>
                <a:spLocks noChangeArrowheads="1"/>
              </p:cNvSpPr>
              <p:nvPr/>
            </p:nvSpPr>
            <p:spPr bwMode="auto">
              <a:xfrm>
                <a:off x="735" y="10"/>
                <a:ext cx="20" cy="22"/>
              </a:xfrm>
              <a:custGeom>
                <a:avLst/>
                <a:gdLst>
                  <a:gd name="T0" fmla="*/ 11 w 26"/>
                  <a:gd name="T1" fmla="*/ 0 h 29"/>
                  <a:gd name="T2" fmla="*/ 0 w 26"/>
                  <a:gd name="T3" fmla="*/ 11 h 29"/>
                  <a:gd name="T4" fmla="*/ 11 w 26"/>
                  <a:gd name="T5" fmla="*/ 15 h 29"/>
                  <a:gd name="T6" fmla="*/ 11 w 26"/>
                  <a:gd name="T7" fmla="*/ 0 h 29"/>
                  <a:gd name="T8" fmla="*/ 0 60000 65536"/>
                  <a:gd name="T9" fmla="*/ 0 60000 65536"/>
                  <a:gd name="T10" fmla="*/ 0 60000 65536"/>
                  <a:gd name="T11" fmla="*/ 0 60000 65536"/>
                  <a:gd name="T12" fmla="*/ 0 w 26"/>
                  <a:gd name="T13" fmla="*/ 0 h 29"/>
                  <a:gd name="T14" fmla="*/ 26 w 26"/>
                  <a:gd name="T15" fmla="*/ 29 h 29"/>
                </a:gdLst>
                <a:ahLst/>
                <a:cxnLst>
                  <a:cxn ang="T8">
                    <a:pos x="T0" y="T1"/>
                  </a:cxn>
                  <a:cxn ang="T9">
                    <a:pos x="T2" y="T3"/>
                  </a:cxn>
                  <a:cxn ang="T10">
                    <a:pos x="T4" y="T5"/>
                  </a:cxn>
                  <a:cxn ang="T11">
                    <a:pos x="T6" y="T7"/>
                  </a:cxn>
                </a:cxnLst>
                <a:rect l="T12" t="T13" r="T14" b="T15"/>
                <a:pathLst>
                  <a:path w="26" h="29">
                    <a:moveTo>
                      <a:pt x="18" y="0"/>
                    </a:moveTo>
                    <a:cubicBezTo>
                      <a:pt x="9" y="6"/>
                      <a:pt x="4" y="7"/>
                      <a:pt x="0" y="18"/>
                    </a:cubicBezTo>
                    <a:cubicBezTo>
                      <a:pt x="7" y="25"/>
                      <a:pt x="9" y="29"/>
                      <a:pt x="18" y="26"/>
                    </a:cubicBezTo>
                    <a:cubicBezTo>
                      <a:pt x="22" y="14"/>
                      <a:pt x="26" y="12"/>
                      <a:pt x="18" y="0"/>
                    </a:cubicBezTo>
                    <a:close/>
                  </a:path>
                </a:pathLst>
              </a:custGeom>
              <a:solidFill>
                <a:schemeClr val="folHlink">
                  <a:alpha val="50195"/>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sp>
            <p:nvSpPr>
              <p:cNvPr id="17520" name="未知"/>
              <p:cNvSpPr>
                <a:spLocks noChangeArrowheads="1"/>
              </p:cNvSpPr>
              <p:nvPr/>
            </p:nvSpPr>
            <p:spPr bwMode="auto">
              <a:xfrm>
                <a:off x="760" y="9"/>
                <a:ext cx="38" cy="27"/>
              </a:xfrm>
              <a:custGeom>
                <a:avLst/>
                <a:gdLst>
                  <a:gd name="T0" fmla="*/ 9 w 49"/>
                  <a:gd name="T1" fmla="*/ 4 h 36"/>
                  <a:gd name="T2" fmla="*/ 0 w 49"/>
                  <a:gd name="T3" fmla="*/ 11 h 36"/>
                  <a:gd name="T4" fmla="*/ 4 w 49"/>
                  <a:gd name="T5" fmla="*/ 18 h 36"/>
                  <a:gd name="T6" fmla="*/ 11 w 49"/>
                  <a:gd name="T7" fmla="*/ 20 h 36"/>
                  <a:gd name="T8" fmla="*/ 24 w 49"/>
                  <a:gd name="T9" fmla="*/ 15 h 36"/>
                  <a:gd name="T10" fmla="*/ 9 w 49"/>
                  <a:gd name="T11" fmla="*/ 4 h 36"/>
                  <a:gd name="T12" fmla="*/ 0 60000 65536"/>
                  <a:gd name="T13" fmla="*/ 0 60000 65536"/>
                  <a:gd name="T14" fmla="*/ 0 60000 65536"/>
                  <a:gd name="T15" fmla="*/ 0 60000 65536"/>
                  <a:gd name="T16" fmla="*/ 0 60000 65536"/>
                  <a:gd name="T17" fmla="*/ 0 60000 65536"/>
                  <a:gd name="T18" fmla="*/ 0 w 49"/>
                  <a:gd name="T19" fmla="*/ 0 h 36"/>
                  <a:gd name="T20" fmla="*/ 49 w 49"/>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49" h="36">
                    <a:moveTo>
                      <a:pt x="14" y="6"/>
                    </a:moveTo>
                    <a:cubicBezTo>
                      <a:pt x="11" y="14"/>
                      <a:pt x="7" y="13"/>
                      <a:pt x="0" y="18"/>
                    </a:cubicBezTo>
                    <a:cubicBezTo>
                      <a:pt x="1" y="22"/>
                      <a:pt x="2" y="29"/>
                      <a:pt x="6" y="32"/>
                    </a:cubicBezTo>
                    <a:cubicBezTo>
                      <a:pt x="10" y="34"/>
                      <a:pt x="18" y="36"/>
                      <a:pt x="18" y="36"/>
                    </a:cubicBezTo>
                    <a:cubicBezTo>
                      <a:pt x="24" y="27"/>
                      <a:pt x="30" y="28"/>
                      <a:pt x="40" y="26"/>
                    </a:cubicBezTo>
                    <a:cubicBezTo>
                      <a:pt x="49" y="0"/>
                      <a:pt x="26" y="18"/>
                      <a:pt x="14" y="6"/>
                    </a:cubicBezTo>
                    <a:close/>
                  </a:path>
                </a:pathLst>
              </a:custGeom>
              <a:solidFill>
                <a:schemeClr val="folHlink">
                  <a:alpha val="50195"/>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sp>
            <p:nvSpPr>
              <p:cNvPr id="17521" name="未知"/>
              <p:cNvSpPr>
                <a:spLocks noChangeArrowheads="1"/>
              </p:cNvSpPr>
              <p:nvPr/>
            </p:nvSpPr>
            <p:spPr bwMode="auto">
              <a:xfrm>
                <a:off x="823" y="0"/>
                <a:ext cx="20" cy="16"/>
              </a:xfrm>
              <a:custGeom>
                <a:avLst/>
                <a:gdLst>
                  <a:gd name="T0" fmla="*/ 6 w 27"/>
                  <a:gd name="T1" fmla="*/ 0 h 22"/>
                  <a:gd name="T2" fmla="*/ 1 w 27"/>
                  <a:gd name="T3" fmla="*/ 7 h 22"/>
                  <a:gd name="T4" fmla="*/ 10 w 27"/>
                  <a:gd name="T5" fmla="*/ 12 h 22"/>
                  <a:gd name="T6" fmla="*/ 6 w 27"/>
                  <a:gd name="T7" fmla="*/ 0 h 22"/>
                  <a:gd name="T8" fmla="*/ 0 60000 65536"/>
                  <a:gd name="T9" fmla="*/ 0 60000 65536"/>
                  <a:gd name="T10" fmla="*/ 0 60000 65536"/>
                  <a:gd name="T11" fmla="*/ 0 60000 65536"/>
                  <a:gd name="T12" fmla="*/ 0 w 27"/>
                  <a:gd name="T13" fmla="*/ 0 h 22"/>
                  <a:gd name="T14" fmla="*/ 27 w 27"/>
                  <a:gd name="T15" fmla="*/ 22 h 22"/>
                </a:gdLst>
                <a:ahLst/>
                <a:cxnLst>
                  <a:cxn ang="T8">
                    <a:pos x="T0" y="T1"/>
                  </a:cxn>
                  <a:cxn ang="T9">
                    <a:pos x="T2" y="T3"/>
                  </a:cxn>
                  <a:cxn ang="T10">
                    <a:pos x="T4" y="T5"/>
                  </a:cxn>
                  <a:cxn ang="T11">
                    <a:pos x="T6" y="T7"/>
                  </a:cxn>
                </a:cxnLst>
                <a:rect l="T12" t="T13" r="T14" b="T15"/>
                <a:pathLst>
                  <a:path w="27" h="22">
                    <a:moveTo>
                      <a:pt x="11" y="0"/>
                    </a:moveTo>
                    <a:cubicBezTo>
                      <a:pt x="8" y="4"/>
                      <a:pt x="0" y="8"/>
                      <a:pt x="3" y="12"/>
                    </a:cubicBezTo>
                    <a:cubicBezTo>
                      <a:pt x="6" y="17"/>
                      <a:pt x="19" y="22"/>
                      <a:pt x="19" y="22"/>
                    </a:cubicBezTo>
                    <a:cubicBezTo>
                      <a:pt x="27" y="10"/>
                      <a:pt x="15" y="11"/>
                      <a:pt x="11" y="0"/>
                    </a:cubicBezTo>
                    <a:close/>
                  </a:path>
                </a:pathLst>
              </a:custGeom>
              <a:solidFill>
                <a:schemeClr val="folHlink">
                  <a:alpha val="50195"/>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sp>
            <p:nvSpPr>
              <p:cNvPr id="17522" name="未知"/>
              <p:cNvSpPr>
                <a:spLocks noChangeArrowheads="1"/>
              </p:cNvSpPr>
              <p:nvPr/>
            </p:nvSpPr>
            <p:spPr bwMode="auto">
              <a:xfrm>
                <a:off x="804" y="18"/>
                <a:ext cx="15" cy="13"/>
              </a:xfrm>
              <a:custGeom>
                <a:avLst/>
                <a:gdLst>
                  <a:gd name="T0" fmla="*/ 6 w 20"/>
                  <a:gd name="T1" fmla="*/ 0 h 18"/>
                  <a:gd name="T2" fmla="*/ 5 w 20"/>
                  <a:gd name="T3" fmla="*/ 9 h 18"/>
                  <a:gd name="T4" fmla="*/ 6 w 20"/>
                  <a:gd name="T5" fmla="*/ 0 h 18"/>
                  <a:gd name="T6" fmla="*/ 0 60000 65536"/>
                  <a:gd name="T7" fmla="*/ 0 60000 65536"/>
                  <a:gd name="T8" fmla="*/ 0 60000 65536"/>
                  <a:gd name="T9" fmla="*/ 0 w 20"/>
                  <a:gd name="T10" fmla="*/ 0 h 18"/>
                  <a:gd name="T11" fmla="*/ 20 w 20"/>
                  <a:gd name="T12" fmla="*/ 18 h 18"/>
                </a:gdLst>
                <a:ahLst/>
                <a:cxnLst>
                  <a:cxn ang="T6">
                    <a:pos x="T0" y="T1"/>
                  </a:cxn>
                  <a:cxn ang="T7">
                    <a:pos x="T2" y="T3"/>
                  </a:cxn>
                  <a:cxn ang="T8">
                    <a:pos x="T4" y="T5"/>
                  </a:cxn>
                </a:cxnLst>
                <a:rect l="T9" t="T10" r="T11" b="T12"/>
                <a:pathLst>
                  <a:path w="20" h="18">
                    <a:moveTo>
                      <a:pt x="11" y="0"/>
                    </a:moveTo>
                    <a:cubicBezTo>
                      <a:pt x="1" y="14"/>
                      <a:pt x="0" y="9"/>
                      <a:pt x="9" y="18"/>
                    </a:cubicBezTo>
                    <a:cubicBezTo>
                      <a:pt x="20" y="14"/>
                      <a:pt x="16" y="18"/>
                      <a:pt x="11" y="0"/>
                    </a:cubicBezTo>
                    <a:close/>
                  </a:path>
                </a:pathLst>
              </a:custGeom>
              <a:solidFill>
                <a:schemeClr val="folHlink">
                  <a:alpha val="50195"/>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sp>
            <p:nvSpPr>
              <p:cNvPr id="17523" name="未知"/>
              <p:cNvSpPr>
                <a:spLocks noChangeArrowheads="1"/>
              </p:cNvSpPr>
              <p:nvPr/>
            </p:nvSpPr>
            <p:spPr bwMode="auto">
              <a:xfrm>
                <a:off x="1973" y="34"/>
                <a:ext cx="18" cy="33"/>
              </a:xfrm>
              <a:custGeom>
                <a:avLst/>
                <a:gdLst>
                  <a:gd name="T0" fmla="*/ 14 w 24"/>
                  <a:gd name="T1" fmla="*/ 0 h 44"/>
                  <a:gd name="T2" fmla="*/ 5 w 24"/>
                  <a:gd name="T3" fmla="*/ 9 h 44"/>
                  <a:gd name="T4" fmla="*/ 0 w 24"/>
                  <a:gd name="T5" fmla="*/ 20 h 44"/>
                  <a:gd name="T6" fmla="*/ 9 w 24"/>
                  <a:gd name="T7" fmla="*/ 23 h 44"/>
                  <a:gd name="T8" fmla="*/ 14 w 24"/>
                  <a:gd name="T9" fmla="*/ 0 h 44"/>
                  <a:gd name="T10" fmla="*/ 0 60000 65536"/>
                  <a:gd name="T11" fmla="*/ 0 60000 65536"/>
                  <a:gd name="T12" fmla="*/ 0 60000 65536"/>
                  <a:gd name="T13" fmla="*/ 0 60000 65536"/>
                  <a:gd name="T14" fmla="*/ 0 60000 65536"/>
                  <a:gd name="T15" fmla="*/ 0 w 24"/>
                  <a:gd name="T16" fmla="*/ 0 h 44"/>
                  <a:gd name="T17" fmla="*/ 24 w 24"/>
                  <a:gd name="T18" fmla="*/ 44 h 44"/>
                </a:gdLst>
                <a:ahLst/>
                <a:cxnLst>
                  <a:cxn ang="T10">
                    <a:pos x="T0" y="T1"/>
                  </a:cxn>
                  <a:cxn ang="T11">
                    <a:pos x="T2" y="T3"/>
                  </a:cxn>
                  <a:cxn ang="T12">
                    <a:pos x="T4" y="T5"/>
                  </a:cxn>
                  <a:cxn ang="T13">
                    <a:pos x="T6" y="T7"/>
                  </a:cxn>
                  <a:cxn ang="T14">
                    <a:pos x="T8" y="T9"/>
                  </a:cxn>
                </a:cxnLst>
                <a:rect l="T15" t="T16" r="T17" b="T18"/>
                <a:pathLst>
                  <a:path w="24" h="44">
                    <a:moveTo>
                      <a:pt x="24" y="0"/>
                    </a:moveTo>
                    <a:cubicBezTo>
                      <a:pt x="19" y="7"/>
                      <a:pt x="15" y="11"/>
                      <a:pt x="8" y="16"/>
                    </a:cubicBezTo>
                    <a:cubicBezTo>
                      <a:pt x="4" y="21"/>
                      <a:pt x="0" y="34"/>
                      <a:pt x="0" y="34"/>
                    </a:cubicBezTo>
                    <a:cubicBezTo>
                      <a:pt x="3" y="44"/>
                      <a:pt x="7" y="42"/>
                      <a:pt x="16" y="40"/>
                    </a:cubicBezTo>
                    <a:cubicBezTo>
                      <a:pt x="20" y="27"/>
                      <a:pt x="24" y="14"/>
                      <a:pt x="24" y="0"/>
                    </a:cubicBezTo>
                    <a:close/>
                  </a:path>
                </a:pathLst>
              </a:custGeom>
              <a:solidFill>
                <a:schemeClr val="folHlink">
                  <a:alpha val="50195"/>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sp>
            <p:nvSpPr>
              <p:cNvPr id="17524" name="未知"/>
              <p:cNvSpPr>
                <a:spLocks noChangeArrowheads="1"/>
              </p:cNvSpPr>
              <p:nvPr/>
            </p:nvSpPr>
            <p:spPr bwMode="auto">
              <a:xfrm>
                <a:off x="1067" y="1480"/>
                <a:ext cx="31" cy="18"/>
              </a:xfrm>
              <a:custGeom>
                <a:avLst/>
                <a:gdLst>
                  <a:gd name="T0" fmla="*/ 17 w 41"/>
                  <a:gd name="T1" fmla="*/ 0 h 24"/>
                  <a:gd name="T2" fmla="*/ 15 w 41"/>
                  <a:gd name="T3" fmla="*/ 14 h 24"/>
                  <a:gd name="T4" fmla="*/ 17 w 41"/>
                  <a:gd name="T5" fmla="*/ 0 h 24"/>
                  <a:gd name="T6" fmla="*/ 0 60000 65536"/>
                  <a:gd name="T7" fmla="*/ 0 60000 65536"/>
                  <a:gd name="T8" fmla="*/ 0 60000 65536"/>
                  <a:gd name="T9" fmla="*/ 0 w 41"/>
                  <a:gd name="T10" fmla="*/ 0 h 24"/>
                  <a:gd name="T11" fmla="*/ 41 w 41"/>
                  <a:gd name="T12" fmla="*/ 24 h 24"/>
                </a:gdLst>
                <a:ahLst/>
                <a:cxnLst>
                  <a:cxn ang="T6">
                    <a:pos x="T0" y="T1"/>
                  </a:cxn>
                  <a:cxn ang="T7">
                    <a:pos x="T2" y="T3"/>
                  </a:cxn>
                  <a:cxn ang="T8">
                    <a:pos x="T4" y="T5"/>
                  </a:cxn>
                </a:cxnLst>
                <a:rect l="T9" t="T10" r="T11" b="T12"/>
                <a:pathLst>
                  <a:path w="41" h="24">
                    <a:moveTo>
                      <a:pt x="30" y="0"/>
                    </a:moveTo>
                    <a:cubicBezTo>
                      <a:pt x="4" y="4"/>
                      <a:pt x="0" y="17"/>
                      <a:pt x="26" y="24"/>
                    </a:cubicBezTo>
                    <a:cubicBezTo>
                      <a:pt x="41" y="19"/>
                      <a:pt x="38" y="10"/>
                      <a:pt x="30" y="0"/>
                    </a:cubicBezTo>
                    <a:close/>
                  </a:path>
                </a:pathLst>
              </a:custGeom>
              <a:solidFill>
                <a:schemeClr val="folHlink">
                  <a:alpha val="50195"/>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sp>
            <p:nvSpPr>
              <p:cNvPr id="17525" name="未知"/>
              <p:cNvSpPr>
                <a:spLocks noChangeArrowheads="1"/>
              </p:cNvSpPr>
              <p:nvPr/>
            </p:nvSpPr>
            <p:spPr bwMode="auto">
              <a:xfrm>
                <a:off x="1108" y="1473"/>
                <a:ext cx="10" cy="15"/>
              </a:xfrm>
              <a:custGeom>
                <a:avLst/>
                <a:gdLst>
                  <a:gd name="T0" fmla="*/ 6 w 13"/>
                  <a:gd name="T1" fmla="*/ 3 h 20"/>
                  <a:gd name="T2" fmla="*/ 1 w 13"/>
                  <a:gd name="T3" fmla="*/ 6 h 20"/>
                  <a:gd name="T4" fmla="*/ 5 w 13"/>
                  <a:gd name="T5" fmla="*/ 11 h 20"/>
                  <a:gd name="T6" fmla="*/ 6 w 13"/>
                  <a:gd name="T7" fmla="*/ 3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chemeClr val="folHlink">
                  <a:alpha val="50195"/>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sp>
            <p:nvSpPr>
              <p:cNvPr id="17526" name="未知"/>
              <p:cNvSpPr>
                <a:spLocks noChangeArrowheads="1"/>
              </p:cNvSpPr>
              <p:nvPr/>
            </p:nvSpPr>
            <p:spPr bwMode="auto">
              <a:xfrm>
                <a:off x="1039" y="1320"/>
                <a:ext cx="9" cy="15"/>
              </a:xfrm>
              <a:custGeom>
                <a:avLst/>
                <a:gdLst>
                  <a:gd name="T0" fmla="*/ 5 w 13"/>
                  <a:gd name="T1" fmla="*/ 3 h 20"/>
                  <a:gd name="T2" fmla="*/ 1 w 13"/>
                  <a:gd name="T3" fmla="*/ 6 h 20"/>
                  <a:gd name="T4" fmla="*/ 4 w 13"/>
                  <a:gd name="T5" fmla="*/ 11 h 20"/>
                  <a:gd name="T6" fmla="*/ 5 w 13"/>
                  <a:gd name="T7" fmla="*/ 3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chemeClr val="folHlink">
                  <a:alpha val="50195"/>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sp>
            <p:nvSpPr>
              <p:cNvPr id="2" name="未知"/>
              <p:cNvSpPr>
                <a:spLocks noChangeArrowheads="1"/>
              </p:cNvSpPr>
              <p:nvPr/>
            </p:nvSpPr>
            <p:spPr bwMode="auto">
              <a:xfrm>
                <a:off x="1100" y="1247"/>
                <a:ext cx="12" cy="19"/>
              </a:xfrm>
              <a:custGeom>
                <a:avLst/>
                <a:gdLst>
                  <a:gd name="T0" fmla="*/ 4 w 14"/>
                  <a:gd name="T1" fmla="*/ 0 h 25"/>
                  <a:gd name="T2" fmla="*/ 0 w 14"/>
                  <a:gd name="T3" fmla="*/ 8 h 25"/>
                  <a:gd name="T4" fmla="*/ 9 w 14"/>
                  <a:gd name="T5" fmla="*/ 14 h 25"/>
                  <a:gd name="T6" fmla="*/ 4 w 14"/>
                  <a:gd name="T7" fmla="*/ 0 h 25"/>
                  <a:gd name="T8" fmla="*/ 0 60000 65536"/>
                  <a:gd name="T9" fmla="*/ 0 60000 65536"/>
                  <a:gd name="T10" fmla="*/ 0 60000 65536"/>
                  <a:gd name="T11" fmla="*/ 0 60000 65536"/>
                  <a:gd name="T12" fmla="*/ 0 w 14"/>
                  <a:gd name="T13" fmla="*/ 0 h 25"/>
                  <a:gd name="T14" fmla="*/ 14 w 14"/>
                  <a:gd name="T15" fmla="*/ 25 h 25"/>
                </a:gdLst>
                <a:ahLst/>
                <a:cxnLst>
                  <a:cxn ang="T8">
                    <a:pos x="T0" y="T1"/>
                  </a:cxn>
                  <a:cxn ang="T9">
                    <a:pos x="T2" y="T3"/>
                  </a:cxn>
                  <a:cxn ang="T10">
                    <a:pos x="T4" y="T5"/>
                  </a:cxn>
                  <a:cxn ang="T11">
                    <a:pos x="T6" y="T7"/>
                  </a:cxn>
                </a:cxnLst>
                <a:rect l="T12" t="T13" r="T14" b="T15"/>
                <a:pathLst>
                  <a:path w="14" h="25">
                    <a:moveTo>
                      <a:pt x="6" y="0"/>
                    </a:moveTo>
                    <a:cubicBezTo>
                      <a:pt x="4" y="5"/>
                      <a:pt x="3" y="9"/>
                      <a:pt x="0" y="13"/>
                    </a:cubicBezTo>
                    <a:cubicBezTo>
                      <a:pt x="1" y="24"/>
                      <a:pt x="1" y="25"/>
                      <a:pt x="12" y="24"/>
                    </a:cubicBezTo>
                    <a:cubicBezTo>
                      <a:pt x="14" y="12"/>
                      <a:pt x="8" y="10"/>
                      <a:pt x="6" y="0"/>
                    </a:cubicBezTo>
                    <a:close/>
                  </a:path>
                </a:pathLst>
              </a:custGeom>
              <a:solidFill>
                <a:schemeClr val="folHlink">
                  <a:alpha val="50195"/>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sp>
            <p:nvSpPr>
              <p:cNvPr id="3" name="未知"/>
              <p:cNvSpPr>
                <a:spLocks noChangeArrowheads="1"/>
              </p:cNvSpPr>
              <p:nvPr/>
            </p:nvSpPr>
            <p:spPr bwMode="auto">
              <a:xfrm>
                <a:off x="1076" y="1246"/>
                <a:ext cx="11" cy="19"/>
              </a:xfrm>
              <a:custGeom>
                <a:avLst/>
                <a:gdLst>
                  <a:gd name="T0" fmla="*/ 4 w 14"/>
                  <a:gd name="T1" fmla="*/ 0 h 25"/>
                  <a:gd name="T2" fmla="*/ 0 w 14"/>
                  <a:gd name="T3" fmla="*/ 8 h 25"/>
                  <a:gd name="T4" fmla="*/ 7 w 14"/>
                  <a:gd name="T5" fmla="*/ 14 h 25"/>
                  <a:gd name="T6" fmla="*/ 4 w 14"/>
                  <a:gd name="T7" fmla="*/ 0 h 25"/>
                  <a:gd name="T8" fmla="*/ 0 60000 65536"/>
                  <a:gd name="T9" fmla="*/ 0 60000 65536"/>
                  <a:gd name="T10" fmla="*/ 0 60000 65536"/>
                  <a:gd name="T11" fmla="*/ 0 60000 65536"/>
                  <a:gd name="T12" fmla="*/ 0 w 14"/>
                  <a:gd name="T13" fmla="*/ 0 h 25"/>
                  <a:gd name="T14" fmla="*/ 14 w 14"/>
                  <a:gd name="T15" fmla="*/ 25 h 25"/>
                </a:gdLst>
                <a:ahLst/>
                <a:cxnLst>
                  <a:cxn ang="T8">
                    <a:pos x="T0" y="T1"/>
                  </a:cxn>
                  <a:cxn ang="T9">
                    <a:pos x="T2" y="T3"/>
                  </a:cxn>
                  <a:cxn ang="T10">
                    <a:pos x="T4" y="T5"/>
                  </a:cxn>
                  <a:cxn ang="T11">
                    <a:pos x="T6" y="T7"/>
                  </a:cxn>
                </a:cxnLst>
                <a:rect l="T12" t="T13" r="T14" b="T15"/>
                <a:pathLst>
                  <a:path w="14" h="25">
                    <a:moveTo>
                      <a:pt x="6" y="0"/>
                    </a:moveTo>
                    <a:cubicBezTo>
                      <a:pt x="4" y="5"/>
                      <a:pt x="3" y="9"/>
                      <a:pt x="0" y="13"/>
                    </a:cubicBezTo>
                    <a:cubicBezTo>
                      <a:pt x="1" y="24"/>
                      <a:pt x="1" y="25"/>
                      <a:pt x="12" y="24"/>
                    </a:cubicBezTo>
                    <a:cubicBezTo>
                      <a:pt x="14" y="12"/>
                      <a:pt x="8" y="10"/>
                      <a:pt x="6" y="0"/>
                    </a:cubicBezTo>
                    <a:close/>
                  </a:path>
                </a:pathLst>
              </a:custGeom>
              <a:solidFill>
                <a:schemeClr val="folHlink">
                  <a:alpha val="50195"/>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sp>
            <p:nvSpPr>
              <p:cNvPr id="4" name="未知"/>
              <p:cNvSpPr>
                <a:spLocks noChangeArrowheads="1"/>
              </p:cNvSpPr>
              <p:nvPr/>
            </p:nvSpPr>
            <p:spPr bwMode="auto">
              <a:xfrm>
                <a:off x="1064" y="1268"/>
                <a:ext cx="11" cy="15"/>
              </a:xfrm>
              <a:custGeom>
                <a:avLst/>
                <a:gdLst>
                  <a:gd name="T0" fmla="*/ 7 w 13"/>
                  <a:gd name="T1" fmla="*/ 3 h 20"/>
                  <a:gd name="T2" fmla="*/ 1 w 13"/>
                  <a:gd name="T3" fmla="*/ 6 h 20"/>
                  <a:gd name="T4" fmla="*/ 7 w 13"/>
                  <a:gd name="T5" fmla="*/ 11 h 20"/>
                  <a:gd name="T6" fmla="*/ 7 w 13"/>
                  <a:gd name="T7" fmla="*/ 3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chemeClr val="folHlink">
                  <a:alpha val="50195"/>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sp>
            <p:nvSpPr>
              <p:cNvPr id="5" name="未知"/>
              <p:cNvSpPr>
                <a:spLocks noChangeArrowheads="1"/>
              </p:cNvSpPr>
              <p:nvPr/>
            </p:nvSpPr>
            <p:spPr bwMode="auto">
              <a:xfrm>
                <a:off x="1039" y="1302"/>
                <a:ext cx="9" cy="15"/>
              </a:xfrm>
              <a:custGeom>
                <a:avLst/>
                <a:gdLst>
                  <a:gd name="T0" fmla="*/ 5 w 13"/>
                  <a:gd name="T1" fmla="*/ 3 h 20"/>
                  <a:gd name="T2" fmla="*/ 1 w 13"/>
                  <a:gd name="T3" fmla="*/ 6 h 20"/>
                  <a:gd name="T4" fmla="*/ 4 w 13"/>
                  <a:gd name="T5" fmla="*/ 11 h 20"/>
                  <a:gd name="T6" fmla="*/ 5 w 13"/>
                  <a:gd name="T7" fmla="*/ 3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chemeClr val="folHlink">
                  <a:alpha val="50195"/>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sp>
            <p:nvSpPr>
              <p:cNvPr id="6" name="未知"/>
              <p:cNvSpPr>
                <a:spLocks noChangeArrowheads="1"/>
              </p:cNvSpPr>
              <p:nvPr/>
            </p:nvSpPr>
            <p:spPr bwMode="auto">
              <a:xfrm>
                <a:off x="1058" y="1289"/>
                <a:ext cx="11" cy="15"/>
              </a:xfrm>
              <a:custGeom>
                <a:avLst/>
                <a:gdLst>
                  <a:gd name="T0" fmla="*/ 7 w 13"/>
                  <a:gd name="T1" fmla="*/ 3 h 20"/>
                  <a:gd name="T2" fmla="*/ 1 w 13"/>
                  <a:gd name="T3" fmla="*/ 6 h 20"/>
                  <a:gd name="T4" fmla="*/ 7 w 13"/>
                  <a:gd name="T5" fmla="*/ 11 h 20"/>
                  <a:gd name="T6" fmla="*/ 7 w 13"/>
                  <a:gd name="T7" fmla="*/ 3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chemeClr val="folHlink">
                  <a:alpha val="50195"/>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sp>
            <p:nvSpPr>
              <p:cNvPr id="7" name="未知"/>
              <p:cNvSpPr>
                <a:spLocks noChangeArrowheads="1"/>
              </p:cNvSpPr>
              <p:nvPr/>
            </p:nvSpPr>
            <p:spPr bwMode="auto">
              <a:xfrm>
                <a:off x="307" y="305"/>
                <a:ext cx="10" cy="15"/>
              </a:xfrm>
              <a:custGeom>
                <a:avLst/>
                <a:gdLst>
                  <a:gd name="T0" fmla="*/ 6 w 13"/>
                  <a:gd name="T1" fmla="*/ 3 h 20"/>
                  <a:gd name="T2" fmla="*/ 1 w 13"/>
                  <a:gd name="T3" fmla="*/ 6 h 20"/>
                  <a:gd name="T4" fmla="*/ 5 w 13"/>
                  <a:gd name="T5" fmla="*/ 11 h 20"/>
                  <a:gd name="T6" fmla="*/ 6 w 13"/>
                  <a:gd name="T7" fmla="*/ 3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chemeClr val="folHlink">
                  <a:alpha val="50195"/>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sp>
            <p:nvSpPr>
              <p:cNvPr id="8" name="未知"/>
              <p:cNvSpPr>
                <a:spLocks noChangeArrowheads="1"/>
              </p:cNvSpPr>
              <p:nvPr/>
            </p:nvSpPr>
            <p:spPr bwMode="auto">
              <a:xfrm>
                <a:off x="0" y="55"/>
                <a:ext cx="2112" cy="1637"/>
              </a:xfrm>
              <a:custGeom>
                <a:avLst/>
                <a:gdLst>
                  <a:gd name="T0" fmla="*/ 475 w 2060"/>
                  <a:gd name="T1" fmla="*/ 647 h 1644"/>
                  <a:gd name="T2" fmla="*/ 350 w 2060"/>
                  <a:gd name="T3" fmla="*/ 589 h 1644"/>
                  <a:gd name="T4" fmla="*/ 166 w 2060"/>
                  <a:gd name="T5" fmla="*/ 639 h 1644"/>
                  <a:gd name="T6" fmla="*/ 48 w 2060"/>
                  <a:gd name="T7" fmla="*/ 753 h 1644"/>
                  <a:gd name="T8" fmla="*/ 12 w 2060"/>
                  <a:gd name="T9" fmla="*/ 933 h 1644"/>
                  <a:gd name="T10" fmla="*/ 154 w 2060"/>
                  <a:gd name="T11" fmla="*/ 1050 h 1644"/>
                  <a:gd name="T12" fmla="*/ 324 w 2060"/>
                  <a:gd name="T13" fmla="*/ 1033 h 1644"/>
                  <a:gd name="T14" fmla="*/ 416 w 2060"/>
                  <a:gd name="T15" fmla="*/ 1128 h 1644"/>
                  <a:gd name="T16" fmla="*/ 475 w 2060"/>
                  <a:gd name="T17" fmla="*/ 1435 h 1644"/>
                  <a:gd name="T18" fmla="*/ 523 w 2060"/>
                  <a:gd name="T19" fmla="*/ 1614 h 1644"/>
                  <a:gd name="T20" fmla="*/ 740 w 2060"/>
                  <a:gd name="T21" fmla="*/ 1560 h 1644"/>
                  <a:gd name="T22" fmla="*/ 859 w 2060"/>
                  <a:gd name="T23" fmla="*/ 1368 h 1644"/>
                  <a:gd name="T24" fmla="*/ 930 w 2060"/>
                  <a:gd name="T25" fmla="*/ 1143 h 1644"/>
                  <a:gd name="T26" fmla="*/ 1049 w 2060"/>
                  <a:gd name="T27" fmla="*/ 991 h 1644"/>
                  <a:gd name="T28" fmla="*/ 837 w 2060"/>
                  <a:gd name="T29" fmla="*/ 848 h 1644"/>
                  <a:gd name="T30" fmla="*/ 859 w 2060"/>
                  <a:gd name="T31" fmla="*/ 813 h 1644"/>
                  <a:gd name="T32" fmla="*/ 1054 w 2060"/>
                  <a:gd name="T33" fmla="*/ 908 h 1644"/>
                  <a:gd name="T34" fmla="*/ 1154 w 2060"/>
                  <a:gd name="T35" fmla="*/ 786 h 1644"/>
                  <a:gd name="T36" fmla="*/ 1099 w 2060"/>
                  <a:gd name="T37" fmla="*/ 757 h 1644"/>
                  <a:gd name="T38" fmla="*/ 976 w 2060"/>
                  <a:gd name="T39" fmla="*/ 710 h 1644"/>
                  <a:gd name="T40" fmla="*/ 1200 w 2060"/>
                  <a:gd name="T41" fmla="*/ 755 h 1644"/>
                  <a:gd name="T42" fmla="*/ 1363 w 2060"/>
                  <a:gd name="T43" fmla="*/ 844 h 1644"/>
                  <a:gd name="T44" fmla="*/ 1444 w 2060"/>
                  <a:gd name="T45" fmla="*/ 1025 h 1644"/>
                  <a:gd name="T46" fmla="*/ 1691 w 2060"/>
                  <a:gd name="T47" fmla="*/ 839 h 1644"/>
                  <a:gd name="T48" fmla="*/ 1791 w 2060"/>
                  <a:gd name="T49" fmla="*/ 1022 h 1644"/>
                  <a:gd name="T50" fmla="*/ 1794 w 2060"/>
                  <a:gd name="T51" fmla="*/ 866 h 1644"/>
                  <a:gd name="T52" fmla="*/ 1849 w 2060"/>
                  <a:gd name="T53" fmla="*/ 794 h 1644"/>
                  <a:gd name="T54" fmla="*/ 1874 w 2060"/>
                  <a:gd name="T55" fmla="*/ 540 h 1644"/>
                  <a:gd name="T56" fmla="*/ 1917 w 2060"/>
                  <a:gd name="T57" fmla="*/ 524 h 1644"/>
                  <a:gd name="T58" fmla="*/ 1939 w 2060"/>
                  <a:gd name="T59" fmla="*/ 423 h 1644"/>
                  <a:gd name="T60" fmla="*/ 1898 w 2060"/>
                  <a:gd name="T61" fmla="*/ 224 h 1644"/>
                  <a:gd name="T62" fmla="*/ 1996 w 2060"/>
                  <a:gd name="T63" fmla="*/ 108 h 1644"/>
                  <a:gd name="T64" fmla="*/ 2046 w 2060"/>
                  <a:gd name="T65" fmla="*/ 207 h 1644"/>
                  <a:gd name="T66" fmla="*/ 2042 w 2060"/>
                  <a:gd name="T67" fmla="*/ 121 h 1644"/>
                  <a:gd name="T68" fmla="*/ 2076 w 2060"/>
                  <a:gd name="T69" fmla="*/ 51 h 1644"/>
                  <a:gd name="T70" fmla="*/ 2142 w 2060"/>
                  <a:gd name="T71" fmla="*/ 0 h 1644"/>
                  <a:gd name="T72" fmla="*/ 1913 w 2060"/>
                  <a:gd name="T73" fmla="*/ 63 h 1644"/>
                  <a:gd name="T74" fmla="*/ 1664 w 2060"/>
                  <a:gd name="T75" fmla="*/ 83 h 1644"/>
                  <a:gd name="T76" fmla="*/ 1418 w 2060"/>
                  <a:gd name="T77" fmla="*/ 30 h 1644"/>
                  <a:gd name="T78" fmla="*/ 1190 w 2060"/>
                  <a:gd name="T79" fmla="*/ 65 h 1644"/>
                  <a:gd name="T80" fmla="*/ 1093 w 2060"/>
                  <a:gd name="T81" fmla="*/ 168 h 1644"/>
                  <a:gd name="T82" fmla="*/ 973 w 2060"/>
                  <a:gd name="T83" fmla="*/ 135 h 1644"/>
                  <a:gd name="T84" fmla="*/ 797 w 2060"/>
                  <a:gd name="T85" fmla="*/ 181 h 1644"/>
                  <a:gd name="T86" fmla="*/ 701 w 2060"/>
                  <a:gd name="T87" fmla="*/ 138 h 1644"/>
                  <a:gd name="T88" fmla="*/ 382 w 2060"/>
                  <a:gd name="T89" fmla="*/ 246 h 1644"/>
                  <a:gd name="T90" fmla="*/ 563 w 2060"/>
                  <a:gd name="T91" fmla="*/ 211 h 1644"/>
                  <a:gd name="T92" fmla="*/ 671 w 2060"/>
                  <a:gd name="T93" fmla="*/ 274 h 1644"/>
                  <a:gd name="T94" fmla="*/ 465 w 2060"/>
                  <a:gd name="T95" fmla="*/ 353 h 1644"/>
                  <a:gd name="T96" fmla="*/ 289 w 2060"/>
                  <a:gd name="T97" fmla="*/ 412 h 1644"/>
                  <a:gd name="T98" fmla="*/ 175 w 2060"/>
                  <a:gd name="T99" fmla="*/ 533 h 1644"/>
                  <a:gd name="T100" fmla="*/ 297 w 2060"/>
                  <a:gd name="T101" fmla="*/ 548 h 1644"/>
                  <a:gd name="T102" fmla="*/ 401 w 2060"/>
                  <a:gd name="T103" fmla="*/ 569 h 1644"/>
                  <a:gd name="T104" fmla="*/ 518 w 2060"/>
                  <a:gd name="T105" fmla="*/ 585 h 1644"/>
                  <a:gd name="T106" fmla="*/ 512 w 2060"/>
                  <a:gd name="T107" fmla="*/ 508 h 1644"/>
                  <a:gd name="T108" fmla="*/ 622 w 2060"/>
                  <a:gd name="T109" fmla="*/ 544 h 1644"/>
                  <a:gd name="T110" fmla="*/ 721 w 2060"/>
                  <a:gd name="T111" fmla="*/ 466 h 1644"/>
                  <a:gd name="T112" fmla="*/ 811 w 2060"/>
                  <a:gd name="T113" fmla="*/ 476 h 1644"/>
                  <a:gd name="T114" fmla="*/ 672 w 2060"/>
                  <a:gd name="T115" fmla="*/ 592 h 164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060"/>
                  <a:gd name="T175" fmla="*/ 0 h 1644"/>
                  <a:gd name="T176" fmla="*/ 2060 w 2060"/>
                  <a:gd name="T177" fmla="*/ 1644 h 164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060" h="1644">
                    <a:moveTo>
                      <a:pt x="697" y="677"/>
                    </a:moveTo>
                    <a:cubicBezTo>
                      <a:pt x="659" y="675"/>
                      <a:pt x="652" y="669"/>
                      <a:pt x="618" y="667"/>
                    </a:cubicBezTo>
                    <a:cubicBezTo>
                      <a:pt x="607" y="666"/>
                      <a:pt x="594" y="661"/>
                      <a:pt x="582" y="658"/>
                    </a:cubicBezTo>
                    <a:cubicBezTo>
                      <a:pt x="577" y="655"/>
                      <a:pt x="568" y="650"/>
                      <a:pt x="568" y="650"/>
                    </a:cubicBezTo>
                    <a:cubicBezTo>
                      <a:pt x="551" y="652"/>
                      <a:pt x="557" y="655"/>
                      <a:pt x="546" y="658"/>
                    </a:cubicBezTo>
                    <a:cubicBezTo>
                      <a:pt x="540" y="667"/>
                      <a:pt x="542" y="669"/>
                      <a:pt x="546" y="677"/>
                    </a:cubicBezTo>
                    <a:cubicBezTo>
                      <a:pt x="548" y="680"/>
                      <a:pt x="550" y="686"/>
                      <a:pt x="550" y="686"/>
                    </a:cubicBezTo>
                    <a:cubicBezTo>
                      <a:pt x="526" y="694"/>
                      <a:pt x="506" y="678"/>
                      <a:pt x="488" y="670"/>
                    </a:cubicBezTo>
                    <a:cubicBezTo>
                      <a:pt x="481" y="653"/>
                      <a:pt x="472" y="655"/>
                      <a:pt x="452" y="653"/>
                    </a:cubicBezTo>
                    <a:cubicBezTo>
                      <a:pt x="446" y="648"/>
                      <a:pt x="444" y="648"/>
                      <a:pt x="437" y="650"/>
                    </a:cubicBezTo>
                    <a:cubicBezTo>
                      <a:pt x="427" y="647"/>
                      <a:pt x="433" y="648"/>
                      <a:pt x="423" y="642"/>
                    </a:cubicBezTo>
                    <a:cubicBezTo>
                      <a:pt x="421" y="641"/>
                      <a:pt x="418" y="639"/>
                      <a:pt x="418" y="639"/>
                    </a:cubicBezTo>
                    <a:cubicBezTo>
                      <a:pt x="416" y="638"/>
                      <a:pt x="413" y="633"/>
                      <a:pt x="413" y="630"/>
                    </a:cubicBezTo>
                    <a:cubicBezTo>
                      <a:pt x="415" y="625"/>
                      <a:pt x="418" y="616"/>
                      <a:pt x="418" y="616"/>
                    </a:cubicBezTo>
                    <a:cubicBezTo>
                      <a:pt x="416" y="592"/>
                      <a:pt x="421" y="588"/>
                      <a:pt x="398" y="591"/>
                    </a:cubicBezTo>
                    <a:cubicBezTo>
                      <a:pt x="390" y="598"/>
                      <a:pt x="390" y="595"/>
                      <a:pt x="381" y="592"/>
                    </a:cubicBezTo>
                    <a:cubicBezTo>
                      <a:pt x="370" y="592"/>
                      <a:pt x="361" y="595"/>
                      <a:pt x="348" y="597"/>
                    </a:cubicBezTo>
                    <a:cubicBezTo>
                      <a:pt x="344" y="595"/>
                      <a:pt x="337" y="597"/>
                      <a:pt x="333" y="595"/>
                    </a:cubicBezTo>
                    <a:cubicBezTo>
                      <a:pt x="331" y="594"/>
                      <a:pt x="330" y="592"/>
                      <a:pt x="328" y="592"/>
                    </a:cubicBezTo>
                    <a:cubicBezTo>
                      <a:pt x="314" y="591"/>
                      <a:pt x="296" y="597"/>
                      <a:pt x="283" y="602"/>
                    </a:cubicBezTo>
                    <a:cubicBezTo>
                      <a:pt x="276" y="603"/>
                      <a:pt x="268" y="606"/>
                      <a:pt x="260" y="608"/>
                    </a:cubicBezTo>
                    <a:cubicBezTo>
                      <a:pt x="255" y="609"/>
                      <a:pt x="246" y="613"/>
                      <a:pt x="246" y="613"/>
                    </a:cubicBezTo>
                    <a:cubicBezTo>
                      <a:pt x="228" y="611"/>
                      <a:pt x="209" y="609"/>
                      <a:pt x="189" y="611"/>
                    </a:cubicBezTo>
                    <a:cubicBezTo>
                      <a:pt x="184" y="613"/>
                      <a:pt x="180" y="614"/>
                      <a:pt x="175" y="617"/>
                    </a:cubicBezTo>
                    <a:cubicBezTo>
                      <a:pt x="173" y="619"/>
                      <a:pt x="173" y="620"/>
                      <a:pt x="173" y="622"/>
                    </a:cubicBezTo>
                    <a:cubicBezTo>
                      <a:pt x="172" y="623"/>
                      <a:pt x="169" y="623"/>
                      <a:pt x="169" y="625"/>
                    </a:cubicBezTo>
                    <a:cubicBezTo>
                      <a:pt x="163" y="634"/>
                      <a:pt x="167" y="641"/>
                      <a:pt x="158" y="645"/>
                    </a:cubicBezTo>
                    <a:cubicBezTo>
                      <a:pt x="153" y="648"/>
                      <a:pt x="149" y="652"/>
                      <a:pt x="144" y="655"/>
                    </a:cubicBezTo>
                    <a:cubicBezTo>
                      <a:pt x="141" y="656"/>
                      <a:pt x="135" y="659"/>
                      <a:pt x="135" y="659"/>
                    </a:cubicBezTo>
                    <a:cubicBezTo>
                      <a:pt x="133" y="664"/>
                      <a:pt x="130" y="666"/>
                      <a:pt x="130" y="669"/>
                    </a:cubicBezTo>
                    <a:cubicBezTo>
                      <a:pt x="128" y="677"/>
                      <a:pt x="132" y="691"/>
                      <a:pt x="124" y="698"/>
                    </a:cubicBezTo>
                    <a:cubicBezTo>
                      <a:pt x="118" y="703"/>
                      <a:pt x="108" y="709"/>
                      <a:pt x="101" y="711"/>
                    </a:cubicBezTo>
                    <a:cubicBezTo>
                      <a:pt x="101" y="711"/>
                      <a:pt x="90" y="716"/>
                      <a:pt x="87" y="716"/>
                    </a:cubicBezTo>
                    <a:cubicBezTo>
                      <a:pt x="85" y="717"/>
                      <a:pt x="82" y="717"/>
                      <a:pt x="82" y="717"/>
                    </a:cubicBezTo>
                    <a:cubicBezTo>
                      <a:pt x="76" y="725"/>
                      <a:pt x="68" y="733"/>
                      <a:pt x="60" y="738"/>
                    </a:cubicBezTo>
                    <a:cubicBezTo>
                      <a:pt x="56" y="745"/>
                      <a:pt x="53" y="755"/>
                      <a:pt x="46" y="759"/>
                    </a:cubicBezTo>
                    <a:cubicBezTo>
                      <a:pt x="43" y="764"/>
                      <a:pt x="37" y="767"/>
                      <a:pt x="31" y="773"/>
                    </a:cubicBezTo>
                    <a:cubicBezTo>
                      <a:pt x="26" y="780"/>
                      <a:pt x="25" y="789"/>
                      <a:pt x="23" y="797"/>
                    </a:cubicBezTo>
                    <a:cubicBezTo>
                      <a:pt x="20" y="803"/>
                      <a:pt x="19" y="809"/>
                      <a:pt x="17" y="816"/>
                    </a:cubicBezTo>
                    <a:cubicBezTo>
                      <a:pt x="15" y="817"/>
                      <a:pt x="14" y="824"/>
                      <a:pt x="14" y="824"/>
                    </a:cubicBezTo>
                    <a:cubicBezTo>
                      <a:pt x="15" y="831"/>
                      <a:pt x="26" y="842"/>
                      <a:pt x="26" y="842"/>
                    </a:cubicBezTo>
                    <a:cubicBezTo>
                      <a:pt x="26" y="847"/>
                      <a:pt x="17" y="855"/>
                      <a:pt x="17" y="855"/>
                    </a:cubicBezTo>
                    <a:cubicBezTo>
                      <a:pt x="14" y="863"/>
                      <a:pt x="17" y="867"/>
                      <a:pt x="25" y="870"/>
                    </a:cubicBezTo>
                    <a:cubicBezTo>
                      <a:pt x="28" y="884"/>
                      <a:pt x="17" y="902"/>
                      <a:pt x="6" y="909"/>
                    </a:cubicBezTo>
                    <a:cubicBezTo>
                      <a:pt x="0" y="927"/>
                      <a:pt x="5" y="927"/>
                      <a:pt x="12" y="941"/>
                    </a:cubicBezTo>
                    <a:cubicBezTo>
                      <a:pt x="23" y="963"/>
                      <a:pt x="29" y="969"/>
                      <a:pt x="53" y="977"/>
                    </a:cubicBezTo>
                    <a:cubicBezTo>
                      <a:pt x="60" y="986"/>
                      <a:pt x="56" y="983"/>
                      <a:pt x="63" y="989"/>
                    </a:cubicBezTo>
                    <a:cubicBezTo>
                      <a:pt x="62" y="994"/>
                      <a:pt x="59" y="997"/>
                      <a:pt x="59" y="1002"/>
                    </a:cubicBezTo>
                    <a:cubicBezTo>
                      <a:pt x="57" y="1009"/>
                      <a:pt x="70" y="1020"/>
                      <a:pt x="74" y="1027"/>
                    </a:cubicBezTo>
                    <a:cubicBezTo>
                      <a:pt x="77" y="1031"/>
                      <a:pt x="91" y="1036"/>
                      <a:pt x="91" y="1036"/>
                    </a:cubicBezTo>
                    <a:cubicBezTo>
                      <a:pt x="94" y="1036"/>
                      <a:pt x="96" y="1036"/>
                      <a:pt x="98" y="1034"/>
                    </a:cubicBezTo>
                    <a:cubicBezTo>
                      <a:pt x="99" y="1034"/>
                      <a:pt x="98" y="1031"/>
                      <a:pt x="99" y="1030"/>
                    </a:cubicBezTo>
                    <a:cubicBezTo>
                      <a:pt x="101" y="1030"/>
                      <a:pt x="107" y="1038"/>
                      <a:pt x="108" y="1038"/>
                    </a:cubicBezTo>
                    <a:cubicBezTo>
                      <a:pt x="119" y="1047"/>
                      <a:pt x="133" y="1055"/>
                      <a:pt x="146" y="1059"/>
                    </a:cubicBezTo>
                    <a:cubicBezTo>
                      <a:pt x="149" y="1067"/>
                      <a:pt x="152" y="1066"/>
                      <a:pt x="159" y="1064"/>
                    </a:cubicBezTo>
                    <a:cubicBezTo>
                      <a:pt x="163" y="1061"/>
                      <a:pt x="166" y="1059"/>
                      <a:pt x="169" y="1058"/>
                    </a:cubicBezTo>
                    <a:cubicBezTo>
                      <a:pt x="172" y="1056"/>
                      <a:pt x="178" y="1055"/>
                      <a:pt x="178" y="1055"/>
                    </a:cubicBezTo>
                    <a:cubicBezTo>
                      <a:pt x="192" y="1059"/>
                      <a:pt x="209" y="1061"/>
                      <a:pt x="224" y="1063"/>
                    </a:cubicBezTo>
                    <a:cubicBezTo>
                      <a:pt x="231" y="1067"/>
                      <a:pt x="229" y="1070"/>
                      <a:pt x="238" y="1069"/>
                    </a:cubicBezTo>
                    <a:cubicBezTo>
                      <a:pt x="238" y="1063"/>
                      <a:pt x="238" y="1056"/>
                      <a:pt x="238" y="1050"/>
                    </a:cubicBezTo>
                    <a:cubicBezTo>
                      <a:pt x="241" y="1041"/>
                      <a:pt x="257" y="1059"/>
                      <a:pt x="260" y="1061"/>
                    </a:cubicBezTo>
                    <a:cubicBezTo>
                      <a:pt x="266" y="1050"/>
                      <a:pt x="279" y="1052"/>
                      <a:pt x="291" y="1050"/>
                    </a:cubicBezTo>
                    <a:cubicBezTo>
                      <a:pt x="297" y="1049"/>
                      <a:pt x="302" y="1044"/>
                      <a:pt x="308" y="1041"/>
                    </a:cubicBezTo>
                    <a:cubicBezTo>
                      <a:pt x="319" y="1042"/>
                      <a:pt x="330" y="1045"/>
                      <a:pt x="341" y="1049"/>
                    </a:cubicBezTo>
                    <a:cubicBezTo>
                      <a:pt x="342" y="1050"/>
                      <a:pt x="344" y="1055"/>
                      <a:pt x="344" y="1058"/>
                    </a:cubicBezTo>
                    <a:cubicBezTo>
                      <a:pt x="344" y="1061"/>
                      <a:pt x="342" y="1067"/>
                      <a:pt x="342" y="1067"/>
                    </a:cubicBezTo>
                    <a:cubicBezTo>
                      <a:pt x="347" y="1070"/>
                      <a:pt x="355" y="1072"/>
                      <a:pt x="361" y="1075"/>
                    </a:cubicBezTo>
                    <a:cubicBezTo>
                      <a:pt x="362" y="1075"/>
                      <a:pt x="365" y="1077"/>
                      <a:pt x="365" y="1077"/>
                    </a:cubicBezTo>
                    <a:cubicBezTo>
                      <a:pt x="375" y="1074"/>
                      <a:pt x="384" y="1074"/>
                      <a:pt x="393" y="1080"/>
                    </a:cubicBezTo>
                    <a:cubicBezTo>
                      <a:pt x="396" y="1083"/>
                      <a:pt x="398" y="1088"/>
                      <a:pt x="401" y="1092"/>
                    </a:cubicBezTo>
                    <a:cubicBezTo>
                      <a:pt x="404" y="1095"/>
                      <a:pt x="407" y="1102"/>
                      <a:pt x="407" y="1102"/>
                    </a:cubicBezTo>
                    <a:cubicBezTo>
                      <a:pt x="404" y="1114"/>
                      <a:pt x="399" y="1127"/>
                      <a:pt x="396" y="1138"/>
                    </a:cubicBezTo>
                    <a:cubicBezTo>
                      <a:pt x="393" y="1147"/>
                      <a:pt x="395" y="1141"/>
                      <a:pt x="389" y="1152"/>
                    </a:cubicBezTo>
                    <a:cubicBezTo>
                      <a:pt x="387" y="1153"/>
                      <a:pt x="385" y="1156"/>
                      <a:pt x="385" y="1156"/>
                    </a:cubicBezTo>
                    <a:cubicBezTo>
                      <a:pt x="389" y="1185"/>
                      <a:pt x="396" y="1180"/>
                      <a:pt x="410" y="1197"/>
                    </a:cubicBezTo>
                    <a:cubicBezTo>
                      <a:pt x="427" y="1219"/>
                      <a:pt x="440" y="1239"/>
                      <a:pt x="447" y="1266"/>
                    </a:cubicBezTo>
                    <a:cubicBezTo>
                      <a:pt x="446" y="1280"/>
                      <a:pt x="452" y="1314"/>
                      <a:pt x="435" y="1325"/>
                    </a:cubicBezTo>
                    <a:cubicBezTo>
                      <a:pt x="427" y="1347"/>
                      <a:pt x="433" y="1325"/>
                      <a:pt x="430" y="1367"/>
                    </a:cubicBezTo>
                    <a:cubicBezTo>
                      <a:pt x="429" y="1377"/>
                      <a:pt x="421" y="1381"/>
                      <a:pt x="418" y="1391"/>
                    </a:cubicBezTo>
                    <a:cubicBezTo>
                      <a:pt x="421" y="1413"/>
                      <a:pt x="430" y="1422"/>
                      <a:pt x="446" y="1438"/>
                    </a:cubicBezTo>
                    <a:cubicBezTo>
                      <a:pt x="449" y="1441"/>
                      <a:pt x="450" y="1442"/>
                      <a:pt x="452" y="1447"/>
                    </a:cubicBezTo>
                    <a:cubicBezTo>
                      <a:pt x="454" y="1450"/>
                      <a:pt x="455" y="1456"/>
                      <a:pt x="455" y="1456"/>
                    </a:cubicBezTo>
                    <a:cubicBezTo>
                      <a:pt x="457" y="1475"/>
                      <a:pt x="458" y="1488"/>
                      <a:pt x="460" y="1505"/>
                    </a:cubicBezTo>
                    <a:cubicBezTo>
                      <a:pt x="461" y="1514"/>
                      <a:pt x="461" y="1511"/>
                      <a:pt x="464" y="1522"/>
                    </a:cubicBezTo>
                    <a:cubicBezTo>
                      <a:pt x="466" y="1524"/>
                      <a:pt x="466" y="1527"/>
                      <a:pt x="466" y="1527"/>
                    </a:cubicBezTo>
                    <a:cubicBezTo>
                      <a:pt x="468" y="1542"/>
                      <a:pt x="469" y="1552"/>
                      <a:pt x="481" y="1561"/>
                    </a:cubicBezTo>
                    <a:cubicBezTo>
                      <a:pt x="485" y="1566"/>
                      <a:pt x="488" y="1569"/>
                      <a:pt x="494" y="1572"/>
                    </a:cubicBezTo>
                    <a:cubicBezTo>
                      <a:pt x="497" y="1585"/>
                      <a:pt x="503" y="1597"/>
                      <a:pt x="506" y="1610"/>
                    </a:cubicBezTo>
                    <a:cubicBezTo>
                      <a:pt x="506" y="1614"/>
                      <a:pt x="508" y="1619"/>
                      <a:pt x="505" y="1622"/>
                    </a:cubicBezTo>
                    <a:cubicBezTo>
                      <a:pt x="503" y="1625"/>
                      <a:pt x="497" y="1628"/>
                      <a:pt x="497" y="1628"/>
                    </a:cubicBezTo>
                    <a:cubicBezTo>
                      <a:pt x="488" y="1642"/>
                      <a:pt x="509" y="1644"/>
                      <a:pt x="517" y="1644"/>
                    </a:cubicBezTo>
                    <a:cubicBezTo>
                      <a:pt x="539" y="1639"/>
                      <a:pt x="557" y="1635"/>
                      <a:pt x="579" y="1633"/>
                    </a:cubicBezTo>
                    <a:cubicBezTo>
                      <a:pt x="598" y="1630"/>
                      <a:pt x="613" y="1627"/>
                      <a:pt x="632" y="1624"/>
                    </a:cubicBezTo>
                    <a:cubicBezTo>
                      <a:pt x="635" y="1624"/>
                      <a:pt x="638" y="1622"/>
                      <a:pt x="641" y="1621"/>
                    </a:cubicBezTo>
                    <a:cubicBezTo>
                      <a:pt x="642" y="1621"/>
                      <a:pt x="644" y="1619"/>
                      <a:pt x="646" y="1617"/>
                    </a:cubicBezTo>
                    <a:cubicBezTo>
                      <a:pt x="649" y="1617"/>
                      <a:pt x="655" y="1616"/>
                      <a:pt x="655" y="1616"/>
                    </a:cubicBezTo>
                    <a:cubicBezTo>
                      <a:pt x="659" y="1610"/>
                      <a:pt x="664" y="1603"/>
                      <a:pt x="670" y="1600"/>
                    </a:cubicBezTo>
                    <a:cubicBezTo>
                      <a:pt x="675" y="1594"/>
                      <a:pt x="678" y="1591"/>
                      <a:pt x="683" y="1588"/>
                    </a:cubicBezTo>
                    <a:cubicBezTo>
                      <a:pt x="687" y="1581"/>
                      <a:pt x="697" y="1577"/>
                      <a:pt x="704" y="1574"/>
                    </a:cubicBezTo>
                    <a:cubicBezTo>
                      <a:pt x="715" y="1563"/>
                      <a:pt x="726" y="1550"/>
                      <a:pt x="731" y="1535"/>
                    </a:cubicBezTo>
                    <a:cubicBezTo>
                      <a:pt x="731" y="1531"/>
                      <a:pt x="729" y="1528"/>
                      <a:pt x="729" y="1525"/>
                    </a:cubicBezTo>
                    <a:cubicBezTo>
                      <a:pt x="729" y="1494"/>
                      <a:pt x="737" y="1505"/>
                      <a:pt x="754" y="1494"/>
                    </a:cubicBezTo>
                    <a:cubicBezTo>
                      <a:pt x="759" y="1488"/>
                      <a:pt x="762" y="1483"/>
                      <a:pt x="765" y="1475"/>
                    </a:cubicBezTo>
                    <a:cubicBezTo>
                      <a:pt x="763" y="1458"/>
                      <a:pt x="765" y="1439"/>
                      <a:pt x="755" y="1424"/>
                    </a:cubicBezTo>
                    <a:cubicBezTo>
                      <a:pt x="759" y="1413"/>
                      <a:pt x="771" y="1419"/>
                      <a:pt x="779" y="1422"/>
                    </a:cubicBezTo>
                    <a:cubicBezTo>
                      <a:pt x="782" y="1427"/>
                      <a:pt x="782" y="1435"/>
                      <a:pt x="785" y="1427"/>
                    </a:cubicBezTo>
                    <a:cubicBezTo>
                      <a:pt x="786" y="1416"/>
                      <a:pt x="786" y="1405"/>
                      <a:pt x="786" y="1396"/>
                    </a:cubicBezTo>
                    <a:cubicBezTo>
                      <a:pt x="788" y="1386"/>
                      <a:pt x="810" y="1385"/>
                      <a:pt x="817" y="1380"/>
                    </a:cubicBezTo>
                    <a:cubicBezTo>
                      <a:pt x="820" y="1374"/>
                      <a:pt x="831" y="1367"/>
                      <a:pt x="837" y="1363"/>
                    </a:cubicBezTo>
                    <a:cubicBezTo>
                      <a:pt x="841" y="1361"/>
                      <a:pt x="847" y="1356"/>
                      <a:pt x="847" y="1356"/>
                    </a:cubicBezTo>
                    <a:cubicBezTo>
                      <a:pt x="855" y="1345"/>
                      <a:pt x="845" y="1333"/>
                      <a:pt x="844" y="1320"/>
                    </a:cubicBezTo>
                    <a:cubicBezTo>
                      <a:pt x="845" y="1310"/>
                      <a:pt x="847" y="1308"/>
                      <a:pt x="850" y="1299"/>
                    </a:cubicBezTo>
                    <a:cubicBezTo>
                      <a:pt x="847" y="1288"/>
                      <a:pt x="842" y="1288"/>
                      <a:pt x="834" y="1280"/>
                    </a:cubicBezTo>
                    <a:cubicBezTo>
                      <a:pt x="833" y="1275"/>
                      <a:pt x="830" y="1266"/>
                      <a:pt x="830" y="1266"/>
                    </a:cubicBezTo>
                    <a:cubicBezTo>
                      <a:pt x="831" y="1250"/>
                      <a:pt x="831" y="1236"/>
                      <a:pt x="831" y="1220"/>
                    </a:cubicBezTo>
                    <a:cubicBezTo>
                      <a:pt x="833" y="1192"/>
                      <a:pt x="861" y="1183"/>
                      <a:pt x="876" y="1166"/>
                    </a:cubicBezTo>
                    <a:cubicBezTo>
                      <a:pt x="879" y="1160"/>
                      <a:pt x="884" y="1160"/>
                      <a:pt x="885" y="1153"/>
                    </a:cubicBezTo>
                    <a:cubicBezTo>
                      <a:pt x="890" y="1144"/>
                      <a:pt x="889" y="1142"/>
                      <a:pt x="895" y="1136"/>
                    </a:cubicBezTo>
                    <a:cubicBezTo>
                      <a:pt x="898" y="1127"/>
                      <a:pt x="906" y="1114"/>
                      <a:pt x="915" y="1111"/>
                    </a:cubicBezTo>
                    <a:cubicBezTo>
                      <a:pt x="920" y="1105"/>
                      <a:pt x="924" y="1099"/>
                      <a:pt x="930" y="1094"/>
                    </a:cubicBezTo>
                    <a:cubicBezTo>
                      <a:pt x="935" y="1089"/>
                      <a:pt x="938" y="1089"/>
                      <a:pt x="943" y="1084"/>
                    </a:cubicBezTo>
                    <a:cubicBezTo>
                      <a:pt x="947" y="1080"/>
                      <a:pt x="949" y="1078"/>
                      <a:pt x="955" y="1077"/>
                    </a:cubicBezTo>
                    <a:cubicBezTo>
                      <a:pt x="961" y="1066"/>
                      <a:pt x="958" y="1069"/>
                      <a:pt x="966" y="1064"/>
                    </a:cubicBezTo>
                    <a:cubicBezTo>
                      <a:pt x="972" y="1055"/>
                      <a:pt x="978" y="1045"/>
                      <a:pt x="983" y="1036"/>
                    </a:cubicBezTo>
                    <a:cubicBezTo>
                      <a:pt x="988" y="1030"/>
                      <a:pt x="989" y="1019"/>
                      <a:pt x="991" y="1013"/>
                    </a:cubicBezTo>
                    <a:cubicBezTo>
                      <a:pt x="994" y="1003"/>
                      <a:pt x="992" y="1009"/>
                      <a:pt x="998" y="999"/>
                    </a:cubicBezTo>
                    <a:cubicBezTo>
                      <a:pt x="1003" y="992"/>
                      <a:pt x="1003" y="984"/>
                      <a:pt x="1005" y="977"/>
                    </a:cubicBezTo>
                    <a:cubicBezTo>
                      <a:pt x="1003" y="966"/>
                      <a:pt x="1000" y="970"/>
                      <a:pt x="989" y="974"/>
                    </a:cubicBezTo>
                    <a:cubicBezTo>
                      <a:pt x="971" y="986"/>
                      <a:pt x="941" y="983"/>
                      <a:pt x="921" y="983"/>
                    </a:cubicBezTo>
                    <a:cubicBezTo>
                      <a:pt x="892" y="981"/>
                      <a:pt x="895" y="977"/>
                      <a:pt x="878" y="961"/>
                    </a:cubicBezTo>
                    <a:cubicBezTo>
                      <a:pt x="875" y="949"/>
                      <a:pt x="867" y="944"/>
                      <a:pt x="858" y="936"/>
                    </a:cubicBezTo>
                    <a:cubicBezTo>
                      <a:pt x="853" y="933"/>
                      <a:pt x="844" y="930"/>
                      <a:pt x="844" y="930"/>
                    </a:cubicBezTo>
                    <a:cubicBezTo>
                      <a:pt x="837" y="909"/>
                      <a:pt x="828" y="891"/>
                      <a:pt x="817" y="872"/>
                    </a:cubicBezTo>
                    <a:cubicBezTo>
                      <a:pt x="811" y="866"/>
                      <a:pt x="816" y="869"/>
                      <a:pt x="805" y="863"/>
                    </a:cubicBezTo>
                    <a:cubicBezTo>
                      <a:pt x="802" y="859"/>
                      <a:pt x="796" y="856"/>
                      <a:pt x="796" y="856"/>
                    </a:cubicBezTo>
                    <a:cubicBezTo>
                      <a:pt x="786" y="842"/>
                      <a:pt x="794" y="825"/>
                      <a:pt x="785" y="813"/>
                    </a:cubicBezTo>
                    <a:cubicBezTo>
                      <a:pt x="774" y="794"/>
                      <a:pt x="759" y="772"/>
                      <a:pt x="745" y="758"/>
                    </a:cubicBezTo>
                    <a:cubicBezTo>
                      <a:pt x="742" y="744"/>
                      <a:pt x="737" y="736"/>
                      <a:pt x="729" y="723"/>
                    </a:cubicBezTo>
                    <a:cubicBezTo>
                      <a:pt x="726" y="720"/>
                      <a:pt x="723" y="709"/>
                      <a:pt x="723" y="709"/>
                    </a:cubicBezTo>
                    <a:cubicBezTo>
                      <a:pt x="740" y="705"/>
                      <a:pt x="757" y="733"/>
                      <a:pt x="766" y="744"/>
                    </a:cubicBezTo>
                    <a:cubicBezTo>
                      <a:pt x="771" y="758"/>
                      <a:pt x="771" y="759"/>
                      <a:pt x="786" y="764"/>
                    </a:cubicBezTo>
                    <a:cubicBezTo>
                      <a:pt x="793" y="766"/>
                      <a:pt x="800" y="773"/>
                      <a:pt x="800" y="773"/>
                    </a:cubicBezTo>
                    <a:cubicBezTo>
                      <a:pt x="803" y="780"/>
                      <a:pt x="808" y="784"/>
                      <a:pt x="813" y="791"/>
                    </a:cubicBezTo>
                    <a:cubicBezTo>
                      <a:pt x="813" y="803"/>
                      <a:pt x="814" y="809"/>
                      <a:pt x="817" y="819"/>
                    </a:cubicBezTo>
                    <a:cubicBezTo>
                      <a:pt x="819" y="842"/>
                      <a:pt x="820" y="841"/>
                      <a:pt x="839" y="847"/>
                    </a:cubicBezTo>
                    <a:cubicBezTo>
                      <a:pt x="844" y="852"/>
                      <a:pt x="847" y="856"/>
                      <a:pt x="851" y="861"/>
                    </a:cubicBezTo>
                    <a:cubicBezTo>
                      <a:pt x="851" y="863"/>
                      <a:pt x="853" y="864"/>
                      <a:pt x="853" y="866"/>
                    </a:cubicBezTo>
                    <a:cubicBezTo>
                      <a:pt x="853" y="869"/>
                      <a:pt x="853" y="874"/>
                      <a:pt x="855" y="877"/>
                    </a:cubicBezTo>
                    <a:cubicBezTo>
                      <a:pt x="856" y="884"/>
                      <a:pt x="870" y="889"/>
                      <a:pt x="875" y="894"/>
                    </a:cubicBezTo>
                    <a:cubicBezTo>
                      <a:pt x="887" y="927"/>
                      <a:pt x="870" y="945"/>
                      <a:pt x="910" y="955"/>
                    </a:cubicBezTo>
                    <a:cubicBezTo>
                      <a:pt x="921" y="953"/>
                      <a:pt x="926" y="955"/>
                      <a:pt x="933" y="949"/>
                    </a:cubicBezTo>
                    <a:cubicBezTo>
                      <a:pt x="938" y="942"/>
                      <a:pt x="944" y="941"/>
                      <a:pt x="951" y="936"/>
                    </a:cubicBezTo>
                    <a:cubicBezTo>
                      <a:pt x="972" y="924"/>
                      <a:pt x="978" y="920"/>
                      <a:pt x="1003" y="916"/>
                    </a:cubicBezTo>
                    <a:cubicBezTo>
                      <a:pt x="1009" y="914"/>
                      <a:pt x="1017" y="911"/>
                      <a:pt x="1025" y="909"/>
                    </a:cubicBezTo>
                    <a:cubicBezTo>
                      <a:pt x="1031" y="906"/>
                      <a:pt x="1036" y="899"/>
                      <a:pt x="1042" y="897"/>
                    </a:cubicBezTo>
                    <a:cubicBezTo>
                      <a:pt x="1051" y="894"/>
                      <a:pt x="1060" y="894"/>
                      <a:pt x="1068" y="888"/>
                    </a:cubicBezTo>
                    <a:cubicBezTo>
                      <a:pt x="1073" y="881"/>
                      <a:pt x="1079" y="877"/>
                      <a:pt x="1084" y="869"/>
                    </a:cubicBezTo>
                    <a:cubicBezTo>
                      <a:pt x="1087" y="861"/>
                      <a:pt x="1088" y="850"/>
                      <a:pt x="1098" y="844"/>
                    </a:cubicBezTo>
                    <a:cubicBezTo>
                      <a:pt x="1104" y="836"/>
                      <a:pt x="1105" y="825"/>
                      <a:pt x="1108" y="816"/>
                    </a:cubicBezTo>
                    <a:cubicBezTo>
                      <a:pt x="1110" y="811"/>
                      <a:pt x="1115" y="808"/>
                      <a:pt x="1116" y="803"/>
                    </a:cubicBezTo>
                    <a:cubicBezTo>
                      <a:pt x="1110" y="800"/>
                      <a:pt x="1110" y="805"/>
                      <a:pt x="1102" y="808"/>
                    </a:cubicBezTo>
                    <a:cubicBezTo>
                      <a:pt x="1099" y="802"/>
                      <a:pt x="1104" y="795"/>
                      <a:pt x="1098" y="792"/>
                    </a:cubicBezTo>
                    <a:cubicBezTo>
                      <a:pt x="1094" y="789"/>
                      <a:pt x="1084" y="788"/>
                      <a:pt x="1084" y="788"/>
                    </a:cubicBezTo>
                    <a:cubicBezTo>
                      <a:pt x="1077" y="780"/>
                      <a:pt x="1076" y="783"/>
                      <a:pt x="1067" y="786"/>
                    </a:cubicBezTo>
                    <a:cubicBezTo>
                      <a:pt x="1064" y="788"/>
                      <a:pt x="1057" y="789"/>
                      <a:pt x="1057" y="789"/>
                    </a:cubicBezTo>
                    <a:cubicBezTo>
                      <a:pt x="1054" y="789"/>
                      <a:pt x="1051" y="789"/>
                      <a:pt x="1048" y="788"/>
                    </a:cubicBezTo>
                    <a:cubicBezTo>
                      <a:pt x="1046" y="786"/>
                      <a:pt x="1045" y="778"/>
                      <a:pt x="1045" y="778"/>
                    </a:cubicBezTo>
                    <a:cubicBezTo>
                      <a:pt x="1046" y="778"/>
                      <a:pt x="1048" y="777"/>
                      <a:pt x="1050" y="775"/>
                    </a:cubicBezTo>
                    <a:cubicBezTo>
                      <a:pt x="1060" y="772"/>
                      <a:pt x="1067" y="778"/>
                      <a:pt x="1060" y="763"/>
                    </a:cubicBezTo>
                    <a:cubicBezTo>
                      <a:pt x="1059" y="763"/>
                      <a:pt x="1057" y="761"/>
                      <a:pt x="1056" y="761"/>
                    </a:cubicBezTo>
                    <a:cubicBezTo>
                      <a:pt x="1053" y="761"/>
                      <a:pt x="1048" y="761"/>
                      <a:pt x="1046" y="763"/>
                    </a:cubicBezTo>
                    <a:cubicBezTo>
                      <a:pt x="1046" y="764"/>
                      <a:pt x="1045" y="766"/>
                      <a:pt x="1043" y="767"/>
                    </a:cubicBezTo>
                    <a:cubicBezTo>
                      <a:pt x="1036" y="775"/>
                      <a:pt x="1025" y="777"/>
                      <a:pt x="1016" y="780"/>
                    </a:cubicBezTo>
                    <a:cubicBezTo>
                      <a:pt x="1011" y="780"/>
                      <a:pt x="1006" y="778"/>
                      <a:pt x="1003" y="777"/>
                    </a:cubicBezTo>
                    <a:cubicBezTo>
                      <a:pt x="1002" y="777"/>
                      <a:pt x="997" y="775"/>
                      <a:pt x="997" y="775"/>
                    </a:cubicBezTo>
                    <a:cubicBezTo>
                      <a:pt x="988" y="763"/>
                      <a:pt x="986" y="761"/>
                      <a:pt x="971" y="758"/>
                    </a:cubicBezTo>
                    <a:cubicBezTo>
                      <a:pt x="971" y="753"/>
                      <a:pt x="974" y="747"/>
                      <a:pt x="971" y="742"/>
                    </a:cubicBezTo>
                    <a:cubicBezTo>
                      <a:pt x="969" y="739"/>
                      <a:pt x="960" y="736"/>
                      <a:pt x="957" y="734"/>
                    </a:cubicBezTo>
                    <a:cubicBezTo>
                      <a:pt x="954" y="733"/>
                      <a:pt x="947" y="731"/>
                      <a:pt x="947" y="731"/>
                    </a:cubicBezTo>
                    <a:cubicBezTo>
                      <a:pt x="941" y="725"/>
                      <a:pt x="935" y="722"/>
                      <a:pt x="929" y="716"/>
                    </a:cubicBezTo>
                    <a:cubicBezTo>
                      <a:pt x="930" y="706"/>
                      <a:pt x="932" y="700"/>
                      <a:pt x="941" y="697"/>
                    </a:cubicBezTo>
                    <a:cubicBezTo>
                      <a:pt x="955" y="698"/>
                      <a:pt x="968" y="702"/>
                      <a:pt x="980" y="705"/>
                    </a:cubicBezTo>
                    <a:cubicBezTo>
                      <a:pt x="986" y="711"/>
                      <a:pt x="988" y="716"/>
                      <a:pt x="995" y="720"/>
                    </a:cubicBezTo>
                    <a:cubicBezTo>
                      <a:pt x="1005" y="734"/>
                      <a:pt x="1012" y="736"/>
                      <a:pt x="1025" y="744"/>
                    </a:cubicBezTo>
                    <a:cubicBezTo>
                      <a:pt x="1033" y="742"/>
                      <a:pt x="1045" y="747"/>
                      <a:pt x="1051" y="741"/>
                    </a:cubicBezTo>
                    <a:cubicBezTo>
                      <a:pt x="1060" y="733"/>
                      <a:pt x="1048" y="738"/>
                      <a:pt x="1059" y="734"/>
                    </a:cubicBezTo>
                    <a:cubicBezTo>
                      <a:pt x="1064" y="738"/>
                      <a:pt x="1068" y="739"/>
                      <a:pt x="1073" y="742"/>
                    </a:cubicBezTo>
                    <a:cubicBezTo>
                      <a:pt x="1079" y="752"/>
                      <a:pt x="1093" y="750"/>
                      <a:pt x="1104" y="753"/>
                    </a:cubicBezTo>
                    <a:cubicBezTo>
                      <a:pt x="1121" y="764"/>
                      <a:pt x="1110" y="759"/>
                      <a:pt x="1141" y="761"/>
                    </a:cubicBezTo>
                    <a:cubicBezTo>
                      <a:pt x="1152" y="763"/>
                      <a:pt x="1156" y="766"/>
                      <a:pt x="1163" y="775"/>
                    </a:cubicBezTo>
                    <a:cubicBezTo>
                      <a:pt x="1159" y="788"/>
                      <a:pt x="1167" y="781"/>
                      <a:pt x="1173" y="777"/>
                    </a:cubicBezTo>
                    <a:cubicBezTo>
                      <a:pt x="1175" y="770"/>
                      <a:pt x="1178" y="770"/>
                      <a:pt x="1181" y="764"/>
                    </a:cubicBezTo>
                    <a:cubicBezTo>
                      <a:pt x="1190" y="767"/>
                      <a:pt x="1189" y="772"/>
                      <a:pt x="1187" y="783"/>
                    </a:cubicBezTo>
                    <a:cubicBezTo>
                      <a:pt x="1195" y="789"/>
                      <a:pt x="1206" y="786"/>
                      <a:pt x="1215" y="789"/>
                    </a:cubicBezTo>
                    <a:cubicBezTo>
                      <a:pt x="1221" y="791"/>
                      <a:pt x="1226" y="797"/>
                      <a:pt x="1234" y="800"/>
                    </a:cubicBezTo>
                    <a:cubicBezTo>
                      <a:pt x="1245" y="803"/>
                      <a:pt x="1255" y="808"/>
                      <a:pt x="1265" y="816"/>
                    </a:cubicBezTo>
                    <a:cubicBezTo>
                      <a:pt x="1268" y="827"/>
                      <a:pt x="1272" y="831"/>
                      <a:pt x="1282" y="834"/>
                    </a:cubicBezTo>
                    <a:cubicBezTo>
                      <a:pt x="1286" y="842"/>
                      <a:pt x="1288" y="847"/>
                      <a:pt x="1296" y="852"/>
                    </a:cubicBezTo>
                    <a:cubicBezTo>
                      <a:pt x="1308" y="849"/>
                      <a:pt x="1302" y="850"/>
                      <a:pt x="1314" y="847"/>
                    </a:cubicBezTo>
                    <a:cubicBezTo>
                      <a:pt x="1316" y="845"/>
                      <a:pt x="1319" y="845"/>
                      <a:pt x="1319" y="845"/>
                    </a:cubicBezTo>
                    <a:cubicBezTo>
                      <a:pt x="1328" y="852"/>
                      <a:pt x="1322" y="842"/>
                      <a:pt x="1319" y="839"/>
                    </a:cubicBezTo>
                    <a:cubicBezTo>
                      <a:pt x="1316" y="844"/>
                      <a:pt x="1311" y="847"/>
                      <a:pt x="1310" y="853"/>
                    </a:cubicBezTo>
                    <a:cubicBezTo>
                      <a:pt x="1310" y="856"/>
                      <a:pt x="1307" y="863"/>
                      <a:pt x="1307" y="863"/>
                    </a:cubicBezTo>
                    <a:cubicBezTo>
                      <a:pt x="1308" y="869"/>
                      <a:pt x="1310" y="880"/>
                      <a:pt x="1319" y="880"/>
                    </a:cubicBezTo>
                    <a:lnTo>
                      <a:pt x="1320" y="916"/>
                    </a:lnTo>
                    <a:lnTo>
                      <a:pt x="1348" y="1005"/>
                    </a:lnTo>
                    <a:lnTo>
                      <a:pt x="1373" y="1033"/>
                    </a:lnTo>
                    <a:lnTo>
                      <a:pt x="1416" y="994"/>
                    </a:lnTo>
                    <a:lnTo>
                      <a:pt x="1413" y="967"/>
                    </a:lnTo>
                    <a:lnTo>
                      <a:pt x="1424" y="959"/>
                    </a:lnTo>
                    <a:lnTo>
                      <a:pt x="1423" y="925"/>
                    </a:lnTo>
                    <a:lnTo>
                      <a:pt x="1452" y="916"/>
                    </a:lnTo>
                    <a:lnTo>
                      <a:pt x="1520" y="855"/>
                    </a:lnTo>
                    <a:lnTo>
                      <a:pt x="1533" y="839"/>
                    </a:lnTo>
                    <a:lnTo>
                      <a:pt x="1588" y="824"/>
                    </a:lnTo>
                    <a:lnTo>
                      <a:pt x="1608" y="847"/>
                    </a:lnTo>
                    <a:lnTo>
                      <a:pt x="1602" y="858"/>
                    </a:lnTo>
                    <a:lnTo>
                      <a:pt x="1619" y="875"/>
                    </a:lnTo>
                    <a:lnTo>
                      <a:pt x="1624" y="899"/>
                    </a:lnTo>
                    <a:lnTo>
                      <a:pt x="1641" y="906"/>
                    </a:lnTo>
                    <a:lnTo>
                      <a:pt x="1677" y="892"/>
                    </a:lnTo>
                    <a:lnTo>
                      <a:pt x="1675" y="975"/>
                    </a:lnTo>
                    <a:lnTo>
                      <a:pt x="1684" y="956"/>
                    </a:lnTo>
                    <a:lnTo>
                      <a:pt x="1707" y="1000"/>
                    </a:lnTo>
                    <a:lnTo>
                      <a:pt x="1704" y="1030"/>
                    </a:lnTo>
                    <a:lnTo>
                      <a:pt x="1718" y="1013"/>
                    </a:lnTo>
                    <a:lnTo>
                      <a:pt x="1721" y="997"/>
                    </a:lnTo>
                    <a:lnTo>
                      <a:pt x="1738" y="972"/>
                    </a:lnTo>
                    <a:lnTo>
                      <a:pt x="1728" y="958"/>
                    </a:lnTo>
                    <a:lnTo>
                      <a:pt x="1737" y="942"/>
                    </a:lnTo>
                    <a:lnTo>
                      <a:pt x="1725" y="913"/>
                    </a:lnTo>
                    <a:lnTo>
                      <a:pt x="1732" y="889"/>
                    </a:lnTo>
                    <a:lnTo>
                      <a:pt x="1715" y="895"/>
                    </a:lnTo>
                    <a:lnTo>
                      <a:pt x="1707" y="874"/>
                    </a:lnTo>
                    <a:lnTo>
                      <a:pt x="1701" y="844"/>
                    </a:lnTo>
                    <a:lnTo>
                      <a:pt x="1714" y="816"/>
                    </a:lnTo>
                    <a:lnTo>
                      <a:pt x="1728" y="834"/>
                    </a:lnTo>
                    <a:lnTo>
                      <a:pt x="1721" y="880"/>
                    </a:lnTo>
                    <a:lnTo>
                      <a:pt x="1738" y="849"/>
                    </a:lnTo>
                    <a:lnTo>
                      <a:pt x="1732" y="824"/>
                    </a:lnTo>
                    <a:lnTo>
                      <a:pt x="1752" y="808"/>
                    </a:lnTo>
                    <a:lnTo>
                      <a:pt x="1752" y="797"/>
                    </a:lnTo>
                    <a:lnTo>
                      <a:pt x="1759" y="800"/>
                    </a:lnTo>
                    <a:lnTo>
                      <a:pt x="1796" y="756"/>
                    </a:lnTo>
                    <a:lnTo>
                      <a:pt x="1805" y="684"/>
                    </a:lnTo>
                    <a:lnTo>
                      <a:pt x="1810" y="655"/>
                    </a:lnTo>
                    <a:lnTo>
                      <a:pt x="1794" y="664"/>
                    </a:lnTo>
                    <a:lnTo>
                      <a:pt x="1788" y="655"/>
                    </a:lnTo>
                    <a:lnTo>
                      <a:pt x="1800" y="638"/>
                    </a:lnTo>
                    <a:lnTo>
                      <a:pt x="1776" y="592"/>
                    </a:lnTo>
                    <a:lnTo>
                      <a:pt x="1763" y="580"/>
                    </a:lnTo>
                    <a:lnTo>
                      <a:pt x="1783" y="544"/>
                    </a:lnTo>
                    <a:lnTo>
                      <a:pt x="1762" y="539"/>
                    </a:lnTo>
                    <a:lnTo>
                      <a:pt x="1743" y="531"/>
                    </a:lnTo>
                    <a:lnTo>
                      <a:pt x="1751" y="503"/>
                    </a:lnTo>
                    <a:lnTo>
                      <a:pt x="1763" y="487"/>
                    </a:lnTo>
                    <a:lnTo>
                      <a:pt x="1766" y="519"/>
                    </a:lnTo>
                    <a:lnTo>
                      <a:pt x="1788" y="498"/>
                    </a:lnTo>
                    <a:lnTo>
                      <a:pt x="1805" y="497"/>
                    </a:lnTo>
                    <a:lnTo>
                      <a:pt x="1797" y="519"/>
                    </a:lnTo>
                    <a:lnTo>
                      <a:pt x="1824" y="528"/>
                    </a:lnTo>
                    <a:lnTo>
                      <a:pt x="1816" y="545"/>
                    </a:lnTo>
                    <a:lnTo>
                      <a:pt x="1830" y="559"/>
                    </a:lnTo>
                    <a:lnTo>
                      <a:pt x="1830" y="588"/>
                    </a:lnTo>
                    <a:lnTo>
                      <a:pt x="1861" y="559"/>
                    </a:lnTo>
                    <a:lnTo>
                      <a:pt x="1850" y="531"/>
                    </a:lnTo>
                    <a:lnTo>
                      <a:pt x="1821" y="489"/>
                    </a:lnTo>
                    <a:lnTo>
                      <a:pt x="1830" y="473"/>
                    </a:lnTo>
                    <a:lnTo>
                      <a:pt x="1824" y="448"/>
                    </a:lnTo>
                    <a:lnTo>
                      <a:pt x="1844" y="427"/>
                    </a:lnTo>
                    <a:lnTo>
                      <a:pt x="1868" y="416"/>
                    </a:lnTo>
                    <a:lnTo>
                      <a:pt x="1867" y="367"/>
                    </a:lnTo>
                    <a:lnTo>
                      <a:pt x="1865" y="333"/>
                    </a:lnTo>
                    <a:lnTo>
                      <a:pt x="1858" y="302"/>
                    </a:lnTo>
                    <a:lnTo>
                      <a:pt x="1830" y="248"/>
                    </a:lnTo>
                    <a:lnTo>
                      <a:pt x="1825" y="275"/>
                    </a:lnTo>
                    <a:lnTo>
                      <a:pt x="1807" y="258"/>
                    </a:lnTo>
                    <a:lnTo>
                      <a:pt x="1790" y="266"/>
                    </a:lnTo>
                    <a:lnTo>
                      <a:pt x="1805" y="226"/>
                    </a:lnTo>
                    <a:lnTo>
                      <a:pt x="1821" y="192"/>
                    </a:lnTo>
                    <a:lnTo>
                      <a:pt x="1850" y="176"/>
                    </a:lnTo>
                    <a:lnTo>
                      <a:pt x="1853" y="161"/>
                    </a:lnTo>
                    <a:lnTo>
                      <a:pt x="1873" y="155"/>
                    </a:lnTo>
                    <a:lnTo>
                      <a:pt x="1873" y="170"/>
                    </a:lnTo>
                    <a:lnTo>
                      <a:pt x="1896" y="145"/>
                    </a:lnTo>
                    <a:lnTo>
                      <a:pt x="1882" y="139"/>
                    </a:lnTo>
                    <a:lnTo>
                      <a:pt x="1882" y="120"/>
                    </a:lnTo>
                    <a:lnTo>
                      <a:pt x="1899" y="108"/>
                    </a:lnTo>
                    <a:lnTo>
                      <a:pt x="1906" y="122"/>
                    </a:lnTo>
                    <a:lnTo>
                      <a:pt x="1929" y="100"/>
                    </a:lnTo>
                    <a:lnTo>
                      <a:pt x="1926" y="120"/>
                    </a:lnTo>
                    <a:lnTo>
                      <a:pt x="1927" y="136"/>
                    </a:lnTo>
                    <a:lnTo>
                      <a:pt x="1926" y="158"/>
                    </a:lnTo>
                    <a:lnTo>
                      <a:pt x="1918" y="175"/>
                    </a:lnTo>
                    <a:lnTo>
                      <a:pt x="1932" y="197"/>
                    </a:lnTo>
                    <a:lnTo>
                      <a:pt x="1938" y="212"/>
                    </a:lnTo>
                    <a:lnTo>
                      <a:pt x="1947" y="209"/>
                    </a:lnTo>
                    <a:lnTo>
                      <a:pt x="1992" y="256"/>
                    </a:lnTo>
                    <a:lnTo>
                      <a:pt x="2002" y="233"/>
                    </a:lnTo>
                    <a:lnTo>
                      <a:pt x="2014" y="216"/>
                    </a:lnTo>
                    <a:lnTo>
                      <a:pt x="1994" y="205"/>
                    </a:lnTo>
                    <a:lnTo>
                      <a:pt x="1999" y="184"/>
                    </a:lnTo>
                    <a:lnTo>
                      <a:pt x="1999" y="172"/>
                    </a:lnTo>
                    <a:lnTo>
                      <a:pt x="1978" y="150"/>
                    </a:lnTo>
                    <a:lnTo>
                      <a:pt x="1960" y="147"/>
                    </a:lnTo>
                    <a:lnTo>
                      <a:pt x="1943" y="123"/>
                    </a:lnTo>
                    <a:lnTo>
                      <a:pt x="1966" y="119"/>
                    </a:lnTo>
                    <a:lnTo>
                      <a:pt x="1977" y="100"/>
                    </a:lnTo>
                    <a:lnTo>
                      <a:pt x="1991" y="106"/>
                    </a:lnTo>
                    <a:lnTo>
                      <a:pt x="2005" y="98"/>
                    </a:lnTo>
                    <a:lnTo>
                      <a:pt x="1990" y="80"/>
                    </a:lnTo>
                    <a:lnTo>
                      <a:pt x="2002" y="69"/>
                    </a:lnTo>
                    <a:lnTo>
                      <a:pt x="2021" y="68"/>
                    </a:lnTo>
                    <a:lnTo>
                      <a:pt x="2000" y="53"/>
                    </a:lnTo>
                    <a:lnTo>
                      <a:pt x="1975" y="51"/>
                    </a:lnTo>
                    <a:lnTo>
                      <a:pt x="1990" y="32"/>
                    </a:lnTo>
                    <a:lnTo>
                      <a:pt x="1989" y="11"/>
                    </a:lnTo>
                    <a:lnTo>
                      <a:pt x="2005" y="27"/>
                    </a:lnTo>
                    <a:lnTo>
                      <a:pt x="2015" y="18"/>
                    </a:lnTo>
                    <a:lnTo>
                      <a:pt x="2024" y="21"/>
                    </a:lnTo>
                    <a:lnTo>
                      <a:pt x="2038" y="36"/>
                    </a:lnTo>
                    <a:lnTo>
                      <a:pt x="2060" y="33"/>
                    </a:lnTo>
                    <a:lnTo>
                      <a:pt x="2042" y="15"/>
                    </a:lnTo>
                    <a:lnTo>
                      <a:pt x="2038" y="0"/>
                    </a:lnTo>
                    <a:lnTo>
                      <a:pt x="2006" y="5"/>
                    </a:lnTo>
                    <a:lnTo>
                      <a:pt x="1994" y="0"/>
                    </a:lnTo>
                    <a:lnTo>
                      <a:pt x="1955" y="11"/>
                    </a:lnTo>
                    <a:lnTo>
                      <a:pt x="1913" y="18"/>
                    </a:lnTo>
                    <a:lnTo>
                      <a:pt x="1886" y="30"/>
                    </a:lnTo>
                    <a:lnTo>
                      <a:pt x="1885" y="47"/>
                    </a:lnTo>
                    <a:lnTo>
                      <a:pt x="1864" y="50"/>
                    </a:lnTo>
                    <a:cubicBezTo>
                      <a:pt x="1858" y="55"/>
                      <a:pt x="1854" y="75"/>
                      <a:pt x="1847" y="77"/>
                    </a:cubicBezTo>
                    <a:cubicBezTo>
                      <a:pt x="1839" y="82"/>
                      <a:pt x="1830" y="65"/>
                      <a:pt x="1820" y="63"/>
                    </a:cubicBezTo>
                    <a:lnTo>
                      <a:pt x="1786" y="66"/>
                    </a:lnTo>
                    <a:lnTo>
                      <a:pt x="1732" y="56"/>
                    </a:lnTo>
                    <a:lnTo>
                      <a:pt x="1709" y="62"/>
                    </a:lnTo>
                    <a:lnTo>
                      <a:pt x="1678" y="56"/>
                    </a:lnTo>
                    <a:lnTo>
                      <a:pt x="1666" y="47"/>
                    </a:lnTo>
                    <a:lnTo>
                      <a:pt x="1643" y="50"/>
                    </a:lnTo>
                    <a:cubicBezTo>
                      <a:pt x="1635" y="52"/>
                      <a:pt x="1626" y="57"/>
                      <a:pt x="1618" y="60"/>
                    </a:cubicBezTo>
                    <a:cubicBezTo>
                      <a:pt x="1610" y="63"/>
                      <a:pt x="1603" y="67"/>
                      <a:pt x="1597" y="71"/>
                    </a:cubicBezTo>
                    <a:cubicBezTo>
                      <a:pt x="1591" y="75"/>
                      <a:pt x="1587" y="84"/>
                      <a:pt x="1583" y="83"/>
                    </a:cubicBezTo>
                    <a:cubicBezTo>
                      <a:pt x="1571" y="90"/>
                      <a:pt x="1576" y="67"/>
                      <a:pt x="1571" y="65"/>
                    </a:cubicBezTo>
                    <a:lnTo>
                      <a:pt x="1553" y="69"/>
                    </a:lnTo>
                    <a:cubicBezTo>
                      <a:pt x="1544" y="66"/>
                      <a:pt x="1531" y="50"/>
                      <a:pt x="1517" y="47"/>
                    </a:cubicBezTo>
                    <a:cubicBezTo>
                      <a:pt x="1503" y="46"/>
                      <a:pt x="1479" y="45"/>
                      <a:pt x="1468" y="48"/>
                    </a:cubicBezTo>
                    <a:cubicBezTo>
                      <a:pt x="1457" y="51"/>
                      <a:pt x="1461" y="63"/>
                      <a:pt x="1451" y="63"/>
                    </a:cubicBezTo>
                    <a:cubicBezTo>
                      <a:pt x="1439" y="66"/>
                      <a:pt x="1419" y="48"/>
                      <a:pt x="1408" y="47"/>
                    </a:cubicBezTo>
                    <a:cubicBezTo>
                      <a:pt x="1397" y="46"/>
                      <a:pt x="1390" y="59"/>
                      <a:pt x="1382" y="59"/>
                    </a:cubicBezTo>
                    <a:cubicBezTo>
                      <a:pt x="1374" y="59"/>
                      <a:pt x="1362" y="52"/>
                      <a:pt x="1357" y="47"/>
                    </a:cubicBezTo>
                    <a:cubicBezTo>
                      <a:pt x="1352" y="42"/>
                      <a:pt x="1356" y="36"/>
                      <a:pt x="1349" y="30"/>
                    </a:cubicBezTo>
                    <a:cubicBezTo>
                      <a:pt x="1333" y="26"/>
                      <a:pt x="1330" y="13"/>
                      <a:pt x="1318" y="11"/>
                    </a:cubicBezTo>
                    <a:cubicBezTo>
                      <a:pt x="1306" y="9"/>
                      <a:pt x="1287" y="20"/>
                      <a:pt x="1277" y="20"/>
                    </a:cubicBezTo>
                    <a:cubicBezTo>
                      <a:pt x="1267" y="20"/>
                      <a:pt x="1268" y="10"/>
                      <a:pt x="1259" y="9"/>
                    </a:cubicBezTo>
                    <a:lnTo>
                      <a:pt x="1222" y="14"/>
                    </a:lnTo>
                    <a:lnTo>
                      <a:pt x="1210" y="32"/>
                    </a:lnTo>
                    <a:cubicBezTo>
                      <a:pt x="1203" y="35"/>
                      <a:pt x="1187" y="28"/>
                      <a:pt x="1178" y="29"/>
                    </a:cubicBezTo>
                    <a:cubicBezTo>
                      <a:pt x="1169" y="30"/>
                      <a:pt x="1164" y="36"/>
                      <a:pt x="1154" y="39"/>
                    </a:cubicBezTo>
                    <a:cubicBezTo>
                      <a:pt x="1144" y="42"/>
                      <a:pt x="1124" y="44"/>
                      <a:pt x="1120" y="48"/>
                    </a:cubicBezTo>
                    <a:cubicBezTo>
                      <a:pt x="1109" y="57"/>
                      <a:pt x="1132" y="61"/>
                      <a:pt x="1132" y="65"/>
                    </a:cubicBezTo>
                    <a:cubicBezTo>
                      <a:pt x="1132" y="69"/>
                      <a:pt x="1126" y="70"/>
                      <a:pt x="1118" y="72"/>
                    </a:cubicBezTo>
                    <a:cubicBezTo>
                      <a:pt x="1110" y="74"/>
                      <a:pt x="1084" y="72"/>
                      <a:pt x="1085" y="77"/>
                    </a:cubicBezTo>
                    <a:cubicBezTo>
                      <a:pt x="1085" y="86"/>
                      <a:pt x="1126" y="103"/>
                      <a:pt x="1127" y="105"/>
                    </a:cubicBezTo>
                    <a:lnTo>
                      <a:pt x="1090" y="90"/>
                    </a:lnTo>
                    <a:lnTo>
                      <a:pt x="1072" y="95"/>
                    </a:lnTo>
                    <a:cubicBezTo>
                      <a:pt x="1063" y="93"/>
                      <a:pt x="1039" y="65"/>
                      <a:pt x="1033" y="80"/>
                    </a:cubicBezTo>
                    <a:cubicBezTo>
                      <a:pt x="1027" y="95"/>
                      <a:pt x="1077" y="132"/>
                      <a:pt x="1084" y="147"/>
                    </a:cubicBezTo>
                    <a:lnTo>
                      <a:pt x="1075" y="171"/>
                    </a:lnTo>
                    <a:lnTo>
                      <a:pt x="1040" y="170"/>
                    </a:lnTo>
                    <a:cubicBezTo>
                      <a:pt x="1040" y="170"/>
                      <a:pt x="1061" y="164"/>
                      <a:pt x="1060" y="155"/>
                    </a:cubicBezTo>
                    <a:cubicBezTo>
                      <a:pt x="1059" y="146"/>
                      <a:pt x="1043" y="127"/>
                      <a:pt x="1031" y="113"/>
                    </a:cubicBezTo>
                    <a:cubicBezTo>
                      <a:pt x="1025" y="101"/>
                      <a:pt x="1030" y="84"/>
                      <a:pt x="1024" y="81"/>
                    </a:cubicBezTo>
                    <a:cubicBezTo>
                      <a:pt x="1018" y="78"/>
                      <a:pt x="997" y="65"/>
                      <a:pt x="989" y="71"/>
                    </a:cubicBezTo>
                    <a:cubicBezTo>
                      <a:pt x="968" y="74"/>
                      <a:pt x="970" y="107"/>
                      <a:pt x="974" y="116"/>
                    </a:cubicBezTo>
                    <a:cubicBezTo>
                      <a:pt x="978" y="125"/>
                      <a:pt x="1009" y="122"/>
                      <a:pt x="1012" y="125"/>
                    </a:cubicBezTo>
                    <a:cubicBezTo>
                      <a:pt x="1028" y="153"/>
                      <a:pt x="1005" y="143"/>
                      <a:pt x="989" y="134"/>
                    </a:cubicBezTo>
                    <a:cubicBezTo>
                      <a:pt x="973" y="125"/>
                      <a:pt x="968" y="128"/>
                      <a:pt x="958" y="128"/>
                    </a:cubicBezTo>
                    <a:cubicBezTo>
                      <a:pt x="948" y="128"/>
                      <a:pt x="931" y="133"/>
                      <a:pt x="926" y="137"/>
                    </a:cubicBezTo>
                    <a:cubicBezTo>
                      <a:pt x="921" y="141"/>
                      <a:pt x="939" y="157"/>
                      <a:pt x="926" y="152"/>
                    </a:cubicBezTo>
                    <a:cubicBezTo>
                      <a:pt x="913" y="147"/>
                      <a:pt x="899" y="149"/>
                      <a:pt x="886" y="147"/>
                    </a:cubicBezTo>
                    <a:cubicBezTo>
                      <a:pt x="873" y="145"/>
                      <a:pt x="863" y="136"/>
                      <a:pt x="847" y="140"/>
                    </a:cubicBezTo>
                    <a:cubicBezTo>
                      <a:pt x="825" y="147"/>
                      <a:pt x="794" y="185"/>
                      <a:pt x="787" y="171"/>
                    </a:cubicBezTo>
                    <a:cubicBezTo>
                      <a:pt x="780" y="157"/>
                      <a:pt x="800" y="155"/>
                      <a:pt x="800" y="150"/>
                    </a:cubicBezTo>
                    <a:cubicBezTo>
                      <a:pt x="800" y="145"/>
                      <a:pt x="796" y="138"/>
                      <a:pt x="790" y="138"/>
                    </a:cubicBezTo>
                    <a:cubicBezTo>
                      <a:pt x="784" y="138"/>
                      <a:pt x="764" y="144"/>
                      <a:pt x="763" y="152"/>
                    </a:cubicBezTo>
                    <a:cubicBezTo>
                      <a:pt x="761" y="163"/>
                      <a:pt x="783" y="181"/>
                      <a:pt x="782" y="186"/>
                    </a:cubicBezTo>
                    <a:cubicBezTo>
                      <a:pt x="781" y="191"/>
                      <a:pt x="765" y="180"/>
                      <a:pt x="758" y="183"/>
                    </a:cubicBezTo>
                    <a:cubicBezTo>
                      <a:pt x="751" y="186"/>
                      <a:pt x="746" y="207"/>
                      <a:pt x="742" y="203"/>
                    </a:cubicBezTo>
                    <a:lnTo>
                      <a:pt x="728" y="189"/>
                    </a:lnTo>
                    <a:lnTo>
                      <a:pt x="746" y="170"/>
                    </a:lnTo>
                    <a:lnTo>
                      <a:pt x="733" y="158"/>
                    </a:lnTo>
                    <a:cubicBezTo>
                      <a:pt x="727" y="155"/>
                      <a:pt x="718" y="150"/>
                      <a:pt x="712" y="149"/>
                    </a:cubicBezTo>
                    <a:cubicBezTo>
                      <a:pt x="706" y="148"/>
                      <a:pt x="701" y="154"/>
                      <a:pt x="698" y="152"/>
                    </a:cubicBezTo>
                    <a:cubicBezTo>
                      <a:pt x="695" y="150"/>
                      <a:pt x="698" y="139"/>
                      <a:pt x="695" y="138"/>
                    </a:cubicBezTo>
                    <a:cubicBezTo>
                      <a:pt x="692" y="137"/>
                      <a:pt x="685" y="146"/>
                      <a:pt x="680" y="146"/>
                    </a:cubicBezTo>
                    <a:cubicBezTo>
                      <a:pt x="675" y="146"/>
                      <a:pt x="677" y="142"/>
                      <a:pt x="667" y="140"/>
                    </a:cubicBezTo>
                    <a:cubicBezTo>
                      <a:pt x="657" y="138"/>
                      <a:pt x="632" y="139"/>
                      <a:pt x="622" y="135"/>
                    </a:cubicBezTo>
                    <a:cubicBezTo>
                      <a:pt x="612" y="131"/>
                      <a:pt x="632" y="117"/>
                      <a:pt x="608" y="113"/>
                    </a:cubicBezTo>
                    <a:cubicBezTo>
                      <a:pt x="584" y="109"/>
                      <a:pt x="590" y="119"/>
                      <a:pt x="583" y="119"/>
                    </a:cubicBezTo>
                    <a:lnTo>
                      <a:pt x="568" y="114"/>
                    </a:lnTo>
                    <a:cubicBezTo>
                      <a:pt x="555" y="116"/>
                      <a:pt x="521" y="125"/>
                      <a:pt x="505" y="131"/>
                    </a:cubicBezTo>
                    <a:cubicBezTo>
                      <a:pt x="482" y="140"/>
                      <a:pt x="485" y="140"/>
                      <a:pt x="472" y="152"/>
                    </a:cubicBezTo>
                    <a:cubicBezTo>
                      <a:pt x="459" y="164"/>
                      <a:pt x="443" y="192"/>
                      <a:pt x="428" y="204"/>
                    </a:cubicBezTo>
                    <a:cubicBezTo>
                      <a:pt x="410" y="223"/>
                      <a:pt x="393" y="217"/>
                      <a:pt x="382" y="224"/>
                    </a:cubicBezTo>
                    <a:lnTo>
                      <a:pt x="364" y="248"/>
                    </a:lnTo>
                    <a:lnTo>
                      <a:pt x="368" y="290"/>
                    </a:lnTo>
                    <a:lnTo>
                      <a:pt x="389" y="306"/>
                    </a:lnTo>
                    <a:lnTo>
                      <a:pt x="436" y="290"/>
                    </a:lnTo>
                    <a:cubicBezTo>
                      <a:pt x="447" y="296"/>
                      <a:pt x="448" y="335"/>
                      <a:pt x="457" y="341"/>
                    </a:cubicBezTo>
                    <a:cubicBezTo>
                      <a:pt x="468" y="348"/>
                      <a:pt x="486" y="330"/>
                      <a:pt x="491" y="324"/>
                    </a:cubicBezTo>
                    <a:lnTo>
                      <a:pt x="496" y="300"/>
                    </a:lnTo>
                    <a:lnTo>
                      <a:pt x="514" y="281"/>
                    </a:lnTo>
                    <a:cubicBezTo>
                      <a:pt x="515" y="270"/>
                      <a:pt x="499" y="245"/>
                      <a:pt x="502" y="234"/>
                    </a:cubicBezTo>
                    <a:cubicBezTo>
                      <a:pt x="505" y="225"/>
                      <a:pt x="526" y="220"/>
                      <a:pt x="535" y="213"/>
                    </a:cubicBezTo>
                    <a:cubicBezTo>
                      <a:pt x="544" y="206"/>
                      <a:pt x="546" y="192"/>
                      <a:pt x="554" y="191"/>
                    </a:cubicBezTo>
                    <a:cubicBezTo>
                      <a:pt x="567" y="190"/>
                      <a:pt x="580" y="200"/>
                      <a:pt x="581" y="204"/>
                    </a:cubicBezTo>
                    <a:cubicBezTo>
                      <a:pt x="581" y="208"/>
                      <a:pt x="560" y="200"/>
                      <a:pt x="557" y="215"/>
                    </a:cubicBezTo>
                    <a:cubicBezTo>
                      <a:pt x="554" y="230"/>
                      <a:pt x="535" y="233"/>
                      <a:pt x="533" y="242"/>
                    </a:cubicBezTo>
                    <a:lnTo>
                      <a:pt x="548" y="267"/>
                    </a:lnTo>
                    <a:lnTo>
                      <a:pt x="571" y="276"/>
                    </a:lnTo>
                    <a:lnTo>
                      <a:pt x="598" y="264"/>
                    </a:lnTo>
                    <a:lnTo>
                      <a:pt x="625" y="261"/>
                    </a:lnTo>
                    <a:cubicBezTo>
                      <a:pt x="632" y="263"/>
                      <a:pt x="645" y="271"/>
                      <a:pt x="638" y="276"/>
                    </a:cubicBezTo>
                    <a:cubicBezTo>
                      <a:pt x="631" y="281"/>
                      <a:pt x="593" y="287"/>
                      <a:pt x="584" y="293"/>
                    </a:cubicBezTo>
                    <a:cubicBezTo>
                      <a:pt x="575" y="299"/>
                      <a:pt x="587" y="309"/>
                      <a:pt x="581" y="311"/>
                    </a:cubicBezTo>
                    <a:cubicBezTo>
                      <a:pt x="567" y="319"/>
                      <a:pt x="556" y="301"/>
                      <a:pt x="550" y="303"/>
                    </a:cubicBezTo>
                    <a:lnTo>
                      <a:pt x="547" y="323"/>
                    </a:lnTo>
                    <a:lnTo>
                      <a:pt x="536" y="350"/>
                    </a:lnTo>
                    <a:lnTo>
                      <a:pt x="512" y="351"/>
                    </a:lnTo>
                    <a:lnTo>
                      <a:pt x="476" y="360"/>
                    </a:lnTo>
                    <a:lnTo>
                      <a:pt x="457" y="351"/>
                    </a:lnTo>
                    <a:lnTo>
                      <a:pt x="443" y="357"/>
                    </a:lnTo>
                    <a:lnTo>
                      <a:pt x="419" y="342"/>
                    </a:lnTo>
                    <a:cubicBezTo>
                      <a:pt x="417" y="335"/>
                      <a:pt x="433" y="329"/>
                      <a:pt x="428" y="317"/>
                    </a:cubicBezTo>
                    <a:cubicBezTo>
                      <a:pt x="423" y="305"/>
                      <a:pt x="396" y="313"/>
                      <a:pt x="392" y="321"/>
                    </a:cubicBezTo>
                    <a:lnTo>
                      <a:pt x="397" y="362"/>
                    </a:lnTo>
                    <a:lnTo>
                      <a:pt x="373" y="362"/>
                    </a:lnTo>
                    <a:cubicBezTo>
                      <a:pt x="365" y="366"/>
                      <a:pt x="355" y="380"/>
                      <a:pt x="347" y="386"/>
                    </a:cubicBezTo>
                    <a:cubicBezTo>
                      <a:pt x="339" y="392"/>
                      <a:pt x="332" y="379"/>
                      <a:pt x="322" y="399"/>
                    </a:cubicBezTo>
                    <a:cubicBezTo>
                      <a:pt x="312" y="419"/>
                      <a:pt x="301" y="411"/>
                      <a:pt x="293" y="414"/>
                    </a:cubicBezTo>
                    <a:cubicBezTo>
                      <a:pt x="285" y="417"/>
                      <a:pt x="280" y="414"/>
                      <a:pt x="275" y="416"/>
                    </a:cubicBezTo>
                    <a:cubicBezTo>
                      <a:pt x="270" y="418"/>
                      <a:pt x="267" y="426"/>
                      <a:pt x="260" y="426"/>
                    </a:cubicBezTo>
                    <a:cubicBezTo>
                      <a:pt x="253" y="426"/>
                      <a:pt x="238" y="417"/>
                      <a:pt x="232" y="419"/>
                    </a:cubicBezTo>
                    <a:cubicBezTo>
                      <a:pt x="226" y="421"/>
                      <a:pt x="221" y="432"/>
                      <a:pt x="226" y="437"/>
                    </a:cubicBezTo>
                    <a:lnTo>
                      <a:pt x="263" y="449"/>
                    </a:lnTo>
                    <a:lnTo>
                      <a:pt x="272" y="474"/>
                    </a:lnTo>
                    <a:lnTo>
                      <a:pt x="262" y="503"/>
                    </a:lnTo>
                    <a:cubicBezTo>
                      <a:pt x="251" y="507"/>
                      <a:pt x="223" y="499"/>
                      <a:pt x="206" y="498"/>
                    </a:cubicBezTo>
                    <a:cubicBezTo>
                      <a:pt x="189" y="497"/>
                      <a:pt x="164" y="492"/>
                      <a:pt x="158" y="498"/>
                    </a:cubicBezTo>
                    <a:cubicBezTo>
                      <a:pt x="152" y="504"/>
                      <a:pt x="167" y="527"/>
                      <a:pt x="167" y="537"/>
                    </a:cubicBezTo>
                    <a:cubicBezTo>
                      <a:pt x="167" y="547"/>
                      <a:pt x="159" y="551"/>
                      <a:pt x="157" y="557"/>
                    </a:cubicBezTo>
                    <a:cubicBezTo>
                      <a:pt x="155" y="563"/>
                      <a:pt x="161" y="569"/>
                      <a:pt x="157" y="576"/>
                    </a:cubicBezTo>
                    <a:cubicBezTo>
                      <a:pt x="153" y="583"/>
                      <a:pt x="127" y="594"/>
                      <a:pt x="130" y="597"/>
                    </a:cubicBezTo>
                    <a:cubicBezTo>
                      <a:pt x="139" y="606"/>
                      <a:pt x="160" y="592"/>
                      <a:pt x="176" y="592"/>
                    </a:cubicBezTo>
                    <a:lnTo>
                      <a:pt x="226" y="598"/>
                    </a:lnTo>
                    <a:lnTo>
                      <a:pt x="260" y="588"/>
                    </a:lnTo>
                    <a:lnTo>
                      <a:pt x="274" y="576"/>
                    </a:lnTo>
                    <a:cubicBezTo>
                      <a:pt x="282" y="573"/>
                      <a:pt x="306" y="573"/>
                      <a:pt x="307" y="569"/>
                    </a:cubicBezTo>
                    <a:cubicBezTo>
                      <a:pt x="321" y="557"/>
                      <a:pt x="283" y="559"/>
                      <a:pt x="283" y="552"/>
                    </a:cubicBezTo>
                    <a:cubicBezTo>
                      <a:pt x="283" y="545"/>
                      <a:pt x="300" y="533"/>
                      <a:pt x="307" y="528"/>
                    </a:cubicBezTo>
                    <a:lnTo>
                      <a:pt x="325" y="522"/>
                    </a:lnTo>
                    <a:lnTo>
                      <a:pt x="320" y="503"/>
                    </a:lnTo>
                    <a:cubicBezTo>
                      <a:pt x="323" y="499"/>
                      <a:pt x="336" y="495"/>
                      <a:pt x="342" y="495"/>
                    </a:cubicBezTo>
                    <a:cubicBezTo>
                      <a:pt x="348" y="495"/>
                      <a:pt x="350" y="506"/>
                      <a:pt x="358" y="505"/>
                    </a:cubicBezTo>
                    <a:cubicBezTo>
                      <a:pt x="366" y="504"/>
                      <a:pt x="384" y="490"/>
                      <a:pt x="393" y="491"/>
                    </a:cubicBezTo>
                    <a:lnTo>
                      <a:pt x="415" y="510"/>
                    </a:lnTo>
                    <a:cubicBezTo>
                      <a:pt x="416" y="517"/>
                      <a:pt x="407" y="520"/>
                      <a:pt x="401" y="530"/>
                    </a:cubicBezTo>
                    <a:lnTo>
                      <a:pt x="381" y="573"/>
                    </a:lnTo>
                    <a:lnTo>
                      <a:pt x="406" y="576"/>
                    </a:lnTo>
                    <a:lnTo>
                      <a:pt x="412" y="561"/>
                    </a:lnTo>
                    <a:lnTo>
                      <a:pt x="404" y="543"/>
                    </a:lnTo>
                    <a:cubicBezTo>
                      <a:pt x="406" y="539"/>
                      <a:pt x="417" y="541"/>
                      <a:pt x="423" y="538"/>
                    </a:cubicBezTo>
                    <a:cubicBezTo>
                      <a:pt x="430" y="537"/>
                      <a:pt x="435" y="526"/>
                      <a:pt x="441" y="527"/>
                    </a:cubicBezTo>
                    <a:cubicBezTo>
                      <a:pt x="447" y="528"/>
                      <a:pt x="453" y="542"/>
                      <a:pt x="460" y="547"/>
                    </a:cubicBezTo>
                    <a:lnTo>
                      <a:pt x="483" y="559"/>
                    </a:lnTo>
                    <a:lnTo>
                      <a:pt x="490" y="573"/>
                    </a:lnTo>
                    <a:lnTo>
                      <a:pt x="493" y="590"/>
                    </a:lnTo>
                    <a:lnTo>
                      <a:pt x="508" y="579"/>
                    </a:lnTo>
                    <a:cubicBezTo>
                      <a:pt x="508" y="579"/>
                      <a:pt x="507" y="566"/>
                      <a:pt x="509" y="564"/>
                    </a:cubicBezTo>
                    <a:cubicBezTo>
                      <a:pt x="513" y="561"/>
                      <a:pt x="512" y="581"/>
                      <a:pt x="521" y="569"/>
                    </a:cubicBezTo>
                    <a:cubicBezTo>
                      <a:pt x="530" y="557"/>
                      <a:pt x="525" y="556"/>
                      <a:pt x="515" y="549"/>
                    </a:cubicBezTo>
                    <a:lnTo>
                      <a:pt x="468" y="523"/>
                    </a:lnTo>
                    <a:lnTo>
                      <a:pt x="441" y="508"/>
                    </a:lnTo>
                    <a:lnTo>
                      <a:pt x="455" y="480"/>
                    </a:lnTo>
                    <a:lnTo>
                      <a:pt x="464" y="498"/>
                    </a:lnTo>
                    <a:lnTo>
                      <a:pt x="487" y="512"/>
                    </a:lnTo>
                    <a:lnTo>
                      <a:pt x="517" y="527"/>
                    </a:lnTo>
                    <a:cubicBezTo>
                      <a:pt x="526" y="535"/>
                      <a:pt x="529" y="546"/>
                      <a:pt x="539" y="559"/>
                    </a:cubicBezTo>
                    <a:cubicBezTo>
                      <a:pt x="549" y="572"/>
                      <a:pt x="570" y="602"/>
                      <a:pt x="579" y="608"/>
                    </a:cubicBezTo>
                    <a:cubicBezTo>
                      <a:pt x="588" y="614"/>
                      <a:pt x="588" y="598"/>
                      <a:pt x="592" y="597"/>
                    </a:cubicBezTo>
                    <a:cubicBezTo>
                      <a:pt x="596" y="594"/>
                      <a:pt x="604" y="602"/>
                      <a:pt x="604" y="599"/>
                    </a:cubicBezTo>
                    <a:cubicBezTo>
                      <a:pt x="604" y="596"/>
                      <a:pt x="596" y="583"/>
                      <a:pt x="593" y="578"/>
                    </a:cubicBezTo>
                    <a:cubicBezTo>
                      <a:pt x="589" y="574"/>
                      <a:pt x="590" y="568"/>
                      <a:pt x="587" y="567"/>
                    </a:cubicBezTo>
                    <a:cubicBezTo>
                      <a:pt x="585" y="563"/>
                      <a:pt x="583" y="558"/>
                      <a:pt x="584" y="555"/>
                    </a:cubicBezTo>
                    <a:cubicBezTo>
                      <a:pt x="585" y="552"/>
                      <a:pt x="589" y="550"/>
                      <a:pt x="592" y="548"/>
                    </a:cubicBezTo>
                    <a:lnTo>
                      <a:pt x="601" y="542"/>
                    </a:lnTo>
                    <a:cubicBezTo>
                      <a:pt x="607" y="541"/>
                      <a:pt x="621" y="541"/>
                      <a:pt x="627" y="541"/>
                    </a:cubicBezTo>
                    <a:cubicBezTo>
                      <a:pt x="633" y="541"/>
                      <a:pt x="636" y="541"/>
                      <a:pt x="640" y="539"/>
                    </a:cubicBezTo>
                    <a:cubicBezTo>
                      <a:pt x="644" y="537"/>
                      <a:pt x="648" y="532"/>
                      <a:pt x="650" y="528"/>
                    </a:cubicBezTo>
                    <a:lnTo>
                      <a:pt x="653" y="513"/>
                    </a:lnTo>
                    <a:lnTo>
                      <a:pt x="639" y="505"/>
                    </a:lnTo>
                    <a:cubicBezTo>
                      <a:pt x="639" y="503"/>
                      <a:pt x="650" y="505"/>
                      <a:pt x="655" y="501"/>
                    </a:cubicBezTo>
                    <a:cubicBezTo>
                      <a:pt x="660" y="497"/>
                      <a:pt x="665" y="488"/>
                      <a:pt x="670" y="483"/>
                    </a:cubicBezTo>
                    <a:cubicBezTo>
                      <a:pt x="675" y="478"/>
                      <a:pt x="681" y="471"/>
                      <a:pt x="686" y="470"/>
                    </a:cubicBezTo>
                    <a:lnTo>
                      <a:pt x="703" y="476"/>
                    </a:lnTo>
                    <a:lnTo>
                      <a:pt x="718" y="494"/>
                    </a:lnTo>
                    <a:cubicBezTo>
                      <a:pt x="723" y="498"/>
                      <a:pt x="727" y="503"/>
                      <a:pt x="731" y="501"/>
                    </a:cubicBezTo>
                    <a:cubicBezTo>
                      <a:pt x="735" y="499"/>
                      <a:pt x="742" y="488"/>
                      <a:pt x="742" y="482"/>
                    </a:cubicBezTo>
                    <a:lnTo>
                      <a:pt x="728" y="466"/>
                    </a:lnTo>
                    <a:cubicBezTo>
                      <a:pt x="730" y="462"/>
                      <a:pt x="746" y="463"/>
                      <a:pt x="755" y="459"/>
                    </a:cubicBezTo>
                    <a:cubicBezTo>
                      <a:pt x="764" y="455"/>
                      <a:pt x="777" y="444"/>
                      <a:pt x="782" y="444"/>
                    </a:cubicBezTo>
                    <a:cubicBezTo>
                      <a:pt x="787" y="444"/>
                      <a:pt x="786" y="452"/>
                      <a:pt x="784" y="458"/>
                    </a:cubicBezTo>
                    <a:cubicBezTo>
                      <a:pt x="782" y="464"/>
                      <a:pt x="765" y="469"/>
                      <a:pt x="772" y="480"/>
                    </a:cubicBezTo>
                    <a:cubicBezTo>
                      <a:pt x="779" y="491"/>
                      <a:pt x="820" y="516"/>
                      <a:pt x="824" y="525"/>
                    </a:cubicBezTo>
                    <a:cubicBezTo>
                      <a:pt x="828" y="534"/>
                      <a:pt x="808" y="535"/>
                      <a:pt x="796" y="537"/>
                    </a:cubicBezTo>
                    <a:cubicBezTo>
                      <a:pt x="784" y="539"/>
                      <a:pt x="763" y="541"/>
                      <a:pt x="751" y="539"/>
                    </a:cubicBezTo>
                    <a:cubicBezTo>
                      <a:pt x="739" y="537"/>
                      <a:pt x="739" y="524"/>
                      <a:pt x="722" y="524"/>
                    </a:cubicBezTo>
                    <a:cubicBezTo>
                      <a:pt x="705" y="524"/>
                      <a:pt x="707" y="533"/>
                      <a:pt x="697" y="537"/>
                    </a:cubicBezTo>
                    <a:lnTo>
                      <a:pt x="667" y="538"/>
                    </a:lnTo>
                    <a:lnTo>
                      <a:pt x="623" y="560"/>
                    </a:lnTo>
                    <a:lnTo>
                      <a:pt x="634" y="576"/>
                    </a:lnTo>
                    <a:lnTo>
                      <a:pt x="639" y="598"/>
                    </a:lnTo>
                    <a:lnTo>
                      <a:pt x="669" y="617"/>
                    </a:lnTo>
                    <a:lnTo>
                      <a:pt x="700" y="602"/>
                    </a:lnTo>
                    <a:lnTo>
                      <a:pt x="718" y="611"/>
                    </a:lnTo>
                    <a:lnTo>
                      <a:pt x="752" y="608"/>
                    </a:lnTo>
                    <a:lnTo>
                      <a:pt x="757" y="644"/>
                    </a:lnTo>
                    <a:lnTo>
                      <a:pt x="697" y="677"/>
                    </a:lnTo>
                    <a:close/>
                  </a:path>
                </a:pathLst>
              </a:custGeom>
              <a:solidFill>
                <a:schemeClr val="folHlink">
                  <a:alpha val="50195"/>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grpSp>
        <p:grpSp>
          <p:nvGrpSpPr>
            <p:cNvPr id="17425" name="Group 88"/>
            <p:cNvGrpSpPr/>
            <p:nvPr/>
          </p:nvGrpSpPr>
          <p:grpSpPr bwMode="auto">
            <a:xfrm>
              <a:off x="2287" y="0"/>
              <a:ext cx="1874" cy="2024"/>
              <a:chOff x="0" y="0"/>
              <a:chExt cx="1874" cy="2024"/>
            </a:xfrm>
          </p:grpSpPr>
          <p:sp>
            <p:nvSpPr>
              <p:cNvPr id="17426" name="未知"/>
              <p:cNvSpPr>
                <a:spLocks noChangeArrowheads="1"/>
              </p:cNvSpPr>
              <p:nvPr/>
            </p:nvSpPr>
            <p:spPr bwMode="auto">
              <a:xfrm>
                <a:off x="81" y="94"/>
                <a:ext cx="1299" cy="1930"/>
              </a:xfrm>
              <a:custGeom>
                <a:avLst/>
                <a:gdLst>
                  <a:gd name="T0" fmla="*/ 68 w 1692"/>
                  <a:gd name="T1" fmla="*/ 144 h 2586"/>
                  <a:gd name="T2" fmla="*/ 189 w 1692"/>
                  <a:gd name="T3" fmla="*/ 117 h 2586"/>
                  <a:gd name="T4" fmla="*/ 256 w 1692"/>
                  <a:gd name="T5" fmla="*/ 134 h 2586"/>
                  <a:gd name="T6" fmla="*/ 245 w 1692"/>
                  <a:gd name="T7" fmla="*/ 247 h 2586"/>
                  <a:gd name="T8" fmla="*/ 160 w 1692"/>
                  <a:gd name="T9" fmla="*/ 324 h 2586"/>
                  <a:gd name="T10" fmla="*/ 128 w 1692"/>
                  <a:gd name="T11" fmla="*/ 398 h 2586"/>
                  <a:gd name="T12" fmla="*/ 167 w 1692"/>
                  <a:gd name="T13" fmla="*/ 537 h 2586"/>
                  <a:gd name="T14" fmla="*/ 187 w 1692"/>
                  <a:gd name="T15" fmla="*/ 534 h 2586"/>
                  <a:gd name="T16" fmla="*/ 193 w 1692"/>
                  <a:gd name="T17" fmla="*/ 505 h 2586"/>
                  <a:gd name="T18" fmla="*/ 282 w 1692"/>
                  <a:gd name="T19" fmla="*/ 643 h 2586"/>
                  <a:gd name="T20" fmla="*/ 383 w 1692"/>
                  <a:gd name="T21" fmla="*/ 669 h 2586"/>
                  <a:gd name="T22" fmla="*/ 468 w 1692"/>
                  <a:gd name="T23" fmla="*/ 752 h 2586"/>
                  <a:gd name="T24" fmla="*/ 504 w 1692"/>
                  <a:gd name="T25" fmla="*/ 792 h 2586"/>
                  <a:gd name="T26" fmla="*/ 454 w 1692"/>
                  <a:gd name="T27" fmla="*/ 896 h 2586"/>
                  <a:gd name="T28" fmla="*/ 540 w 1692"/>
                  <a:gd name="T29" fmla="*/ 993 h 2586"/>
                  <a:gd name="T30" fmla="*/ 610 w 1692"/>
                  <a:gd name="T31" fmla="*/ 1126 h 2586"/>
                  <a:gd name="T32" fmla="*/ 645 w 1692"/>
                  <a:gd name="T33" fmla="*/ 1287 h 2586"/>
                  <a:gd name="T34" fmla="*/ 704 w 1692"/>
                  <a:gd name="T35" fmla="*/ 1415 h 2586"/>
                  <a:gd name="T36" fmla="*/ 755 w 1692"/>
                  <a:gd name="T37" fmla="*/ 1404 h 2586"/>
                  <a:gd name="T38" fmla="*/ 733 w 1692"/>
                  <a:gd name="T39" fmla="*/ 1334 h 2586"/>
                  <a:gd name="T40" fmla="*/ 759 w 1692"/>
                  <a:gd name="T41" fmla="*/ 1284 h 2586"/>
                  <a:gd name="T42" fmla="*/ 806 w 1692"/>
                  <a:gd name="T43" fmla="*/ 1241 h 2586"/>
                  <a:gd name="T44" fmla="*/ 854 w 1692"/>
                  <a:gd name="T45" fmla="*/ 1156 h 2586"/>
                  <a:gd name="T46" fmla="*/ 924 w 1692"/>
                  <a:gd name="T47" fmla="*/ 1086 h 2586"/>
                  <a:gd name="T48" fmla="*/ 956 w 1692"/>
                  <a:gd name="T49" fmla="*/ 972 h 2586"/>
                  <a:gd name="T50" fmla="*/ 915 w 1692"/>
                  <a:gd name="T51" fmla="*/ 857 h 2586"/>
                  <a:gd name="T52" fmla="*/ 811 w 1692"/>
                  <a:gd name="T53" fmla="*/ 785 h 2586"/>
                  <a:gd name="T54" fmla="*/ 651 w 1692"/>
                  <a:gd name="T55" fmla="*/ 713 h 2586"/>
                  <a:gd name="T56" fmla="*/ 574 w 1692"/>
                  <a:gd name="T57" fmla="*/ 702 h 2586"/>
                  <a:gd name="T58" fmla="*/ 533 w 1692"/>
                  <a:gd name="T59" fmla="*/ 706 h 2586"/>
                  <a:gd name="T60" fmla="*/ 468 w 1692"/>
                  <a:gd name="T61" fmla="*/ 728 h 2586"/>
                  <a:gd name="T62" fmla="*/ 447 w 1692"/>
                  <a:gd name="T63" fmla="*/ 654 h 2586"/>
                  <a:gd name="T64" fmla="*/ 434 w 1692"/>
                  <a:gd name="T65" fmla="*/ 592 h 2586"/>
                  <a:gd name="T66" fmla="*/ 372 w 1692"/>
                  <a:gd name="T67" fmla="*/ 615 h 2586"/>
                  <a:gd name="T68" fmla="*/ 335 w 1692"/>
                  <a:gd name="T69" fmla="*/ 529 h 2586"/>
                  <a:gd name="T70" fmla="*/ 436 w 1692"/>
                  <a:gd name="T71" fmla="*/ 508 h 2586"/>
                  <a:gd name="T72" fmla="*/ 496 w 1692"/>
                  <a:gd name="T73" fmla="*/ 505 h 2586"/>
                  <a:gd name="T74" fmla="*/ 528 w 1692"/>
                  <a:gd name="T75" fmla="*/ 502 h 2586"/>
                  <a:gd name="T76" fmla="*/ 623 w 1692"/>
                  <a:gd name="T77" fmla="*/ 418 h 2586"/>
                  <a:gd name="T78" fmla="*/ 698 w 1692"/>
                  <a:gd name="T79" fmla="*/ 378 h 2586"/>
                  <a:gd name="T80" fmla="*/ 753 w 1692"/>
                  <a:gd name="T81" fmla="*/ 355 h 2586"/>
                  <a:gd name="T82" fmla="*/ 790 w 1692"/>
                  <a:gd name="T83" fmla="*/ 300 h 2586"/>
                  <a:gd name="T84" fmla="*/ 759 w 1692"/>
                  <a:gd name="T85" fmla="*/ 285 h 2586"/>
                  <a:gd name="T86" fmla="*/ 900 w 1692"/>
                  <a:gd name="T87" fmla="*/ 254 h 2586"/>
                  <a:gd name="T88" fmla="*/ 828 w 1692"/>
                  <a:gd name="T89" fmla="*/ 190 h 2586"/>
                  <a:gd name="T90" fmla="*/ 783 w 1692"/>
                  <a:gd name="T91" fmla="*/ 147 h 2586"/>
                  <a:gd name="T92" fmla="*/ 720 w 1692"/>
                  <a:gd name="T93" fmla="*/ 203 h 2586"/>
                  <a:gd name="T94" fmla="*/ 654 w 1692"/>
                  <a:gd name="T95" fmla="*/ 247 h 2586"/>
                  <a:gd name="T96" fmla="*/ 603 w 1692"/>
                  <a:gd name="T97" fmla="*/ 169 h 2586"/>
                  <a:gd name="T98" fmla="*/ 714 w 1692"/>
                  <a:gd name="T99" fmla="*/ 134 h 2586"/>
                  <a:gd name="T100" fmla="*/ 746 w 1692"/>
                  <a:gd name="T101" fmla="*/ 110 h 2586"/>
                  <a:gd name="T102" fmla="*/ 783 w 1692"/>
                  <a:gd name="T103" fmla="*/ 96 h 2586"/>
                  <a:gd name="T104" fmla="*/ 758 w 1692"/>
                  <a:gd name="T105" fmla="*/ 80 h 2586"/>
                  <a:gd name="T106" fmla="*/ 744 w 1692"/>
                  <a:gd name="T107" fmla="*/ 67 h 2586"/>
                  <a:gd name="T108" fmla="*/ 709 w 1692"/>
                  <a:gd name="T109" fmla="*/ 57 h 2586"/>
                  <a:gd name="T110" fmla="*/ 652 w 1692"/>
                  <a:gd name="T111" fmla="*/ 76 h 2586"/>
                  <a:gd name="T112" fmla="*/ 560 w 1692"/>
                  <a:gd name="T113" fmla="*/ 67 h 2586"/>
                  <a:gd name="T114" fmla="*/ 324 w 1692"/>
                  <a:gd name="T115" fmla="*/ 0 h 2586"/>
                  <a:gd name="T116" fmla="*/ 203 w 1692"/>
                  <a:gd name="T117" fmla="*/ 18 h 2586"/>
                  <a:gd name="T118" fmla="*/ 171 w 1692"/>
                  <a:gd name="T119" fmla="*/ 57 h 2586"/>
                  <a:gd name="T120" fmla="*/ 75 w 1692"/>
                  <a:gd name="T121" fmla="*/ 97 h 2586"/>
                  <a:gd name="T122" fmla="*/ 75 w 1692"/>
                  <a:gd name="T123" fmla="*/ 120 h 2586"/>
                  <a:gd name="T124" fmla="*/ 2 w 1692"/>
                  <a:gd name="T125" fmla="*/ 140 h 258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692"/>
                  <a:gd name="T190" fmla="*/ 0 h 2586"/>
                  <a:gd name="T191" fmla="*/ 1692 w 1692"/>
                  <a:gd name="T192" fmla="*/ 2586 h 258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692" h="2586">
                    <a:moveTo>
                      <a:pt x="2" y="252"/>
                    </a:moveTo>
                    <a:lnTo>
                      <a:pt x="68" y="264"/>
                    </a:lnTo>
                    <a:lnTo>
                      <a:pt x="116" y="258"/>
                    </a:lnTo>
                    <a:lnTo>
                      <a:pt x="188" y="216"/>
                    </a:lnTo>
                    <a:lnTo>
                      <a:pt x="236" y="210"/>
                    </a:lnTo>
                    <a:lnTo>
                      <a:pt x="320" y="210"/>
                    </a:lnTo>
                    <a:lnTo>
                      <a:pt x="368" y="216"/>
                    </a:lnTo>
                    <a:lnTo>
                      <a:pt x="398" y="246"/>
                    </a:lnTo>
                    <a:lnTo>
                      <a:pt x="434" y="240"/>
                    </a:lnTo>
                    <a:lnTo>
                      <a:pt x="422" y="294"/>
                    </a:lnTo>
                    <a:lnTo>
                      <a:pt x="404" y="354"/>
                    </a:lnTo>
                    <a:lnTo>
                      <a:pt x="416" y="444"/>
                    </a:lnTo>
                    <a:lnTo>
                      <a:pt x="408" y="480"/>
                    </a:lnTo>
                    <a:lnTo>
                      <a:pt x="380" y="474"/>
                    </a:lnTo>
                    <a:lnTo>
                      <a:pt x="272" y="582"/>
                    </a:lnTo>
                    <a:lnTo>
                      <a:pt x="236" y="628"/>
                    </a:lnTo>
                    <a:lnTo>
                      <a:pt x="242" y="672"/>
                    </a:lnTo>
                    <a:lnTo>
                      <a:pt x="218" y="714"/>
                    </a:lnTo>
                    <a:lnTo>
                      <a:pt x="268" y="774"/>
                    </a:lnTo>
                    <a:lnTo>
                      <a:pt x="262" y="844"/>
                    </a:lnTo>
                    <a:lnTo>
                      <a:pt x="284" y="964"/>
                    </a:lnTo>
                    <a:lnTo>
                      <a:pt x="320" y="1010"/>
                    </a:lnTo>
                    <a:lnTo>
                      <a:pt x="324" y="970"/>
                    </a:lnTo>
                    <a:lnTo>
                      <a:pt x="316" y="960"/>
                    </a:lnTo>
                    <a:lnTo>
                      <a:pt x="302" y="834"/>
                    </a:lnTo>
                    <a:lnTo>
                      <a:pt x="326" y="830"/>
                    </a:lnTo>
                    <a:lnTo>
                      <a:pt x="328" y="906"/>
                    </a:lnTo>
                    <a:lnTo>
                      <a:pt x="380" y="996"/>
                    </a:lnTo>
                    <a:lnTo>
                      <a:pt x="368" y="1074"/>
                    </a:lnTo>
                    <a:lnTo>
                      <a:pt x="478" y="1154"/>
                    </a:lnTo>
                    <a:lnTo>
                      <a:pt x="564" y="1164"/>
                    </a:lnTo>
                    <a:lnTo>
                      <a:pt x="612" y="1208"/>
                    </a:lnTo>
                    <a:lnTo>
                      <a:pt x="650" y="1200"/>
                    </a:lnTo>
                    <a:lnTo>
                      <a:pt x="680" y="1224"/>
                    </a:lnTo>
                    <a:lnTo>
                      <a:pt x="698" y="1272"/>
                    </a:lnTo>
                    <a:lnTo>
                      <a:pt x="794" y="1350"/>
                    </a:lnTo>
                    <a:lnTo>
                      <a:pt x="842" y="1308"/>
                    </a:lnTo>
                    <a:lnTo>
                      <a:pt x="848" y="1350"/>
                    </a:lnTo>
                    <a:lnTo>
                      <a:pt x="854" y="1422"/>
                    </a:lnTo>
                    <a:lnTo>
                      <a:pt x="786" y="1490"/>
                    </a:lnTo>
                    <a:lnTo>
                      <a:pt x="788" y="1542"/>
                    </a:lnTo>
                    <a:lnTo>
                      <a:pt x="770" y="1608"/>
                    </a:lnTo>
                    <a:lnTo>
                      <a:pt x="802" y="1634"/>
                    </a:lnTo>
                    <a:lnTo>
                      <a:pt x="848" y="1668"/>
                    </a:lnTo>
                    <a:lnTo>
                      <a:pt x="916" y="1782"/>
                    </a:lnTo>
                    <a:lnTo>
                      <a:pt x="956" y="1800"/>
                    </a:lnTo>
                    <a:lnTo>
                      <a:pt x="1010" y="1848"/>
                    </a:lnTo>
                    <a:lnTo>
                      <a:pt x="1034" y="2022"/>
                    </a:lnTo>
                    <a:lnTo>
                      <a:pt x="1058" y="2178"/>
                    </a:lnTo>
                    <a:lnTo>
                      <a:pt x="1046" y="2244"/>
                    </a:lnTo>
                    <a:lnTo>
                      <a:pt x="1094" y="2310"/>
                    </a:lnTo>
                    <a:lnTo>
                      <a:pt x="1118" y="2364"/>
                    </a:lnTo>
                    <a:lnTo>
                      <a:pt x="1138" y="2458"/>
                    </a:lnTo>
                    <a:lnTo>
                      <a:pt x="1194" y="2540"/>
                    </a:lnTo>
                    <a:lnTo>
                      <a:pt x="1286" y="2586"/>
                    </a:lnTo>
                    <a:lnTo>
                      <a:pt x="1382" y="2574"/>
                    </a:lnTo>
                    <a:lnTo>
                      <a:pt x="1280" y="2520"/>
                    </a:lnTo>
                    <a:lnTo>
                      <a:pt x="1266" y="2472"/>
                    </a:lnTo>
                    <a:lnTo>
                      <a:pt x="1288" y="2428"/>
                    </a:lnTo>
                    <a:lnTo>
                      <a:pt x="1244" y="2394"/>
                    </a:lnTo>
                    <a:lnTo>
                      <a:pt x="1284" y="2334"/>
                    </a:lnTo>
                    <a:lnTo>
                      <a:pt x="1244" y="2300"/>
                    </a:lnTo>
                    <a:lnTo>
                      <a:pt x="1288" y="2306"/>
                    </a:lnTo>
                    <a:lnTo>
                      <a:pt x="1286" y="2244"/>
                    </a:lnTo>
                    <a:lnTo>
                      <a:pt x="1330" y="2268"/>
                    </a:lnTo>
                    <a:lnTo>
                      <a:pt x="1368" y="2228"/>
                    </a:lnTo>
                    <a:lnTo>
                      <a:pt x="1334" y="2160"/>
                    </a:lnTo>
                    <a:lnTo>
                      <a:pt x="1382" y="2184"/>
                    </a:lnTo>
                    <a:lnTo>
                      <a:pt x="1448" y="2076"/>
                    </a:lnTo>
                    <a:lnTo>
                      <a:pt x="1468" y="2052"/>
                    </a:lnTo>
                    <a:lnTo>
                      <a:pt x="1476" y="1982"/>
                    </a:lnTo>
                    <a:lnTo>
                      <a:pt x="1568" y="1950"/>
                    </a:lnTo>
                    <a:lnTo>
                      <a:pt x="1612" y="1880"/>
                    </a:lnTo>
                    <a:lnTo>
                      <a:pt x="1628" y="1830"/>
                    </a:lnTo>
                    <a:lnTo>
                      <a:pt x="1622" y="1746"/>
                    </a:lnTo>
                    <a:lnTo>
                      <a:pt x="1692" y="1644"/>
                    </a:lnTo>
                    <a:lnTo>
                      <a:pt x="1652" y="1578"/>
                    </a:lnTo>
                    <a:lnTo>
                      <a:pt x="1552" y="1538"/>
                    </a:lnTo>
                    <a:lnTo>
                      <a:pt x="1448" y="1500"/>
                    </a:lnTo>
                    <a:lnTo>
                      <a:pt x="1376" y="1494"/>
                    </a:lnTo>
                    <a:lnTo>
                      <a:pt x="1376" y="1410"/>
                    </a:lnTo>
                    <a:lnTo>
                      <a:pt x="1262" y="1356"/>
                    </a:lnTo>
                    <a:lnTo>
                      <a:pt x="1166" y="1272"/>
                    </a:lnTo>
                    <a:lnTo>
                      <a:pt x="1104" y="1280"/>
                    </a:lnTo>
                    <a:lnTo>
                      <a:pt x="1048" y="1276"/>
                    </a:lnTo>
                    <a:lnTo>
                      <a:pt x="1020" y="1244"/>
                    </a:lnTo>
                    <a:lnTo>
                      <a:pt x="974" y="1260"/>
                    </a:lnTo>
                    <a:lnTo>
                      <a:pt x="984" y="1238"/>
                    </a:lnTo>
                    <a:lnTo>
                      <a:pt x="934" y="1268"/>
                    </a:lnTo>
                    <a:lnTo>
                      <a:pt x="904" y="1268"/>
                    </a:lnTo>
                    <a:lnTo>
                      <a:pt x="872" y="1314"/>
                    </a:lnTo>
                    <a:lnTo>
                      <a:pt x="836" y="1272"/>
                    </a:lnTo>
                    <a:lnTo>
                      <a:pt x="794" y="1308"/>
                    </a:lnTo>
                    <a:lnTo>
                      <a:pt x="748" y="1278"/>
                    </a:lnTo>
                    <a:lnTo>
                      <a:pt x="758" y="1242"/>
                    </a:lnTo>
                    <a:lnTo>
                      <a:pt x="758" y="1174"/>
                    </a:lnTo>
                    <a:lnTo>
                      <a:pt x="698" y="1176"/>
                    </a:lnTo>
                    <a:lnTo>
                      <a:pt x="668" y="1140"/>
                    </a:lnTo>
                    <a:lnTo>
                      <a:pt x="736" y="1062"/>
                    </a:lnTo>
                    <a:lnTo>
                      <a:pt x="712" y="1050"/>
                    </a:lnTo>
                    <a:lnTo>
                      <a:pt x="658" y="1062"/>
                    </a:lnTo>
                    <a:lnTo>
                      <a:pt x="632" y="1104"/>
                    </a:lnTo>
                    <a:lnTo>
                      <a:pt x="596" y="1110"/>
                    </a:lnTo>
                    <a:lnTo>
                      <a:pt x="538" y="1066"/>
                    </a:lnTo>
                    <a:lnTo>
                      <a:pt x="568" y="950"/>
                    </a:lnTo>
                    <a:lnTo>
                      <a:pt x="632" y="894"/>
                    </a:lnTo>
                    <a:lnTo>
                      <a:pt x="686" y="894"/>
                    </a:lnTo>
                    <a:lnTo>
                      <a:pt x="740" y="912"/>
                    </a:lnTo>
                    <a:lnTo>
                      <a:pt x="736" y="900"/>
                    </a:lnTo>
                    <a:lnTo>
                      <a:pt x="766" y="868"/>
                    </a:lnTo>
                    <a:lnTo>
                      <a:pt x="842" y="906"/>
                    </a:lnTo>
                    <a:lnTo>
                      <a:pt x="848" y="966"/>
                    </a:lnTo>
                    <a:lnTo>
                      <a:pt x="884" y="984"/>
                    </a:lnTo>
                    <a:lnTo>
                      <a:pt x="896" y="900"/>
                    </a:lnTo>
                    <a:lnTo>
                      <a:pt x="878" y="858"/>
                    </a:lnTo>
                    <a:lnTo>
                      <a:pt x="998" y="806"/>
                    </a:lnTo>
                    <a:lnTo>
                      <a:pt x="1058" y="750"/>
                    </a:lnTo>
                    <a:lnTo>
                      <a:pt x="1100" y="696"/>
                    </a:lnTo>
                    <a:lnTo>
                      <a:pt x="1130" y="672"/>
                    </a:lnTo>
                    <a:lnTo>
                      <a:pt x="1184" y="678"/>
                    </a:lnTo>
                    <a:lnTo>
                      <a:pt x="1190" y="636"/>
                    </a:lnTo>
                    <a:lnTo>
                      <a:pt x="1280" y="588"/>
                    </a:lnTo>
                    <a:lnTo>
                      <a:pt x="1278" y="636"/>
                    </a:lnTo>
                    <a:lnTo>
                      <a:pt x="1360" y="602"/>
                    </a:lnTo>
                    <a:lnTo>
                      <a:pt x="1322" y="570"/>
                    </a:lnTo>
                    <a:lnTo>
                      <a:pt x="1340" y="538"/>
                    </a:lnTo>
                    <a:lnTo>
                      <a:pt x="1320" y="522"/>
                    </a:lnTo>
                    <a:lnTo>
                      <a:pt x="1286" y="546"/>
                    </a:lnTo>
                    <a:lnTo>
                      <a:pt x="1288" y="512"/>
                    </a:lnTo>
                    <a:lnTo>
                      <a:pt x="1400" y="504"/>
                    </a:lnTo>
                    <a:lnTo>
                      <a:pt x="1490" y="480"/>
                    </a:lnTo>
                    <a:lnTo>
                      <a:pt x="1526" y="456"/>
                    </a:lnTo>
                    <a:lnTo>
                      <a:pt x="1484" y="394"/>
                    </a:lnTo>
                    <a:cubicBezTo>
                      <a:pt x="1474" y="370"/>
                      <a:pt x="1479" y="319"/>
                      <a:pt x="1466" y="310"/>
                    </a:cubicBezTo>
                    <a:cubicBezTo>
                      <a:pt x="1456" y="300"/>
                      <a:pt x="1423" y="343"/>
                      <a:pt x="1406" y="342"/>
                    </a:cubicBezTo>
                    <a:lnTo>
                      <a:pt x="1376" y="312"/>
                    </a:lnTo>
                    <a:lnTo>
                      <a:pt x="1376" y="270"/>
                    </a:lnTo>
                    <a:lnTo>
                      <a:pt x="1328" y="264"/>
                    </a:lnTo>
                    <a:lnTo>
                      <a:pt x="1312" y="252"/>
                    </a:lnTo>
                    <a:lnTo>
                      <a:pt x="1256" y="314"/>
                    </a:lnTo>
                    <a:lnTo>
                      <a:pt x="1222" y="364"/>
                    </a:lnTo>
                    <a:lnTo>
                      <a:pt x="1172" y="402"/>
                    </a:lnTo>
                    <a:lnTo>
                      <a:pt x="1136" y="474"/>
                    </a:lnTo>
                    <a:lnTo>
                      <a:pt x="1110" y="444"/>
                    </a:lnTo>
                    <a:lnTo>
                      <a:pt x="1128" y="394"/>
                    </a:lnTo>
                    <a:lnTo>
                      <a:pt x="1038" y="334"/>
                    </a:lnTo>
                    <a:lnTo>
                      <a:pt x="1022" y="304"/>
                    </a:lnTo>
                    <a:lnTo>
                      <a:pt x="1122" y="226"/>
                    </a:lnTo>
                    <a:lnTo>
                      <a:pt x="1184" y="222"/>
                    </a:lnTo>
                    <a:lnTo>
                      <a:pt x="1212" y="240"/>
                    </a:lnTo>
                    <a:lnTo>
                      <a:pt x="1248" y="220"/>
                    </a:lnTo>
                    <a:lnTo>
                      <a:pt x="1300" y="220"/>
                    </a:lnTo>
                    <a:lnTo>
                      <a:pt x="1266" y="198"/>
                    </a:lnTo>
                    <a:lnTo>
                      <a:pt x="1208" y="196"/>
                    </a:lnTo>
                    <a:lnTo>
                      <a:pt x="1250" y="174"/>
                    </a:lnTo>
                    <a:lnTo>
                      <a:pt x="1328" y="172"/>
                    </a:lnTo>
                    <a:lnTo>
                      <a:pt x="1364" y="132"/>
                    </a:lnTo>
                    <a:cubicBezTo>
                      <a:pt x="1346" y="124"/>
                      <a:pt x="1343" y="119"/>
                      <a:pt x="1324" y="122"/>
                    </a:cubicBezTo>
                    <a:cubicBezTo>
                      <a:pt x="1310" y="124"/>
                      <a:pt x="1294" y="132"/>
                      <a:pt x="1286" y="144"/>
                    </a:cubicBezTo>
                    <a:cubicBezTo>
                      <a:pt x="1282" y="149"/>
                      <a:pt x="1274" y="148"/>
                      <a:pt x="1268" y="150"/>
                    </a:cubicBezTo>
                    <a:cubicBezTo>
                      <a:pt x="1266" y="144"/>
                      <a:pt x="1259" y="138"/>
                      <a:pt x="1262" y="132"/>
                    </a:cubicBezTo>
                    <a:cubicBezTo>
                      <a:pt x="1269" y="118"/>
                      <a:pt x="1303" y="134"/>
                      <a:pt x="1262" y="120"/>
                    </a:cubicBezTo>
                    <a:cubicBezTo>
                      <a:pt x="1221" y="134"/>
                      <a:pt x="1252" y="105"/>
                      <a:pt x="1262" y="90"/>
                    </a:cubicBezTo>
                    <a:cubicBezTo>
                      <a:pt x="1260" y="84"/>
                      <a:pt x="1262" y="75"/>
                      <a:pt x="1256" y="72"/>
                    </a:cubicBezTo>
                    <a:cubicBezTo>
                      <a:pt x="1238" y="63"/>
                      <a:pt x="1202" y="102"/>
                      <a:pt x="1202" y="102"/>
                    </a:cubicBezTo>
                    <a:cubicBezTo>
                      <a:pt x="1198" y="108"/>
                      <a:pt x="1186" y="140"/>
                      <a:pt x="1180" y="144"/>
                    </a:cubicBezTo>
                    <a:cubicBezTo>
                      <a:pt x="1169" y="151"/>
                      <a:pt x="1148" y="122"/>
                      <a:pt x="1148" y="122"/>
                    </a:cubicBezTo>
                    <a:cubicBezTo>
                      <a:pt x="1138" y="123"/>
                      <a:pt x="1121" y="137"/>
                      <a:pt x="1106" y="136"/>
                    </a:cubicBezTo>
                    <a:cubicBezTo>
                      <a:pt x="1091" y="135"/>
                      <a:pt x="1074" y="117"/>
                      <a:pt x="1056" y="116"/>
                    </a:cubicBezTo>
                    <a:cubicBezTo>
                      <a:pt x="1038" y="115"/>
                      <a:pt x="1016" y="131"/>
                      <a:pt x="998" y="132"/>
                    </a:cubicBezTo>
                    <a:cubicBezTo>
                      <a:pt x="997" y="132"/>
                      <a:pt x="956" y="125"/>
                      <a:pt x="950" y="120"/>
                    </a:cubicBezTo>
                    <a:cubicBezTo>
                      <a:pt x="918" y="94"/>
                      <a:pt x="960" y="108"/>
                      <a:pt x="920" y="90"/>
                    </a:cubicBezTo>
                    <a:cubicBezTo>
                      <a:pt x="852" y="60"/>
                      <a:pt x="806" y="58"/>
                      <a:pt x="730" y="54"/>
                    </a:cubicBezTo>
                    <a:cubicBezTo>
                      <a:pt x="656" y="39"/>
                      <a:pt x="625" y="15"/>
                      <a:pt x="550" y="0"/>
                    </a:cubicBezTo>
                    <a:cubicBezTo>
                      <a:pt x="510" y="2"/>
                      <a:pt x="486" y="5"/>
                      <a:pt x="446" y="8"/>
                    </a:cubicBezTo>
                    <a:cubicBezTo>
                      <a:pt x="424" y="9"/>
                      <a:pt x="423" y="14"/>
                      <a:pt x="406" y="18"/>
                    </a:cubicBezTo>
                    <a:cubicBezTo>
                      <a:pt x="389" y="22"/>
                      <a:pt x="353" y="24"/>
                      <a:pt x="344" y="32"/>
                    </a:cubicBezTo>
                    <a:cubicBezTo>
                      <a:pt x="346" y="38"/>
                      <a:pt x="354" y="60"/>
                      <a:pt x="350" y="64"/>
                    </a:cubicBezTo>
                    <a:cubicBezTo>
                      <a:pt x="274" y="50"/>
                      <a:pt x="250" y="81"/>
                      <a:pt x="236" y="82"/>
                    </a:cubicBezTo>
                    <a:cubicBezTo>
                      <a:pt x="278" y="110"/>
                      <a:pt x="270" y="72"/>
                      <a:pt x="290" y="102"/>
                    </a:cubicBezTo>
                    <a:cubicBezTo>
                      <a:pt x="234" y="121"/>
                      <a:pt x="178" y="104"/>
                      <a:pt x="128" y="138"/>
                    </a:cubicBezTo>
                    <a:cubicBezTo>
                      <a:pt x="126" y="144"/>
                      <a:pt x="122" y="150"/>
                      <a:pt x="122" y="156"/>
                    </a:cubicBezTo>
                    <a:cubicBezTo>
                      <a:pt x="122" y="162"/>
                      <a:pt x="132" y="170"/>
                      <a:pt x="128" y="174"/>
                    </a:cubicBezTo>
                    <a:cubicBezTo>
                      <a:pt x="126" y="182"/>
                      <a:pt x="109" y="197"/>
                      <a:pt x="112" y="202"/>
                    </a:cubicBezTo>
                    <a:cubicBezTo>
                      <a:pt x="124" y="206"/>
                      <a:pt x="137" y="195"/>
                      <a:pt x="146" y="204"/>
                    </a:cubicBezTo>
                    <a:cubicBezTo>
                      <a:pt x="151" y="209"/>
                      <a:pt x="135" y="213"/>
                      <a:pt x="128" y="216"/>
                    </a:cubicBezTo>
                    <a:cubicBezTo>
                      <a:pt x="116" y="221"/>
                      <a:pt x="104" y="226"/>
                      <a:pt x="92" y="228"/>
                    </a:cubicBezTo>
                    <a:cubicBezTo>
                      <a:pt x="48" y="237"/>
                      <a:pt x="72" y="233"/>
                      <a:pt x="20" y="240"/>
                    </a:cubicBezTo>
                    <a:cubicBezTo>
                      <a:pt x="0" y="247"/>
                      <a:pt x="2" y="240"/>
                      <a:pt x="2" y="252"/>
                    </a:cubicBezTo>
                    <a:close/>
                  </a:path>
                </a:pathLst>
              </a:custGeom>
              <a:solidFill>
                <a:schemeClr val="folHlink">
                  <a:alpha val="50195"/>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sp>
            <p:nvSpPr>
              <p:cNvPr id="17427" name="未知"/>
              <p:cNvSpPr>
                <a:spLocks noChangeArrowheads="1"/>
              </p:cNvSpPr>
              <p:nvPr/>
            </p:nvSpPr>
            <p:spPr bwMode="auto">
              <a:xfrm>
                <a:off x="40" y="278"/>
                <a:ext cx="35" cy="28"/>
              </a:xfrm>
              <a:custGeom>
                <a:avLst/>
                <a:gdLst>
                  <a:gd name="T0" fmla="*/ 9 w 46"/>
                  <a:gd name="T1" fmla="*/ 2 h 38"/>
                  <a:gd name="T2" fmla="*/ 0 w 46"/>
                  <a:gd name="T3" fmla="*/ 12 h 38"/>
                  <a:gd name="T4" fmla="*/ 13 w 46"/>
                  <a:gd name="T5" fmla="*/ 21 h 38"/>
                  <a:gd name="T6" fmla="*/ 27 w 46"/>
                  <a:gd name="T7" fmla="*/ 14 h 38"/>
                  <a:gd name="T8" fmla="*/ 18 w 46"/>
                  <a:gd name="T9" fmla="*/ 0 h 38"/>
                  <a:gd name="T10" fmla="*/ 9 w 46"/>
                  <a:gd name="T11" fmla="*/ 2 h 38"/>
                  <a:gd name="T12" fmla="*/ 0 60000 65536"/>
                  <a:gd name="T13" fmla="*/ 0 60000 65536"/>
                  <a:gd name="T14" fmla="*/ 0 60000 65536"/>
                  <a:gd name="T15" fmla="*/ 0 60000 65536"/>
                  <a:gd name="T16" fmla="*/ 0 60000 65536"/>
                  <a:gd name="T17" fmla="*/ 0 60000 65536"/>
                  <a:gd name="T18" fmla="*/ 0 w 46"/>
                  <a:gd name="T19" fmla="*/ 0 h 38"/>
                  <a:gd name="T20" fmla="*/ 46 w 46"/>
                  <a:gd name="T21" fmla="*/ 38 h 38"/>
                </a:gdLst>
                <a:ahLst/>
                <a:cxnLst>
                  <a:cxn ang="T12">
                    <a:pos x="T0" y="T1"/>
                  </a:cxn>
                  <a:cxn ang="T13">
                    <a:pos x="T2" y="T3"/>
                  </a:cxn>
                  <a:cxn ang="T14">
                    <a:pos x="T4" y="T5"/>
                  </a:cxn>
                  <a:cxn ang="T15">
                    <a:pos x="T6" y="T7"/>
                  </a:cxn>
                  <a:cxn ang="T16">
                    <a:pos x="T8" y="T9"/>
                  </a:cxn>
                  <a:cxn ang="T17">
                    <a:pos x="T10" y="T11"/>
                  </a:cxn>
                </a:cxnLst>
                <a:rect l="T18" t="T19" r="T20" b="T21"/>
                <a:pathLst>
                  <a:path w="46" h="38">
                    <a:moveTo>
                      <a:pt x="16" y="4"/>
                    </a:moveTo>
                    <a:lnTo>
                      <a:pt x="0" y="22"/>
                    </a:lnTo>
                    <a:lnTo>
                      <a:pt x="22" y="38"/>
                    </a:lnTo>
                    <a:lnTo>
                      <a:pt x="46" y="26"/>
                    </a:lnTo>
                    <a:lnTo>
                      <a:pt x="30" y="0"/>
                    </a:lnTo>
                    <a:lnTo>
                      <a:pt x="16" y="4"/>
                    </a:lnTo>
                    <a:close/>
                  </a:path>
                </a:pathLst>
              </a:custGeom>
              <a:solidFill>
                <a:schemeClr val="folHlink">
                  <a:alpha val="50195"/>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sp>
            <p:nvSpPr>
              <p:cNvPr id="17428" name="未知"/>
              <p:cNvSpPr>
                <a:spLocks noChangeArrowheads="1"/>
              </p:cNvSpPr>
              <p:nvPr/>
            </p:nvSpPr>
            <p:spPr bwMode="auto">
              <a:xfrm>
                <a:off x="355" y="400"/>
                <a:ext cx="40" cy="32"/>
              </a:xfrm>
              <a:custGeom>
                <a:avLst/>
                <a:gdLst>
                  <a:gd name="T0" fmla="*/ 7 w 52"/>
                  <a:gd name="T1" fmla="*/ 0 h 44"/>
                  <a:gd name="T2" fmla="*/ 15 w 52"/>
                  <a:gd name="T3" fmla="*/ 23 h 44"/>
                  <a:gd name="T4" fmla="*/ 25 w 52"/>
                  <a:gd name="T5" fmla="*/ 23 h 44"/>
                  <a:gd name="T6" fmla="*/ 22 w 52"/>
                  <a:gd name="T7" fmla="*/ 9 h 44"/>
                  <a:gd name="T8" fmla="*/ 15 w 52"/>
                  <a:gd name="T9" fmla="*/ 1 h 44"/>
                  <a:gd name="T10" fmla="*/ 7 w 52"/>
                  <a:gd name="T11" fmla="*/ 0 h 44"/>
                  <a:gd name="T12" fmla="*/ 0 60000 65536"/>
                  <a:gd name="T13" fmla="*/ 0 60000 65536"/>
                  <a:gd name="T14" fmla="*/ 0 60000 65536"/>
                  <a:gd name="T15" fmla="*/ 0 60000 65536"/>
                  <a:gd name="T16" fmla="*/ 0 60000 65536"/>
                  <a:gd name="T17" fmla="*/ 0 60000 65536"/>
                  <a:gd name="T18" fmla="*/ 0 w 52"/>
                  <a:gd name="T19" fmla="*/ 0 h 44"/>
                  <a:gd name="T20" fmla="*/ 52 w 52"/>
                  <a:gd name="T21" fmla="*/ 44 h 44"/>
                </a:gdLst>
                <a:ahLst/>
                <a:cxnLst>
                  <a:cxn ang="T12">
                    <a:pos x="T0" y="T1"/>
                  </a:cxn>
                  <a:cxn ang="T13">
                    <a:pos x="T2" y="T3"/>
                  </a:cxn>
                  <a:cxn ang="T14">
                    <a:pos x="T4" y="T5"/>
                  </a:cxn>
                  <a:cxn ang="T15">
                    <a:pos x="T6" y="T7"/>
                  </a:cxn>
                  <a:cxn ang="T16">
                    <a:pos x="T8" y="T9"/>
                  </a:cxn>
                  <a:cxn ang="T17">
                    <a:pos x="T10" y="T11"/>
                  </a:cxn>
                </a:cxnLst>
                <a:rect l="T18" t="T19" r="T20" b="T21"/>
                <a:pathLst>
                  <a:path w="52" h="44">
                    <a:moveTo>
                      <a:pt x="12" y="0"/>
                    </a:moveTo>
                    <a:cubicBezTo>
                      <a:pt x="16" y="14"/>
                      <a:pt x="18" y="32"/>
                      <a:pt x="26" y="44"/>
                    </a:cubicBezTo>
                    <a:cubicBezTo>
                      <a:pt x="31" y="43"/>
                      <a:pt x="37" y="44"/>
                      <a:pt x="42" y="42"/>
                    </a:cubicBezTo>
                    <a:cubicBezTo>
                      <a:pt x="52" y="38"/>
                      <a:pt x="48" y="19"/>
                      <a:pt x="38" y="16"/>
                    </a:cubicBezTo>
                    <a:cubicBezTo>
                      <a:pt x="33" y="9"/>
                      <a:pt x="34" y="5"/>
                      <a:pt x="26" y="2"/>
                    </a:cubicBezTo>
                    <a:cubicBezTo>
                      <a:pt x="4" y="4"/>
                      <a:pt x="0" y="8"/>
                      <a:pt x="12" y="0"/>
                    </a:cubicBezTo>
                    <a:close/>
                  </a:path>
                </a:pathLst>
              </a:custGeom>
              <a:solidFill>
                <a:schemeClr val="folHlink">
                  <a:alpha val="50195"/>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sp>
            <p:nvSpPr>
              <p:cNvPr id="17429" name="未知"/>
              <p:cNvSpPr>
                <a:spLocks noChangeArrowheads="1"/>
              </p:cNvSpPr>
              <p:nvPr/>
            </p:nvSpPr>
            <p:spPr bwMode="auto">
              <a:xfrm>
                <a:off x="1156" y="456"/>
                <a:ext cx="101" cy="74"/>
              </a:xfrm>
              <a:custGeom>
                <a:avLst/>
                <a:gdLst>
                  <a:gd name="T0" fmla="*/ 58 w 131"/>
                  <a:gd name="T1" fmla="*/ 0 h 98"/>
                  <a:gd name="T2" fmla="*/ 47 w 131"/>
                  <a:gd name="T3" fmla="*/ 5 h 98"/>
                  <a:gd name="T4" fmla="*/ 32 w 131"/>
                  <a:gd name="T5" fmla="*/ 14 h 98"/>
                  <a:gd name="T6" fmla="*/ 23 w 131"/>
                  <a:gd name="T7" fmla="*/ 23 h 98"/>
                  <a:gd name="T8" fmla="*/ 12 w 131"/>
                  <a:gd name="T9" fmla="*/ 29 h 98"/>
                  <a:gd name="T10" fmla="*/ 38 w 131"/>
                  <a:gd name="T11" fmla="*/ 47 h 98"/>
                  <a:gd name="T12" fmla="*/ 47 w 131"/>
                  <a:gd name="T13" fmla="*/ 54 h 98"/>
                  <a:gd name="T14" fmla="*/ 51 w 131"/>
                  <a:gd name="T15" fmla="*/ 52 h 98"/>
                  <a:gd name="T16" fmla="*/ 53 w 131"/>
                  <a:gd name="T17" fmla="*/ 49 h 98"/>
                  <a:gd name="T18" fmla="*/ 58 w 131"/>
                  <a:gd name="T19" fmla="*/ 56 h 98"/>
                  <a:gd name="T20" fmla="*/ 73 w 131"/>
                  <a:gd name="T21" fmla="*/ 49 h 98"/>
                  <a:gd name="T22" fmla="*/ 76 w 131"/>
                  <a:gd name="T23" fmla="*/ 42 h 98"/>
                  <a:gd name="T24" fmla="*/ 60 w 131"/>
                  <a:gd name="T25" fmla="*/ 23 h 98"/>
                  <a:gd name="T26" fmla="*/ 69 w 131"/>
                  <a:gd name="T27" fmla="*/ 14 h 98"/>
                  <a:gd name="T28" fmla="*/ 66 w 131"/>
                  <a:gd name="T29" fmla="*/ 2 h 98"/>
                  <a:gd name="T30" fmla="*/ 58 w 131"/>
                  <a:gd name="T31" fmla="*/ 0 h 9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31"/>
                  <a:gd name="T49" fmla="*/ 0 h 98"/>
                  <a:gd name="T50" fmla="*/ 131 w 131"/>
                  <a:gd name="T51" fmla="*/ 98 h 9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31" h="98">
                    <a:moveTo>
                      <a:pt x="97" y="0"/>
                    </a:moveTo>
                    <a:cubicBezTo>
                      <a:pt x="83" y="5"/>
                      <a:pt x="89" y="2"/>
                      <a:pt x="79" y="8"/>
                    </a:cubicBezTo>
                    <a:cubicBezTo>
                      <a:pt x="76" y="18"/>
                      <a:pt x="62" y="18"/>
                      <a:pt x="53" y="24"/>
                    </a:cubicBezTo>
                    <a:cubicBezTo>
                      <a:pt x="49" y="29"/>
                      <a:pt x="44" y="36"/>
                      <a:pt x="39" y="40"/>
                    </a:cubicBezTo>
                    <a:cubicBezTo>
                      <a:pt x="34" y="45"/>
                      <a:pt x="21" y="52"/>
                      <a:pt x="21" y="52"/>
                    </a:cubicBezTo>
                    <a:cubicBezTo>
                      <a:pt x="0" y="84"/>
                      <a:pt x="41" y="75"/>
                      <a:pt x="63" y="82"/>
                    </a:cubicBezTo>
                    <a:cubicBezTo>
                      <a:pt x="68" y="89"/>
                      <a:pt x="71" y="91"/>
                      <a:pt x="79" y="94"/>
                    </a:cubicBezTo>
                    <a:cubicBezTo>
                      <a:pt x="81" y="93"/>
                      <a:pt x="83" y="93"/>
                      <a:pt x="85" y="92"/>
                    </a:cubicBezTo>
                    <a:cubicBezTo>
                      <a:pt x="87" y="90"/>
                      <a:pt x="87" y="85"/>
                      <a:pt x="89" y="86"/>
                    </a:cubicBezTo>
                    <a:cubicBezTo>
                      <a:pt x="93" y="88"/>
                      <a:pt x="97" y="98"/>
                      <a:pt x="97" y="98"/>
                    </a:cubicBezTo>
                    <a:cubicBezTo>
                      <a:pt x="112" y="95"/>
                      <a:pt x="111" y="90"/>
                      <a:pt x="123" y="86"/>
                    </a:cubicBezTo>
                    <a:cubicBezTo>
                      <a:pt x="124" y="82"/>
                      <a:pt x="128" y="78"/>
                      <a:pt x="129" y="74"/>
                    </a:cubicBezTo>
                    <a:cubicBezTo>
                      <a:pt x="131" y="61"/>
                      <a:pt x="108" y="47"/>
                      <a:pt x="101" y="40"/>
                    </a:cubicBezTo>
                    <a:cubicBezTo>
                      <a:pt x="103" y="33"/>
                      <a:pt x="115" y="24"/>
                      <a:pt x="115" y="24"/>
                    </a:cubicBezTo>
                    <a:cubicBezTo>
                      <a:pt x="121" y="15"/>
                      <a:pt x="124" y="8"/>
                      <a:pt x="111" y="4"/>
                    </a:cubicBezTo>
                    <a:cubicBezTo>
                      <a:pt x="101" y="7"/>
                      <a:pt x="97" y="13"/>
                      <a:pt x="97" y="0"/>
                    </a:cubicBezTo>
                    <a:close/>
                  </a:path>
                </a:pathLst>
              </a:custGeom>
              <a:solidFill>
                <a:schemeClr val="folHlink">
                  <a:alpha val="50195"/>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sp>
            <p:nvSpPr>
              <p:cNvPr id="17430" name="未知"/>
              <p:cNvSpPr>
                <a:spLocks noChangeArrowheads="1"/>
              </p:cNvSpPr>
              <p:nvPr/>
            </p:nvSpPr>
            <p:spPr bwMode="auto">
              <a:xfrm>
                <a:off x="670" y="839"/>
                <a:ext cx="162" cy="84"/>
              </a:xfrm>
              <a:custGeom>
                <a:avLst/>
                <a:gdLst>
                  <a:gd name="T0" fmla="*/ 28 w 212"/>
                  <a:gd name="T1" fmla="*/ 7 h 112"/>
                  <a:gd name="T2" fmla="*/ 10 w 212"/>
                  <a:gd name="T3" fmla="*/ 7 h 112"/>
                  <a:gd name="T4" fmla="*/ 3 w 212"/>
                  <a:gd name="T5" fmla="*/ 9 h 112"/>
                  <a:gd name="T6" fmla="*/ 15 w 212"/>
                  <a:gd name="T7" fmla="*/ 29 h 112"/>
                  <a:gd name="T8" fmla="*/ 30 w 212"/>
                  <a:gd name="T9" fmla="*/ 25 h 112"/>
                  <a:gd name="T10" fmla="*/ 54 w 212"/>
                  <a:gd name="T11" fmla="*/ 31 h 112"/>
                  <a:gd name="T12" fmla="*/ 65 w 212"/>
                  <a:gd name="T13" fmla="*/ 34 h 112"/>
                  <a:gd name="T14" fmla="*/ 78 w 212"/>
                  <a:gd name="T15" fmla="*/ 50 h 112"/>
                  <a:gd name="T16" fmla="*/ 83 w 212"/>
                  <a:gd name="T17" fmla="*/ 63 h 112"/>
                  <a:gd name="T18" fmla="*/ 92 w 212"/>
                  <a:gd name="T19" fmla="*/ 56 h 112"/>
                  <a:gd name="T20" fmla="*/ 99 w 212"/>
                  <a:gd name="T21" fmla="*/ 54 h 112"/>
                  <a:gd name="T22" fmla="*/ 109 w 212"/>
                  <a:gd name="T23" fmla="*/ 58 h 112"/>
                  <a:gd name="T24" fmla="*/ 114 w 212"/>
                  <a:gd name="T25" fmla="*/ 45 h 112"/>
                  <a:gd name="T26" fmla="*/ 89 w 212"/>
                  <a:gd name="T27" fmla="*/ 31 h 112"/>
                  <a:gd name="T28" fmla="*/ 61 w 212"/>
                  <a:gd name="T29" fmla="*/ 11 h 112"/>
                  <a:gd name="T30" fmla="*/ 31 w 212"/>
                  <a:gd name="T31" fmla="*/ 15 h 112"/>
                  <a:gd name="T32" fmla="*/ 28 w 212"/>
                  <a:gd name="T33" fmla="*/ 7 h 1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2"/>
                  <a:gd name="T52" fmla="*/ 0 h 112"/>
                  <a:gd name="T53" fmla="*/ 212 w 212"/>
                  <a:gd name="T54" fmla="*/ 112 h 1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2" h="112">
                    <a:moveTo>
                      <a:pt x="47" y="12"/>
                    </a:moveTo>
                    <a:cubicBezTo>
                      <a:pt x="39" y="0"/>
                      <a:pt x="28" y="7"/>
                      <a:pt x="17" y="12"/>
                    </a:cubicBezTo>
                    <a:cubicBezTo>
                      <a:pt x="13" y="14"/>
                      <a:pt x="5" y="16"/>
                      <a:pt x="5" y="16"/>
                    </a:cubicBezTo>
                    <a:cubicBezTo>
                      <a:pt x="0" y="31"/>
                      <a:pt x="10" y="48"/>
                      <a:pt x="25" y="52"/>
                    </a:cubicBezTo>
                    <a:cubicBezTo>
                      <a:pt x="37" y="50"/>
                      <a:pt x="41" y="47"/>
                      <a:pt x="51" y="44"/>
                    </a:cubicBezTo>
                    <a:cubicBezTo>
                      <a:pt x="65" y="53"/>
                      <a:pt x="76" y="53"/>
                      <a:pt x="93" y="54"/>
                    </a:cubicBezTo>
                    <a:cubicBezTo>
                      <a:pt x="99" y="56"/>
                      <a:pt x="111" y="60"/>
                      <a:pt x="111" y="60"/>
                    </a:cubicBezTo>
                    <a:cubicBezTo>
                      <a:pt x="120" y="69"/>
                      <a:pt x="129" y="75"/>
                      <a:pt x="133" y="88"/>
                    </a:cubicBezTo>
                    <a:cubicBezTo>
                      <a:pt x="125" y="100"/>
                      <a:pt x="126" y="107"/>
                      <a:pt x="141" y="112"/>
                    </a:cubicBezTo>
                    <a:cubicBezTo>
                      <a:pt x="145" y="106"/>
                      <a:pt x="150" y="103"/>
                      <a:pt x="157" y="100"/>
                    </a:cubicBezTo>
                    <a:cubicBezTo>
                      <a:pt x="161" y="98"/>
                      <a:pt x="169" y="96"/>
                      <a:pt x="169" y="96"/>
                    </a:cubicBezTo>
                    <a:cubicBezTo>
                      <a:pt x="175" y="98"/>
                      <a:pt x="187" y="102"/>
                      <a:pt x="187" y="102"/>
                    </a:cubicBezTo>
                    <a:cubicBezTo>
                      <a:pt x="203" y="100"/>
                      <a:pt x="212" y="94"/>
                      <a:pt x="195" y="80"/>
                    </a:cubicBezTo>
                    <a:cubicBezTo>
                      <a:pt x="183" y="70"/>
                      <a:pt x="165" y="66"/>
                      <a:pt x="153" y="54"/>
                    </a:cubicBezTo>
                    <a:cubicBezTo>
                      <a:pt x="141" y="42"/>
                      <a:pt x="122" y="26"/>
                      <a:pt x="105" y="20"/>
                    </a:cubicBezTo>
                    <a:cubicBezTo>
                      <a:pt x="85" y="21"/>
                      <a:pt x="71" y="20"/>
                      <a:pt x="53" y="26"/>
                    </a:cubicBezTo>
                    <a:cubicBezTo>
                      <a:pt x="47" y="24"/>
                      <a:pt x="33" y="12"/>
                      <a:pt x="47" y="12"/>
                    </a:cubicBezTo>
                    <a:close/>
                  </a:path>
                </a:pathLst>
              </a:custGeom>
              <a:solidFill>
                <a:schemeClr val="folHlink">
                  <a:alpha val="50195"/>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sp>
            <p:nvSpPr>
              <p:cNvPr id="17431" name="未知"/>
              <p:cNvSpPr>
                <a:spLocks noChangeArrowheads="1"/>
              </p:cNvSpPr>
              <p:nvPr/>
            </p:nvSpPr>
            <p:spPr bwMode="auto">
              <a:xfrm>
                <a:off x="804" y="903"/>
                <a:ext cx="101" cy="40"/>
              </a:xfrm>
              <a:custGeom>
                <a:avLst/>
                <a:gdLst>
                  <a:gd name="T0" fmla="*/ 33 w 133"/>
                  <a:gd name="T1" fmla="*/ 0 h 54"/>
                  <a:gd name="T2" fmla="*/ 25 w 133"/>
                  <a:gd name="T3" fmla="*/ 3 h 54"/>
                  <a:gd name="T4" fmla="*/ 18 w 133"/>
                  <a:gd name="T5" fmla="*/ 16 h 54"/>
                  <a:gd name="T6" fmla="*/ 8 w 133"/>
                  <a:gd name="T7" fmla="*/ 19 h 54"/>
                  <a:gd name="T8" fmla="*/ 2 w 133"/>
                  <a:gd name="T9" fmla="*/ 23 h 54"/>
                  <a:gd name="T10" fmla="*/ 8 w 133"/>
                  <a:gd name="T11" fmla="*/ 30 h 54"/>
                  <a:gd name="T12" fmla="*/ 77 w 133"/>
                  <a:gd name="T13" fmla="*/ 19 h 54"/>
                  <a:gd name="T14" fmla="*/ 71 w 133"/>
                  <a:gd name="T15" fmla="*/ 9 h 54"/>
                  <a:gd name="T16" fmla="*/ 61 w 133"/>
                  <a:gd name="T17" fmla="*/ 4 h 54"/>
                  <a:gd name="T18" fmla="*/ 58 w 133"/>
                  <a:gd name="T19" fmla="*/ 13 h 54"/>
                  <a:gd name="T20" fmla="*/ 52 w 133"/>
                  <a:gd name="T21" fmla="*/ 10 h 54"/>
                  <a:gd name="T22" fmla="*/ 39 w 133"/>
                  <a:gd name="T23" fmla="*/ 7 h 54"/>
                  <a:gd name="T24" fmla="*/ 33 w 133"/>
                  <a:gd name="T25" fmla="*/ 0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3"/>
                  <a:gd name="T40" fmla="*/ 0 h 54"/>
                  <a:gd name="T41" fmla="*/ 133 w 133"/>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3" h="54">
                    <a:moveTo>
                      <a:pt x="57" y="0"/>
                    </a:moveTo>
                    <a:cubicBezTo>
                      <a:pt x="53" y="3"/>
                      <a:pt x="46" y="2"/>
                      <a:pt x="43" y="6"/>
                    </a:cubicBezTo>
                    <a:cubicBezTo>
                      <a:pt x="36" y="14"/>
                      <a:pt x="43" y="26"/>
                      <a:pt x="31" y="30"/>
                    </a:cubicBezTo>
                    <a:cubicBezTo>
                      <a:pt x="26" y="32"/>
                      <a:pt x="20" y="31"/>
                      <a:pt x="15" y="34"/>
                    </a:cubicBezTo>
                    <a:cubicBezTo>
                      <a:pt x="11" y="36"/>
                      <a:pt x="3" y="42"/>
                      <a:pt x="3" y="42"/>
                    </a:cubicBezTo>
                    <a:cubicBezTo>
                      <a:pt x="0" y="51"/>
                      <a:pt x="5" y="51"/>
                      <a:pt x="13" y="54"/>
                    </a:cubicBezTo>
                    <a:cubicBezTo>
                      <a:pt x="51" y="51"/>
                      <a:pt x="97" y="46"/>
                      <a:pt x="133" y="34"/>
                    </a:cubicBezTo>
                    <a:cubicBezTo>
                      <a:pt x="129" y="28"/>
                      <a:pt x="128" y="21"/>
                      <a:pt x="123" y="16"/>
                    </a:cubicBezTo>
                    <a:cubicBezTo>
                      <a:pt x="118" y="11"/>
                      <a:pt x="105" y="8"/>
                      <a:pt x="105" y="8"/>
                    </a:cubicBezTo>
                    <a:cubicBezTo>
                      <a:pt x="84" y="13"/>
                      <a:pt x="106" y="19"/>
                      <a:pt x="101" y="24"/>
                    </a:cubicBezTo>
                    <a:cubicBezTo>
                      <a:pt x="99" y="26"/>
                      <a:pt x="89" y="18"/>
                      <a:pt x="89" y="18"/>
                    </a:cubicBezTo>
                    <a:cubicBezTo>
                      <a:pt x="83" y="15"/>
                      <a:pt x="73" y="15"/>
                      <a:pt x="67" y="14"/>
                    </a:cubicBezTo>
                    <a:cubicBezTo>
                      <a:pt x="58" y="8"/>
                      <a:pt x="62" y="12"/>
                      <a:pt x="57" y="0"/>
                    </a:cubicBezTo>
                    <a:close/>
                  </a:path>
                </a:pathLst>
              </a:custGeom>
              <a:solidFill>
                <a:schemeClr val="folHlink">
                  <a:alpha val="50195"/>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sp>
            <p:nvSpPr>
              <p:cNvPr id="17432" name="未知"/>
              <p:cNvSpPr>
                <a:spLocks noChangeArrowheads="1"/>
              </p:cNvSpPr>
              <p:nvPr/>
            </p:nvSpPr>
            <p:spPr bwMode="auto">
              <a:xfrm>
                <a:off x="911" y="928"/>
                <a:ext cx="39" cy="18"/>
              </a:xfrm>
              <a:custGeom>
                <a:avLst/>
                <a:gdLst>
                  <a:gd name="T0" fmla="*/ 8 w 51"/>
                  <a:gd name="T1" fmla="*/ 0 h 24"/>
                  <a:gd name="T2" fmla="*/ 4 w 51"/>
                  <a:gd name="T3" fmla="*/ 11 h 24"/>
                  <a:gd name="T4" fmla="*/ 16 w 51"/>
                  <a:gd name="T5" fmla="*/ 14 h 24"/>
                  <a:gd name="T6" fmla="*/ 19 w 51"/>
                  <a:gd name="T7" fmla="*/ 2 h 24"/>
                  <a:gd name="T8" fmla="*/ 8 w 51"/>
                  <a:gd name="T9" fmla="*/ 0 h 24"/>
                  <a:gd name="T10" fmla="*/ 0 60000 65536"/>
                  <a:gd name="T11" fmla="*/ 0 60000 65536"/>
                  <a:gd name="T12" fmla="*/ 0 60000 65536"/>
                  <a:gd name="T13" fmla="*/ 0 60000 65536"/>
                  <a:gd name="T14" fmla="*/ 0 60000 65536"/>
                  <a:gd name="T15" fmla="*/ 0 w 51"/>
                  <a:gd name="T16" fmla="*/ 0 h 24"/>
                  <a:gd name="T17" fmla="*/ 51 w 51"/>
                  <a:gd name="T18" fmla="*/ 24 h 24"/>
                </a:gdLst>
                <a:ahLst/>
                <a:cxnLst>
                  <a:cxn ang="T10">
                    <a:pos x="T0" y="T1"/>
                  </a:cxn>
                  <a:cxn ang="T11">
                    <a:pos x="T2" y="T3"/>
                  </a:cxn>
                  <a:cxn ang="T12">
                    <a:pos x="T4" y="T5"/>
                  </a:cxn>
                  <a:cxn ang="T13">
                    <a:pos x="T6" y="T7"/>
                  </a:cxn>
                  <a:cxn ang="T14">
                    <a:pos x="T8" y="T9"/>
                  </a:cxn>
                </a:cxnLst>
                <a:rect l="T15" t="T16" r="T17" b="T18"/>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chemeClr val="folHlink">
                  <a:alpha val="50195"/>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sp>
            <p:nvSpPr>
              <p:cNvPr id="17433" name="未知"/>
              <p:cNvSpPr>
                <a:spLocks noChangeArrowheads="1"/>
              </p:cNvSpPr>
              <p:nvPr/>
            </p:nvSpPr>
            <p:spPr bwMode="auto">
              <a:xfrm>
                <a:off x="969" y="931"/>
                <a:ext cx="12" cy="25"/>
              </a:xfrm>
              <a:custGeom>
                <a:avLst/>
                <a:gdLst>
                  <a:gd name="T0" fmla="*/ 8 w 16"/>
                  <a:gd name="T1" fmla="*/ 0 h 34"/>
                  <a:gd name="T2" fmla="*/ 0 w 16"/>
                  <a:gd name="T3" fmla="*/ 7 h 34"/>
                  <a:gd name="T4" fmla="*/ 9 w 16"/>
                  <a:gd name="T5" fmla="*/ 18 h 34"/>
                  <a:gd name="T6" fmla="*/ 7 w 16"/>
                  <a:gd name="T7" fmla="*/ 10 h 34"/>
                  <a:gd name="T8" fmla="*/ 9 w 16"/>
                  <a:gd name="T9" fmla="*/ 3 h 34"/>
                  <a:gd name="T10" fmla="*/ 8 w 16"/>
                  <a:gd name="T11" fmla="*/ 0 h 34"/>
                  <a:gd name="T12" fmla="*/ 0 60000 65536"/>
                  <a:gd name="T13" fmla="*/ 0 60000 65536"/>
                  <a:gd name="T14" fmla="*/ 0 60000 65536"/>
                  <a:gd name="T15" fmla="*/ 0 60000 65536"/>
                  <a:gd name="T16" fmla="*/ 0 60000 65536"/>
                  <a:gd name="T17" fmla="*/ 0 60000 65536"/>
                  <a:gd name="T18" fmla="*/ 0 w 16"/>
                  <a:gd name="T19" fmla="*/ 0 h 34"/>
                  <a:gd name="T20" fmla="*/ 16 w 16"/>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16" h="34">
                    <a:moveTo>
                      <a:pt x="14" y="0"/>
                    </a:moveTo>
                    <a:cubicBezTo>
                      <a:pt x="5" y="3"/>
                      <a:pt x="2" y="4"/>
                      <a:pt x="0" y="14"/>
                    </a:cubicBezTo>
                    <a:cubicBezTo>
                      <a:pt x="3" y="26"/>
                      <a:pt x="4" y="30"/>
                      <a:pt x="16" y="34"/>
                    </a:cubicBezTo>
                    <a:cubicBezTo>
                      <a:pt x="15" y="29"/>
                      <a:pt x="11" y="23"/>
                      <a:pt x="12" y="18"/>
                    </a:cubicBezTo>
                    <a:cubicBezTo>
                      <a:pt x="12" y="14"/>
                      <a:pt x="16" y="6"/>
                      <a:pt x="16" y="6"/>
                    </a:cubicBezTo>
                    <a:cubicBezTo>
                      <a:pt x="9" y="1"/>
                      <a:pt x="8" y="3"/>
                      <a:pt x="14" y="0"/>
                    </a:cubicBezTo>
                    <a:close/>
                  </a:path>
                </a:pathLst>
              </a:custGeom>
              <a:solidFill>
                <a:schemeClr val="folHlink">
                  <a:alpha val="50195"/>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sp>
            <p:nvSpPr>
              <p:cNvPr id="17434" name="未知"/>
              <p:cNvSpPr>
                <a:spLocks noChangeArrowheads="1"/>
              </p:cNvSpPr>
              <p:nvPr/>
            </p:nvSpPr>
            <p:spPr bwMode="auto">
              <a:xfrm>
                <a:off x="781" y="89"/>
                <a:ext cx="185" cy="87"/>
              </a:xfrm>
              <a:custGeom>
                <a:avLst/>
                <a:gdLst>
                  <a:gd name="T0" fmla="*/ 38 w 240"/>
                  <a:gd name="T1" fmla="*/ 1 h 117"/>
                  <a:gd name="T2" fmla="*/ 15 w 240"/>
                  <a:gd name="T3" fmla="*/ 17 h 117"/>
                  <a:gd name="T4" fmla="*/ 4 w 240"/>
                  <a:gd name="T5" fmla="*/ 21 h 117"/>
                  <a:gd name="T6" fmla="*/ 0 w 240"/>
                  <a:gd name="T7" fmla="*/ 22 h 117"/>
                  <a:gd name="T8" fmla="*/ 15 w 240"/>
                  <a:gd name="T9" fmla="*/ 33 h 117"/>
                  <a:gd name="T10" fmla="*/ 22 w 240"/>
                  <a:gd name="T11" fmla="*/ 35 h 117"/>
                  <a:gd name="T12" fmla="*/ 40 w 240"/>
                  <a:gd name="T13" fmla="*/ 26 h 117"/>
                  <a:gd name="T14" fmla="*/ 48 w 240"/>
                  <a:gd name="T15" fmla="*/ 24 h 117"/>
                  <a:gd name="T16" fmla="*/ 49 w 240"/>
                  <a:gd name="T17" fmla="*/ 30 h 117"/>
                  <a:gd name="T18" fmla="*/ 38 w 240"/>
                  <a:gd name="T19" fmla="*/ 33 h 117"/>
                  <a:gd name="T20" fmla="*/ 43 w 240"/>
                  <a:gd name="T21" fmla="*/ 40 h 117"/>
                  <a:gd name="T22" fmla="*/ 24 w 240"/>
                  <a:gd name="T23" fmla="*/ 48 h 117"/>
                  <a:gd name="T24" fmla="*/ 42 w 240"/>
                  <a:gd name="T25" fmla="*/ 60 h 117"/>
                  <a:gd name="T26" fmla="*/ 49 w 240"/>
                  <a:gd name="T27" fmla="*/ 62 h 117"/>
                  <a:gd name="T28" fmla="*/ 70 w 240"/>
                  <a:gd name="T29" fmla="*/ 57 h 117"/>
                  <a:gd name="T30" fmla="*/ 89 w 240"/>
                  <a:gd name="T31" fmla="*/ 58 h 117"/>
                  <a:gd name="T32" fmla="*/ 100 w 240"/>
                  <a:gd name="T33" fmla="*/ 65 h 117"/>
                  <a:gd name="T34" fmla="*/ 121 w 240"/>
                  <a:gd name="T35" fmla="*/ 60 h 117"/>
                  <a:gd name="T36" fmla="*/ 133 w 240"/>
                  <a:gd name="T37" fmla="*/ 57 h 117"/>
                  <a:gd name="T38" fmla="*/ 132 w 240"/>
                  <a:gd name="T39" fmla="*/ 42 h 117"/>
                  <a:gd name="T40" fmla="*/ 139 w 240"/>
                  <a:gd name="T41" fmla="*/ 38 h 117"/>
                  <a:gd name="T42" fmla="*/ 141 w 240"/>
                  <a:gd name="T43" fmla="*/ 26 h 117"/>
                  <a:gd name="T44" fmla="*/ 125 w 240"/>
                  <a:gd name="T45" fmla="*/ 31 h 117"/>
                  <a:gd name="T46" fmla="*/ 119 w 240"/>
                  <a:gd name="T47" fmla="*/ 24 h 117"/>
                  <a:gd name="T48" fmla="*/ 103 w 240"/>
                  <a:gd name="T49" fmla="*/ 25 h 117"/>
                  <a:gd name="T50" fmla="*/ 79 w 240"/>
                  <a:gd name="T51" fmla="*/ 5 h 117"/>
                  <a:gd name="T52" fmla="*/ 56 w 240"/>
                  <a:gd name="T53" fmla="*/ 6 h 117"/>
                  <a:gd name="T54" fmla="*/ 49 w 240"/>
                  <a:gd name="T55" fmla="*/ 1 h 117"/>
                  <a:gd name="T56" fmla="*/ 38 w 240"/>
                  <a:gd name="T57" fmla="*/ 1 h 11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40"/>
                  <a:gd name="T88" fmla="*/ 0 h 117"/>
                  <a:gd name="T89" fmla="*/ 240 w 240"/>
                  <a:gd name="T90" fmla="*/ 117 h 11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40" h="117">
                    <a:moveTo>
                      <a:pt x="64" y="1"/>
                    </a:moveTo>
                    <a:cubicBezTo>
                      <a:pt x="57" y="21"/>
                      <a:pt x="44" y="24"/>
                      <a:pt x="24" y="31"/>
                    </a:cubicBezTo>
                    <a:cubicBezTo>
                      <a:pt x="18" y="33"/>
                      <a:pt x="12" y="35"/>
                      <a:pt x="6" y="37"/>
                    </a:cubicBezTo>
                    <a:cubicBezTo>
                      <a:pt x="4" y="38"/>
                      <a:pt x="0" y="39"/>
                      <a:pt x="0" y="39"/>
                    </a:cubicBezTo>
                    <a:cubicBezTo>
                      <a:pt x="3" y="55"/>
                      <a:pt x="12" y="54"/>
                      <a:pt x="26" y="59"/>
                    </a:cubicBezTo>
                    <a:cubicBezTo>
                      <a:pt x="30" y="60"/>
                      <a:pt x="38" y="63"/>
                      <a:pt x="38" y="63"/>
                    </a:cubicBezTo>
                    <a:cubicBezTo>
                      <a:pt x="50" y="59"/>
                      <a:pt x="57" y="54"/>
                      <a:pt x="68" y="47"/>
                    </a:cubicBezTo>
                    <a:cubicBezTo>
                      <a:pt x="72" y="45"/>
                      <a:pt x="80" y="43"/>
                      <a:pt x="80" y="43"/>
                    </a:cubicBezTo>
                    <a:cubicBezTo>
                      <a:pt x="82" y="46"/>
                      <a:pt x="88" y="51"/>
                      <a:pt x="82" y="55"/>
                    </a:cubicBezTo>
                    <a:cubicBezTo>
                      <a:pt x="77" y="59"/>
                      <a:pt x="64" y="61"/>
                      <a:pt x="64" y="61"/>
                    </a:cubicBezTo>
                    <a:cubicBezTo>
                      <a:pt x="58" y="70"/>
                      <a:pt x="63" y="70"/>
                      <a:pt x="72" y="73"/>
                    </a:cubicBezTo>
                    <a:cubicBezTo>
                      <a:pt x="77" y="88"/>
                      <a:pt x="50" y="86"/>
                      <a:pt x="40" y="87"/>
                    </a:cubicBezTo>
                    <a:cubicBezTo>
                      <a:pt x="47" y="94"/>
                      <a:pt x="60" y="106"/>
                      <a:pt x="70" y="109"/>
                    </a:cubicBezTo>
                    <a:cubicBezTo>
                      <a:pt x="74" y="110"/>
                      <a:pt x="82" y="113"/>
                      <a:pt x="82" y="113"/>
                    </a:cubicBezTo>
                    <a:cubicBezTo>
                      <a:pt x="99" y="111"/>
                      <a:pt x="104" y="108"/>
                      <a:pt x="118" y="103"/>
                    </a:cubicBezTo>
                    <a:cubicBezTo>
                      <a:pt x="129" y="104"/>
                      <a:pt x="140" y="103"/>
                      <a:pt x="150" y="105"/>
                    </a:cubicBezTo>
                    <a:cubicBezTo>
                      <a:pt x="157" y="107"/>
                      <a:pt x="168" y="117"/>
                      <a:pt x="168" y="117"/>
                    </a:cubicBezTo>
                    <a:cubicBezTo>
                      <a:pt x="193" y="115"/>
                      <a:pt x="188" y="116"/>
                      <a:pt x="204" y="109"/>
                    </a:cubicBezTo>
                    <a:cubicBezTo>
                      <a:pt x="210" y="106"/>
                      <a:pt x="224" y="103"/>
                      <a:pt x="224" y="103"/>
                    </a:cubicBezTo>
                    <a:cubicBezTo>
                      <a:pt x="223" y="98"/>
                      <a:pt x="217" y="82"/>
                      <a:pt x="222" y="77"/>
                    </a:cubicBezTo>
                    <a:cubicBezTo>
                      <a:pt x="225" y="73"/>
                      <a:pt x="234" y="69"/>
                      <a:pt x="234" y="69"/>
                    </a:cubicBezTo>
                    <a:cubicBezTo>
                      <a:pt x="237" y="59"/>
                      <a:pt x="240" y="59"/>
                      <a:pt x="238" y="47"/>
                    </a:cubicBezTo>
                    <a:cubicBezTo>
                      <a:pt x="228" y="49"/>
                      <a:pt x="219" y="51"/>
                      <a:pt x="210" y="57"/>
                    </a:cubicBezTo>
                    <a:cubicBezTo>
                      <a:pt x="201" y="71"/>
                      <a:pt x="201" y="50"/>
                      <a:pt x="200" y="43"/>
                    </a:cubicBezTo>
                    <a:cubicBezTo>
                      <a:pt x="189" y="45"/>
                      <a:pt x="182" y="48"/>
                      <a:pt x="172" y="45"/>
                    </a:cubicBezTo>
                    <a:cubicBezTo>
                      <a:pt x="161" y="34"/>
                      <a:pt x="148" y="14"/>
                      <a:pt x="134" y="9"/>
                    </a:cubicBezTo>
                    <a:cubicBezTo>
                      <a:pt x="119" y="11"/>
                      <a:pt x="108" y="13"/>
                      <a:pt x="94" y="11"/>
                    </a:cubicBezTo>
                    <a:cubicBezTo>
                      <a:pt x="92" y="9"/>
                      <a:pt x="85" y="2"/>
                      <a:pt x="82" y="1"/>
                    </a:cubicBezTo>
                    <a:cubicBezTo>
                      <a:pt x="74" y="0"/>
                      <a:pt x="72" y="9"/>
                      <a:pt x="64" y="1"/>
                    </a:cubicBezTo>
                    <a:close/>
                  </a:path>
                </a:pathLst>
              </a:custGeom>
              <a:solidFill>
                <a:schemeClr val="folHlink">
                  <a:alpha val="50195"/>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sp>
            <p:nvSpPr>
              <p:cNvPr id="17435" name="未知"/>
              <p:cNvSpPr>
                <a:spLocks noChangeArrowheads="1"/>
              </p:cNvSpPr>
              <p:nvPr/>
            </p:nvSpPr>
            <p:spPr bwMode="auto">
              <a:xfrm>
                <a:off x="863" y="48"/>
                <a:ext cx="150" cy="60"/>
              </a:xfrm>
              <a:custGeom>
                <a:avLst/>
                <a:gdLst>
                  <a:gd name="T0" fmla="*/ 58 w 194"/>
                  <a:gd name="T1" fmla="*/ 6 h 80"/>
                  <a:gd name="T2" fmla="*/ 8 w 194"/>
                  <a:gd name="T3" fmla="*/ 14 h 80"/>
                  <a:gd name="T4" fmla="*/ 5 w 194"/>
                  <a:gd name="T5" fmla="*/ 20 h 80"/>
                  <a:gd name="T6" fmla="*/ 34 w 194"/>
                  <a:gd name="T7" fmla="*/ 29 h 80"/>
                  <a:gd name="T8" fmla="*/ 80 w 194"/>
                  <a:gd name="T9" fmla="*/ 42 h 80"/>
                  <a:gd name="T10" fmla="*/ 104 w 194"/>
                  <a:gd name="T11" fmla="*/ 38 h 80"/>
                  <a:gd name="T12" fmla="*/ 112 w 194"/>
                  <a:gd name="T13" fmla="*/ 36 h 80"/>
                  <a:gd name="T14" fmla="*/ 104 w 194"/>
                  <a:gd name="T15" fmla="*/ 25 h 80"/>
                  <a:gd name="T16" fmla="*/ 97 w 194"/>
                  <a:gd name="T17" fmla="*/ 20 h 80"/>
                  <a:gd name="T18" fmla="*/ 77 w 194"/>
                  <a:gd name="T19" fmla="*/ 15 h 80"/>
                  <a:gd name="T20" fmla="*/ 58 w 194"/>
                  <a:gd name="T21" fmla="*/ 6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4"/>
                  <a:gd name="T34" fmla="*/ 0 h 80"/>
                  <a:gd name="T35" fmla="*/ 194 w 194"/>
                  <a:gd name="T36" fmla="*/ 80 h 8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4" h="80">
                    <a:moveTo>
                      <a:pt x="97" y="10"/>
                    </a:moveTo>
                    <a:cubicBezTo>
                      <a:pt x="70" y="19"/>
                      <a:pt x="42" y="22"/>
                      <a:pt x="13" y="24"/>
                    </a:cubicBezTo>
                    <a:cubicBezTo>
                      <a:pt x="9" y="25"/>
                      <a:pt x="0" y="26"/>
                      <a:pt x="9" y="34"/>
                    </a:cubicBezTo>
                    <a:cubicBezTo>
                      <a:pt x="21" y="44"/>
                      <a:pt x="43" y="43"/>
                      <a:pt x="57" y="52"/>
                    </a:cubicBezTo>
                    <a:cubicBezTo>
                      <a:pt x="75" y="80"/>
                      <a:pt x="104" y="73"/>
                      <a:pt x="135" y="74"/>
                    </a:cubicBezTo>
                    <a:cubicBezTo>
                      <a:pt x="153" y="73"/>
                      <a:pt x="159" y="73"/>
                      <a:pt x="175" y="68"/>
                    </a:cubicBezTo>
                    <a:cubicBezTo>
                      <a:pt x="179" y="67"/>
                      <a:pt x="187" y="64"/>
                      <a:pt x="187" y="64"/>
                    </a:cubicBezTo>
                    <a:cubicBezTo>
                      <a:pt x="194" y="53"/>
                      <a:pt x="184" y="49"/>
                      <a:pt x="175" y="44"/>
                    </a:cubicBezTo>
                    <a:cubicBezTo>
                      <a:pt x="171" y="42"/>
                      <a:pt x="163" y="36"/>
                      <a:pt x="163" y="36"/>
                    </a:cubicBezTo>
                    <a:cubicBezTo>
                      <a:pt x="140" y="41"/>
                      <a:pt x="147" y="38"/>
                      <a:pt x="129" y="26"/>
                    </a:cubicBezTo>
                    <a:cubicBezTo>
                      <a:pt x="123" y="17"/>
                      <a:pt x="107" y="0"/>
                      <a:pt x="97" y="10"/>
                    </a:cubicBezTo>
                    <a:close/>
                  </a:path>
                </a:pathLst>
              </a:custGeom>
              <a:solidFill>
                <a:schemeClr val="folHlink">
                  <a:alpha val="50195"/>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sp>
            <p:nvSpPr>
              <p:cNvPr id="17436" name="未知"/>
              <p:cNvSpPr>
                <a:spLocks noChangeArrowheads="1"/>
              </p:cNvSpPr>
              <p:nvPr/>
            </p:nvSpPr>
            <p:spPr bwMode="auto">
              <a:xfrm>
                <a:off x="1073" y="118"/>
                <a:ext cx="239" cy="189"/>
              </a:xfrm>
              <a:custGeom>
                <a:avLst/>
                <a:gdLst>
                  <a:gd name="T0" fmla="*/ 40 w 310"/>
                  <a:gd name="T1" fmla="*/ 5 h 254"/>
                  <a:gd name="T2" fmla="*/ 30 w 310"/>
                  <a:gd name="T3" fmla="*/ 13 h 254"/>
                  <a:gd name="T4" fmla="*/ 12 w 310"/>
                  <a:gd name="T5" fmla="*/ 22 h 254"/>
                  <a:gd name="T6" fmla="*/ 32 w 310"/>
                  <a:gd name="T7" fmla="*/ 42 h 254"/>
                  <a:gd name="T8" fmla="*/ 47 w 310"/>
                  <a:gd name="T9" fmla="*/ 47 h 254"/>
                  <a:gd name="T10" fmla="*/ 61 w 310"/>
                  <a:gd name="T11" fmla="*/ 55 h 254"/>
                  <a:gd name="T12" fmla="*/ 76 w 310"/>
                  <a:gd name="T13" fmla="*/ 47 h 254"/>
                  <a:gd name="T14" fmla="*/ 85 w 310"/>
                  <a:gd name="T15" fmla="*/ 56 h 254"/>
                  <a:gd name="T16" fmla="*/ 89 w 310"/>
                  <a:gd name="T17" fmla="*/ 71 h 254"/>
                  <a:gd name="T18" fmla="*/ 69 w 310"/>
                  <a:gd name="T19" fmla="*/ 83 h 254"/>
                  <a:gd name="T20" fmla="*/ 53 w 310"/>
                  <a:gd name="T21" fmla="*/ 96 h 254"/>
                  <a:gd name="T22" fmla="*/ 41 w 310"/>
                  <a:gd name="T23" fmla="*/ 94 h 254"/>
                  <a:gd name="T24" fmla="*/ 34 w 310"/>
                  <a:gd name="T25" fmla="*/ 92 h 254"/>
                  <a:gd name="T26" fmla="*/ 25 w 310"/>
                  <a:gd name="T27" fmla="*/ 103 h 254"/>
                  <a:gd name="T28" fmla="*/ 23 w 310"/>
                  <a:gd name="T29" fmla="*/ 110 h 254"/>
                  <a:gd name="T30" fmla="*/ 43 w 310"/>
                  <a:gd name="T31" fmla="*/ 114 h 254"/>
                  <a:gd name="T32" fmla="*/ 56 w 310"/>
                  <a:gd name="T33" fmla="*/ 112 h 254"/>
                  <a:gd name="T34" fmla="*/ 69 w 310"/>
                  <a:gd name="T35" fmla="*/ 128 h 254"/>
                  <a:gd name="T36" fmla="*/ 76 w 310"/>
                  <a:gd name="T37" fmla="*/ 130 h 254"/>
                  <a:gd name="T38" fmla="*/ 82 w 310"/>
                  <a:gd name="T39" fmla="*/ 132 h 254"/>
                  <a:gd name="T40" fmla="*/ 93 w 310"/>
                  <a:gd name="T41" fmla="*/ 139 h 254"/>
                  <a:gd name="T42" fmla="*/ 108 w 310"/>
                  <a:gd name="T43" fmla="*/ 131 h 254"/>
                  <a:gd name="T44" fmla="*/ 121 w 310"/>
                  <a:gd name="T45" fmla="*/ 130 h 254"/>
                  <a:gd name="T46" fmla="*/ 136 w 310"/>
                  <a:gd name="T47" fmla="*/ 118 h 254"/>
                  <a:gd name="T48" fmla="*/ 133 w 310"/>
                  <a:gd name="T49" fmla="*/ 103 h 254"/>
                  <a:gd name="T50" fmla="*/ 129 w 310"/>
                  <a:gd name="T51" fmla="*/ 96 h 254"/>
                  <a:gd name="T52" fmla="*/ 139 w 310"/>
                  <a:gd name="T53" fmla="*/ 92 h 254"/>
                  <a:gd name="T54" fmla="*/ 146 w 310"/>
                  <a:gd name="T55" fmla="*/ 101 h 254"/>
                  <a:gd name="T56" fmla="*/ 146 w 310"/>
                  <a:gd name="T57" fmla="*/ 109 h 254"/>
                  <a:gd name="T58" fmla="*/ 155 w 310"/>
                  <a:gd name="T59" fmla="*/ 107 h 254"/>
                  <a:gd name="T60" fmla="*/ 180 w 310"/>
                  <a:gd name="T61" fmla="*/ 94 h 254"/>
                  <a:gd name="T62" fmla="*/ 174 w 310"/>
                  <a:gd name="T63" fmla="*/ 81 h 254"/>
                  <a:gd name="T64" fmla="*/ 154 w 310"/>
                  <a:gd name="T65" fmla="*/ 68 h 254"/>
                  <a:gd name="T66" fmla="*/ 157 w 310"/>
                  <a:gd name="T67" fmla="*/ 60 h 254"/>
                  <a:gd name="T68" fmla="*/ 165 w 310"/>
                  <a:gd name="T69" fmla="*/ 57 h 254"/>
                  <a:gd name="T70" fmla="*/ 150 w 310"/>
                  <a:gd name="T71" fmla="*/ 35 h 254"/>
                  <a:gd name="T72" fmla="*/ 139 w 310"/>
                  <a:gd name="T73" fmla="*/ 33 h 254"/>
                  <a:gd name="T74" fmla="*/ 131 w 310"/>
                  <a:gd name="T75" fmla="*/ 31 h 254"/>
                  <a:gd name="T76" fmla="*/ 120 w 310"/>
                  <a:gd name="T77" fmla="*/ 19 h 254"/>
                  <a:gd name="T78" fmla="*/ 93 w 310"/>
                  <a:gd name="T79" fmla="*/ 25 h 254"/>
                  <a:gd name="T80" fmla="*/ 99 w 310"/>
                  <a:gd name="T81" fmla="*/ 14 h 254"/>
                  <a:gd name="T82" fmla="*/ 82 w 310"/>
                  <a:gd name="T83" fmla="*/ 10 h 254"/>
                  <a:gd name="T84" fmla="*/ 71 w 310"/>
                  <a:gd name="T85" fmla="*/ 10 h 254"/>
                  <a:gd name="T86" fmla="*/ 40 w 310"/>
                  <a:gd name="T87" fmla="*/ 5 h 25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10"/>
                  <a:gd name="T133" fmla="*/ 0 h 254"/>
                  <a:gd name="T134" fmla="*/ 310 w 310"/>
                  <a:gd name="T135" fmla="*/ 254 h 25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10" h="254">
                    <a:moveTo>
                      <a:pt x="67" y="9"/>
                    </a:moveTo>
                    <a:cubicBezTo>
                      <a:pt x="63" y="15"/>
                      <a:pt x="51" y="23"/>
                      <a:pt x="51" y="23"/>
                    </a:cubicBezTo>
                    <a:cubicBezTo>
                      <a:pt x="43" y="34"/>
                      <a:pt x="33" y="35"/>
                      <a:pt x="21" y="39"/>
                    </a:cubicBezTo>
                    <a:cubicBezTo>
                      <a:pt x="0" y="71"/>
                      <a:pt x="30" y="74"/>
                      <a:pt x="53" y="77"/>
                    </a:cubicBezTo>
                    <a:cubicBezTo>
                      <a:pt x="61" y="89"/>
                      <a:pt x="63" y="87"/>
                      <a:pt x="79" y="85"/>
                    </a:cubicBezTo>
                    <a:cubicBezTo>
                      <a:pt x="88" y="88"/>
                      <a:pt x="93" y="96"/>
                      <a:pt x="103" y="99"/>
                    </a:cubicBezTo>
                    <a:cubicBezTo>
                      <a:pt x="117" y="96"/>
                      <a:pt x="116" y="89"/>
                      <a:pt x="127" y="85"/>
                    </a:cubicBezTo>
                    <a:cubicBezTo>
                      <a:pt x="134" y="90"/>
                      <a:pt x="138" y="94"/>
                      <a:pt x="143" y="101"/>
                    </a:cubicBezTo>
                    <a:cubicBezTo>
                      <a:pt x="140" y="116"/>
                      <a:pt x="134" y="117"/>
                      <a:pt x="149" y="127"/>
                    </a:cubicBezTo>
                    <a:cubicBezTo>
                      <a:pt x="161" y="144"/>
                      <a:pt x="126" y="147"/>
                      <a:pt x="115" y="151"/>
                    </a:cubicBezTo>
                    <a:cubicBezTo>
                      <a:pt x="109" y="160"/>
                      <a:pt x="100" y="169"/>
                      <a:pt x="89" y="173"/>
                    </a:cubicBezTo>
                    <a:cubicBezTo>
                      <a:pt x="81" y="172"/>
                      <a:pt x="76" y="171"/>
                      <a:pt x="69" y="169"/>
                    </a:cubicBezTo>
                    <a:cubicBezTo>
                      <a:pt x="65" y="168"/>
                      <a:pt x="57" y="165"/>
                      <a:pt x="57" y="165"/>
                    </a:cubicBezTo>
                    <a:cubicBezTo>
                      <a:pt x="46" y="169"/>
                      <a:pt x="46" y="177"/>
                      <a:pt x="43" y="187"/>
                    </a:cubicBezTo>
                    <a:cubicBezTo>
                      <a:pt x="42" y="191"/>
                      <a:pt x="39" y="199"/>
                      <a:pt x="39" y="199"/>
                    </a:cubicBezTo>
                    <a:cubicBezTo>
                      <a:pt x="50" y="203"/>
                      <a:pt x="61" y="204"/>
                      <a:pt x="73" y="205"/>
                    </a:cubicBezTo>
                    <a:cubicBezTo>
                      <a:pt x="82" y="203"/>
                      <a:pt x="86" y="201"/>
                      <a:pt x="95" y="203"/>
                    </a:cubicBezTo>
                    <a:cubicBezTo>
                      <a:pt x="107" y="211"/>
                      <a:pt x="111" y="218"/>
                      <a:pt x="115" y="231"/>
                    </a:cubicBezTo>
                    <a:cubicBezTo>
                      <a:pt x="116" y="235"/>
                      <a:pt x="123" y="234"/>
                      <a:pt x="127" y="235"/>
                    </a:cubicBezTo>
                    <a:cubicBezTo>
                      <a:pt x="131" y="236"/>
                      <a:pt x="139" y="239"/>
                      <a:pt x="139" y="239"/>
                    </a:cubicBezTo>
                    <a:cubicBezTo>
                      <a:pt x="144" y="246"/>
                      <a:pt x="147" y="248"/>
                      <a:pt x="155" y="251"/>
                    </a:cubicBezTo>
                    <a:cubicBezTo>
                      <a:pt x="169" y="250"/>
                      <a:pt x="187" y="254"/>
                      <a:pt x="181" y="237"/>
                    </a:cubicBezTo>
                    <a:cubicBezTo>
                      <a:pt x="184" y="220"/>
                      <a:pt x="192" y="228"/>
                      <a:pt x="203" y="235"/>
                    </a:cubicBezTo>
                    <a:cubicBezTo>
                      <a:pt x="224" y="233"/>
                      <a:pt x="224" y="232"/>
                      <a:pt x="229" y="213"/>
                    </a:cubicBezTo>
                    <a:cubicBezTo>
                      <a:pt x="229" y="211"/>
                      <a:pt x="229" y="192"/>
                      <a:pt x="225" y="185"/>
                    </a:cubicBezTo>
                    <a:cubicBezTo>
                      <a:pt x="223" y="181"/>
                      <a:pt x="217" y="173"/>
                      <a:pt x="217" y="173"/>
                    </a:cubicBezTo>
                    <a:cubicBezTo>
                      <a:pt x="220" y="163"/>
                      <a:pt x="224" y="165"/>
                      <a:pt x="233" y="167"/>
                    </a:cubicBezTo>
                    <a:cubicBezTo>
                      <a:pt x="240" y="172"/>
                      <a:pt x="242" y="175"/>
                      <a:pt x="245" y="183"/>
                    </a:cubicBezTo>
                    <a:cubicBezTo>
                      <a:pt x="246" y="188"/>
                      <a:pt x="244" y="193"/>
                      <a:pt x="247" y="197"/>
                    </a:cubicBezTo>
                    <a:cubicBezTo>
                      <a:pt x="250" y="201"/>
                      <a:pt x="256" y="194"/>
                      <a:pt x="261" y="193"/>
                    </a:cubicBezTo>
                    <a:cubicBezTo>
                      <a:pt x="276" y="188"/>
                      <a:pt x="290" y="178"/>
                      <a:pt x="303" y="169"/>
                    </a:cubicBezTo>
                    <a:cubicBezTo>
                      <a:pt x="310" y="158"/>
                      <a:pt x="302" y="153"/>
                      <a:pt x="293" y="147"/>
                    </a:cubicBezTo>
                    <a:cubicBezTo>
                      <a:pt x="281" y="129"/>
                      <a:pt x="283" y="126"/>
                      <a:pt x="259" y="123"/>
                    </a:cubicBezTo>
                    <a:cubicBezTo>
                      <a:pt x="256" y="115"/>
                      <a:pt x="257" y="111"/>
                      <a:pt x="265" y="107"/>
                    </a:cubicBezTo>
                    <a:cubicBezTo>
                      <a:pt x="269" y="105"/>
                      <a:pt x="277" y="103"/>
                      <a:pt x="277" y="103"/>
                    </a:cubicBezTo>
                    <a:cubicBezTo>
                      <a:pt x="287" y="88"/>
                      <a:pt x="269" y="66"/>
                      <a:pt x="253" y="63"/>
                    </a:cubicBezTo>
                    <a:cubicBezTo>
                      <a:pt x="239" y="60"/>
                      <a:pt x="244" y="62"/>
                      <a:pt x="233" y="59"/>
                    </a:cubicBezTo>
                    <a:cubicBezTo>
                      <a:pt x="229" y="58"/>
                      <a:pt x="221" y="55"/>
                      <a:pt x="221" y="55"/>
                    </a:cubicBezTo>
                    <a:cubicBezTo>
                      <a:pt x="200" y="60"/>
                      <a:pt x="217" y="38"/>
                      <a:pt x="201" y="33"/>
                    </a:cubicBezTo>
                    <a:cubicBezTo>
                      <a:pt x="185" y="35"/>
                      <a:pt x="169" y="36"/>
                      <a:pt x="155" y="45"/>
                    </a:cubicBezTo>
                    <a:cubicBezTo>
                      <a:pt x="145" y="30"/>
                      <a:pt x="152" y="30"/>
                      <a:pt x="167" y="25"/>
                    </a:cubicBezTo>
                    <a:cubicBezTo>
                      <a:pt x="163" y="10"/>
                      <a:pt x="155" y="15"/>
                      <a:pt x="139" y="17"/>
                    </a:cubicBezTo>
                    <a:cubicBezTo>
                      <a:pt x="131" y="20"/>
                      <a:pt x="127" y="22"/>
                      <a:pt x="119" y="19"/>
                    </a:cubicBezTo>
                    <a:cubicBezTo>
                      <a:pt x="106" y="0"/>
                      <a:pt x="74" y="29"/>
                      <a:pt x="67" y="9"/>
                    </a:cubicBezTo>
                    <a:close/>
                  </a:path>
                </a:pathLst>
              </a:custGeom>
              <a:solidFill>
                <a:schemeClr val="folHlink">
                  <a:alpha val="50195"/>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sp>
            <p:nvSpPr>
              <p:cNvPr id="17437" name="未知"/>
              <p:cNvSpPr>
                <a:spLocks noChangeArrowheads="1"/>
              </p:cNvSpPr>
              <p:nvPr/>
            </p:nvSpPr>
            <p:spPr bwMode="auto">
              <a:xfrm>
                <a:off x="1071" y="36"/>
                <a:ext cx="45" cy="37"/>
              </a:xfrm>
              <a:custGeom>
                <a:avLst/>
                <a:gdLst>
                  <a:gd name="T0" fmla="*/ 15 w 59"/>
                  <a:gd name="T1" fmla="*/ 0 h 50"/>
                  <a:gd name="T2" fmla="*/ 0 w 59"/>
                  <a:gd name="T3" fmla="*/ 5 h 50"/>
                  <a:gd name="T4" fmla="*/ 18 w 59"/>
                  <a:gd name="T5" fmla="*/ 22 h 50"/>
                  <a:gd name="T6" fmla="*/ 28 w 59"/>
                  <a:gd name="T7" fmla="*/ 27 h 50"/>
                  <a:gd name="T8" fmla="*/ 34 w 59"/>
                  <a:gd name="T9" fmla="*/ 16 h 50"/>
                  <a:gd name="T10" fmla="*/ 26 w 59"/>
                  <a:gd name="T11" fmla="*/ 4 h 50"/>
                  <a:gd name="T12" fmla="*/ 15 w 59"/>
                  <a:gd name="T13" fmla="*/ 0 h 50"/>
                  <a:gd name="T14" fmla="*/ 0 60000 65536"/>
                  <a:gd name="T15" fmla="*/ 0 60000 65536"/>
                  <a:gd name="T16" fmla="*/ 0 60000 65536"/>
                  <a:gd name="T17" fmla="*/ 0 60000 65536"/>
                  <a:gd name="T18" fmla="*/ 0 60000 65536"/>
                  <a:gd name="T19" fmla="*/ 0 60000 65536"/>
                  <a:gd name="T20" fmla="*/ 0 60000 65536"/>
                  <a:gd name="T21" fmla="*/ 0 w 59"/>
                  <a:gd name="T22" fmla="*/ 0 h 50"/>
                  <a:gd name="T23" fmla="*/ 59 w 59"/>
                  <a:gd name="T24" fmla="*/ 50 h 5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9" h="50">
                    <a:moveTo>
                      <a:pt x="26" y="0"/>
                    </a:moveTo>
                    <a:cubicBezTo>
                      <a:pt x="13" y="2"/>
                      <a:pt x="7" y="0"/>
                      <a:pt x="0" y="10"/>
                    </a:cubicBezTo>
                    <a:cubicBezTo>
                      <a:pt x="4" y="22"/>
                      <a:pt x="18" y="36"/>
                      <a:pt x="30" y="40"/>
                    </a:cubicBezTo>
                    <a:cubicBezTo>
                      <a:pt x="37" y="42"/>
                      <a:pt x="48" y="50"/>
                      <a:pt x="48" y="50"/>
                    </a:cubicBezTo>
                    <a:cubicBezTo>
                      <a:pt x="57" y="44"/>
                      <a:pt x="55" y="37"/>
                      <a:pt x="58" y="28"/>
                    </a:cubicBezTo>
                    <a:cubicBezTo>
                      <a:pt x="55" y="11"/>
                      <a:pt x="59" y="18"/>
                      <a:pt x="44" y="8"/>
                    </a:cubicBezTo>
                    <a:cubicBezTo>
                      <a:pt x="42" y="6"/>
                      <a:pt x="26" y="5"/>
                      <a:pt x="26" y="0"/>
                    </a:cubicBezTo>
                    <a:close/>
                  </a:path>
                </a:pathLst>
              </a:custGeom>
              <a:solidFill>
                <a:schemeClr val="folHlink">
                  <a:alpha val="50195"/>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sp>
            <p:nvSpPr>
              <p:cNvPr id="17438" name="未知"/>
              <p:cNvSpPr>
                <a:spLocks noChangeArrowheads="1"/>
              </p:cNvSpPr>
              <p:nvPr/>
            </p:nvSpPr>
            <p:spPr bwMode="auto">
              <a:xfrm>
                <a:off x="985" y="106"/>
                <a:ext cx="67" cy="41"/>
              </a:xfrm>
              <a:custGeom>
                <a:avLst/>
                <a:gdLst>
                  <a:gd name="T0" fmla="*/ 26 w 86"/>
                  <a:gd name="T1" fmla="*/ 4 h 57"/>
                  <a:gd name="T2" fmla="*/ 15 w 86"/>
                  <a:gd name="T3" fmla="*/ 13 h 57"/>
                  <a:gd name="T4" fmla="*/ 2 w 86"/>
                  <a:gd name="T5" fmla="*/ 14 h 57"/>
                  <a:gd name="T6" fmla="*/ 9 w 86"/>
                  <a:gd name="T7" fmla="*/ 29 h 57"/>
                  <a:gd name="T8" fmla="*/ 45 w 86"/>
                  <a:gd name="T9" fmla="*/ 18 h 57"/>
                  <a:gd name="T10" fmla="*/ 52 w 86"/>
                  <a:gd name="T11" fmla="*/ 9 h 57"/>
                  <a:gd name="T12" fmla="*/ 34 w 86"/>
                  <a:gd name="T13" fmla="*/ 4 h 57"/>
                  <a:gd name="T14" fmla="*/ 26 w 86"/>
                  <a:gd name="T15" fmla="*/ 4 h 57"/>
                  <a:gd name="T16" fmla="*/ 0 60000 65536"/>
                  <a:gd name="T17" fmla="*/ 0 60000 65536"/>
                  <a:gd name="T18" fmla="*/ 0 60000 65536"/>
                  <a:gd name="T19" fmla="*/ 0 60000 65536"/>
                  <a:gd name="T20" fmla="*/ 0 60000 65536"/>
                  <a:gd name="T21" fmla="*/ 0 60000 65536"/>
                  <a:gd name="T22" fmla="*/ 0 60000 65536"/>
                  <a:gd name="T23" fmla="*/ 0 60000 65536"/>
                  <a:gd name="T24" fmla="*/ 0 w 86"/>
                  <a:gd name="T25" fmla="*/ 0 h 57"/>
                  <a:gd name="T26" fmla="*/ 86 w 86"/>
                  <a:gd name="T27" fmla="*/ 57 h 5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6" h="57">
                    <a:moveTo>
                      <a:pt x="44" y="7"/>
                    </a:moveTo>
                    <a:cubicBezTo>
                      <a:pt x="39" y="14"/>
                      <a:pt x="31" y="20"/>
                      <a:pt x="24" y="25"/>
                    </a:cubicBezTo>
                    <a:cubicBezTo>
                      <a:pt x="16" y="19"/>
                      <a:pt x="12" y="22"/>
                      <a:pt x="4" y="27"/>
                    </a:cubicBezTo>
                    <a:cubicBezTo>
                      <a:pt x="0" y="38"/>
                      <a:pt x="4" y="53"/>
                      <a:pt x="16" y="57"/>
                    </a:cubicBezTo>
                    <a:cubicBezTo>
                      <a:pt x="33" y="51"/>
                      <a:pt x="60" y="45"/>
                      <a:pt x="74" y="35"/>
                    </a:cubicBezTo>
                    <a:cubicBezTo>
                      <a:pt x="78" y="29"/>
                      <a:pt x="86" y="17"/>
                      <a:pt x="86" y="17"/>
                    </a:cubicBezTo>
                    <a:cubicBezTo>
                      <a:pt x="80" y="0"/>
                      <a:pt x="74" y="5"/>
                      <a:pt x="56" y="7"/>
                    </a:cubicBezTo>
                    <a:cubicBezTo>
                      <a:pt x="43" y="11"/>
                      <a:pt x="44" y="15"/>
                      <a:pt x="44" y="7"/>
                    </a:cubicBezTo>
                    <a:close/>
                  </a:path>
                </a:pathLst>
              </a:custGeom>
              <a:solidFill>
                <a:schemeClr val="folHlink">
                  <a:alpha val="50195"/>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sp>
            <p:nvSpPr>
              <p:cNvPr id="17439" name="未知"/>
              <p:cNvSpPr>
                <a:spLocks noChangeArrowheads="1"/>
              </p:cNvSpPr>
              <p:nvPr/>
            </p:nvSpPr>
            <p:spPr bwMode="auto">
              <a:xfrm>
                <a:off x="1055" y="114"/>
                <a:ext cx="55" cy="24"/>
              </a:xfrm>
              <a:custGeom>
                <a:avLst/>
                <a:gdLst>
                  <a:gd name="T0" fmla="*/ 23 w 73"/>
                  <a:gd name="T1" fmla="*/ 0 h 34"/>
                  <a:gd name="T2" fmla="*/ 6 w 73"/>
                  <a:gd name="T3" fmla="*/ 8 h 34"/>
                  <a:gd name="T4" fmla="*/ 14 w 73"/>
                  <a:gd name="T5" fmla="*/ 17 h 34"/>
                  <a:gd name="T6" fmla="*/ 29 w 73"/>
                  <a:gd name="T7" fmla="*/ 14 h 34"/>
                  <a:gd name="T8" fmla="*/ 36 w 73"/>
                  <a:gd name="T9" fmla="*/ 10 h 34"/>
                  <a:gd name="T10" fmla="*/ 23 w 73"/>
                  <a:gd name="T11" fmla="*/ 0 h 34"/>
                  <a:gd name="T12" fmla="*/ 0 60000 65536"/>
                  <a:gd name="T13" fmla="*/ 0 60000 65536"/>
                  <a:gd name="T14" fmla="*/ 0 60000 65536"/>
                  <a:gd name="T15" fmla="*/ 0 60000 65536"/>
                  <a:gd name="T16" fmla="*/ 0 60000 65536"/>
                  <a:gd name="T17" fmla="*/ 0 60000 65536"/>
                  <a:gd name="T18" fmla="*/ 0 w 73"/>
                  <a:gd name="T19" fmla="*/ 0 h 34"/>
                  <a:gd name="T20" fmla="*/ 73 w 73"/>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73" h="34">
                    <a:moveTo>
                      <a:pt x="40" y="0"/>
                    </a:moveTo>
                    <a:cubicBezTo>
                      <a:pt x="30" y="6"/>
                      <a:pt x="20" y="10"/>
                      <a:pt x="10" y="16"/>
                    </a:cubicBezTo>
                    <a:cubicBezTo>
                      <a:pt x="0" y="31"/>
                      <a:pt x="13" y="30"/>
                      <a:pt x="24" y="34"/>
                    </a:cubicBezTo>
                    <a:cubicBezTo>
                      <a:pt x="44" y="31"/>
                      <a:pt x="35" y="34"/>
                      <a:pt x="52" y="28"/>
                    </a:cubicBezTo>
                    <a:cubicBezTo>
                      <a:pt x="57" y="26"/>
                      <a:pt x="64" y="20"/>
                      <a:pt x="64" y="20"/>
                    </a:cubicBezTo>
                    <a:cubicBezTo>
                      <a:pt x="73" y="7"/>
                      <a:pt x="48" y="8"/>
                      <a:pt x="40" y="0"/>
                    </a:cubicBezTo>
                    <a:close/>
                  </a:path>
                </a:pathLst>
              </a:custGeom>
              <a:solidFill>
                <a:schemeClr val="folHlink">
                  <a:alpha val="50195"/>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sp>
            <p:nvSpPr>
              <p:cNvPr id="17440" name="未知"/>
              <p:cNvSpPr>
                <a:spLocks noChangeArrowheads="1"/>
              </p:cNvSpPr>
              <p:nvPr/>
            </p:nvSpPr>
            <p:spPr bwMode="auto">
              <a:xfrm>
                <a:off x="1025" y="78"/>
                <a:ext cx="66" cy="34"/>
              </a:xfrm>
              <a:custGeom>
                <a:avLst/>
                <a:gdLst>
                  <a:gd name="T0" fmla="*/ 35 w 85"/>
                  <a:gd name="T1" fmla="*/ 6 h 45"/>
                  <a:gd name="T2" fmla="*/ 17 w 85"/>
                  <a:gd name="T3" fmla="*/ 2 h 45"/>
                  <a:gd name="T4" fmla="*/ 0 w 85"/>
                  <a:gd name="T5" fmla="*/ 11 h 45"/>
                  <a:gd name="T6" fmla="*/ 24 w 85"/>
                  <a:gd name="T7" fmla="*/ 18 h 45"/>
                  <a:gd name="T8" fmla="*/ 39 w 85"/>
                  <a:gd name="T9" fmla="*/ 23 h 45"/>
                  <a:gd name="T10" fmla="*/ 50 w 85"/>
                  <a:gd name="T11" fmla="*/ 11 h 45"/>
                  <a:gd name="T12" fmla="*/ 50 w 85"/>
                  <a:gd name="T13" fmla="*/ 4 h 45"/>
                  <a:gd name="T14" fmla="*/ 39 w 85"/>
                  <a:gd name="T15" fmla="*/ 0 h 45"/>
                  <a:gd name="T16" fmla="*/ 35 w 85"/>
                  <a:gd name="T17" fmla="*/ 6 h 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5"/>
                  <a:gd name="T28" fmla="*/ 0 h 45"/>
                  <a:gd name="T29" fmla="*/ 85 w 85"/>
                  <a:gd name="T30" fmla="*/ 45 h 4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5" h="45">
                    <a:moveTo>
                      <a:pt x="58" y="10"/>
                    </a:moveTo>
                    <a:cubicBezTo>
                      <a:pt x="39" y="16"/>
                      <a:pt x="45" y="10"/>
                      <a:pt x="28" y="4"/>
                    </a:cubicBezTo>
                    <a:cubicBezTo>
                      <a:pt x="7" y="6"/>
                      <a:pt x="5" y="2"/>
                      <a:pt x="0" y="18"/>
                    </a:cubicBezTo>
                    <a:cubicBezTo>
                      <a:pt x="5" y="34"/>
                      <a:pt x="26" y="31"/>
                      <a:pt x="40" y="32"/>
                    </a:cubicBezTo>
                    <a:cubicBezTo>
                      <a:pt x="50" y="42"/>
                      <a:pt x="49" y="45"/>
                      <a:pt x="64" y="40"/>
                    </a:cubicBezTo>
                    <a:cubicBezTo>
                      <a:pt x="69" y="32"/>
                      <a:pt x="77" y="25"/>
                      <a:pt x="84" y="18"/>
                    </a:cubicBezTo>
                    <a:cubicBezTo>
                      <a:pt x="83" y="14"/>
                      <a:pt x="85" y="9"/>
                      <a:pt x="82" y="6"/>
                    </a:cubicBezTo>
                    <a:cubicBezTo>
                      <a:pt x="78" y="1"/>
                      <a:pt x="64" y="0"/>
                      <a:pt x="64" y="0"/>
                    </a:cubicBezTo>
                    <a:cubicBezTo>
                      <a:pt x="56" y="3"/>
                      <a:pt x="47" y="21"/>
                      <a:pt x="58" y="10"/>
                    </a:cubicBezTo>
                    <a:close/>
                  </a:path>
                </a:pathLst>
              </a:custGeom>
              <a:solidFill>
                <a:schemeClr val="folHlink">
                  <a:alpha val="50195"/>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sp>
            <p:nvSpPr>
              <p:cNvPr id="17441" name="未知"/>
              <p:cNvSpPr>
                <a:spLocks noChangeArrowheads="1"/>
              </p:cNvSpPr>
              <p:nvPr/>
            </p:nvSpPr>
            <p:spPr bwMode="auto">
              <a:xfrm>
                <a:off x="997" y="46"/>
                <a:ext cx="45" cy="24"/>
              </a:xfrm>
              <a:custGeom>
                <a:avLst/>
                <a:gdLst>
                  <a:gd name="T0" fmla="*/ 9 w 58"/>
                  <a:gd name="T1" fmla="*/ 2 h 31"/>
                  <a:gd name="T2" fmla="*/ 0 w 58"/>
                  <a:gd name="T3" fmla="*/ 11 h 31"/>
                  <a:gd name="T4" fmla="*/ 12 w 58"/>
                  <a:gd name="T5" fmla="*/ 17 h 31"/>
                  <a:gd name="T6" fmla="*/ 17 w 58"/>
                  <a:gd name="T7" fmla="*/ 12 h 31"/>
                  <a:gd name="T8" fmla="*/ 31 w 58"/>
                  <a:gd name="T9" fmla="*/ 7 h 31"/>
                  <a:gd name="T10" fmla="*/ 26 w 58"/>
                  <a:gd name="T11" fmla="*/ 0 h 31"/>
                  <a:gd name="T12" fmla="*/ 9 w 58"/>
                  <a:gd name="T13" fmla="*/ 2 h 31"/>
                  <a:gd name="T14" fmla="*/ 0 60000 65536"/>
                  <a:gd name="T15" fmla="*/ 0 60000 65536"/>
                  <a:gd name="T16" fmla="*/ 0 60000 65536"/>
                  <a:gd name="T17" fmla="*/ 0 60000 65536"/>
                  <a:gd name="T18" fmla="*/ 0 60000 65536"/>
                  <a:gd name="T19" fmla="*/ 0 60000 65536"/>
                  <a:gd name="T20" fmla="*/ 0 60000 65536"/>
                  <a:gd name="T21" fmla="*/ 0 w 58"/>
                  <a:gd name="T22" fmla="*/ 0 h 31"/>
                  <a:gd name="T23" fmla="*/ 58 w 58"/>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8" h="31">
                    <a:moveTo>
                      <a:pt x="16" y="4"/>
                    </a:moveTo>
                    <a:cubicBezTo>
                      <a:pt x="2" y="13"/>
                      <a:pt x="7" y="8"/>
                      <a:pt x="0" y="18"/>
                    </a:cubicBezTo>
                    <a:cubicBezTo>
                      <a:pt x="5" y="26"/>
                      <a:pt x="11" y="25"/>
                      <a:pt x="20" y="28"/>
                    </a:cubicBezTo>
                    <a:cubicBezTo>
                      <a:pt x="36" y="23"/>
                      <a:pt x="17" y="31"/>
                      <a:pt x="28" y="20"/>
                    </a:cubicBezTo>
                    <a:cubicBezTo>
                      <a:pt x="33" y="15"/>
                      <a:pt x="46" y="13"/>
                      <a:pt x="52" y="12"/>
                    </a:cubicBezTo>
                    <a:cubicBezTo>
                      <a:pt x="58" y="3"/>
                      <a:pt x="53" y="3"/>
                      <a:pt x="44" y="0"/>
                    </a:cubicBezTo>
                    <a:cubicBezTo>
                      <a:pt x="38" y="1"/>
                      <a:pt x="20" y="8"/>
                      <a:pt x="16" y="4"/>
                    </a:cubicBezTo>
                    <a:close/>
                  </a:path>
                </a:pathLst>
              </a:custGeom>
              <a:solidFill>
                <a:schemeClr val="folHlink">
                  <a:alpha val="50195"/>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sp>
            <p:nvSpPr>
              <p:cNvPr id="17442" name="未知"/>
              <p:cNvSpPr>
                <a:spLocks noChangeArrowheads="1"/>
              </p:cNvSpPr>
              <p:nvPr/>
            </p:nvSpPr>
            <p:spPr bwMode="auto">
              <a:xfrm>
                <a:off x="1114" y="49"/>
                <a:ext cx="117" cy="77"/>
              </a:xfrm>
              <a:custGeom>
                <a:avLst/>
                <a:gdLst>
                  <a:gd name="T0" fmla="*/ 22 w 152"/>
                  <a:gd name="T1" fmla="*/ 0 h 102"/>
                  <a:gd name="T2" fmla="*/ 8 w 152"/>
                  <a:gd name="T3" fmla="*/ 4 h 102"/>
                  <a:gd name="T4" fmla="*/ 2 w 152"/>
                  <a:gd name="T5" fmla="*/ 22 h 102"/>
                  <a:gd name="T6" fmla="*/ 7 w 152"/>
                  <a:gd name="T7" fmla="*/ 32 h 102"/>
                  <a:gd name="T8" fmla="*/ 0 w 152"/>
                  <a:gd name="T9" fmla="*/ 41 h 102"/>
                  <a:gd name="T10" fmla="*/ 33 w 152"/>
                  <a:gd name="T11" fmla="*/ 49 h 102"/>
                  <a:gd name="T12" fmla="*/ 48 w 152"/>
                  <a:gd name="T13" fmla="*/ 52 h 102"/>
                  <a:gd name="T14" fmla="*/ 90 w 152"/>
                  <a:gd name="T15" fmla="*/ 49 h 102"/>
                  <a:gd name="T16" fmla="*/ 45 w 152"/>
                  <a:gd name="T17" fmla="*/ 40 h 102"/>
                  <a:gd name="T18" fmla="*/ 32 w 152"/>
                  <a:gd name="T19" fmla="*/ 35 h 102"/>
                  <a:gd name="T20" fmla="*/ 26 w 152"/>
                  <a:gd name="T21" fmla="*/ 29 h 102"/>
                  <a:gd name="T22" fmla="*/ 29 w 152"/>
                  <a:gd name="T23" fmla="*/ 20 h 102"/>
                  <a:gd name="T24" fmla="*/ 22 w 152"/>
                  <a:gd name="T25" fmla="*/ 0 h 1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2"/>
                  <a:gd name="T40" fmla="*/ 0 h 102"/>
                  <a:gd name="T41" fmla="*/ 152 w 152"/>
                  <a:gd name="T42" fmla="*/ 102 h 10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2" h="102">
                    <a:moveTo>
                      <a:pt x="38" y="0"/>
                    </a:moveTo>
                    <a:cubicBezTo>
                      <a:pt x="22" y="5"/>
                      <a:pt x="30" y="3"/>
                      <a:pt x="14" y="6"/>
                    </a:cubicBezTo>
                    <a:cubicBezTo>
                      <a:pt x="18" y="22"/>
                      <a:pt x="22" y="32"/>
                      <a:pt x="4" y="38"/>
                    </a:cubicBezTo>
                    <a:cubicBezTo>
                      <a:pt x="1" y="47"/>
                      <a:pt x="7" y="49"/>
                      <a:pt x="12" y="56"/>
                    </a:cubicBezTo>
                    <a:cubicBezTo>
                      <a:pt x="10" y="65"/>
                      <a:pt x="9" y="69"/>
                      <a:pt x="0" y="72"/>
                    </a:cubicBezTo>
                    <a:cubicBezTo>
                      <a:pt x="5" y="88"/>
                      <a:pt x="45" y="85"/>
                      <a:pt x="56" y="86"/>
                    </a:cubicBezTo>
                    <a:cubicBezTo>
                      <a:pt x="72" y="97"/>
                      <a:pt x="63" y="95"/>
                      <a:pt x="82" y="92"/>
                    </a:cubicBezTo>
                    <a:cubicBezTo>
                      <a:pt x="86" y="92"/>
                      <a:pt x="147" y="102"/>
                      <a:pt x="152" y="86"/>
                    </a:cubicBezTo>
                    <a:cubicBezTo>
                      <a:pt x="123" y="66"/>
                      <a:pt x="128" y="72"/>
                      <a:pt x="76" y="70"/>
                    </a:cubicBezTo>
                    <a:cubicBezTo>
                      <a:pt x="62" y="56"/>
                      <a:pt x="81" y="73"/>
                      <a:pt x="54" y="62"/>
                    </a:cubicBezTo>
                    <a:cubicBezTo>
                      <a:pt x="50" y="60"/>
                      <a:pt x="48" y="55"/>
                      <a:pt x="44" y="52"/>
                    </a:cubicBezTo>
                    <a:cubicBezTo>
                      <a:pt x="41" y="43"/>
                      <a:pt x="42" y="39"/>
                      <a:pt x="50" y="34"/>
                    </a:cubicBezTo>
                    <a:cubicBezTo>
                      <a:pt x="52" y="27"/>
                      <a:pt x="42" y="9"/>
                      <a:pt x="38" y="0"/>
                    </a:cubicBezTo>
                    <a:close/>
                  </a:path>
                </a:pathLst>
              </a:custGeom>
              <a:solidFill>
                <a:schemeClr val="folHlink">
                  <a:alpha val="50195"/>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sp>
            <p:nvSpPr>
              <p:cNvPr id="17443" name="未知"/>
              <p:cNvSpPr>
                <a:spLocks noChangeArrowheads="1"/>
              </p:cNvSpPr>
              <p:nvPr/>
            </p:nvSpPr>
            <p:spPr bwMode="auto">
              <a:xfrm>
                <a:off x="0" y="293"/>
                <a:ext cx="26" cy="15"/>
              </a:xfrm>
              <a:custGeom>
                <a:avLst/>
                <a:gdLst>
                  <a:gd name="T0" fmla="*/ 20 w 34"/>
                  <a:gd name="T1" fmla="*/ 0 h 20"/>
                  <a:gd name="T2" fmla="*/ 14 w 34"/>
                  <a:gd name="T3" fmla="*/ 11 h 20"/>
                  <a:gd name="T4" fmla="*/ 2 w 34"/>
                  <a:gd name="T5" fmla="*/ 11 h 20"/>
                  <a:gd name="T6" fmla="*/ 2 w 34"/>
                  <a:gd name="T7" fmla="*/ 4 h 20"/>
                  <a:gd name="T8" fmla="*/ 20 w 34"/>
                  <a:gd name="T9" fmla="*/ 0 h 20"/>
                  <a:gd name="T10" fmla="*/ 0 60000 65536"/>
                  <a:gd name="T11" fmla="*/ 0 60000 65536"/>
                  <a:gd name="T12" fmla="*/ 0 60000 65536"/>
                  <a:gd name="T13" fmla="*/ 0 60000 65536"/>
                  <a:gd name="T14" fmla="*/ 0 60000 65536"/>
                  <a:gd name="T15" fmla="*/ 0 w 34"/>
                  <a:gd name="T16" fmla="*/ 0 h 20"/>
                  <a:gd name="T17" fmla="*/ 34 w 34"/>
                  <a:gd name="T18" fmla="*/ 20 h 20"/>
                </a:gdLst>
                <a:ahLst/>
                <a:cxnLst>
                  <a:cxn ang="T10">
                    <a:pos x="T0" y="T1"/>
                  </a:cxn>
                  <a:cxn ang="T11">
                    <a:pos x="T2" y="T3"/>
                  </a:cxn>
                  <a:cxn ang="T12">
                    <a:pos x="T4" y="T5"/>
                  </a:cxn>
                  <a:cxn ang="T13">
                    <a:pos x="T6" y="T7"/>
                  </a:cxn>
                  <a:cxn ang="T14">
                    <a:pos x="T8" y="T9"/>
                  </a:cxn>
                </a:cxnLst>
                <a:rect l="T15" t="T16" r="T17" b="T18"/>
                <a:pathLst>
                  <a:path w="34" h="20">
                    <a:moveTo>
                      <a:pt x="34" y="0"/>
                    </a:moveTo>
                    <a:cubicBezTo>
                      <a:pt x="32" y="10"/>
                      <a:pt x="34" y="17"/>
                      <a:pt x="24" y="20"/>
                    </a:cubicBezTo>
                    <a:cubicBezTo>
                      <a:pt x="17" y="19"/>
                      <a:pt x="10" y="20"/>
                      <a:pt x="4" y="18"/>
                    </a:cubicBezTo>
                    <a:cubicBezTo>
                      <a:pt x="0" y="17"/>
                      <a:pt x="2" y="7"/>
                      <a:pt x="4" y="6"/>
                    </a:cubicBezTo>
                    <a:cubicBezTo>
                      <a:pt x="12" y="0"/>
                      <a:pt x="24" y="0"/>
                      <a:pt x="34" y="0"/>
                    </a:cubicBezTo>
                    <a:close/>
                  </a:path>
                </a:pathLst>
              </a:custGeom>
              <a:solidFill>
                <a:schemeClr val="folHlink">
                  <a:alpha val="50195"/>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sp>
            <p:nvSpPr>
              <p:cNvPr id="17444" name="未知"/>
              <p:cNvSpPr>
                <a:spLocks noChangeArrowheads="1"/>
              </p:cNvSpPr>
              <p:nvPr/>
            </p:nvSpPr>
            <p:spPr bwMode="auto">
              <a:xfrm>
                <a:off x="776" y="802"/>
                <a:ext cx="16" cy="12"/>
              </a:xfrm>
              <a:custGeom>
                <a:avLst/>
                <a:gdLst>
                  <a:gd name="T0" fmla="*/ 2 w 21"/>
                  <a:gd name="T1" fmla="*/ 0 h 16"/>
                  <a:gd name="T2" fmla="*/ 8 w 21"/>
                  <a:gd name="T3" fmla="*/ 9 h 16"/>
                  <a:gd name="T4" fmla="*/ 2 w 21"/>
                  <a:gd name="T5" fmla="*/ 0 h 16"/>
                  <a:gd name="T6" fmla="*/ 0 60000 65536"/>
                  <a:gd name="T7" fmla="*/ 0 60000 65536"/>
                  <a:gd name="T8" fmla="*/ 0 60000 65536"/>
                  <a:gd name="T9" fmla="*/ 0 w 21"/>
                  <a:gd name="T10" fmla="*/ 0 h 16"/>
                  <a:gd name="T11" fmla="*/ 21 w 21"/>
                  <a:gd name="T12" fmla="*/ 16 h 16"/>
                </a:gdLst>
                <a:ahLst/>
                <a:cxnLst>
                  <a:cxn ang="T6">
                    <a:pos x="T0" y="T1"/>
                  </a:cxn>
                  <a:cxn ang="T7">
                    <a:pos x="T2" y="T3"/>
                  </a:cxn>
                  <a:cxn ang="T8">
                    <a:pos x="T4" y="T5"/>
                  </a:cxn>
                </a:cxnLst>
                <a:rect l="T9" t="T10" r="T11" b="T12"/>
                <a:pathLst>
                  <a:path w="21" h="16">
                    <a:moveTo>
                      <a:pt x="3" y="0"/>
                    </a:moveTo>
                    <a:cubicBezTo>
                      <a:pt x="0" y="9"/>
                      <a:pt x="6" y="11"/>
                      <a:pt x="13" y="16"/>
                    </a:cubicBezTo>
                    <a:cubicBezTo>
                      <a:pt x="21" y="4"/>
                      <a:pt x="16" y="2"/>
                      <a:pt x="3" y="0"/>
                    </a:cubicBezTo>
                    <a:close/>
                  </a:path>
                </a:pathLst>
              </a:custGeom>
              <a:solidFill>
                <a:schemeClr val="folHlink">
                  <a:alpha val="50195"/>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sp>
            <p:nvSpPr>
              <p:cNvPr id="17445" name="未知"/>
              <p:cNvSpPr>
                <a:spLocks noChangeArrowheads="1"/>
              </p:cNvSpPr>
              <p:nvPr/>
            </p:nvSpPr>
            <p:spPr bwMode="auto">
              <a:xfrm>
                <a:off x="779" y="827"/>
                <a:ext cx="16" cy="12"/>
              </a:xfrm>
              <a:custGeom>
                <a:avLst/>
                <a:gdLst>
                  <a:gd name="T0" fmla="*/ 2 w 21"/>
                  <a:gd name="T1" fmla="*/ 0 h 16"/>
                  <a:gd name="T2" fmla="*/ 8 w 21"/>
                  <a:gd name="T3" fmla="*/ 9 h 16"/>
                  <a:gd name="T4" fmla="*/ 2 w 21"/>
                  <a:gd name="T5" fmla="*/ 0 h 16"/>
                  <a:gd name="T6" fmla="*/ 0 60000 65536"/>
                  <a:gd name="T7" fmla="*/ 0 60000 65536"/>
                  <a:gd name="T8" fmla="*/ 0 60000 65536"/>
                  <a:gd name="T9" fmla="*/ 0 w 21"/>
                  <a:gd name="T10" fmla="*/ 0 h 16"/>
                  <a:gd name="T11" fmla="*/ 21 w 21"/>
                  <a:gd name="T12" fmla="*/ 16 h 16"/>
                </a:gdLst>
                <a:ahLst/>
                <a:cxnLst>
                  <a:cxn ang="T6">
                    <a:pos x="T0" y="T1"/>
                  </a:cxn>
                  <a:cxn ang="T7">
                    <a:pos x="T2" y="T3"/>
                  </a:cxn>
                  <a:cxn ang="T8">
                    <a:pos x="T4" y="T5"/>
                  </a:cxn>
                </a:cxnLst>
                <a:rect l="T9" t="T10" r="T11" b="T12"/>
                <a:pathLst>
                  <a:path w="21" h="16">
                    <a:moveTo>
                      <a:pt x="3" y="0"/>
                    </a:moveTo>
                    <a:cubicBezTo>
                      <a:pt x="0" y="9"/>
                      <a:pt x="6" y="11"/>
                      <a:pt x="13" y="16"/>
                    </a:cubicBezTo>
                    <a:cubicBezTo>
                      <a:pt x="21" y="4"/>
                      <a:pt x="16" y="2"/>
                      <a:pt x="3" y="0"/>
                    </a:cubicBezTo>
                    <a:close/>
                  </a:path>
                </a:pathLst>
              </a:custGeom>
              <a:solidFill>
                <a:schemeClr val="folHlink">
                  <a:alpha val="50195"/>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sp>
            <p:nvSpPr>
              <p:cNvPr id="17446" name="未知"/>
              <p:cNvSpPr>
                <a:spLocks noChangeArrowheads="1"/>
              </p:cNvSpPr>
              <p:nvPr/>
            </p:nvSpPr>
            <p:spPr bwMode="auto">
              <a:xfrm>
                <a:off x="988" y="958"/>
                <a:ext cx="16" cy="12"/>
              </a:xfrm>
              <a:custGeom>
                <a:avLst/>
                <a:gdLst>
                  <a:gd name="T0" fmla="*/ 2 w 21"/>
                  <a:gd name="T1" fmla="*/ 0 h 16"/>
                  <a:gd name="T2" fmla="*/ 8 w 21"/>
                  <a:gd name="T3" fmla="*/ 9 h 16"/>
                  <a:gd name="T4" fmla="*/ 2 w 21"/>
                  <a:gd name="T5" fmla="*/ 0 h 16"/>
                  <a:gd name="T6" fmla="*/ 0 60000 65536"/>
                  <a:gd name="T7" fmla="*/ 0 60000 65536"/>
                  <a:gd name="T8" fmla="*/ 0 60000 65536"/>
                  <a:gd name="T9" fmla="*/ 0 w 21"/>
                  <a:gd name="T10" fmla="*/ 0 h 16"/>
                  <a:gd name="T11" fmla="*/ 21 w 21"/>
                  <a:gd name="T12" fmla="*/ 16 h 16"/>
                </a:gdLst>
                <a:ahLst/>
                <a:cxnLst>
                  <a:cxn ang="T6">
                    <a:pos x="T0" y="T1"/>
                  </a:cxn>
                  <a:cxn ang="T7">
                    <a:pos x="T2" y="T3"/>
                  </a:cxn>
                  <a:cxn ang="T8">
                    <a:pos x="T4" y="T5"/>
                  </a:cxn>
                </a:cxnLst>
                <a:rect l="T9" t="T10" r="T11" b="T12"/>
                <a:pathLst>
                  <a:path w="21" h="16">
                    <a:moveTo>
                      <a:pt x="3" y="0"/>
                    </a:moveTo>
                    <a:cubicBezTo>
                      <a:pt x="0" y="9"/>
                      <a:pt x="6" y="11"/>
                      <a:pt x="13" y="16"/>
                    </a:cubicBezTo>
                    <a:cubicBezTo>
                      <a:pt x="21" y="4"/>
                      <a:pt x="16" y="2"/>
                      <a:pt x="3" y="0"/>
                    </a:cubicBezTo>
                    <a:close/>
                  </a:path>
                </a:pathLst>
              </a:custGeom>
              <a:solidFill>
                <a:schemeClr val="folHlink">
                  <a:alpha val="50195"/>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sp>
            <p:nvSpPr>
              <p:cNvPr id="17447" name="未知"/>
              <p:cNvSpPr>
                <a:spLocks noChangeArrowheads="1"/>
              </p:cNvSpPr>
              <p:nvPr/>
            </p:nvSpPr>
            <p:spPr bwMode="auto">
              <a:xfrm>
                <a:off x="1115" y="476"/>
                <a:ext cx="39" cy="18"/>
              </a:xfrm>
              <a:custGeom>
                <a:avLst/>
                <a:gdLst>
                  <a:gd name="T0" fmla="*/ 8 w 51"/>
                  <a:gd name="T1" fmla="*/ 0 h 24"/>
                  <a:gd name="T2" fmla="*/ 4 w 51"/>
                  <a:gd name="T3" fmla="*/ 11 h 24"/>
                  <a:gd name="T4" fmla="*/ 16 w 51"/>
                  <a:gd name="T5" fmla="*/ 14 h 24"/>
                  <a:gd name="T6" fmla="*/ 19 w 51"/>
                  <a:gd name="T7" fmla="*/ 2 h 24"/>
                  <a:gd name="T8" fmla="*/ 8 w 51"/>
                  <a:gd name="T9" fmla="*/ 0 h 24"/>
                  <a:gd name="T10" fmla="*/ 0 60000 65536"/>
                  <a:gd name="T11" fmla="*/ 0 60000 65536"/>
                  <a:gd name="T12" fmla="*/ 0 60000 65536"/>
                  <a:gd name="T13" fmla="*/ 0 60000 65536"/>
                  <a:gd name="T14" fmla="*/ 0 60000 65536"/>
                  <a:gd name="T15" fmla="*/ 0 w 51"/>
                  <a:gd name="T16" fmla="*/ 0 h 24"/>
                  <a:gd name="T17" fmla="*/ 51 w 51"/>
                  <a:gd name="T18" fmla="*/ 24 h 24"/>
                </a:gdLst>
                <a:ahLst/>
                <a:cxnLst>
                  <a:cxn ang="T10">
                    <a:pos x="T0" y="T1"/>
                  </a:cxn>
                  <a:cxn ang="T11">
                    <a:pos x="T2" y="T3"/>
                  </a:cxn>
                  <a:cxn ang="T12">
                    <a:pos x="T4" y="T5"/>
                  </a:cxn>
                  <a:cxn ang="T13">
                    <a:pos x="T6" y="T7"/>
                  </a:cxn>
                  <a:cxn ang="T14">
                    <a:pos x="T8" y="T9"/>
                  </a:cxn>
                </a:cxnLst>
                <a:rect l="T15" t="T16" r="T17" b="T18"/>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chemeClr val="folHlink">
                  <a:alpha val="50195"/>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sp>
            <p:nvSpPr>
              <p:cNvPr id="17448" name="未知"/>
              <p:cNvSpPr>
                <a:spLocks noChangeArrowheads="1"/>
              </p:cNvSpPr>
              <p:nvPr/>
            </p:nvSpPr>
            <p:spPr bwMode="auto">
              <a:xfrm>
                <a:off x="1013" y="272"/>
                <a:ext cx="39" cy="18"/>
              </a:xfrm>
              <a:custGeom>
                <a:avLst/>
                <a:gdLst>
                  <a:gd name="T0" fmla="*/ 8 w 51"/>
                  <a:gd name="T1" fmla="*/ 0 h 24"/>
                  <a:gd name="T2" fmla="*/ 4 w 51"/>
                  <a:gd name="T3" fmla="*/ 11 h 24"/>
                  <a:gd name="T4" fmla="*/ 16 w 51"/>
                  <a:gd name="T5" fmla="*/ 14 h 24"/>
                  <a:gd name="T6" fmla="*/ 19 w 51"/>
                  <a:gd name="T7" fmla="*/ 2 h 24"/>
                  <a:gd name="T8" fmla="*/ 8 w 51"/>
                  <a:gd name="T9" fmla="*/ 0 h 24"/>
                  <a:gd name="T10" fmla="*/ 0 60000 65536"/>
                  <a:gd name="T11" fmla="*/ 0 60000 65536"/>
                  <a:gd name="T12" fmla="*/ 0 60000 65536"/>
                  <a:gd name="T13" fmla="*/ 0 60000 65536"/>
                  <a:gd name="T14" fmla="*/ 0 60000 65536"/>
                  <a:gd name="T15" fmla="*/ 0 w 51"/>
                  <a:gd name="T16" fmla="*/ 0 h 24"/>
                  <a:gd name="T17" fmla="*/ 51 w 51"/>
                  <a:gd name="T18" fmla="*/ 24 h 24"/>
                </a:gdLst>
                <a:ahLst/>
                <a:cxnLst>
                  <a:cxn ang="T10">
                    <a:pos x="T0" y="T1"/>
                  </a:cxn>
                  <a:cxn ang="T11">
                    <a:pos x="T2" y="T3"/>
                  </a:cxn>
                  <a:cxn ang="T12">
                    <a:pos x="T4" y="T5"/>
                  </a:cxn>
                  <a:cxn ang="T13">
                    <a:pos x="T6" y="T7"/>
                  </a:cxn>
                  <a:cxn ang="T14">
                    <a:pos x="T8" y="T9"/>
                  </a:cxn>
                </a:cxnLst>
                <a:rect l="T15" t="T16" r="T17" b="T18"/>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chemeClr val="folHlink">
                  <a:alpha val="50195"/>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sp>
            <p:nvSpPr>
              <p:cNvPr id="17449" name="未知"/>
              <p:cNvSpPr>
                <a:spLocks noChangeArrowheads="1"/>
              </p:cNvSpPr>
              <p:nvPr/>
            </p:nvSpPr>
            <p:spPr bwMode="auto">
              <a:xfrm>
                <a:off x="1079" y="94"/>
                <a:ext cx="40" cy="18"/>
              </a:xfrm>
              <a:custGeom>
                <a:avLst/>
                <a:gdLst>
                  <a:gd name="T0" fmla="*/ 8 w 51"/>
                  <a:gd name="T1" fmla="*/ 0 h 24"/>
                  <a:gd name="T2" fmla="*/ 4 w 51"/>
                  <a:gd name="T3" fmla="*/ 11 h 24"/>
                  <a:gd name="T4" fmla="*/ 16 w 51"/>
                  <a:gd name="T5" fmla="*/ 14 h 24"/>
                  <a:gd name="T6" fmla="*/ 20 w 51"/>
                  <a:gd name="T7" fmla="*/ 2 h 24"/>
                  <a:gd name="T8" fmla="*/ 8 w 51"/>
                  <a:gd name="T9" fmla="*/ 0 h 24"/>
                  <a:gd name="T10" fmla="*/ 0 60000 65536"/>
                  <a:gd name="T11" fmla="*/ 0 60000 65536"/>
                  <a:gd name="T12" fmla="*/ 0 60000 65536"/>
                  <a:gd name="T13" fmla="*/ 0 60000 65536"/>
                  <a:gd name="T14" fmla="*/ 0 60000 65536"/>
                  <a:gd name="T15" fmla="*/ 0 w 51"/>
                  <a:gd name="T16" fmla="*/ 0 h 24"/>
                  <a:gd name="T17" fmla="*/ 51 w 51"/>
                  <a:gd name="T18" fmla="*/ 24 h 24"/>
                </a:gdLst>
                <a:ahLst/>
                <a:cxnLst>
                  <a:cxn ang="T10">
                    <a:pos x="T0" y="T1"/>
                  </a:cxn>
                  <a:cxn ang="T11">
                    <a:pos x="T2" y="T3"/>
                  </a:cxn>
                  <a:cxn ang="T12">
                    <a:pos x="T4" y="T5"/>
                  </a:cxn>
                  <a:cxn ang="T13">
                    <a:pos x="T6" y="T7"/>
                  </a:cxn>
                  <a:cxn ang="T14">
                    <a:pos x="T8" y="T9"/>
                  </a:cxn>
                </a:cxnLst>
                <a:rect l="T15" t="T16" r="T17" b="T18"/>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chemeClr val="folHlink">
                  <a:alpha val="50195"/>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sp>
            <p:nvSpPr>
              <p:cNvPr id="17450" name="未知"/>
              <p:cNvSpPr>
                <a:spLocks noChangeArrowheads="1"/>
              </p:cNvSpPr>
              <p:nvPr/>
            </p:nvSpPr>
            <p:spPr bwMode="auto">
              <a:xfrm>
                <a:off x="1144" y="201"/>
                <a:ext cx="39" cy="18"/>
              </a:xfrm>
              <a:custGeom>
                <a:avLst/>
                <a:gdLst>
                  <a:gd name="T0" fmla="*/ 8 w 51"/>
                  <a:gd name="T1" fmla="*/ 0 h 24"/>
                  <a:gd name="T2" fmla="*/ 4 w 51"/>
                  <a:gd name="T3" fmla="*/ 11 h 24"/>
                  <a:gd name="T4" fmla="*/ 16 w 51"/>
                  <a:gd name="T5" fmla="*/ 14 h 24"/>
                  <a:gd name="T6" fmla="*/ 19 w 51"/>
                  <a:gd name="T7" fmla="*/ 2 h 24"/>
                  <a:gd name="T8" fmla="*/ 8 w 51"/>
                  <a:gd name="T9" fmla="*/ 0 h 24"/>
                  <a:gd name="T10" fmla="*/ 0 60000 65536"/>
                  <a:gd name="T11" fmla="*/ 0 60000 65536"/>
                  <a:gd name="T12" fmla="*/ 0 60000 65536"/>
                  <a:gd name="T13" fmla="*/ 0 60000 65536"/>
                  <a:gd name="T14" fmla="*/ 0 60000 65536"/>
                  <a:gd name="T15" fmla="*/ 0 w 51"/>
                  <a:gd name="T16" fmla="*/ 0 h 24"/>
                  <a:gd name="T17" fmla="*/ 51 w 51"/>
                  <a:gd name="T18" fmla="*/ 24 h 24"/>
                </a:gdLst>
                <a:ahLst/>
                <a:cxnLst>
                  <a:cxn ang="T10">
                    <a:pos x="T0" y="T1"/>
                  </a:cxn>
                  <a:cxn ang="T11">
                    <a:pos x="T2" y="T3"/>
                  </a:cxn>
                  <a:cxn ang="T12">
                    <a:pos x="T4" y="T5"/>
                  </a:cxn>
                  <a:cxn ang="T13">
                    <a:pos x="T6" y="T7"/>
                  </a:cxn>
                  <a:cxn ang="T14">
                    <a:pos x="T8" y="T9"/>
                  </a:cxn>
                </a:cxnLst>
                <a:rect l="T15" t="T16" r="T17" b="T18"/>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chemeClr val="folHlink">
                  <a:alpha val="50195"/>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sp>
            <p:nvSpPr>
              <p:cNvPr id="17451" name="未知"/>
              <p:cNvSpPr>
                <a:spLocks noChangeArrowheads="1"/>
              </p:cNvSpPr>
              <p:nvPr/>
            </p:nvSpPr>
            <p:spPr bwMode="auto">
              <a:xfrm>
                <a:off x="1160" y="0"/>
                <a:ext cx="714" cy="345"/>
              </a:xfrm>
              <a:custGeom>
                <a:avLst/>
                <a:gdLst>
                  <a:gd name="T0" fmla="*/ 17 w 929"/>
                  <a:gd name="T1" fmla="*/ 31 h 462"/>
                  <a:gd name="T2" fmla="*/ 4 w 929"/>
                  <a:gd name="T3" fmla="*/ 52 h 462"/>
                  <a:gd name="T4" fmla="*/ 22 w 929"/>
                  <a:gd name="T5" fmla="*/ 56 h 462"/>
                  <a:gd name="T6" fmla="*/ 9 w 929"/>
                  <a:gd name="T7" fmla="*/ 65 h 462"/>
                  <a:gd name="T8" fmla="*/ 61 w 929"/>
                  <a:gd name="T9" fmla="*/ 76 h 462"/>
                  <a:gd name="T10" fmla="*/ 84 w 929"/>
                  <a:gd name="T11" fmla="*/ 72 h 462"/>
                  <a:gd name="T12" fmla="*/ 148 w 929"/>
                  <a:gd name="T13" fmla="*/ 43 h 462"/>
                  <a:gd name="T14" fmla="*/ 178 w 929"/>
                  <a:gd name="T15" fmla="*/ 37 h 462"/>
                  <a:gd name="T16" fmla="*/ 191 w 929"/>
                  <a:gd name="T17" fmla="*/ 45 h 462"/>
                  <a:gd name="T18" fmla="*/ 161 w 929"/>
                  <a:gd name="T19" fmla="*/ 49 h 462"/>
                  <a:gd name="T20" fmla="*/ 143 w 929"/>
                  <a:gd name="T21" fmla="*/ 63 h 462"/>
                  <a:gd name="T22" fmla="*/ 150 w 929"/>
                  <a:gd name="T23" fmla="*/ 67 h 462"/>
                  <a:gd name="T24" fmla="*/ 154 w 929"/>
                  <a:gd name="T25" fmla="*/ 88 h 462"/>
                  <a:gd name="T26" fmla="*/ 207 w 929"/>
                  <a:gd name="T27" fmla="*/ 107 h 462"/>
                  <a:gd name="T28" fmla="*/ 198 w 929"/>
                  <a:gd name="T29" fmla="*/ 117 h 462"/>
                  <a:gd name="T30" fmla="*/ 218 w 929"/>
                  <a:gd name="T31" fmla="*/ 137 h 462"/>
                  <a:gd name="T32" fmla="*/ 205 w 929"/>
                  <a:gd name="T33" fmla="*/ 149 h 462"/>
                  <a:gd name="T34" fmla="*/ 191 w 929"/>
                  <a:gd name="T35" fmla="*/ 164 h 462"/>
                  <a:gd name="T36" fmla="*/ 174 w 929"/>
                  <a:gd name="T37" fmla="*/ 181 h 462"/>
                  <a:gd name="T38" fmla="*/ 172 w 929"/>
                  <a:gd name="T39" fmla="*/ 234 h 462"/>
                  <a:gd name="T40" fmla="*/ 196 w 929"/>
                  <a:gd name="T41" fmla="*/ 249 h 462"/>
                  <a:gd name="T42" fmla="*/ 229 w 929"/>
                  <a:gd name="T43" fmla="*/ 250 h 462"/>
                  <a:gd name="T44" fmla="*/ 244 w 929"/>
                  <a:gd name="T45" fmla="*/ 235 h 462"/>
                  <a:gd name="T46" fmla="*/ 299 w 929"/>
                  <a:gd name="T47" fmla="*/ 199 h 462"/>
                  <a:gd name="T48" fmla="*/ 338 w 929"/>
                  <a:gd name="T49" fmla="*/ 186 h 462"/>
                  <a:gd name="T50" fmla="*/ 381 w 929"/>
                  <a:gd name="T51" fmla="*/ 172 h 462"/>
                  <a:gd name="T52" fmla="*/ 425 w 929"/>
                  <a:gd name="T53" fmla="*/ 162 h 462"/>
                  <a:gd name="T54" fmla="*/ 450 w 929"/>
                  <a:gd name="T55" fmla="*/ 145 h 462"/>
                  <a:gd name="T56" fmla="*/ 473 w 929"/>
                  <a:gd name="T57" fmla="*/ 111 h 462"/>
                  <a:gd name="T58" fmla="*/ 473 w 929"/>
                  <a:gd name="T59" fmla="*/ 86 h 462"/>
                  <a:gd name="T60" fmla="*/ 473 w 929"/>
                  <a:gd name="T61" fmla="*/ 69 h 462"/>
                  <a:gd name="T62" fmla="*/ 491 w 929"/>
                  <a:gd name="T63" fmla="*/ 50 h 462"/>
                  <a:gd name="T64" fmla="*/ 517 w 929"/>
                  <a:gd name="T65" fmla="*/ 52 h 462"/>
                  <a:gd name="T66" fmla="*/ 545 w 929"/>
                  <a:gd name="T67" fmla="*/ 29 h 462"/>
                  <a:gd name="T68" fmla="*/ 524 w 929"/>
                  <a:gd name="T69" fmla="*/ 31 h 462"/>
                  <a:gd name="T70" fmla="*/ 501 w 929"/>
                  <a:gd name="T71" fmla="*/ 25 h 462"/>
                  <a:gd name="T72" fmla="*/ 469 w 929"/>
                  <a:gd name="T73" fmla="*/ 12 h 462"/>
                  <a:gd name="T74" fmla="*/ 379 w 929"/>
                  <a:gd name="T75" fmla="*/ 14 h 462"/>
                  <a:gd name="T76" fmla="*/ 345 w 929"/>
                  <a:gd name="T77" fmla="*/ 21 h 462"/>
                  <a:gd name="T78" fmla="*/ 328 w 929"/>
                  <a:gd name="T79" fmla="*/ 21 h 462"/>
                  <a:gd name="T80" fmla="*/ 305 w 929"/>
                  <a:gd name="T81" fmla="*/ 30 h 462"/>
                  <a:gd name="T82" fmla="*/ 282 w 929"/>
                  <a:gd name="T83" fmla="*/ 16 h 462"/>
                  <a:gd name="T84" fmla="*/ 255 w 929"/>
                  <a:gd name="T85" fmla="*/ 22 h 462"/>
                  <a:gd name="T86" fmla="*/ 216 w 929"/>
                  <a:gd name="T87" fmla="*/ 29 h 462"/>
                  <a:gd name="T88" fmla="*/ 242 w 929"/>
                  <a:gd name="T89" fmla="*/ 21 h 462"/>
                  <a:gd name="T90" fmla="*/ 208 w 929"/>
                  <a:gd name="T91" fmla="*/ 4 h 462"/>
                  <a:gd name="T92" fmla="*/ 198 w 929"/>
                  <a:gd name="T93" fmla="*/ 1 h 462"/>
                  <a:gd name="T94" fmla="*/ 185 w 929"/>
                  <a:gd name="T95" fmla="*/ 4 h 462"/>
                  <a:gd name="T96" fmla="*/ 141 w 929"/>
                  <a:gd name="T97" fmla="*/ 9 h 462"/>
                  <a:gd name="T98" fmla="*/ 95 w 929"/>
                  <a:gd name="T99" fmla="*/ 16 h 462"/>
                  <a:gd name="T100" fmla="*/ 64 w 929"/>
                  <a:gd name="T101" fmla="*/ 14 h 462"/>
                  <a:gd name="T102" fmla="*/ 68 w 929"/>
                  <a:gd name="T103" fmla="*/ 38 h 462"/>
                  <a:gd name="T104" fmla="*/ 61 w 929"/>
                  <a:gd name="T105" fmla="*/ 29 h 462"/>
                  <a:gd name="T106" fmla="*/ 35 w 929"/>
                  <a:gd name="T107" fmla="*/ 23 h 46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29"/>
                  <a:gd name="T163" fmla="*/ 0 h 462"/>
                  <a:gd name="T164" fmla="*/ 929 w 929"/>
                  <a:gd name="T165" fmla="*/ 462 h 46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29" h="462">
                    <a:moveTo>
                      <a:pt x="60" y="42"/>
                    </a:moveTo>
                    <a:cubicBezTo>
                      <a:pt x="40" y="45"/>
                      <a:pt x="42" y="46"/>
                      <a:pt x="28" y="56"/>
                    </a:cubicBezTo>
                    <a:cubicBezTo>
                      <a:pt x="26" y="74"/>
                      <a:pt x="27" y="75"/>
                      <a:pt x="10" y="78"/>
                    </a:cubicBezTo>
                    <a:cubicBezTo>
                      <a:pt x="4" y="82"/>
                      <a:pt x="0" y="82"/>
                      <a:pt x="6" y="92"/>
                    </a:cubicBezTo>
                    <a:cubicBezTo>
                      <a:pt x="10" y="98"/>
                      <a:pt x="21" y="96"/>
                      <a:pt x="28" y="98"/>
                    </a:cubicBezTo>
                    <a:cubicBezTo>
                      <a:pt x="31" y="99"/>
                      <a:pt x="36" y="100"/>
                      <a:pt x="36" y="100"/>
                    </a:cubicBezTo>
                    <a:cubicBezTo>
                      <a:pt x="47" y="99"/>
                      <a:pt x="69" y="97"/>
                      <a:pt x="50" y="110"/>
                    </a:cubicBezTo>
                    <a:cubicBezTo>
                      <a:pt x="37" y="108"/>
                      <a:pt x="24" y="104"/>
                      <a:pt x="16" y="116"/>
                    </a:cubicBezTo>
                    <a:cubicBezTo>
                      <a:pt x="24" y="141"/>
                      <a:pt x="68" y="125"/>
                      <a:pt x="94" y="126"/>
                    </a:cubicBezTo>
                    <a:cubicBezTo>
                      <a:pt x="98" y="129"/>
                      <a:pt x="100" y="134"/>
                      <a:pt x="104" y="136"/>
                    </a:cubicBezTo>
                    <a:cubicBezTo>
                      <a:pt x="108" y="138"/>
                      <a:pt x="116" y="140"/>
                      <a:pt x="116" y="140"/>
                    </a:cubicBezTo>
                    <a:cubicBezTo>
                      <a:pt x="129" y="138"/>
                      <a:pt x="133" y="139"/>
                      <a:pt x="142" y="130"/>
                    </a:cubicBezTo>
                    <a:cubicBezTo>
                      <a:pt x="151" y="104"/>
                      <a:pt x="179" y="110"/>
                      <a:pt x="202" y="102"/>
                    </a:cubicBezTo>
                    <a:cubicBezTo>
                      <a:pt x="219" y="96"/>
                      <a:pt x="233" y="84"/>
                      <a:pt x="250" y="78"/>
                    </a:cubicBezTo>
                    <a:cubicBezTo>
                      <a:pt x="260" y="75"/>
                      <a:pt x="269" y="74"/>
                      <a:pt x="280" y="72"/>
                    </a:cubicBezTo>
                    <a:cubicBezTo>
                      <a:pt x="287" y="71"/>
                      <a:pt x="300" y="66"/>
                      <a:pt x="300" y="66"/>
                    </a:cubicBezTo>
                    <a:cubicBezTo>
                      <a:pt x="311" y="49"/>
                      <a:pt x="336" y="54"/>
                      <a:pt x="354" y="60"/>
                    </a:cubicBezTo>
                    <a:cubicBezTo>
                      <a:pt x="367" y="79"/>
                      <a:pt x="335" y="79"/>
                      <a:pt x="324" y="80"/>
                    </a:cubicBezTo>
                    <a:cubicBezTo>
                      <a:pt x="312" y="83"/>
                      <a:pt x="306" y="93"/>
                      <a:pt x="292" y="96"/>
                    </a:cubicBezTo>
                    <a:cubicBezTo>
                      <a:pt x="284" y="94"/>
                      <a:pt x="279" y="90"/>
                      <a:pt x="272" y="88"/>
                    </a:cubicBezTo>
                    <a:cubicBezTo>
                      <a:pt x="253" y="91"/>
                      <a:pt x="232" y="96"/>
                      <a:pt x="214" y="102"/>
                    </a:cubicBezTo>
                    <a:cubicBezTo>
                      <a:pt x="223" y="108"/>
                      <a:pt x="231" y="109"/>
                      <a:pt x="242" y="112"/>
                    </a:cubicBezTo>
                    <a:cubicBezTo>
                      <a:pt x="245" y="113"/>
                      <a:pt x="250" y="114"/>
                      <a:pt x="250" y="114"/>
                    </a:cubicBezTo>
                    <a:cubicBezTo>
                      <a:pt x="251" y="116"/>
                      <a:pt x="255" y="118"/>
                      <a:pt x="254" y="120"/>
                    </a:cubicBezTo>
                    <a:cubicBezTo>
                      <a:pt x="252" y="124"/>
                      <a:pt x="242" y="128"/>
                      <a:pt x="242" y="128"/>
                    </a:cubicBezTo>
                    <a:cubicBezTo>
                      <a:pt x="233" y="141"/>
                      <a:pt x="247" y="154"/>
                      <a:pt x="260" y="158"/>
                    </a:cubicBezTo>
                    <a:cubicBezTo>
                      <a:pt x="282" y="155"/>
                      <a:pt x="295" y="151"/>
                      <a:pt x="318" y="150"/>
                    </a:cubicBezTo>
                    <a:cubicBezTo>
                      <a:pt x="334" y="155"/>
                      <a:pt x="345" y="176"/>
                      <a:pt x="350" y="192"/>
                    </a:cubicBezTo>
                    <a:cubicBezTo>
                      <a:pt x="349" y="195"/>
                      <a:pt x="350" y="199"/>
                      <a:pt x="348" y="202"/>
                    </a:cubicBezTo>
                    <a:cubicBezTo>
                      <a:pt x="345" y="206"/>
                      <a:pt x="336" y="210"/>
                      <a:pt x="336" y="210"/>
                    </a:cubicBezTo>
                    <a:cubicBezTo>
                      <a:pt x="327" y="224"/>
                      <a:pt x="332" y="235"/>
                      <a:pt x="348" y="240"/>
                    </a:cubicBezTo>
                    <a:cubicBezTo>
                      <a:pt x="358" y="237"/>
                      <a:pt x="362" y="237"/>
                      <a:pt x="368" y="246"/>
                    </a:cubicBezTo>
                    <a:cubicBezTo>
                      <a:pt x="360" y="252"/>
                      <a:pt x="346" y="246"/>
                      <a:pt x="338" y="252"/>
                    </a:cubicBezTo>
                    <a:cubicBezTo>
                      <a:pt x="326" y="260"/>
                      <a:pt x="346" y="265"/>
                      <a:pt x="348" y="266"/>
                    </a:cubicBezTo>
                    <a:cubicBezTo>
                      <a:pt x="352" y="278"/>
                      <a:pt x="347" y="279"/>
                      <a:pt x="336" y="286"/>
                    </a:cubicBezTo>
                    <a:cubicBezTo>
                      <a:pt x="332" y="289"/>
                      <a:pt x="324" y="294"/>
                      <a:pt x="324" y="294"/>
                    </a:cubicBezTo>
                    <a:cubicBezTo>
                      <a:pt x="315" y="308"/>
                      <a:pt x="320" y="303"/>
                      <a:pt x="310" y="310"/>
                    </a:cubicBezTo>
                    <a:cubicBezTo>
                      <a:pt x="306" y="316"/>
                      <a:pt x="294" y="324"/>
                      <a:pt x="294" y="324"/>
                    </a:cubicBezTo>
                    <a:cubicBezTo>
                      <a:pt x="285" y="338"/>
                      <a:pt x="288" y="331"/>
                      <a:pt x="284" y="342"/>
                    </a:cubicBezTo>
                    <a:cubicBezTo>
                      <a:pt x="285" y="374"/>
                      <a:pt x="283" y="393"/>
                      <a:pt x="292" y="420"/>
                    </a:cubicBezTo>
                    <a:cubicBezTo>
                      <a:pt x="295" y="429"/>
                      <a:pt x="307" y="435"/>
                      <a:pt x="314" y="440"/>
                    </a:cubicBezTo>
                    <a:cubicBezTo>
                      <a:pt x="319" y="444"/>
                      <a:pt x="332" y="446"/>
                      <a:pt x="332" y="446"/>
                    </a:cubicBezTo>
                    <a:cubicBezTo>
                      <a:pt x="340" y="457"/>
                      <a:pt x="345" y="459"/>
                      <a:pt x="358" y="462"/>
                    </a:cubicBezTo>
                    <a:cubicBezTo>
                      <a:pt x="376" y="459"/>
                      <a:pt x="375" y="457"/>
                      <a:pt x="388" y="448"/>
                    </a:cubicBezTo>
                    <a:cubicBezTo>
                      <a:pt x="390" y="441"/>
                      <a:pt x="394" y="435"/>
                      <a:pt x="400" y="430"/>
                    </a:cubicBezTo>
                    <a:cubicBezTo>
                      <a:pt x="404" y="427"/>
                      <a:pt x="412" y="422"/>
                      <a:pt x="412" y="422"/>
                    </a:cubicBezTo>
                    <a:cubicBezTo>
                      <a:pt x="417" y="415"/>
                      <a:pt x="451" y="367"/>
                      <a:pt x="458" y="364"/>
                    </a:cubicBezTo>
                    <a:cubicBezTo>
                      <a:pt x="475" y="356"/>
                      <a:pt x="486" y="357"/>
                      <a:pt x="506" y="356"/>
                    </a:cubicBezTo>
                    <a:cubicBezTo>
                      <a:pt x="525" y="350"/>
                      <a:pt x="533" y="342"/>
                      <a:pt x="554" y="340"/>
                    </a:cubicBezTo>
                    <a:cubicBezTo>
                      <a:pt x="560" y="338"/>
                      <a:pt x="566" y="336"/>
                      <a:pt x="572" y="334"/>
                    </a:cubicBezTo>
                    <a:cubicBezTo>
                      <a:pt x="576" y="333"/>
                      <a:pt x="584" y="330"/>
                      <a:pt x="584" y="330"/>
                    </a:cubicBezTo>
                    <a:cubicBezTo>
                      <a:pt x="603" y="311"/>
                      <a:pt x="618" y="310"/>
                      <a:pt x="646" y="308"/>
                    </a:cubicBezTo>
                    <a:cubicBezTo>
                      <a:pt x="665" y="304"/>
                      <a:pt x="684" y="303"/>
                      <a:pt x="704" y="302"/>
                    </a:cubicBezTo>
                    <a:cubicBezTo>
                      <a:pt x="712" y="299"/>
                      <a:pt x="712" y="293"/>
                      <a:pt x="720" y="290"/>
                    </a:cubicBezTo>
                    <a:cubicBezTo>
                      <a:pt x="732" y="285"/>
                      <a:pt x="743" y="285"/>
                      <a:pt x="754" y="278"/>
                    </a:cubicBezTo>
                    <a:cubicBezTo>
                      <a:pt x="756" y="271"/>
                      <a:pt x="760" y="267"/>
                      <a:pt x="762" y="260"/>
                    </a:cubicBezTo>
                    <a:cubicBezTo>
                      <a:pt x="763" y="247"/>
                      <a:pt x="762" y="233"/>
                      <a:pt x="764" y="220"/>
                    </a:cubicBezTo>
                    <a:cubicBezTo>
                      <a:pt x="764" y="219"/>
                      <a:pt x="794" y="204"/>
                      <a:pt x="800" y="200"/>
                    </a:cubicBezTo>
                    <a:cubicBezTo>
                      <a:pt x="807" y="189"/>
                      <a:pt x="808" y="186"/>
                      <a:pt x="820" y="182"/>
                    </a:cubicBezTo>
                    <a:cubicBezTo>
                      <a:pt x="825" y="166"/>
                      <a:pt x="814" y="162"/>
                      <a:pt x="802" y="154"/>
                    </a:cubicBezTo>
                    <a:cubicBezTo>
                      <a:pt x="797" y="151"/>
                      <a:pt x="790" y="142"/>
                      <a:pt x="790" y="142"/>
                    </a:cubicBezTo>
                    <a:cubicBezTo>
                      <a:pt x="786" y="131"/>
                      <a:pt x="792" y="127"/>
                      <a:pt x="802" y="124"/>
                    </a:cubicBezTo>
                    <a:cubicBezTo>
                      <a:pt x="810" y="116"/>
                      <a:pt x="813" y="98"/>
                      <a:pt x="820" y="94"/>
                    </a:cubicBezTo>
                    <a:cubicBezTo>
                      <a:pt x="824" y="92"/>
                      <a:pt x="832" y="90"/>
                      <a:pt x="832" y="90"/>
                    </a:cubicBezTo>
                    <a:cubicBezTo>
                      <a:pt x="844" y="92"/>
                      <a:pt x="848" y="92"/>
                      <a:pt x="856" y="100"/>
                    </a:cubicBezTo>
                    <a:cubicBezTo>
                      <a:pt x="863" y="98"/>
                      <a:pt x="876" y="94"/>
                      <a:pt x="876" y="94"/>
                    </a:cubicBezTo>
                    <a:cubicBezTo>
                      <a:pt x="889" y="81"/>
                      <a:pt x="906" y="77"/>
                      <a:pt x="924" y="74"/>
                    </a:cubicBezTo>
                    <a:cubicBezTo>
                      <a:pt x="929" y="67"/>
                      <a:pt x="929" y="58"/>
                      <a:pt x="922" y="52"/>
                    </a:cubicBezTo>
                    <a:cubicBezTo>
                      <a:pt x="918" y="49"/>
                      <a:pt x="910" y="44"/>
                      <a:pt x="910" y="44"/>
                    </a:cubicBezTo>
                    <a:cubicBezTo>
                      <a:pt x="894" y="47"/>
                      <a:pt x="899" y="49"/>
                      <a:pt x="888" y="56"/>
                    </a:cubicBezTo>
                    <a:cubicBezTo>
                      <a:pt x="884" y="58"/>
                      <a:pt x="876" y="60"/>
                      <a:pt x="876" y="60"/>
                    </a:cubicBezTo>
                    <a:cubicBezTo>
                      <a:pt x="853" y="59"/>
                      <a:pt x="810" y="59"/>
                      <a:pt x="848" y="46"/>
                    </a:cubicBezTo>
                    <a:cubicBezTo>
                      <a:pt x="844" y="33"/>
                      <a:pt x="831" y="37"/>
                      <a:pt x="818" y="36"/>
                    </a:cubicBezTo>
                    <a:cubicBezTo>
                      <a:pt x="809" y="33"/>
                      <a:pt x="802" y="27"/>
                      <a:pt x="794" y="22"/>
                    </a:cubicBezTo>
                    <a:cubicBezTo>
                      <a:pt x="790" y="20"/>
                      <a:pt x="782" y="18"/>
                      <a:pt x="782" y="18"/>
                    </a:cubicBezTo>
                    <a:cubicBezTo>
                      <a:pt x="727" y="19"/>
                      <a:pt x="688" y="11"/>
                      <a:pt x="642" y="26"/>
                    </a:cubicBezTo>
                    <a:cubicBezTo>
                      <a:pt x="635" y="16"/>
                      <a:pt x="632" y="18"/>
                      <a:pt x="620" y="20"/>
                    </a:cubicBezTo>
                    <a:cubicBezTo>
                      <a:pt x="611" y="34"/>
                      <a:pt x="600" y="36"/>
                      <a:pt x="584" y="38"/>
                    </a:cubicBezTo>
                    <a:cubicBezTo>
                      <a:pt x="575" y="44"/>
                      <a:pt x="581" y="46"/>
                      <a:pt x="578" y="56"/>
                    </a:cubicBezTo>
                    <a:cubicBezTo>
                      <a:pt x="572" y="47"/>
                      <a:pt x="566" y="41"/>
                      <a:pt x="556" y="38"/>
                    </a:cubicBezTo>
                    <a:cubicBezTo>
                      <a:pt x="553" y="38"/>
                      <a:pt x="539" y="39"/>
                      <a:pt x="534" y="42"/>
                    </a:cubicBezTo>
                    <a:cubicBezTo>
                      <a:pt x="528" y="46"/>
                      <a:pt x="516" y="54"/>
                      <a:pt x="516" y="54"/>
                    </a:cubicBezTo>
                    <a:cubicBezTo>
                      <a:pt x="507" y="52"/>
                      <a:pt x="503" y="51"/>
                      <a:pt x="500" y="42"/>
                    </a:cubicBezTo>
                    <a:cubicBezTo>
                      <a:pt x="505" y="28"/>
                      <a:pt x="488" y="31"/>
                      <a:pt x="478" y="30"/>
                    </a:cubicBezTo>
                    <a:cubicBezTo>
                      <a:pt x="469" y="33"/>
                      <a:pt x="473" y="37"/>
                      <a:pt x="464" y="40"/>
                    </a:cubicBezTo>
                    <a:cubicBezTo>
                      <a:pt x="447" y="34"/>
                      <a:pt x="451" y="27"/>
                      <a:pt x="432" y="40"/>
                    </a:cubicBezTo>
                    <a:cubicBezTo>
                      <a:pt x="427" y="54"/>
                      <a:pt x="427" y="52"/>
                      <a:pt x="410" y="50"/>
                    </a:cubicBezTo>
                    <a:cubicBezTo>
                      <a:pt x="391" y="52"/>
                      <a:pt x="385" y="54"/>
                      <a:pt x="366" y="52"/>
                    </a:cubicBezTo>
                    <a:cubicBezTo>
                      <a:pt x="357" y="49"/>
                      <a:pt x="356" y="46"/>
                      <a:pt x="364" y="40"/>
                    </a:cubicBezTo>
                    <a:cubicBezTo>
                      <a:pt x="380" y="42"/>
                      <a:pt x="395" y="43"/>
                      <a:pt x="410" y="38"/>
                    </a:cubicBezTo>
                    <a:cubicBezTo>
                      <a:pt x="426" y="15"/>
                      <a:pt x="386" y="21"/>
                      <a:pt x="370" y="20"/>
                    </a:cubicBezTo>
                    <a:cubicBezTo>
                      <a:pt x="364" y="16"/>
                      <a:pt x="358" y="12"/>
                      <a:pt x="352" y="8"/>
                    </a:cubicBezTo>
                    <a:cubicBezTo>
                      <a:pt x="348" y="5"/>
                      <a:pt x="340" y="0"/>
                      <a:pt x="340" y="0"/>
                    </a:cubicBezTo>
                    <a:cubicBezTo>
                      <a:pt x="338" y="1"/>
                      <a:pt x="336" y="1"/>
                      <a:pt x="334" y="2"/>
                    </a:cubicBezTo>
                    <a:cubicBezTo>
                      <a:pt x="331" y="3"/>
                      <a:pt x="329" y="3"/>
                      <a:pt x="326" y="4"/>
                    </a:cubicBezTo>
                    <a:cubicBezTo>
                      <a:pt x="322" y="5"/>
                      <a:pt x="314" y="8"/>
                      <a:pt x="314" y="8"/>
                    </a:cubicBezTo>
                    <a:cubicBezTo>
                      <a:pt x="305" y="22"/>
                      <a:pt x="288" y="6"/>
                      <a:pt x="276" y="2"/>
                    </a:cubicBezTo>
                    <a:cubicBezTo>
                      <a:pt x="270" y="3"/>
                      <a:pt x="241" y="16"/>
                      <a:pt x="240" y="16"/>
                    </a:cubicBezTo>
                    <a:cubicBezTo>
                      <a:pt x="226" y="17"/>
                      <a:pt x="212" y="17"/>
                      <a:pt x="198" y="18"/>
                    </a:cubicBezTo>
                    <a:cubicBezTo>
                      <a:pt x="183" y="19"/>
                      <a:pt x="172" y="20"/>
                      <a:pt x="160" y="28"/>
                    </a:cubicBezTo>
                    <a:cubicBezTo>
                      <a:pt x="146" y="26"/>
                      <a:pt x="141" y="27"/>
                      <a:pt x="130" y="20"/>
                    </a:cubicBezTo>
                    <a:cubicBezTo>
                      <a:pt x="123" y="22"/>
                      <a:pt x="115" y="24"/>
                      <a:pt x="108" y="26"/>
                    </a:cubicBezTo>
                    <a:cubicBezTo>
                      <a:pt x="102" y="35"/>
                      <a:pt x="113" y="41"/>
                      <a:pt x="122" y="44"/>
                    </a:cubicBezTo>
                    <a:cubicBezTo>
                      <a:pt x="125" y="52"/>
                      <a:pt x="114" y="68"/>
                      <a:pt x="114" y="68"/>
                    </a:cubicBezTo>
                    <a:cubicBezTo>
                      <a:pt x="112" y="79"/>
                      <a:pt x="111" y="82"/>
                      <a:pt x="100" y="78"/>
                    </a:cubicBezTo>
                    <a:cubicBezTo>
                      <a:pt x="93" y="67"/>
                      <a:pt x="100" y="63"/>
                      <a:pt x="104" y="52"/>
                    </a:cubicBezTo>
                    <a:cubicBezTo>
                      <a:pt x="96" y="44"/>
                      <a:pt x="91" y="36"/>
                      <a:pt x="80" y="32"/>
                    </a:cubicBezTo>
                    <a:cubicBezTo>
                      <a:pt x="73" y="34"/>
                      <a:pt x="67" y="39"/>
                      <a:pt x="60" y="42"/>
                    </a:cubicBezTo>
                    <a:close/>
                  </a:path>
                </a:pathLst>
              </a:custGeom>
              <a:solidFill>
                <a:schemeClr val="folHlink">
                  <a:alpha val="50195"/>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sp>
            <p:nvSpPr>
              <p:cNvPr id="17452" name="未知"/>
              <p:cNvSpPr>
                <a:spLocks noChangeArrowheads="1"/>
              </p:cNvSpPr>
              <p:nvPr/>
            </p:nvSpPr>
            <p:spPr bwMode="auto">
              <a:xfrm>
                <a:off x="1379" y="183"/>
                <a:ext cx="40" cy="24"/>
              </a:xfrm>
              <a:custGeom>
                <a:avLst/>
                <a:gdLst>
                  <a:gd name="T0" fmla="*/ 20 w 52"/>
                  <a:gd name="T1" fmla="*/ 0 h 32"/>
                  <a:gd name="T2" fmla="*/ 5 w 52"/>
                  <a:gd name="T3" fmla="*/ 11 h 32"/>
                  <a:gd name="T4" fmla="*/ 14 w 52"/>
                  <a:gd name="T5" fmla="*/ 18 h 32"/>
                  <a:gd name="T6" fmla="*/ 25 w 52"/>
                  <a:gd name="T7" fmla="*/ 17 h 32"/>
                  <a:gd name="T8" fmla="*/ 20 w 52"/>
                  <a:gd name="T9" fmla="*/ 0 h 32"/>
                  <a:gd name="T10" fmla="*/ 0 60000 65536"/>
                  <a:gd name="T11" fmla="*/ 0 60000 65536"/>
                  <a:gd name="T12" fmla="*/ 0 60000 65536"/>
                  <a:gd name="T13" fmla="*/ 0 60000 65536"/>
                  <a:gd name="T14" fmla="*/ 0 60000 65536"/>
                  <a:gd name="T15" fmla="*/ 0 w 52"/>
                  <a:gd name="T16" fmla="*/ 0 h 32"/>
                  <a:gd name="T17" fmla="*/ 52 w 52"/>
                  <a:gd name="T18" fmla="*/ 32 h 32"/>
                </a:gdLst>
                <a:ahLst/>
                <a:cxnLst>
                  <a:cxn ang="T10">
                    <a:pos x="T0" y="T1"/>
                  </a:cxn>
                  <a:cxn ang="T11">
                    <a:pos x="T2" y="T3"/>
                  </a:cxn>
                  <a:cxn ang="T12">
                    <a:pos x="T4" y="T5"/>
                  </a:cxn>
                  <a:cxn ang="T13">
                    <a:pos x="T6" y="T7"/>
                  </a:cxn>
                  <a:cxn ang="T14">
                    <a:pos x="T8" y="T9"/>
                  </a:cxn>
                </a:cxnLst>
                <a:rect l="T15" t="T16" r="T17" b="T18"/>
                <a:pathLst>
                  <a:path w="52" h="32">
                    <a:moveTo>
                      <a:pt x="34" y="0"/>
                    </a:moveTo>
                    <a:cubicBezTo>
                      <a:pt x="30" y="12"/>
                      <a:pt x="19" y="16"/>
                      <a:pt x="8" y="20"/>
                    </a:cubicBezTo>
                    <a:cubicBezTo>
                      <a:pt x="0" y="32"/>
                      <a:pt x="14" y="31"/>
                      <a:pt x="24" y="32"/>
                    </a:cubicBezTo>
                    <a:cubicBezTo>
                      <a:pt x="30" y="31"/>
                      <a:pt x="36" y="32"/>
                      <a:pt x="42" y="30"/>
                    </a:cubicBezTo>
                    <a:cubicBezTo>
                      <a:pt x="52" y="26"/>
                      <a:pt x="34" y="3"/>
                      <a:pt x="34" y="0"/>
                    </a:cubicBezTo>
                    <a:close/>
                  </a:path>
                </a:pathLst>
              </a:custGeom>
              <a:solidFill>
                <a:schemeClr val="folHlink">
                  <a:alpha val="50195"/>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sp>
            <p:nvSpPr>
              <p:cNvPr id="17453" name="未知"/>
              <p:cNvSpPr>
                <a:spLocks noChangeArrowheads="1"/>
              </p:cNvSpPr>
              <p:nvPr/>
            </p:nvSpPr>
            <p:spPr bwMode="auto">
              <a:xfrm>
                <a:off x="1669" y="249"/>
                <a:ext cx="131" cy="54"/>
              </a:xfrm>
              <a:custGeom>
                <a:avLst/>
                <a:gdLst>
                  <a:gd name="T0" fmla="*/ 59 w 172"/>
                  <a:gd name="T1" fmla="*/ 5 h 72"/>
                  <a:gd name="T2" fmla="*/ 38 w 172"/>
                  <a:gd name="T3" fmla="*/ 2 h 72"/>
                  <a:gd name="T4" fmla="*/ 31 w 172"/>
                  <a:gd name="T5" fmla="*/ 0 h 72"/>
                  <a:gd name="T6" fmla="*/ 0 w 172"/>
                  <a:gd name="T7" fmla="*/ 16 h 72"/>
                  <a:gd name="T8" fmla="*/ 16 w 172"/>
                  <a:gd name="T9" fmla="*/ 23 h 72"/>
                  <a:gd name="T10" fmla="*/ 24 w 172"/>
                  <a:gd name="T11" fmla="*/ 34 h 72"/>
                  <a:gd name="T12" fmla="*/ 38 w 172"/>
                  <a:gd name="T13" fmla="*/ 38 h 72"/>
                  <a:gd name="T14" fmla="*/ 45 w 172"/>
                  <a:gd name="T15" fmla="*/ 41 h 72"/>
                  <a:gd name="T16" fmla="*/ 75 w 172"/>
                  <a:gd name="T17" fmla="*/ 34 h 72"/>
                  <a:gd name="T18" fmla="*/ 100 w 172"/>
                  <a:gd name="T19" fmla="*/ 25 h 72"/>
                  <a:gd name="T20" fmla="*/ 86 w 172"/>
                  <a:gd name="T21" fmla="*/ 11 h 72"/>
                  <a:gd name="T22" fmla="*/ 79 w 172"/>
                  <a:gd name="T23" fmla="*/ 2 h 72"/>
                  <a:gd name="T24" fmla="*/ 59 w 172"/>
                  <a:gd name="T25" fmla="*/ 5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2"/>
                  <a:gd name="T40" fmla="*/ 0 h 72"/>
                  <a:gd name="T41" fmla="*/ 172 w 172"/>
                  <a:gd name="T42" fmla="*/ 72 h 7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2" h="72">
                    <a:moveTo>
                      <a:pt x="102" y="8"/>
                    </a:moveTo>
                    <a:cubicBezTo>
                      <a:pt x="89" y="12"/>
                      <a:pt x="78" y="8"/>
                      <a:pt x="66" y="4"/>
                    </a:cubicBezTo>
                    <a:cubicBezTo>
                      <a:pt x="62" y="3"/>
                      <a:pt x="54" y="0"/>
                      <a:pt x="54" y="0"/>
                    </a:cubicBezTo>
                    <a:cubicBezTo>
                      <a:pt x="38" y="5"/>
                      <a:pt x="12" y="16"/>
                      <a:pt x="0" y="28"/>
                    </a:cubicBezTo>
                    <a:cubicBezTo>
                      <a:pt x="4" y="39"/>
                      <a:pt x="18" y="39"/>
                      <a:pt x="28" y="40"/>
                    </a:cubicBezTo>
                    <a:cubicBezTo>
                      <a:pt x="39" y="44"/>
                      <a:pt x="41" y="60"/>
                      <a:pt x="42" y="60"/>
                    </a:cubicBezTo>
                    <a:cubicBezTo>
                      <a:pt x="50" y="63"/>
                      <a:pt x="58" y="65"/>
                      <a:pt x="66" y="68"/>
                    </a:cubicBezTo>
                    <a:cubicBezTo>
                      <a:pt x="70" y="69"/>
                      <a:pt x="78" y="72"/>
                      <a:pt x="78" y="72"/>
                    </a:cubicBezTo>
                    <a:cubicBezTo>
                      <a:pt x="92" y="71"/>
                      <a:pt x="117" y="69"/>
                      <a:pt x="130" y="60"/>
                    </a:cubicBezTo>
                    <a:cubicBezTo>
                      <a:pt x="148" y="48"/>
                      <a:pt x="150" y="46"/>
                      <a:pt x="172" y="44"/>
                    </a:cubicBezTo>
                    <a:cubicBezTo>
                      <a:pt x="169" y="29"/>
                      <a:pt x="162" y="23"/>
                      <a:pt x="148" y="18"/>
                    </a:cubicBezTo>
                    <a:cubicBezTo>
                      <a:pt x="145" y="10"/>
                      <a:pt x="144" y="7"/>
                      <a:pt x="136" y="4"/>
                    </a:cubicBezTo>
                    <a:cubicBezTo>
                      <a:pt x="134" y="4"/>
                      <a:pt x="105" y="11"/>
                      <a:pt x="102" y="8"/>
                    </a:cubicBezTo>
                    <a:close/>
                  </a:path>
                </a:pathLst>
              </a:custGeom>
              <a:solidFill>
                <a:schemeClr val="folHlink">
                  <a:alpha val="50195"/>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sp>
            <p:nvSpPr>
              <p:cNvPr id="17454" name="未知"/>
              <p:cNvSpPr>
                <a:spLocks noChangeArrowheads="1"/>
              </p:cNvSpPr>
              <p:nvPr/>
            </p:nvSpPr>
            <p:spPr bwMode="auto">
              <a:xfrm>
                <a:off x="1772" y="87"/>
                <a:ext cx="40" cy="24"/>
              </a:xfrm>
              <a:custGeom>
                <a:avLst/>
                <a:gdLst>
                  <a:gd name="T0" fmla="*/ 20 w 52"/>
                  <a:gd name="T1" fmla="*/ 0 h 32"/>
                  <a:gd name="T2" fmla="*/ 5 w 52"/>
                  <a:gd name="T3" fmla="*/ 11 h 32"/>
                  <a:gd name="T4" fmla="*/ 14 w 52"/>
                  <a:gd name="T5" fmla="*/ 18 h 32"/>
                  <a:gd name="T6" fmla="*/ 25 w 52"/>
                  <a:gd name="T7" fmla="*/ 17 h 32"/>
                  <a:gd name="T8" fmla="*/ 20 w 52"/>
                  <a:gd name="T9" fmla="*/ 0 h 32"/>
                  <a:gd name="T10" fmla="*/ 0 60000 65536"/>
                  <a:gd name="T11" fmla="*/ 0 60000 65536"/>
                  <a:gd name="T12" fmla="*/ 0 60000 65536"/>
                  <a:gd name="T13" fmla="*/ 0 60000 65536"/>
                  <a:gd name="T14" fmla="*/ 0 60000 65536"/>
                  <a:gd name="T15" fmla="*/ 0 w 52"/>
                  <a:gd name="T16" fmla="*/ 0 h 32"/>
                  <a:gd name="T17" fmla="*/ 52 w 52"/>
                  <a:gd name="T18" fmla="*/ 32 h 32"/>
                </a:gdLst>
                <a:ahLst/>
                <a:cxnLst>
                  <a:cxn ang="T10">
                    <a:pos x="T0" y="T1"/>
                  </a:cxn>
                  <a:cxn ang="T11">
                    <a:pos x="T2" y="T3"/>
                  </a:cxn>
                  <a:cxn ang="T12">
                    <a:pos x="T4" y="T5"/>
                  </a:cxn>
                  <a:cxn ang="T13">
                    <a:pos x="T6" y="T7"/>
                  </a:cxn>
                  <a:cxn ang="T14">
                    <a:pos x="T8" y="T9"/>
                  </a:cxn>
                </a:cxnLst>
                <a:rect l="T15" t="T16" r="T17" b="T18"/>
                <a:pathLst>
                  <a:path w="52" h="32">
                    <a:moveTo>
                      <a:pt x="34" y="0"/>
                    </a:moveTo>
                    <a:cubicBezTo>
                      <a:pt x="30" y="12"/>
                      <a:pt x="19" y="16"/>
                      <a:pt x="8" y="20"/>
                    </a:cubicBezTo>
                    <a:cubicBezTo>
                      <a:pt x="0" y="32"/>
                      <a:pt x="14" y="31"/>
                      <a:pt x="24" y="32"/>
                    </a:cubicBezTo>
                    <a:cubicBezTo>
                      <a:pt x="30" y="31"/>
                      <a:pt x="36" y="32"/>
                      <a:pt x="42" y="30"/>
                    </a:cubicBezTo>
                    <a:cubicBezTo>
                      <a:pt x="52" y="26"/>
                      <a:pt x="34" y="3"/>
                      <a:pt x="34" y="0"/>
                    </a:cubicBezTo>
                    <a:close/>
                  </a:path>
                </a:pathLst>
              </a:custGeom>
              <a:solidFill>
                <a:schemeClr val="folHlink">
                  <a:alpha val="50195"/>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sp>
            <p:nvSpPr>
              <p:cNvPr id="17455" name="未知"/>
              <p:cNvSpPr>
                <a:spLocks noChangeArrowheads="1"/>
              </p:cNvSpPr>
              <p:nvPr/>
            </p:nvSpPr>
            <p:spPr bwMode="auto">
              <a:xfrm>
                <a:off x="1857" y="307"/>
                <a:ext cx="11" cy="15"/>
              </a:xfrm>
              <a:custGeom>
                <a:avLst/>
                <a:gdLst>
                  <a:gd name="T0" fmla="*/ 7 w 13"/>
                  <a:gd name="T1" fmla="*/ 3 h 20"/>
                  <a:gd name="T2" fmla="*/ 1 w 13"/>
                  <a:gd name="T3" fmla="*/ 6 h 20"/>
                  <a:gd name="T4" fmla="*/ 7 w 13"/>
                  <a:gd name="T5" fmla="*/ 11 h 20"/>
                  <a:gd name="T6" fmla="*/ 7 w 13"/>
                  <a:gd name="T7" fmla="*/ 3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chemeClr val="folHlink">
                  <a:alpha val="50195"/>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grpSp>
      </p:grpSp>
      <p:sp>
        <p:nvSpPr>
          <p:cNvPr id="17527" name="Text Box 9"/>
          <p:cNvSpPr>
            <a:spLocks noChangeArrowheads="1"/>
          </p:cNvSpPr>
          <p:nvPr/>
        </p:nvSpPr>
        <p:spPr bwMode="auto">
          <a:xfrm>
            <a:off x="2411413" y="3844925"/>
            <a:ext cx="1809750" cy="3195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spAutoFit/>
          </a:bodyP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None/>
            </a:pPr>
            <a:r>
              <a:rPr lang="zh-CN" altLang="en-US" sz="1600" b="1">
                <a:latin typeface="微软雅黑" panose="020B0503020204020204" pitchFamily="34" charset="-122"/>
                <a:ea typeface="微软雅黑" panose="020B0503020204020204" pitchFamily="34" charset="-122"/>
                <a:sym typeface="微软雅黑" panose="020B0503020204020204" pitchFamily="34" charset="-122"/>
              </a:rPr>
              <a:t>点击输入文字信息</a:t>
            </a:r>
          </a:p>
        </p:txBody>
      </p:sp>
      <p:sp>
        <p:nvSpPr>
          <p:cNvPr id="17528" name="AutoShape 119"/>
          <p:cNvSpPr>
            <a:spLocks noChangeArrowheads="1"/>
          </p:cNvSpPr>
          <p:nvPr/>
        </p:nvSpPr>
        <p:spPr bwMode="auto">
          <a:xfrm>
            <a:off x="1646238" y="1062039"/>
            <a:ext cx="1814512" cy="295275"/>
          </a:xfrm>
          <a:prstGeom prst="wedgeRectCallout">
            <a:avLst>
              <a:gd name="adj1" fmla="val -5833"/>
              <a:gd name="adj2" fmla="val 123505"/>
            </a:avLst>
          </a:prstGeom>
          <a:solidFill>
            <a:schemeClr val="hlink"/>
          </a:solidFill>
          <a:ln w="19050">
            <a:solidFill>
              <a:srgbClr val="FFFFFF"/>
            </a:solidFill>
            <a:miter lim="800000"/>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r>
              <a:rPr lang="zh-CN" altLang="en-US" sz="1200" b="1">
                <a:solidFill>
                  <a:srgbClr val="FFFFFF"/>
                </a:solidFill>
                <a:latin typeface="Calibri" panose="020F0502020204030204" pitchFamily="34" charset="0"/>
                <a:sym typeface="宋体" panose="02010600030101010101" pitchFamily="2" charset="-122"/>
              </a:rPr>
              <a:t>点击输入文字</a:t>
            </a:r>
            <a:endParaRPr lang="zh-CN" altLang="en-US" sz="1400"/>
          </a:p>
        </p:txBody>
      </p:sp>
      <p:sp>
        <p:nvSpPr>
          <p:cNvPr id="17529" name="AutoShape 120"/>
          <p:cNvSpPr>
            <a:spLocks noChangeArrowheads="1"/>
          </p:cNvSpPr>
          <p:nvPr/>
        </p:nvSpPr>
        <p:spPr bwMode="auto">
          <a:xfrm>
            <a:off x="2536826" y="1897064"/>
            <a:ext cx="1890713" cy="295275"/>
          </a:xfrm>
          <a:prstGeom prst="wedgeRectCallout">
            <a:avLst>
              <a:gd name="adj1" fmla="val 13903"/>
              <a:gd name="adj2" fmla="val 124356"/>
            </a:avLst>
          </a:prstGeom>
          <a:solidFill>
            <a:schemeClr val="accent2"/>
          </a:solidFill>
          <a:ln w="19050">
            <a:solidFill>
              <a:srgbClr val="FFFFFF"/>
            </a:solidFill>
            <a:miter lim="800000"/>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r>
              <a:rPr lang="zh-CN" altLang="en-US" sz="1200" b="1">
                <a:solidFill>
                  <a:srgbClr val="FFFFFF"/>
                </a:solidFill>
                <a:latin typeface="Calibri" panose="020F0502020204030204" pitchFamily="34" charset="0"/>
                <a:sym typeface="宋体" panose="02010600030101010101" pitchFamily="2" charset="-122"/>
              </a:rPr>
              <a:t>点击输入文字</a:t>
            </a:r>
            <a:endParaRPr lang="zh-CN" altLang="en-US" sz="1400"/>
          </a:p>
        </p:txBody>
      </p:sp>
      <p:sp>
        <p:nvSpPr>
          <p:cNvPr id="17530" name="AutoShape 121"/>
          <p:cNvSpPr>
            <a:spLocks noChangeArrowheads="1"/>
          </p:cNvSpPr>
          <p:nvPr/>
        </p:nvSpPr>
        <p:spPr bwMode="auto">
          <a:xfrm>
            <a:off x="5559426" y="914401"/>
            <a:ext cx="1755775" cy="295275"/>
          </a:xfrm>
          <a:prstGeom prst="wedgeRectCallout">
            <a:avLst>
              <a:gd name="adj1" fmla="val -25694"/>
              <a:gd name="adj2" fmla="val 119227"/>
            </a:avLst>
          </a:prstGeom>
          <a:solidFill>
            <a:schemeClr val="accent1"/>
          </a:solidFill>
          <a:ln w="19050">
            <a:solidFill>
              <a:srgbClr val="FFFFFF"/>
            </a:solidFill>
            <a:miter lim="800000"/>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r>
              <a:rPr lang="zh-CN" altLang="en-US" sz="1200" b="1">
                <a:solidFill>
                  <a:srgbClr val="FFFFFF"/>
                </a:solidFill>
                <a:latin typeface="Calibri" panose="020F0502020204030204" pitchFamily="34" charset="0"/>
                <a:sym typeface="宋体" panose="02010600030101010101" pitchFamily="2" charset="-122"/>
              </a:rPr>
              <a:t>点击输入文字</a:t>
            </a:r>
            <a:endParaRPr lang="zh-CN" altLang="en-US" sz="1400"/>
          </a:p>
        </p:txBody>
      </p:sp>
      <p:sp>
        <p:nvSpPr>
          <p:cNvPr id="17531" name="Rectangle 123"/>
          <p:cNvSpPr>
            <a:spLocks noChangeArrowheads="1"/>
          </p:cNvSpPr>
          <p:nvPr/>
        </p:nvSpPr>
        <p:spPr bwMode="auto">
          <a:xfrm>
            <a:off x="4776788" y="3875090"/>
            <a:ext cx="1582856" cy="2887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2574" tIns="36287" rIns="72574" bIns="36287">
            <a:spAutoFit/>
          </a:bodyP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None/>
            </a:pPr>
            <a:r>
              <a:rPr lang="zh-CN" altLang="en-US" sz="1400">
                <a:latin typeface="微软雅黑" panose="020B0503020204020204" pitchFamily="34" charset="-122"/>
                <a:ea typeface="微软雅黑" panose="020B0503020204020204" pitchFamily="34" charset="-122"/>
                <a:sym typeface="微软雅黑" panose="020B0503020204020204" pitchFamily="34" charset="-122"/>
              </a:rPr>
              <a:t>点击输入文字信息</a:t>
            </a:r>
          </a:p>
        </p:txBody>
      </p:sp>
      <p:sp>
        <p:nvSpPr>
          <p:cNvPr id="17532" name="Rectangle 125"/>
          <p:cNvSpPr>
            <a:spLocks noChangeArrowheads="1"/>
          </p:cNvSpPr>
          <p:nvPr/>
        </p:nvSpPr>
        <p:spPr bwMode="auto">
          <a:xfrm>
            <a:off x="4776788" y="4127501"/>
            <a:ext cx="1582856" cy="2887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2574" tIns="36287" rIns="72574" bIns="36287">
            <a:spAutoFit/>
          </a:bodyP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None/>
            </a:pPr>
            <a:r>
              <a:rPr lang="zh-CN" altLang="en-US" sz="1400">
                <a:latin typeface="微软雅黑" panose="020B0503020204020204" pitchFamily="34" charset="-122"/>
                <a:ea typeface="微软雅黑" panose="020B0503020204020204" pitchFamily="34" charset="-122"/>
                <a:sym typeface="微软雅黑" panose="020B0503020204020204" pitchFamily="34" charset="-122"/>
              </a:rPr>
              <a:t>点击输入文字信息</a:t>
            </a:r>
          </a:p>
        </p:txBody>
      </p:sp>
      <p:sp>
        <p:nvSpPr>
          <p:cNvPr id="17533" name="Rectangle 127"/>
          <p:cNvSpPr>
            <a:spLocks noChangeArrowheads="1"/>
          </p:cNvSpPr>
          <p:nvPr/>
        </p:nvSpPr>
        <p:spPr bwMode="auto">
          <a:xfrm>
            <a:off x="4776788" y="4389439"/>
            <a:ext cx="1582856" cy="2887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2574" tIns="36287" rIns="72574" bIns="36287">
            <a:spAutoFit/>
          </a:bodyP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None/>
            </a:pPr>
            <a:r>
              <a:rPr lang="zh-CN" altLang="en-US" sz="1400">
                <a:latin typeface="微软雅黑" panose="020B0503020204020204" pitchFamily="34" charset="-122"/>
                <a:ea typeface="微软雅黑" panose="020B0503020204020204" pitchFamily="34" charset="-122"/>
                <a:sym typeface="微软雅黑" panose="020B0503020204020204" pitchFamily="34" charset="-122"/>
              </a:rPr>
              <a:t>点击输入文字信息</a:t>
            </a: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7410"/>
                                        </p:tgtEl>
                                        <p:attrNameLst>
                                          <p:attrName>style.visibility</p:attrName>
                                        </p:attrNameLst>
                                      </p:cBhvr>
                                      <p:to>
                                        <p:strVal val="visible"/>
                                      </p:to>
                                    </p:set>
                                    <p:anim calcmode="lin" valueType="num">
                                      <p:cBhvr>
                                        <p:cTn id="7" dur="500" fill="hold"/>
                                        <p:tgtEl>
                                          <p:spTgt spid="17410"/>
                                        </p:tgtEl>
                                        <p:attrNameLst>
                                          <p:attrName>ppt_w</p:attrName>
                                        </p:attrNameLst>
                                      </p:cBhvr>
                                      <p:tavLst>
                                        <p:tav tm="0">
                                          <p:val>
                                            <p:fltVal val="0"/>
                                          </p:val>
                                        </p:tav>
                                        <p:tav tm="100000">
                                          <p:val>
                                            <p:strVal val="#ppt_w"/>
                                          </p:val>
                                        </p:tav>
                                      </p:tavLst>
                                    </p:anim>
                                    <p:anim calcmode="lin" valueType="num">
                                      <p:cBhvr>
                                        <p:cTn id="8" dur="500" fill="hold"/>
                                        <p:tgtEl>
                                          <p:spTgt spid="17410"/>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8" presetClass="entr" presetSubtype="3" fill="hold" grpId="0" nodeType="afterEffect">
                                  <p:stCondLst>
                                    <p:cond delay="0"/>
                                  </p:stCondLst>
                                  <p:childTnLst>
                                    <p:set>
                                      <p:cBhvr>
                                        <p:cTn id="11" dur="1" fill="hold">
                                          <p:stCondLst>
                                            <p:cond delay="0"/>
                                          </p:stCondLst>
                                        </p:cTn>
                                        <p:tgtEl>
                                          <p:spTgt spid="17411"/>
                                        </p:tgtEl>
                                        <p:attrNameLst>
                                          <p:attrName>style.visibility</p:attrName>
                                        </p:attrNameLst>
                                      </p:cBhvr>
                                      <p:to>
                                        <p:strVal val="visible"/>
                                      </p:to>
                                    </p:set>
                                    <p:animEffect transition="in" filter="strips(upRight)">
                                      <p:cBhvr>
                                        <p:cTn id="12" dur="500"/>
                                        <p:tgtEl>
                                          <p:spTgt spid="17411"/>
                                        </p:tgtEl>
                                      </p:cBhvr>
                                    </p:animEffect>
                                  </p:childTnLst>
                                </p:cTn>
                              </p:par>
                            </p:childTnLst>
                          </p:cTn>
                        </p:par>
                        <p:par>
                          <p:cTn id="13" fill="hold">
                            <p:stCondLst>
                              <p:cond delay="1000"/>
                            </p:stCondLst>
                            <p:childTnLst>
                              <p:par>
                                <p:cTn id="14" presetID="17" presetClass="entr" presetSubtype="8" fill="hold" grpId="0" nodeType="afterEffect">
                                  <p:stCondLst>
                                    <p:cond delay="0"/>
                                  </p:stCondLst>
                                  <p:childTnLst>
                                    <p:set>
                                      <p:cBhvr>
                                        <p:cTn id="15" dur="1" fill="hold">
                                          <p:stCondLst>
                                            <p:cond delay="0"/>
                                          </p:stCondLst>
                                        </p:cTn>
                                        <p:tgtEl>
                                          <p:spTgt spid="17412"/>
                                        </p:tgtEl>
                                        <p:attrNameLst>
                                          <p:attrName>style.visibility</p:attrName>
                                        </p:attrNameLst>
                                      </p:cBhvr>
                                      <p:to>
                                        <p:strVal val="visible"/>
                                      </p:to>
                                    </p:set>
                                    <p:anim calcmode="lin" valueType="num">
                                      <p:cBhvr>
                                        <p:cTn id="16" dur="500" fill="hold"/>
                                        <p:tgtEl>
                                          <p:spTgt spid="17412"/>
                                        </p:tgtEl>
                                        <p:attrNameLst>
                                          <p:attrName>ppt_x</p:attrName>
                                        </p:attrNameLst>
                                      </p:cBhvr>
                                      <p:tavLst>
                                        <p:tav tm="0">
                                          <p:val>
                                            <p:strVal val="#ppt_x-#ppt_w/2"/>
                                          </p:val>
                                        </p:tav>
                                        <p:tav tm="100000">
                                          <p:val>
                                            <p:strVal val="#ppt_x"/>
                                          </p:val>
                                        </p:tav>
                                      </p:tavLst>
                                    </p:anim>
                                    <p:anim calcmode="lin" valueType="num">
                                      <p:cBhvr>
                                        <p:cTn id="17" dur="500" fill="hold"/>
                                        <p:tgtEl>
                                          <p:spTgt spid="17412"/>
                                        </p:tgtEl>
                                        <p:attrNameLst>
                                          <p:attrName>ppt_y</p:attrName>
                                        </p:attrNameLst>
                                      </p:cBhvr>
                                      <p:tavLst>
                                        <p:tav tm="0">
                                          <p:val>
                                            <p:strVal val="#ppt_y"/>
                                          </p:val>
                                        </p:tav>
                                        <p:tav tm="100000">
                                          <p:val>
                                            <p:strVal val="#ppt_y"/>
                                          </p:val>
                                        </p:tav>
                                      </p:tavLst>
                                    </p:anim>
                                    <p:anim calcmode="lin" valueType="num">
                                      <p:cBhvr>
                                        <p:cTn id="18" dur="500" fill="hold"/>
                                        <p:tgtEl>
                                          <p:spTgt spid="17412"/>
                                        </p:tgtEl>
                                        <p:attrNameLst>
                                          <p:attrName>ppt_w</p:attrName>
                                        </p:attrNameLst>
                                      </p:cBhvr>
                                      <p:tavLst>
                                        <p:tav tm="0">
                                          <p:val>
                                            <p:fltVal val="0"/>
                                          </p:val>
                                        </p:tav>
                                        <p:tav tm="100000">
                                          <p:val>
                                            <p:strVal val="#ppt_w"/>
                                          </p:val>
                                        </p:tav>
                                      </p:tavLst>
                                    </p:anim>
                                    <p:anim calcmode="lin" valueType="num">
                                      <p:cBhvr>
                                        <p:cTn id="19" dur="500" fill="hold"/>
                                        <p:tgtEl>
                                          <p:spTgt spid="17412"/>
                                        </p:tgtEl>
                                        <p:attrNameLst>
                                          <p:attrName>ppt_h</p:attrName>
                                        </p:attrNameLst>
                                      </p:cBhvr>
                                      <p:tavLst>
                                        <p:tav tm="0">
                                          <p:val>
                                            <p:strVal val="#ppt_h"/>
                                          </p:val>
                                        </p:tav>
                                        <p:tav tm="100000">
                                          <p:val>
                                            <p:strVal val="#ppt_h"/>
                                          </p:val>
                                        </p:tav>
                                      </p:tavLst>
                                    </p:anim>
                                  </p:childTnLst>
                                </p:cTn>
                              </p:par>
                            </p:childTnLst>
                          </p:cTn>
                        </p:par>
                        <p:par>
                          <p:cTn id="20" fill="hold">
                            <p:stCondLst>
                              <p:cond delay="1500"/>
                            </p:stCondLst>
                            <p:childTnLst>
                              <p:par>
                                <p:cTn id="21" presetID="23" presetClass="entr" presetSubtype="16" fill="hold" nodeType="afterEffect">
                                  <p:stCondLst>
                                    <p:cond delay="0"/>
                                  </p:stCondLst>
                                  <p:childTnLst>
                                    <p:set>
                                      <p:cBhvr>
                                        <p:cTn id="22" dur="1" fill="hold">
                                          <p:stCondLst>
                                            <p:cond delay="0"/>
                                          </p:stCondLst>
                                        </p:cTn>
                                        <p:tgtEl>
                                          <p:spTgt spid="17413"/>
                                        </p:tgtEl>
                                        <p:attrNameLst>
                                          <p:attrName>style.visibility</p:attrName>
                                        </p:attrNameLst>
                                      </p:cBhvr>
                                      <p:to>
                                        <p:strVal val="visible"/>
                                      </p:to>
                                    </p:set>
                                    <p:anim calcmode="lin" valueType="num">
                                      <p:cBhvr>
                                        <p:cTn id="23" dur="500" fill="hold"/>
                                        <p:tgtEl>
                                          <p:spTgt spid="17413"/>
                                        </p:tgtEl>
                                        <p:attrNameLst>
                                          <p:attrName>ppt_w</p:attrName>
                                        </p:attrNameLst>
                                      </p:cBhvr>
                                      <p:tavLst>
                                        <p:tav tm="0">
                                          <p:val>
                                            <p:fltVal val="0"/>
                                          </p:val>
                                        </p:tav>
                                        <p:tav tm="100000">
                                          <p:val>
                                            <p:strVal val="#ppt_w"/>
                                          </p:val>
                                        </p:tav>
                                      </p:tavLst>
                                    </p:anim>
                                    <p:anim calcmode="lin" valueType="num">
                                      <p:cBhvr>
                                        <p:cTn id="24" dur="500" fill="hold"/>
                                        <p:tgtEl>
                                          <p:spTgt spid="17413"/>
                                        </p:tgtEl>
                                        <p:attrNameLst>
                                          <p:attrName>ppt_h</p:attrName>
                                        </p:attrNameLst>
                                      </p:cBhvr>
                                      <p:tavLst>
                                        <p:tav tm="0">
                                          <p:val>
                                            <p:fltVal val="0"/>
                                          </p:val>
                                        </p:tav>
                                        <p:tav tm="100000">
                                          <p:val>
                                            <p:strVal val="#ppt_h"/>
                                          </p:val>
                                        </p:tav>
                                      </p:tavLst>
                                    </p:anim>
                                  </p:childTnLst>
                                </p:cTn>
                              </p:par>
                            </p:childTnLst>
                          </p:cTn>
                        </p:par>
                        <p:par>
                          <p:cTn id="25" fill="hold">
                            <p:stCondLst>
                              <p:cond delay="2000"/>
                            </p:stCondLst>
                            <p:childTnLst>
                              <p:par>
                                <p:cTn id="26" presetID="41" presetClass="entr" presetSubtype="0" fill="hold" grpId="0" nodeType="afterEffect">
                                  <p:stCondLst>
                                    <p:cond delay="0"/>
                                  </p:stCondLst>
                                  <p:iterate type="lt">
                                    <p:tmPct val="10000"/>
                                  </p:iterate>
                                  <p:childTnLst>
                                    <p:set>
                                      <p:cBhvr>
                                        <p:cTn id="27" dur="1" fill="hold">
                                          <p:stCondLst>
                                            <p:cond delay="0"/>
                                          </p:stCondLst>
                                        </p:cTn>
                                        <p:tgtEl>
                                          <p:spTgt spid="17414"/>
                                        </p:tgtEl>
                                        <p:attrNameLst>
                                          <p:attrName>style.visibility</p:attrName>
                                        </p:attrNameLst>
                                      </p:cBhvr>
                                      <p:to>
                                        <p:strVal val="visible"/>
                                      </p:to>
                                    </p:set>
                                    <p:anim calcmode="lin" valueType="num">
                                      <p:cBhvr>
                                        <p:cTn id="28" dur="500" fill="hold"/>
                                        <p:tgtEl>
                                          <p:spTgt spid="17414"/>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17414"/>
                                        </p:tgtEl>
                                        <p:attrNameLst>
                                          <p:attrName>ppt_y</p:attrName>
                                        </p:attrNameLst>
                                      </p:cBhvr>
                                      <p:tavLst>
                                        <p:tav tm="0">
                                          <p:val>
                                            <p:strVal val="#ppt_y"/>
                                          </p:val>
                                        </p:tav>
                                        <p:tav tm="100000">
                                          <p:val>
                                            <p:strVal val="#ppt_y"/>
                                          </p:val>
                                        </p:tav>
                                      </p:tavLst>
                                    </p:anim>
                                    <p:anim calcmode="lin" valueType="num">
                                      <p:cBhvr>
                                        <p:cTn id="30" dur="500" fill="hold"/>
                                        <p:tgtEl>
                                          <p:spTgt spid="17414"/>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17414"/>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p:tgtEl>
                                          <p:spTgt spid="17414"/>
                                        </p:tgtEl>
                                      </p:cBhvr>
                                    </p:animEffect>
                                  </p:childTnLst>
                                </p:cTn>
                              </p:par>
                            </p:childTnLst>
                          </p:cTn>
                        </p:par>
                        <p:par>
                          <p:cTn id="33" fill="hold">
                            <p:stCondLst>
                              <p:cond delay="2799"/>
                            </p:stCondLst>
                            <p:childTnLst>
                              <p:par>
                                <p:cTn id="34" presetID="20" presetClass="entr" presetSubtype="0" fill="hold" grpId="0" nodeType="afterEffect">
                                  <p:stCondLst>
                                    <p:cond delay="0"/>
                                  </p:stCondLst>
                                  <p:childTnLst>
                                    <p:set>
                                      <p:cBhvr>
                                        <p:cTn id="35" dur="1" fill="hold">
                                          <p:stCondLst>
                                            <p:cond delay="0"/>
                                          </p:stCondLst>
                                        </p:cTn>
                                        <p:tgtEl>
                                          <p:spTgt spid="17415"/>
                                        </p:tgtEl>
                                        <p:attrNameLst>
                                          <p:attrName>style.visibility</p:attrName>
                                        </p:attrNameLst>
                                      </p:cBhvr>
                                      <p:to>
                                        <p:strVal val="visible"/>
                                      </p:to>
                                    </p:set>
                                    <p:animEffect transition="in" filter="wedge">
                                      <p:cBhvr>
                                        <p:cTn id="36" dur="2000"/>
                                        <p:tgtEl>
                                          <p:spTgt spid="17415"/>
                                        </p:tgtEl>
                                      </p:cBhvr>
                                    </p:animEffect>
                                  </p:childTnLst>
                                </p:cTn>
                              </p:par>
                            </p:childTnLst>
                          </p:cTn>
                        </p:par>
                        <p:par>
                          <p:cTn id="37" fill="hold">
                            <p:stCondLst>
                              <p:cond delay="4799"/>
                            </p:stCondLst>
                            <p:childTnLst>
                              <p:par>
                                <p:cTn id="38" presetID="23" presetClass="entr" presetSubtype="16" fill="hold" nodeType="afterEffect">
                                  <p:stCondLst>
                                    <p:cond delay="0"/>
                                  </p:stCondLst>
                                  <p:childTnLst>
                                    <p:set>
                                      <p:cBhvr>
                                        <p:cTn id="39" dur="1" fill="hold">
                                          <p:stCondLst>
                                            <p:cond delay="0"/>
                                          </p:stCondLst>
                                        </p:cTn>
                                        <p:tgtEl>
                                          <p:spTgt spid="17416"/>
                                        </p:tgtEl>
                                        <p:attrNameLst>
                                          <p:attrName>style.visibility</p:attrName>
                                        </p:attrNameLst>
                                      </p:cBhvr>
                                      <p:to>
                                        <p:strVal val="visible"/>
                                      </p:to>
                                    </p:set>
                                    <p:anim calcmode="lin" valueType="num">
                                      <p:cBhvr>
                                        <p:cTn id="40" dur="1000" fill="hold"/>
                                        <p:tgtEl>
                                          <p:spTgt spid="17416"/>
                                        </p:tgtEl>
                                        <p:attrNameLst>
                                          <p:attrName>ppt_w</p:attrName>
                                        </p:attrNameLst>
                                      </p:cBhvr>
                                      <p:tavLst>
                                        <p:tav tm="0">
                                          <p:val>
                                            <p:fltVal val="0"/>
                                          </p:val>
                                        </p:tav>
                                        <p:tav tm="100000">
                                          <p:val>
                                            <p:strVal val="#ppt_w"/>
                                          </p:val>
                                        </p:tav>
                                      </p:tavLst>
                                    </p:anim>
                                    <p:anim calcmode="lin" valueType="num">
                                      <p:cBhvr>
                                        <p:cTn id="41" dur="1000" fill="hold"/>
                                        <p:tgtEl>
                                          <p:spTgt spid="17416"/>
                                        </p:tgtEl>
                                        <p:attrNameLst>
                                          <p:attrName>ppt_h</p:attrName>
                                        </p:attrNameLst>
                                      </p:cBhvr>
                                      <p:tavLst>
                                        <p:tav tm="0">
                                          <p:val>
                                            <p:fltVal val="0"/>
                                          </p:val>
                                        </p:tav>
                                        <p:tav tm="100000">
                                          <p:val>
                                            <p:strVal val="#ppt_h"/>
                                          </p:val>
                                        </p:tav>
                                      </p:tavLst>
                                    </p:anim>
                                  </p:childTnLst>
                                </p:cTn>
                              </p:par>
                            </p:childTnLst>
                          </p:cTn>
                        </p:par>
                        <p:par>
                          <p:cTn id="42" fill="hold">
                            <p:stCondLst>
                              <p:cond delay="5799"/>
                            </p:stCondLst>
                            <p:childTnLst>
                              <p:par>
                                <p:cTn id="43" presetID="12" presetClass="entr" presetSubtype="4" fill="hold" grpId="0" nodeType="afterEffect">
                                  <p:stCondLst>
                                    <p:cond delay="0"/>
                                  </p:stCondLst>
                                  <p:childTnLst>
                                    <p:set>
                                      <p:cBhvr>
                                        <p:cTn id="44" dur="1" fill="hold">
                                          <p:stCondLst>
                                            <p:cond delay="0"/>
                                          </p:stCondLst>
                                        </p:cTn>
                                        <p:tgtEl>
                                          <p:spTgt spid="17528"/>
                                        </p:tgtEl>
                                        <p:attrNameLst>
                                          <p:attrName>style.visibility</p:attrName>
                                        </p:attrNameLst>
                                      </p:cBhvr>
                                      <p:to>
                                        <p:strVal val="visible"/>
                                      </p:to>
                                    </p:set>
                                    <p:animEffect>
                                      <p:cBhvr>
                                        <p:cTn id="45" dur="500"/>
                                        <p:tgtEl>
                                          <p:spTgt spid="17528"/>
                                        </p:tgtEl>
                                      </p:cBhvr>
                                    </p:animEffect>
                                  </p:childTnLst>
                                </p:cTn>
                              </p:par>
                            </p:childTnLst>
                          </p:cTn>
                        </p:par>
                        <p:par>
                          <p:cTn id="46" fill="hold">
                            <p:stCondLst>
                              <p:cond delay="6299"/>
                            </p:stCondLst>
                            <p:childTnLst>
                              <p:par>
                                <p:cTn id="47" presetID="12" presetClass="entr" presetSubtype="4" fill="hold" grpId="0" nodeType="afterEffect">
                                  <p:stCondLst>
                                    <p:cond delay="0"/>
                                  </p:stCondLst>
                                  <p:childTnLst>
                                    <p:set>
                                      <p:cBhvr>
                                        <p:cTn id="48" dur="1" fill="hold">
                                          <p:stCondLst>
                                            <p:cond delay="0"/>
                                          </p:stCondLst>
                                        </p:cTn>
                                        <p:tgtEl>
                                          <p:spTgt spid="17529"/>
                                        </p:tgtEl>
                                        <p:attrNameLst>
                                          <p:attrName>style.visibility</p:attrName>
                                        </p:attrNameLst>
                                      </p:cBhvr>
                                      <p:to>
                                        <p:strVal val="visible"/>
                                      </p:to>
                                    </p:set>
                                    <p:animEffect>
                                      <p:cBhvr>
                                        <p:cTn id="49" dur="500"/>
                                        <p:tgtEl>
                                          <p:spTgt spid="17529"/>
                                        </p:tgtEl>
                                      </p:cBhvr>
                                    </p:animEffect>
                                  </p:childTnLst>
                                </p:cTn>
                              </p:par>
                            </p:childTnLst>
                          </p:cTn>
                        </p:par>
                        <p:par>
                          <p:cTn id="50" fill="hold">
                            <p:stCondLst>
                              <p:cond delay="6799"/>
                            </p:stCondLst>
                            <p:childTnLst>
                              <p:par>
                                <p:cTn id="51" presetID="12" presetClass="entr" presetSubtype="4" fill="hold" grpId="0" nodeType="afterEffect">
                                  <p:stCondLst>
                                    <p:cond delay="0"/>
                                  </p:stCondLst>
                                  <p:childTnLst>
                                    <p:set>
                                      <p:cBhvr>
                                        <p:cTn id="52" dur="1" fill="hold">
                                          <p:stCondLst>
                                            <p:cond delay="0"/>
                                          </p:stCondLst>
                                        </p:cTn>
                                        <p:tgtEl>
                                          <p:spTgt spid="17530"/>
                                        </p:tgtEl>
                                        <p:attrNameLst>
                                          <p:attrName>style.visibility</p:attrName>
                                        </p:attrNameLst>
                                      </p:cBhvr>
                                      <p:to>
                                        <p:strVal val="visible"/>
                                      </p:to>
                                    </p:set>
                                    <p:animEffect>
                                      <p:cBhvr>
                                        <p:cTn id="53" dur="500"/>
                                        <p:tgtEl>
                                          <p:spTgt spid="17530"/>
                                        </p:tgtEl>
                                      </p:cBhvr>
                                    </p:animEffect>
                                  </p:childTnLst>
                                </p:cTn>
                              </p:par>
                            </p:childTnLst>
                          </p:cTn>
                        </p:par>
                        <p:par>
                          <p:cTn id="54" fill="hold">
                            <p:stCondLst>
                              <p:cond delay="7299"/>
                            </p:stCondLst>
                            <p:childTnLst>
                              <p:par>
                                <p:cTn id="55" presetID="2" presetClass="entr" presetSubtype="4" fill="hold" grpId="0" nodeType="afterEffect">
                                  <p:stCondLst>
                                    <p:cond delay="0"/>
                                  </p:stCondLst>
                                  <p:childTnLst>
                                    <p:set>
                                      <p:cBhvr>
                                        <p:cTn id="56" dur="1" fill="hold">
                                          <p:stCondLst>
                                            <p:cond delay="0"/>
                                          </p:stCondLst>
                                        </p:cTn>
                                        <p:tgtEl>
                                          <p:spTgt spid="17527"/>
                                        </p:tgtEl>
                                        <p:attrNameLst>
                                          <p:attrName>style.visibility</p:attrName>
                                        </p:attrNameLst>
                                      </p:cBhvr>
                                      <p:to>
                                        <p:strVal val="visible"/>
                                      </p:to>
                                    </p:set>
                                    <p:anim calcmode="lin" valueType="num">
                                      <p:cBhvr>
                                        <p:cTn id="57" dur="500" fill="hold"/>
                                        <p:tgtEl>
                                          <p:spTgt spid="17527"/>
                                        </p:tgtEl>
                                        <p:attrNameLst>
                                          <p:attrName>ppt_x</p:attrName>
                                        </p:attrNameLst>
                                      </p:cBhvr>
                                      <p:tavLst>
                                        <p:tav tm="0">
                                          <p:val>
                                            <p:strVal val="#ppt_x"/>
                                          </p:val>
                                        </p:tav>
                                        <p:tav tm="100000">
                                          <p:val>
                                            <p:strVal val="#ppt_x"/>
                                          </p:val>
                                        </p:tav>
                                      </p:tavLst>
                                    </p:anim>
                                    <p:anim calcmode="lin" valueType="num">
                                      <p:cBhvr>
                                        <p:cTn id="58" dur="500" fill="hold"/>
                                        <p:tgtEl>
                                          <p:spTgt spid="17527"/>
                                        </p:tgtEl>
                                        <p:attrNameLst>
                                          <p:attrName>ppt_y</p:attrName>
                                        </p:attrNameLst>
                                      </p:cBhvr>
                                      <p:tavLst>
                                        <p:tav tm="0">
                                          <p:val>
                                            <p:strVal val="1+#ppt_h/2"/>
                                          </p:val>
                                        </p:tav>
                                        <p:tav tm="100000">
                                          <p:val>
                                            <p:strVal val="#ppt_y"/>
                                          </p:val>
                                        </p:tav>
                                      </p:tavLst>
                                    </p:anim>
                                  </p:childTnLst>
                                </p:cTn>
                              </p:par>
                            </p:childTnLst>
                          </p:cTn>
                        </p:par>
                        <p:par>
                          <p:cTn id="59" fill="hold">
                            <p:stCondLst>
                              <p:cond delay="7799"/>
                            </p:stCondLst>
                            <p:childTnLst>
                              <p:par>
                                <p:cTn id="60" presetID="2" presetClass="entr" presetSubtype="2" fill="hold" grpId="0" nodeType="afterEffect">
                                  <p:stCondLst>
                                    <p:cond delay="0"/>
                                  </p:stCondLst>
                                  <p:childTnLst>
                                    <p:set>
                                      <p:cBhvr>
                                        <p:cTn id="61" dur="1" fill="hold">
                                          <p:stCondLst>
                                            <p:cond delay="0"/>
                                          </p:stCondLst>
                                        </p:cTn>
                                        <p:tgtEl>
                                          <p:spTgt spid="17531"/>
                                        </p:tgtEl>
                                        <p:attrNameLst>
                                          <p:attrName>style.visibility</p:attrName>
                                        </p:attrNameLst>
                                      </p:cBhvr>
                                      <p:to>
                                        <p:strVal val="visible"/>
                                      </p:to>
                                    </p:set>
                                    <p:anim calcmode="lin" valueType="num">
                                      <p:cBhvr>
                                        <p:cTn id="62" dur="500" fill="hold"/>
                                        <p:tgtEl>
                                          <p:spTgt spid="17531"/>
                                        </p:tgtEl>
                                        <p:attrNameLst>
                                          <p:attrName>ppt_x</p:attrName>
                                        </p:attrNameLst>
                                      </p:cBhvr>
                                      <p:tavLst>
                                        <p:tav tm="0">
                                          <p:val>
                                            <p:strVal val="1+#ppt_w/2"/>
                                          </p:val>
                                        </p:tav>
                                        <p:tav tm="100000">
                                          <p:val>
                                            <p:strVal val="#ppt_x"/>
                                          </p:val>
                                        </p:tav>
                                      </p:tavLst>
                                    </p:anim>
                                    <p:anim calcmode="lin" valueType="num">
                                      <p:cBhvr>
                                        <p:cTn id="63" dur="500" fill="hold"/>
                                        <p:tgtEl>
                                          <p:spTgt spid="17531"/>
                                        </p:tgtEl>
                                        <p:attrNameLst>
                                          <p:attrName>ppt_y</p:attrName>
                                        </p:attrNameLst>
                                      </p:cBhvr>
                                      <p:tavLst>
                                        <p:tav tm="0">
                                          <p:val>
                                            <p:strVal val="#ppt_y"/>
                                          </p:val>
                                        </p:tav>
                                        <p:tav tm="100000">
                                          <p:val>
                                            <p:strVal val="#ppt_y"/>
                                          </p:val>
                                        </p:tav>
                                      </p:tavLst>
                                    </p:anim>
                                  </p:childTnLst>
                                </p:cTn>
                              </p:par>
                            </p:childTnLst>
                          </p:cTn>
                        </p:par>
                        <p:par>
                          <p:cTn id="64" fill="hold">
                            <p:stCondLst>
                              <p:cond delay="8299"/>
                            </p:stCondLst>
                            <p:childTnLst>
                              <p:par>
                                <p:cTn id="65" presetID="2" presetClass="entr" presetSubtype="2" fill="hold" grpId="0" nodeType="afterEffect">
                                  <p:stCondLst>
                                    <p:cond delay="0"/>
                                  </p:stCondLst>
                                  <p:childTnLst>
                                    <p:set>
                                      <p:cBhvr>
                                        <p:cTn id="66" dur="1" fill="hold">
                                          <p:stCondLst>
                                            <p:cond delay="0"/>
                                          </p:stCondLst>
                                        </p:cTn>
                                        <p:tgtEl>
                                          <p:spTgt spid="17532"/>
                                        </p:tgtEl>
                                        <p:attrNameLst>
                                          <p:attrName>style.visibility</p:attrName>
                                        </p:attrNameLst>
                                      </p:cBhvr>
                                      <p:to>
                                        <p:strVal val="visible"/>
                                      </p:to>
                                    </p:set>
                                    <p:anim calcmode="lin" valueType="num">
                                      <p:cBhvr>
                                        <p:cTn id="67" dur="500" fill="hold"/>
                                        <p:tgtEl>
                                          <p:spTgt spid="17532"/>
                                        </p:tgtEl>
                                        <p:attrNameLst>
                                          <p:attrName>ppt_x</p:attrName>
                                        </p:attrNameLst>
                                      </p:cBhvr>
                                      <p:tavLst>
                                        <p:tav tm="0">
                                          <p:val>
                                            <p:strVal val="1+#ppt_w/2"/>
                                          </p:val>
                                        </p:tav>
                                        <p:tav tm="100000">
                                          <p:val>
                                            <p:strVal val="#ppt_x"/>
                                          </p:val>
                                        </p:tav>
                                      </p:tavLst>
                                    </p:anim>
                                    <p:anim calcmode="lin" valueType="num">
                                      <p:cBhvr>
                                        <p:cTn id="68" dur="500" fill="hold"/>
                                        <p:tgtEl>
                                          <p:spTgt spid="17532"/>
                                        </p:tgtEl>
                                        <p:attrNameLst>
                                          <p:attrName>ppt_y</p:attrName>
                                        </p:attrNameLst>
                                      </p:cBhvr>
                                      <p:tavLst>
                                        <p:tav tm="0">
                                          <p:val>
                                            <p:strVal val="#ppt_y"/>
                                          </p:val>
                                        </p:tav>
                                        <p:tav tm="100000">
                                          <p:val>
                                            <p:strVal val="#ppt_y"/>
                                          </p:val>
                                        </p:tav>
                                      </p:tavLst>
                                    </p:anim>
                                  </p:childTnLst>
                                </p:cTn>
                              </p:par>
                            </p:childTnLst>
                          </p:cTn>
                        </p:par>
                        <p:par>
                          <p:cTn id="69" fill="hold">
                            <p:stCondLst>
                              <p:cond delay="8799"/>
                            </p:stCondLst>
                            <p:childTnLst>
                              <p:par>
                                <p:cTn id="70" presetID="2" presetClass="entr" presetSubtype="2" fill="hold" grpId="0" nodeType="afterEffect">
                                  <p:stCondLst>
                                    <p:cond delay="0"/>
                                  </p:stCondLst>
                                  <p:childTnLst>
                                    <p:set>
                                      <p:cBhvr>
                                        <p:cTn id="71" dur="1" fill="hold">
                                          <p:stCondLst>
                                            <p:cond delay="0"/>
                                          </p:stCondLst>
                                        </p:cTn>
                                        <p:tgtEl>
                                          <p:spTgt spid="17533"/>
                                        </p:tgtEl>
                                        <p:attrNameLst>
                                          <p:attrName>style.visibility</p:attrName>
                                        </p:attrNameLst>
                                      </p:cBhvr>
                                      <p:to>
                                        <p:strVal val="visible"/>
                                      </p:to>
                                    </p:set>
                                    <p:anim calcmode="lin" valueType="num">
                                      <p:cBhvr>
                                        <p:cTn id="72" dur="500" fill="hold"/>
                                        <p:tgtEl>
                                          <p:spTgt spid="17533"/>
                                        </p:tgtEl>
                                        <p:attrNameLst>
                                          <p:attrName>ppt_x</p:attrName>
                                        </p:attrNameLst>
                                      </p:cBhvr>
                                      <p:tavLst>
                                        <p:tav tm="0">
                                          <p:val>
                                            <p:strVal val="1+#ppt_w/2"/>
                                          </p:val>
                                        </p:tav>
                                        <p:tav tm="100000">
                                          <p:val>
                                            <p:strVal val="#ppt_x"/>
                                          </p:val>
                                        </p:tav>
                                      </p:tavLst>
                                    </p:anim>
                                    <p:anim calcmode="lin" valueType="num">
                                      <p:cBhvr>
                                        <p:cTn id="73" dur="500" fill="hold"/>
                                        <p:tgtEl>
                                          <p:spTgt spid="1753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animBg="1"/>
      <p:bldP spid="17411" grpId="0" animBg="1"/>
      <p:bldP spid="17412" grpId="0" animBg="1"/>
      <p:bldP spid="17414" grpId="0" bldLvl="0" autoUpdateAnimBg="0"/>
      <p:bldP spid="17415" grpId="0" bldLvl="0" autoUpdateAnimBg="0"/>
      <p:bldP spid="17527" grpId="0" bldLvl="0" autoUpdateAnimBg="0"/>
      <p:bldP spid="17528" grpId="0" bldLvl="0" animBg="1" autoUpdateAnimBg="0"/>
      <p:bldP spid="17529" grpId="0" bldLvl="0" animBg="1" autoUpdateAnimBg="0"/>
      <p:bldP spid="17530" grpId="0" bldLvl="0" animBg="1" autoUpdateAnimBg="0"/>
      <p:bldP spid="17531" grpId="0" bldLvl="0" autoUpdateAnimBg="0"/>
      <p:bldP spid="17532" grpId="0" bldLvl="0" autoUpdateAnimBg="0"/>
      <p:bldP spid="17533" grpId="0" bldLvl="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utoShape 2"/>
          <p:cNvSpPr>
            <a:spLocks noChangeArrowheads="1"/>
          </p:cNvSpPr>
          <p:nvPr/>
        </p:nvSpPr>
        <p:spPr bwMode="auto">
          <a:xfrm>
            <a:off x="504825" y="204788"/>
            <a:ext cx="8172450" cy="4854575"/>
          </a:xfrm>
          <a:prstGeom prst="roundRect">
            <a:avLst>
              <a:gd name="adj" fmla="val 2713"/>
            </a:avLst>
          </a:prstGeom>
          <a:solidFill>
            <a:schemeClr val="bg1">
              <a:alpha val="70195"/>
            </a:schemeClr>
          </a:solidFill>
          <a:ln w="9525">
            <a:solidFill>
              <a:schemeClr val="accent2"/>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p>
        </p:txBody>
      </p:sp>
      <p:sp>
        <p:nvSpPr>
          <p:cNvPr id="18435" name="任意多边形 86"/>
          <p:cNvSpPr/>
          <p:nvPr/>
        </p:nvSpPr>
        <p:spPr bwMode="auto">
          <a:xfrm>
            <a:off x="311151" y="317501"/>
            <a:ext cx="203200" cy="458788"/>
          </a:xfrm>
          <a:custGeom>
            <a:avLst/>
            <a:gdLst>
              <a:gd name="T0" fmla="*/ 1911501 w 21600"/>
              <a:gd name="T1" fmla="*/ 2183087 h 21600"/>
              <a:gd name="T2" fmla="*/ 1888753 w 21600"/>
              <a:gd name="T3" fmla="*/ 9744742 h 21600"/>
              <a:gd name="T4" fmla="*/ 0 w 21600"/>
              <a:gd name="T5" fmla="*/ 7345557 h 21600"/>
              <a:gd name="T6" fmla="*/ 2832 w 21600"/>
              <a:gd name="T7" fmla="*/ 0 h 21600"/>
              <a:gd name="T8" fmla="*/ 1911501 w 21600"/>
              <a:gd name="T9" fmla="*/ 2183087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21599" y="4839"/>
                </a:moveTo>
                <a:lnTo>
                  <a:pt x="21342" y="21600"/>
                </a:lnTo>
                <a:lnTo>
                  <a:pt x="0" y="16282"/>
                </a:lnTo>
                <a:lnTo>
                  <a:pt x="32" y="0"/>
                </a:lnTo>
                <a:lnTo>
                  <a:pt x="21599" y="4839"/>
                </a:lnTo>
                <a:close/>
              </a:path>
            </a:pathLst>
          </a:custGeom>
          <a:solidFill>
            <a:srgbClr val="80000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8436" name="任意多边形 1313"/>
          <p:cNvSpPr/>
          <p:nvPr/>
        </p:nvSpPr>
        <p:spPr bwMode="auto">
          <a:xfrm>
            <a:off x="311151" y="319088"/>
            <a:ext cx="3335338" cy="358775"/>
          </a:xfrm>
          <a:custGeom>
            <a:avLst/>
            <a:gdLst>
              <a:gd name="T0" fmla="*/ 0 w 21600"/>
              <a:gd name="T1" fmla="*/ 5895786 h 21600"/>
              <a:gd name="T2" fmla="*/ 515022203 w 21600"/>
              <a:gd name="T3" fmla="*/ 5959236 h 21600"/>
              <a:gd name="T4" fmla="*/ 492323066 w 21600"/>
              <a:gd name="T5" fmla="*/ 2963614 h 21600"/>
              <a:gd name="T6" fmla="*/ 515022203 w 21600"/>
              <a:gd name="T7" fmla="*/ 94909 h 21600"/>
              <a:gd name="T8" fmla="*/ 1287502 w 21600"/>
              <a:gd name="T9" fmla="*/ 0 h 21600"/>
              <a:gd name="T10" fmla="*/ 0 w 21600"/>
              <a:gd name="T11" fmla="*/ 5895786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21370"/>
                </a:moveTo>
                <a:lnTo>
                  <a:pt x="21600" y="21600"/>
                </a:lnTo>
                <a:lnTo>
                  <a:pt x="20648" y="10742"/>
                </a:lnTo>
                <a:lnTo>
                  <a:pt x="21600" y="344"/>
                </a:lnTo>
                <a:lnTo>
                  <a:pt x="54" y="0"/>
                </a:lnTo>
                <a:lnTo>
                  <a:pt x="0" y="21370"/>
                </a:lnTo>
                <a:close/>
              </a:path>
            </a:pathLst>
          </a:custGeom>
          <a:solidFill>
            <a:schemeClr val="accent2"/>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8437" name="AutoShape 5"/>
          <p:cNvSpPr>
            <a:spLocks noChangeArrowheads="1"/>
          </p:cNvSpPr>
          <p:nvPr/>
        </p:nvSpPr>
        <p:spPr bwMode="auto">
          <a:xfrm>
            <a:off x="407988" y="354014"/>
            <a:ext cx="263525" cy="263525"/>
          </a:xfrm>
          <a:prstGeom prst="star5">
            <a:avLst/>
          </a:prstGeom>
          <a:solidFill>
            <a:schemeClr va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buFont typeface="Arial" panose="020B0604020202020204" pitchFamily="34" charset="0"/>
              <a:buNone/>
              <a:defRPr/>
            </a:pPr>
            <a:endParaRPr lang="zh-CN" altLang="en-US"/>
          </a:p>
        </p:txBody>
      </p:sp>
      <p:sp>
        <p:nvSpPr>
          <p:cNvPr id="18438" name="Text Box 6"/>
          <p:cNvSpPr txBox="1">
            <a:spLocks noChangeArrowheads="1"/>
          </p:cNvSpPr>
          <p:nvPr/>
        </p:nvSpPr>
        <p:spPr bwMode="auto">
          <a:xfrm>
            <a:off x="684213" y="312739"/>
            <a:ext cx="2457450" cy="350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spAutoFit/>
          </a:bodyP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800" b="1">
                <a:solidFill>
                  <a:schemeClr val="hlink"/>
                </a:solidFill>
                <a:ea typeface="微软雅黑" panose="020B0503020204020204" pitchFamily="34" charset="-122"/>
              </a:rPr>
              <a:t>请输入您的标题</a:t>
            </a:r>
          </a:p>
        </p:txBody>
      </p:sp>
      <p:sp>
        <p:nvSpPr>
          <p:cNvPr id="18439" name="Rectangle 7"/>
          <p:cNvSpPr>
            <a:spLocks noChangeArrowheads="1"/>
          </p:cNvSpPr>
          <p:nvPr/>
        </p:nvSpPr>
        <p:spPr bwMode="auto">
          <a:xfrm>
            <a:off x="1566864" y="1196976"/>
            <a:ext cx="6332537" cy="28638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574" tIns="36287" rIns="72574" bIns="36287" anchor="ct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chemeClr val="bg1"/>
              </a:solidFill>
            </a:endParaRPr>
          </a:p>
        </p:txBody>
      </p:sp>
      <p:grpSp>
        <p:nvGrpSpPr>
          <p:cNvPr id="18440" name="Group 8"/>
          <p:cNvGrpSpPr/>
          <p:nvPr/>
        </p:nvGrpSpPr>
        <p:grpSpPr bwMode="auto">
          <a:xfrm>
            <a:off x="730251" y="1371600"/>
            <a:ext cx="3124200" cy="3225800"/>
            <a:chOff x="0" y="0"/>
            <a:chExt cx="2087" cy="2155"/>
          </a:xfrm>
        </p:grpSpPr>
        <p:grpSp>
          <p:nvGrpSpPr>
            <p:cNvPr id="18450" name="Group 9"/>
            <p:cNvGrpSpPr/>
            <p:nvPr/>
          </p:nvGrpSpPr>
          <p:grpSpPr bwMode="auto">
            <a:xfrm>
              <a:off x="726" y="771"/>
              <a:ext cx="635" cy="658"/>
              <a:chOff x="0" y="0"/>
              <a:chExt cx="2960" cy="2960"/>
            </a:xfrm>
          </p:grpSpPr>
          <p:sp>
            <p:nvSpPr>
              <p:cNvPr id="2" name="Freeform 10"/>
              <p:cNvSpPr>
                <a:spLocks noChangeArrowheads="1"/>
              </p:cNvSpPr>
              <p:nvPr/>
            </p:nvSpPr>
            <p:spPr bwMode="auto">
              <a:xfrm>
                <a:off x="0" y="0"/>
                <a:ext cx="2960" cy="1480"/>
              </a:xfrm>
              <a:custGeom>
                <a:avLst/>
                <a:gdLst>
                  <a:gd name="T0" fmla="*/ 1480 w 2960"/>
                  <a:gd name="T1" fmla="*/ 1480 h 1480"/>
                  <a:gd name="T2" fmla="*/ 0 w 2960"/>
                  <a:gd name="T3" fmla="*/ 740 h 1480"/>
                  <a:gd name="T4" fmla="*/ 1480 w 2960"/>
                  <a:gd name="T5" fmla="*/ 0 h 1480"/>
                  <a:gd name="T6" fmla="*/ 2960 w 2960"/>
                  <a:gd name="T7" fmla="*/ 740 h 1480"/>
                  <a:gd name="T8" fmla="*/ 1480 w 2960"/>
                  <a:gd name="T9" fmla="*/ 1480 h 1480"/>
                  <a:gd name="T10" fmla="*/ 0 60000 65536"/>
                  <a:gd name="T11" fmla="*/ 0 60000 65536"/>
                  <a:gd name="T12" fmla="*/ 0 60000 65536"/>
                  <a:gd name="T13" fmla="*/ 0 60000 65536"/>
                  <a:gd name="T14" fmla="*/ 0 60000 65536"/>
                  <a:gd name="T15" fmla="*/ 0 w 2960"/>
                  <a:gd name="T16" fmla="*/ 0 h 1480"/>
                  <a:gd name="T17" fmla="*/ 2960 w 2960"/>
                  <a:gd name="T18" fmla="*/ 1480 h 1480"/>
                </a:gdLst>
                <a:ahLst/>
                <a:cxnLst>
                  <a:cxn ang="T10">
                    <a:pos x="T0" y="T1"/>
                  </a:cxn>
                  <a:cxn ang="T11">
                    <a:pos x="T2" y="T3"/>
                  </a:cxn>
                  <a:cxn ang="T12">
                    <a:pos x="T4" y="T5"/>
                  </a:cxn>
                  <a:cxn ang="T13">
                    <a:pos x="T6" y="T7"/>
                  </a:cxn>
                  <a:cxn ang="T14">
                    <a:pos x="T8" y="T9"/>
                  </a:cxn>
                </a:cxnLst>
                <a:rect l="T15" t="T16" r="T17" b="T18"/>
                <a:pathLst>
                  <a:path w="2960" h="1480">
                    <a:moveTo>
                      <a:pt x="1480" y="1480"/>
                    </a:moveTo>
                    <a:lnTo>
                      <a:pt x="0" y="740"/>
                    </a:lnTo>
                    <a:lnTo>
                      <a:pt x="1480" y="0"/>
                    </a:lnTo>
                    <a:lnTo>
                      <a:pt x="2960" y="740"/>
                    </a:lnTo>
                    <a:lnTo>
                      <a:pt x="1480" y="1480"/>
                    </a:lnTo>
                    <a:close/>
                  </a:path>
                </a:pathLst>
              </a:custGeom>
              <a:solidFill>
                <a:srgbClr val="FFF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sp>
            <p:nvSpPr>
              <p:cNvPr id="3" name="Freeform 11"/>
              <p:cNvSpPr>
                <a:spLocks noChangeArrowheads="1"/>
              </p:cNvSpPr>
              <p:nvPr/>
            </p:nvSpPr>
            <p:spPr bwMode="auto">
              <a:xfrm>
                <a:off x="0" y="740"/>
                <a:ext cx="1480" cy="2220"/>
              </a:xfrm>
              <a:custGeom>
                <a:avLst/>
                <a:gdLst>
                  <a:gd name="T0" fmla="*/ 1480 w 1480"/>
                  <a:gd name="T1" fmla="*/ 740 h 2220"/>
                  <a:gd name="T2" fmla="*/ 1480 w 1480"/>
                  <a:gd name="T3" fmla="*/ 2220 h 2220"/>
                  <a:gd name="T4" fmla="*/ 0 w 1480"/>
                  <a:gd name="T5" fmla="*/ 1480 h 2220"/>
                  <a:gd name="T6" fmla="*/ 0 w 1480"/>
                  <a:gd name="T7" fmla="*/ 0 h 2220"/>
                  <a:gd name="T8" fmla="*/ 1480 w 1480"/>
                  <a:gd name="T9" fmla="*/ 740 h 2220"/>
                  <a:gd name="T10" fmla="*/ 0 60000 65536"/>
                  <a:gd name="T11" fmla="*/ 0 60000 65536"/>
                  <a:gd name="T12" fmla="*/ 0 60000 65536"/>
                  <a:gd name="T13" fmla="*/ 0 60000 65536"/>
                  <a:gd name="T14" fmla="*/ 0 60000 65536"/>
                  <a:gd name="T15" fmla="*/ 0 w 1480"/>
                  <a:gd name="T16" fmla="*/ 0 h 2220"/>
                  <a:gd name="T17" fmla="*/ 1480 w 1480"/>
                  <a:gd name="T18" fmla="*/ 2220 h 2220"/>
                </a:gdLst>
                <a:ahLst/>
                <a:cxnLst>
                  <a:cxn ang="T10">
                    <a:pos x="T0" y="T1"/>
                  </a:cxn>
                  <a:cxn ang="T11">
                    <a:pos x="T2" y="T3"/>
                  </a:cxn>
                  <a:cxn ang="T12">
                    <a:pos x="T4" y="T5"/>
                  </a:cxn>
                  <a:cxn ang="T13">
                    <a:pos x="T6" y="T7"/>
                  </a:cxn>
                  <a:cxn ang="T14">
                    <a:pos x="T8" y="T9"/>
                  </a:cxn>
                </a:cxnLst>
                <a:rect l="T15" t="T16" r="T17" b="T18"/>
                <a:pathLst>
                  <a:path w="1480" h="2220">
                    <a:moveTo>
                      <a:pt x="1480" y="740"/>
                    </a:moveTo>
                    <a:lnTo>
                      <a:pt x="1480" y="2220"/>
                    </a:lnTo>
                    <a:lnTo>
                      <a:pt x="0" y="1480"/>
                    </a:lnTo>
                    <a:lnTo>
                      <a:pt x="0" y="0"/>
                    </a:lnTo>
                    <a:lnTo>
                      <a:pt x="1480" y="740"/>
                    </a:lnTo>
                    <a:close/>
                  </a:path>
                </a:pathLst>
              </a:custGeom>
              <a:solidFill>
                <a:srgbClr val="DDDDDD"/>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sp>
            <p:nvSpPr>
              <p:cNvPr id="4" name="Freeform 12"/>
              <p:cNvSpPr>
                <a:spLocks noChangeArrowheads="1"/>
              </p:cNvSpPr>
              <p:nvPr/>
            </p:nvSpPr>
            <p:spPr bwMode="auto">
              <a:xfrm>
                <a:off x="1480" y="740"/>
                <a:ext cx="1480" cy="2220"/>
              </a:xfrm>
              <a:custGeom>
                <a:avLst/>
                <a:gdLst>
                  <a:gd name="T0" fmla="*/ 1480 w 1480"/>
                  <a:gd name="T1" fmla="*/ 0 h 2220"/>
                  <a:gd name="T2" fmla="*/ 1480 w 1480"/>
                  <a:gd name="T3" fmla="*/ 1480 h 2220"/>
                  <a:gd name="T4" fmla="*/ 0 w 1480"/>
                  <a:gd name="T5" fmla="*/ 2220 h 2220"/>
                  <a:gd name="T6" fmla="*/ 0 w 1480"/>
                  <a:gd name="T7" fmla="*/ 740 h 2220"/>
                  <a:gd name="T8" fmla="*/ 1480 w 1480"/>
                  <a:gd name="T9" fmla="*/ 0 h 2220"/>
                  <a:gd name="T10" fmla="*/ 0 60000 65536"/>
                  <a:gd name="T11" fmla="*/ 0 60000 65536"/>
                  <a:gd name="T12" fmla="*/ 0 60000 65536"/>
                  <a:gd name="T13" fmla="*/ 0 60000 65536"/>
                  <a:gd name="T14" fmla="*/ 0 60000 65536"/>
                  <a:gd name="T15" fmla="*/ 0 w 1480"/>
                  <a:gd name="T16" fmla="*/ 0 h 2220"/>
                  <a:gd name="T17" fmla="*/ 1480 w 1480"/>
                  <a:gd name="T18" fmla="*/ 2220 h 2220"/>
                </a:gdLst>
                <a:ahLst/>
                <a:cxnLst>
                  <a:cxn ang="T10">
                    <a:pos x="T0" y="T1"/>
                  </a:cxn>
                  <a:cxn ang="T11">
                    <a:pos x="T2" y="T3"/>
                  </a:cxn>
                  <a:cxn ang="T12">
                    <a:pos x="T4" y="T5"/>
                  </a:cxn>
                  <a:cxn ang="T13">
                    <a:pos x="T6" y="T7"/>
                  </a:cxn>
                  <a:cxn ang="T14">
                    <a:pos x="T8" y="T9"/>
                  </a:cxn>
                </a:cxnLst>
                <a:rect l="T15" t="T16" r="T17" b="T18"/>
                <a:pathLst>
                  <a:path w="1480" h="2220">
                    <a:moveTo>
                      <a:pt x="1480" y="0"/>
                    </a:moveTo>
                    <a:lnTo>
                      <a:pt x="1480" y="1480"/>
                    </a:lnTo>
                    <a:lnTo>
                      <a:pt x="0" y="2220"/>
                    </a:lnTo>
                    <a:lnTo>
                      <a:pt x="0" y="740"/>
                    </a:lnTo>
                    <a:lnTo>
                      <a:pt x="1480" y="0"/>
                    </a:lnTo>
                    <a:close/>
                  </a:path>
                </a:pathLst>
              </a:custGeom>
              <a:solidFill>
                <a:srgbClr val="B2B2B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grpSp>
        <p:grpSp>
          <p:nvGrpSpPr>
            <p:cNvPr id="18451" name="Group 13"/>
            <p:cNvGrpSpPr/>
            <p:nvPr/>
          </p:nvGrpSpPr>
          <p:grpSpPr bwMode="auto">
            <a:xfrm>
              <a:off x="726" y="386"/>
              <a:ext cx="635" cy="658"/>
              <a:chOff x="0" y="0"/>
              <a:chExt cx="2960" cy="2960"/>
            </a:xfrm>
          </p:grpSpPr>
          <p:sp>
            <p:nvSpPr>
              <p:cNvPr id="18552" name="Freeform 14"/>
              <p:cNvSpPr>
                <a:spLocks noChangeArrowheads="1"/>
              </p:cNvSpPr>
              <p:nvPr/>
            </p:nvSpPr>
            <p:spPr bwMode="auto">
              <a:xfrm>
                <a:off x="0" y="0"/>
                <a:ext cx="2960" cy="1480"/>
              </a:xfrm>
              <a:custGeom>
                <a:avLst/>
                <a:gdLst>
                  <a:gd name="T0" fmla="*/ 1480 w 2960"/>
                  <a:gd name="T1" fmla="*/ 1480 h 1480"/>
                  <a:gd name="T2" fmla="*/ 0 w 2960"/>
                  <a:gd name="T3" fmla="*/ 740 h 1480"/>
                  <a:gd name="T4" fmla="*/ 1480 w 2960"/>
                  <a:gd name="T5" fmla="*/ 0 h 1480"/>
                  <a:gd name="T6" fmla="*/ 2960 w 2960"/>
                  <a:gd name="T7" fmla="*/ 740 h 1480"/>
                  <a:gd name="T8" fmla="*/ 1480 w 2960"/>
                  <a:gd name="T9" fmla="*/ 1480 h 1480"/>
                  <a:gd name="T10" fmla="*/ 0 60000 65536"/>
                  <a:gd name="T11" fmla="*/ 0 60000 65536"/>
                  <a:gd name="T12" fmla="*/ 0 60000 65536"/>
                  <a:gd name="T13" fmla="*/ 0 60000 65536"/>
                  <a:gd name="T14" fmla="*/ 0 60000 65536"/>
                  <a:gd name="T15" fmla="*/ 0 w 2960"/>
                  <a:gd name="T16" fmla="*/ 0 h 1480"/>
                  <a:gd name="T17" fmla="*/ 2960 w 2960"/>
                  <a:gd name="T18" fmla="*/ 1480 h 1480"/>
                </a:gdLst>
                <a:ahLst/>
                <a:cxnLst>
                  <a:cxn ang="T10">
                    <a:pos x="T0" y="T1"/>
                  </a:cxn>
                  <a:cxn ang="T11">
                    <a:pos x="T2" y="T3"/>
                  </a:cxn>
                  <a:cxn ang="T12">
                    <a:pos x="T4" y="T5"/>
                  </a:cxn>
                  <a:cxn ang="T13">
                    <a:pos x="T6" y="T7"/>
                  </a:cxn>
                  <a:cxn ang="T14">
                    <a:pos x="T8" y="T9"/>
                  </a:cxn>
                </a:cxnLst>
                <a:rect l="T15" t="T16" r="T17" b="T18"/>
                <a:pathLst>
                  <a:path w="2960" h="1480">
                    <a:moveTo>
                      <a:pt x="1480" y="1480"/>
                    </a:moveTo>
                    <a:lnTo>
                      <a:pt x="0" y="740"/>
                    </a:lnTo>
                    <a:lnTo>
                      <a:pt x="1480" y="0"/>
                    </a:lnTo>
                    <a:lnTo>
                      <a:pt x="2960" y="740"/>
                    </a:lnTo>
                    <a:lnTo>
                      <a:pt x="1480" y="1480"/>
                    </a:lnTo>
                    <a:close/>
                  </a:path>
                </a:pathLst>
              </a:custGeom>
              <a:solidFill>
                <a:srgbClr val="FFF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sp>
            <p:nvSpPr>
              <p:cNvPr id="18553" name="Freeform 15"/>
              <p:cNvSpPr>
                <a:spLocks noChangeArrowheads="1"/>
              </p:cNvSpPr>
              <p:nvPr/>
            </p:nvSpPr>
            <p:spPr bwMode="auto">
              <a:xfrm>
                <a:off x="0" y="740"/>
                <a:ext cx="1480" cy="2220"/>
              </a:xfrm>
              <a:custGeom>
                <a:avLst/>
                <a:gdLst>
                  <a:gd name="T0" fmla="*/ 1480 w 1480"/>
                  <a:gd name="T1" fmla="*/ 740 h 2220"/>
                  <a:gd name="T2" fmla="*/ 1480 w 1480"/>
                  <a:gd name="T3" fmla="*/ 2220 h 2220"/>
                  <a:gd name="T4" fmla="*/ 0 w 1480"/>
                  <a:gd name="T5" fmla="*/ 1480 h 2220"/>
                  <a:gd name="T6" fmla="*/ 0 w 1480"/>
                  <a:gd name="T7" fmla="*/ 0 h 2220"/>
                  <a:gd name="T8" fmla="*/ 1480 w 1480"/>
                  <a:gd name="T9" fmla="*/ 740 h 2220"/>
                  <a:gd name="T10" fmla="*/ 0 60000 65536"/>
                  <a:gd name="T11" fmla="*/ 0 60000 65536"/>
                  <a:gd name="T12" fmla="*/ 0 60000 65536"/>
                  <a:gd name="T13" fmla="*/ 0 60000 65536"/>
                  <a:gd name="T14" fmla="*/ 0 60000 65536"/>
                  <a:gd name="T15" fmla="*/ 0 w 1480"/>
                  <a:gd name="T16" fmla="*/ 0 h 2220"/>
                  <a:gd name="T17" fmla="*/ 1480 w 1480"/>
                  <a:gd name="T18" fmla="*/ 2220 h 2220"/>
                </a:gdLst>
                <a:ahLst/>
                <a:cxnLst>
                  <a:cxn ang="T10">
                    <a:pos x="T0" y="T1"/>
                  </a:cxn>
                  <a:cxn ang="T11">
                    <a:pos x="T2" y="T3"/>
                  </a:cxn>
                  <a:cxn ang="T12">
                    <a:pos x="T4" y="T5"/>
                  </a:cxn>
                  <a:cxn ang="T13">
                    <a:pos x="T6" y="T7"/>
                  </a:cxn>
                  <a:cxn ang="T14">
                    <a:pos x="T8" y="T9"/>
                  </a:cxn>
                </a:cxnLst>
                <a:rect l="T15" t="T16" r="T17" b="T18"/>
                <a:pathLst>
                  <a:path w="1480" h="2220">
                    <a:moveTo>
                      <a:pt x="1480" y="740"/>
                    </a:moveTo>
                    <a:lnTo>
                      <a:pt x="1480" y="2220"/>
                    </a:lnTo>
                    <a:lnTo>
                      <a:pt x="0" y="1480"/>
                    </a:lnTo>
                    <a:lnTo>
                      <a:pt x="0" y="0"/>
                    </a:lnTo>
                    <a:lnTo>
                      <a:pt x="1480" y="740"/>
                    </a:lnTo>
                    <a:close/>
                  </a:path>
                </a:pathLst>
              </a:custGeom>
              <a:solidFill>
                <a:srgbClr val="DDDDDD"/>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sp>
            <p:nvSpPr>
              <p:cNvPr id="5" name="Freeform 16"/>
              <p:cNvSpPr>
                <a:spLocks noChangeArrowheads="1"/>
              </p:cNvSpPr>
              <p:nvPr/>
            </p:nvSpPr>
            <p:spPr bwMode="auto">
              <a:xfrm>
                <a:off x="1480" y="740"/>
                <a:ext cx="1480" cy="2220"/>
              </a:xfrm>
              <a:custGeom>
                <a:avLst/>
                <a:gdLst>
                  <a:gd name="T0" fmla="*/ 1480 w 1480"/>
                  <a:gd name="T1" fmla="*/ 0 h 2220"/>
                  <a:gd name="T2" fmla="*/ 1480 w 1480"/>
                  <a:gd name="T3" fmla="*/ 1480 h 2220"/>
                  <a:gd name="T4" fmla="*/ 0 w 1480"/>
                  <a:gd name="T5" fmla="*/ 2220 h 2220"/>
                  <a:gd name="T6" fmla="*/ 0 w 1480"/>
                  <a:gd name="T7" fmla="*/ 740 h 2220"/>
                  <a:gd name="T8" fmla="*/ 1480 w 1480"/>
                  <a:gd name="T9" fmla="*/ 0 h 2220"/>
                  <a:gd name="T10" fmla="*/ 0 60000 65536"/>
                  <a:gd name="T11" fmla="*/ 0 60000 65536"/>
                  <a:gd name="T12" fmla="*/ 0 60000 65536"/>
                  <a:gd name="T13" fmla="*/ 0 60000 65536"/>
                  <a:gd name="T14" fmla="*/ 0 60000 65536"/>
                  <a:gd name="T15" fmla="*/ 0 w 1480"/>
                  <a:gd name="T16" fmla="*/ 0 h 2220"/>
                  <a:gd name="T17" fmla="*/ 1480 w 1480"/>
                  <a:gd name="T18" fmla="*/ 2220 h 2220"/>
                </a:gdLst>
                <a:ahLst/>
                <a:cxnLst>
                  <a:cxn ang="T10">
                    <a:pos x="T0" y="T1"/>
                  </a:cxn>
                  <a:cxn ang="T11">
                    <a:pos x="T2" y="T3"/>
                  </a:cxn>
                  <a:cxn ang="T12">
                    <a:pos x="T4" y="T5"/>
                  </a:cxn>
                  <a:cxn ang="T13">
                    <a:pos x="T6" y="T7"/>
                  </a:cxn>
                  <a:cxn ang="T14">
                    <a:pos x="T8" y="T9"/>
                  </a:cxn>
                </a:cxnLst>
                <a:rect l="T15" t="T16" r="T17" b="T18"/>
                <a:pathLst>
                  <a:path w="1480" h="2220">
                    <a:moveTo>
                      <a:pt x="1480" y="0"/>
                    </a:moveTo>
                    <a:lnTo>
                      <a:pt x="1480" y="1480"/>
                    </a:lnTo>
                    <a:lnTo>
                      <a:pt x="0" y="2220"/>
                    </a:lnTo>
                    <a:lnTo>
                      <a:pt x="0" y="740"/>
                    </a:lnTo>
                    <a:lnTo>
                      <a:pt x="1480" y="0"/>
                    </a:lnTo>
                    <a:close/>
                  </a:path>
                </a:pathLst>
              </a:custGeom>
              <a:solidFill>
                <a:srgbClr val="B2B2B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grpSp>
        <p:grpSp>
          <p:nvGrpSpPr>
            <p:cNvPr id="18452" name="Group 17"/>
            <p:cNvGrpSpPr/>
            <p:nvPr/>
          </p:nvGrpSpPr>
          <p:grpSpPr bwMode="auto">
            <a:xfrm>
              <a:off x="726" y="0"/>
              <a:ext cx="635" cy="658"/>
              <a:chOff x="0" y="0"/>
              <a:chExt cx="2960" cy="2960"/>
            </a:xfrm>
          </p:grpSpPr>
          <p:sp>
            <p:nvSpPr>
              <p:cNvPr id="6" name="Freeform 18"/>
              <p:cNvSpPr>
                <a:spLocks noChangeArrowheads="1"/>
              </p:cNvSpPr>
              <p:nvPr/>
            </p:nvSpPr>
            <p:spPr bwMode="auto">
              <a:xfrm>
                <a:off x="0" y="0"/>
                <a:ext cx="2960" cy="1480"/>
              </a:xfrm>
              <a:custGeom>
                <a:avLst/>
                <a:gdLst>
                  <a:gd name="T0" fmla="*/ 1480 w 2960"/>
                  <a:gd name="T1" fmla="*/ 1480 h 1480"/>
                  <a:gd name="T2" fmla="*/ 0 w 2960"/>
                  <a:gd name="T3" fmla="*/ 740 h 1480"/>
                  <a:gd name="T4" fmla="*/ 1480 w 2960"/>
                  <a:gd name="T5" fmla="*/ 0 h 1480"/>
                  <a:gd name="T6" fmla="*/ 2960 w 2960"/>
                  <a:gd name="T7" fmla="*/ 740 h 1480"/>
                  <a:gd name="T8" fmla="*/ 1480 w 2960"/>
                  <a:gd name="T9" fmla="*/ 1480 h 1480"/>
                  <a:gd name="T10" fmla="*/ 0 60000 65536"/>
                  <a:gd name="T11" fmla="*/ 0 60000 65536"/>
                  <a:gd name="T12" fmla="*/ 0 60000 65536"/>
                  <a:gd name="T13" fmla="*/ 0 60000 65536"/>
                  <a:gd name="T14" fmla="*/ 0 60000 65536"/>
                  <a:gd name="T15" fmla="*/ 0 w 2960"/>
                  <a:gd name="T16" fmla="*/ 0 h 1480"/>
                  <a:gd name="T17" fmla="*/ 2960 w 2960"/>
                  <a:gd name="T18" fmla="*/ 1480 h 1480"/>
                </a:gdLst>
                <a:ahLst/>
                <a:cxnLst>
                  <a:cxn ang="T10">
                    <a:pos x="T0" y="T1"/>
                  </a:cxn>
                  <a:cxn ang="T11">
                    <a:pos x="T2" y="T3"/>
                  </a:cxn>
                  <a:cxn ang="T12">
                    <a:pos x="T4" y="T5"/>
                  </a:cxn>
                  <a:cxn ang="T13">
                    <a:pos x="T6" y="T7"/>
                  </a:cxn>
                  <a:cxn ang="T14">
                    <a:pos x="T8" y="T9"/>
                  </a:cxn>
                </a:cxnLst>
                <a:rect l="T15" t="T16" r="T17" b="T18"/>
                <a:pathLst>
                  <a:path w="2960" h="1480">
                    <a:moveTo>
                      <a:pt x="1480" y="1480"/>
                    </a:moveTo>
                    <a:lnTo>
                      <a:pt x="0" y="740"/>
                    </a:lnTo>
                    <a:lnTo>
                      <a:pt x="1480" y="0"/>
                    </a:lnTo>
                    <a:lnTo>
                      <a:pt x="2960" y="740"/>
                    </a:lnTo>
                    <a:lnTo>
                      <a:pt x="1480" y="1480"/>
                    </a:lnTo>
                    <a:close/>
                  </a:path>
                </a:pathLst>
              </a:custGeom>
              <a:solidFill>
                <a:srgbClr val="FFF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sp>
            <p:nvSpPr>
              <p:cNvPr id="7" name="Freeform 19"/>
              <p:cNvSpPr>
                <a:spLocks noChangeArrowheads="1"/>
              </p:cNvSpPr>
              <p:nvPr/>
            </p:nvSpPr>
            <p:spPr bwMode="auto">
              <a:xfrm>
                <a:off x="0" y="740"/>
                <a:ext cx="1480" cy="2220"/>
              </a:xfrm>
              <a:custGeom>
                <a:avLst/>
                <a:gdLst>
                  <a:gd name="T0" fmla="*/ 1480 w 1480"/>
                  <a:gd name="T1" fmla="*/ 740 h 2220"/>
                  <a:gd name="T2" fmla="*/ 1480 w 1480"/>
                  <a:gd name="T3" fmla="*/ 2220 h 2220"/>
                  <a:gd name="T4" fmla="*/ 0 w 1480"/>
                  <a:gd name="T5" fmla="*/ 1480 h 2220"/>
                  <a:gd name="T6" fmla="*/ 0 w 1480"/>
                  <a:gd name="T7" fmla="*/ 0 h 2220"/>
                  <a:gd name="T8" fmla="*/ 1480 w 1480"/>
                  <a:gd name="T9" fmla="*/ 740 h 2220"/>
                  <a:gd name="T10" fmla="*/ 0 60000 65536"/>
                  <a:gd name="T11" fmla="*/ 0 60000 65536"/>
                  <a:gd name="T12" fmla="*/ 0 60000 65536"/>
                  <a:gd name="T13" fmla="*/ 0 60000 65536"/>
                  <a:gd name="T14" fmla="*/ 0 60000 65536"/>
                  <a:gd name="T15" fmla="*/ 0 w 1480"/>
                  <a:gd name="T16" fmla="*/ 0 h 2220"/>
                  <a:gd name="T17" fmla="*/ 1480 w 1480"/>
                  <a:gd name="T18" fmla="*/ 2220 h 2220"/>
                </a:gdLst>
                <a:ahLst/>
                <a:cxnLst>
                  <a:cxn ang="T10">
                    <a:pos x="T0" y="T1"/>
                  </a:cxn>
                  <a:cxn ang="T11">
                    <a:pos x="T2" y="T3"/>
                  </a:cxn>
                  <a:cxn ang="T12">
                    <a:pos x="T4" y="T5"/>
                  </a:cxn>
                  <a:cxn ang="T13">
                    <a:pos x="T6" y="T7"/>
                  </a:cxn>
                  <a:cxn ang="T14">
                    <a:pos x="T8" y="T9"/>
                  </a:cxn>
                </a:cxnLst>
                <a:rect l="T15" t="T16" r="T17" b="T18"/>
                <a:pathLst>
                  <a:path w="1480" h="2220">
                    <a:moveTo>
                      <a:pt x="1480" y="740"/>
                    </a:moveTo>
                    <a:lnTo>
                      <a:pt x="1480" y="2220"/>
                    </a:lnTo>
                    <a:lnTo>
                      <a:pt x="0" y="1480"/>
                    </a:lnTo>
                    <a:lnTo>
                      <a:pt x="0" y="0"/>
                    </a:lnTo>
                    <a:lnTo>
                      <a:pt x="1480" y="740"/>
                    </a:lnTo>
                    <a:close/>
                  </a:path>
                </a:pathLst>
              </a:custGeom>
              <a:solidFill>
                <a:srgbClr val="DDDDDD"/>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sp>
            <p:nvSpPr>
              <p:cNvPr id="18551" name="Freeform 20"/>
              <p:cNvSpPr>
                <a:spLocks noChangeArrowheads="1"/>
              </p:cNvSpPr>
              <p:nvPr/>
            </p:nvSpPr>
            <p:spPr bwMode="auto">
              <a:xfrm>
                <a:off x="1480" y="740"/>
                <a:ext cx="1480" cy="2220"/>
              </a:xfrm>
              <a:custGeom>
                <a:avLst/>
                <a:gdLst>
                  <a:gd name="T0" fmla="*/ 1480 w 1480"/>
                  <a:gd name="T1" fmla="*/ 0 h 2220"/>
                  <a:gd name="T2" fmla="*/ 1480 w 1480"/>
                  <a:gd name="T3" fmla="*/ 1480 h 2220"/>
                  <a:gd name="T4" fmla="*/ 0 w 1480"/>
                  <a:gd name="T5" fmla="*/ 2220 h 2220"/>
                  <a:gd name="T6" fmla="*/ 0 w 1480"/>
                  <a:gd name="T7" fmla="*/ 740 h 2220"/>
                  <a:gd name="T8" fmla="*/ 1480 w 1480"/>
                  <a:gd name="T9" fmla="*/ 0 h 2220"/>
                  <a:gd name="T10" fmla="*/ 0 60000 65536"/>
                  <a:gd name="T11" fmla="*/ 0 60000 65536"/>
                  <a:gd name="T12" fmla="*/ 0 60000 65536"/>
                  <a:gd name="T13" fmla="*/ 0 60000 65536"/>
                  <a:gd name="T14" fmla="*/ 0 60000 65536"/>
                  <a:gd name="T15" fmla="*/ 0 w 1480"/>
                  <a:gd name="T16" fmla="*/ 0 h 2220"/>
                  <a:gd name="T17" fmla="*/ 1480 w 1480"/>
                  <a:gd name="T18" fmla="*/ 2220 h 2220"/>
                </a:gdLst>
                <a:ahLst/>
                <a:cxnLst>
                  <a:cxn ang="T10">
                    <a:pos x="T0" y="T1"/>
                  </a:cxn>
                  <a:cxn ang="T11">
                    <a:pos x="T2" y="T3"/>
                  </a:cxn>
                  <a:cxn ang="T12">
                    <a:pos x="T4" y="T5"/>
                  </a:cxn>
                  <a:cxn ang="T13">
                    <a:pos x="T6" y="T7"/>
                  </a:cxn>
                  <a:cxn ang="T14">
                    <a:pos x="T8" y="T9"/>
                  </a:cxn>
                </a:cxnLst>
                <a:rect l="T15" t="T16" r="T17" b="T18"/>
                <a:pathLst>
                  <a:path w="1480" h="2220">
                    <a:moveTo>
                      <a:pt x="1480" y="0"/>
                    </a:moveTo>
                    <a:lnTo>
                      <a:pt x="1480" y="1480"/>
                    </a:lnTo>
                    <a:lnTo>
                      <a:pt x="0" y="2220"/>
                    </a:lnTo>
                    <a:lnTo>
                      <a:pt x="0" y="740"/>
                    </a:lnTo>
                    <a:lnTo>
                      <a:pt x="1480" y="0"/>
                    </a:lnTo>
                    <a:close/>
                  </a:path>
                </a:pathLst>
              </a:custGeom>
              <a:solidFill>
                <a:srgbClr val="B2B2B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grpSp>
        <p:grpSp>
          <p:nvGrpSpPr>
            <p:cNvPr id="18453" name="Group 21"/>
            <p:cNvGrpSpPr/>
            <p:nvPr/>
          </p:nvGrpSpPr>
          <p:grpSpPr bwMode="auto">
            <a:xfrm>
              <a:off x="1089" y="952"/>
              <a:ext cx="635" cy="658"/>
              <a:chOff x="0" y="0"/>
              <a:chExt cx="2960" cy="2960"/>
            </a:xfrm>
          </p:grpSpPr>
          <p:sp>
            <p:nvSpPr>
              <p:cNvPr id="18546" name="Freeform 22"/>
              <p:cNvSpPr>
                <a:spLocks noChangeArrowheads="1"/>
              </p:cNvSpPr>
              <p:nvPr/>
            </p:nvSpPr>
            <p:spPr bwMode="auto">
              <a:xfrm>
                <a:off x="0" y="0"/>
                <a:ext cx="2960" cy="1480"/>
              </a:xfrm>
              <a:custGeom>
                <a:avLst/>
                <a:gdLst>
                  <a:gd name="T0" fmla="*/ 1480 w 2960"/>
                  <a:gd name="T1" fmla="*/ 1480 h 1480"/>
                  <a:gd name="T2" fmla="*/ 0 w 2960"/>
                  <a:gd name="T3" fmla="*/ 740 h 1480"/>
                  <a:gd name="T4" fmla="*/ 1480 w 2960"/>
                  <a:gd name="T5" fmla="*/ 0 h 1480"/>
                  <a:gd name="T6" fmla="*/ 2960 w 2960"/>
                  <a:gd name="T7" fmla="*/ 740 h 1480"/>
                  <a:gd name="T8" fmla="*/ 1480 w 2960"/>
                  <a:gd name="T9" fmla="*/ 1480 h 1480"/>
                  <a:gd name="T10" fmla="*/ 0 60000 65536"/>
                  <a:gd name="T11" fmla="*/ 0 60000 65536"/>
                  <a:gd name="T12" fmla="*/ 0 60000 65536"/>
                  <a:gd name="T13" fmla="*/ 0 60000 65536"/>
                  <a:gd name="T14" fmla="*/ 0 60000 65536"/>
                  <a:gd name="T15" fmla="*/ 0 w 2960"/>
                  <a:gd name="T16" fmla="*/ 0 h 1480"/>
                  <a:gd name="T17" fmla="*/ 2960 w 2960"/>
                  <a:gd name="T18" fmla="*/ 1480 h 1480"/>
                </a:gdLst>
                <a:ahLst/>
                <a:cxnLst>
                  <a:cxn ang="T10">
                    <a:pos x="T0" y="T1"/>
                  </a:cxn>
                  <a:cxn ang="T11">
                    <a:pos x="T2" y="T3"/>
                  </a:cxn>
                  <a:cxn ang="T12">
                    <a:pos x="T4" y="T5"/>
                  </a:cxn>
                  <a:cxn ang="T13">
                    <a:pos x="T6" y="T7"/>
                  </a:cxn>
                  <a:cxn ang="T14">
                    <a:pos x="T8" y="T9"/>
                  </a:cxn>
                </a:cxnLst>
                <a:rect l="T15" t="T16" r="T17" b="T18"/>
                <a:pathLst>
                  <a:path w="2960" h="1480">
                    <a:moveTo>
                      <a:pt x="1480" y="1480"/>
                    </a:moveTo>
                    <a:lnTo>
                      <a:pt x="0" y="740"/>
                    </a:lnTo>
                    <a:lnTo>
                      <a:pt x="1480" y="0"/>
                    </a:lnTo>
                    <a:lnTo>
                      <a:pt x="2960" y="740"/>
                    </a:lnTo>
                    <a:lnTo>
                      <a:pt x="1480" y="1480"/>
                    </a:lnTo>
                    <a:close/>
                  </a:path>
                </a:pathLst>
              </a:custGeom>
              <a:solidFill>
                <a:srgbClr val="FFF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sp>
            <p:nvSpPr>
              <p:cNvPr id="18547" name="Freeform 23"/>
              <p:cNvSpPr>
                <a:spLocks noChangeArrowheads="1"/>
              </p:cNvSpPr>
              <p:nvPr/>
            </p:nvSpPr>
            <p:spPr bwMode="auto">
              <a:xfrm>
                <a:off x="0" y="740"/>
                <a:ext cx="1480" cy="2220"/>
              </a:xfrm>
              <a:custGeom>
                <a:avLst/>
                <a:gdLst>
                  <a:gd name="T0" fmla="*/ 1480 w 1480"/>
                  <a:gd name="T1" fmla="*/ 740 h 2220"/>
                  <a:gd name="T2" fmla="*/ 1480 w 1480"/>
                  <a:gd name="T3" fmla="*/ 2220 h 2220"/>
                  <a:gd name="T4" fmla="*/ 0 w 1480"/>
                  <a:gd name="T5" fmla="*/ 1480 h 2220"/>
                  <a:gd name="T6" fmla="*/ 0 w 1480"/>
                  <a:gd name="T7" fmla="*/ 0 h 2220"/>
                  <a:gd name="T8" fmla="*/ 1480 w 1480"/>
                  <a:gd name="T9" fmla="*/ 740 h 2220"/>
                  <a:gd name="T10" fmla="*/ 0 60000 65536"/>
                  <a:gd name="T11" fmla="*/ 0 60000 65536"/>
                  <a:gd name="T12" fmla="*/ 0 60000 65536"/>
                  <a:gd name="T13" fmla="*/ 0 60000 65536"/>
                  <a:gd name="T14" fmla="*/ 0 60000 65536"/>
                  <a:gd name="T15" fmla="*/ 0 w 1480"/>
                  <a:gd name="T16" fmla="*/ 0 h 2220"/>
                  <a:gd name="T17" fmla="*/ 1480 w 1480"/>
                  <a:gd name="T18" fmla="*/ 2220 h 2220"/>
                </a:gdLst>
                <a:ahLst/>
                <a:cxnLst>
                  <a:cxn ang="T10">
                    <a:pos x="T0" y="T1"/>
                  </a:cxn>
                  <a:cxn ang="T11">
                    <a:pos x="T2" y="T3"/>
                  </a:cxn>
                  <a:cxn ang="T12">
                    <a:pos x="T4" y="T5"/>
                  </a:cxn>
                  <a:cxn ang="T13">
                    <a:pos x="T6" y="T7"/>
                  </a:cxn>
                  <a:cxn ang="T14">
                    <a:pos x="T8" y="T9"/>
                  </a:cxn>
                </a:cxnLst>
                <a:rect l="T15" t="T16" r="T17" b="T18"/>
                <a:pathLst>
                  <a:path w="1480" h="2220">
                    <a:moveTo>
                      <a:pt x="1480" y="740"/>
                    </a:moveTo>
                    <a:lnTo>
                      <a:pt x="1480" y="2220"/>
                    </a:lnTo>
                    <a:lnTo>
                      <a:pt x="0" y="1480"/>
                    </a:lnTo>
                    <a:lnTo>
                      <a:pt x="0" y="0"/>
                    </a:lnTo>
                    <a:lnTo>
                      <a:pt x="1480" y="740"/>
                    </a:lnTo>
                    <a:close/>
                  </a:path>
                </a:pathLst>
              </a:custGeom>
              <a:solidFill>
                <a:srgbClr val="DDDDDD"/>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sp>
            <p:nvSpPr>
              <p:cNvPr id="18548" name="Freeform 24"/>
              <p:cNvSpPr>
                <a:spLocks noChangeArrowheads="1"/>
              </p:cNvSpPr>
              <p:nvPr/>
            </p:nvSpPr>
            <p:spPr bwMode="auto">
              <a:xfrm>
                <a:off x="1480" y="740"/>
                <a:ext cx="1480" cy="2220"/>
              </a:xfrm>
              <a:custGeom>
                <a:avLst/>
                <a:gdLst>
                  <a:gd name="T0" fmla="*/ 1480 w 1480"/>
                  <a:gd name="T1" fmla="*/ 0 h 2220"/>
                  <a:gd name="T2" fmla="*/ 1480 w 1480"/>
                  <a:gd name="T3" fmla="*/ 1480 h 2220"/>
                  <a:gd name="T4" fmla="*/ 0 w 1480"/>
                  <a:gd name="T5" fmla="*/ 2220 h 2220"/>
                  <a:gd name="T6" fmla="*/ 0 w 1480"/>
                  <a:gd name="T7" fmla="*/ 740 h 2220"/>
                  <a:gd name="T8" fmla="*/ 1480 w 1480"/>
                  <a:gd name="T9" fmla="*/ 0 h 2220"/>
                  <a:gd name="T10" fmla="*/ 0 60000 65536"/>
                  <a:gd name="T11" fmla="*/ 0 60000 65536"/>
                  <a:gd name="T12" fmla="*/ 0 60000 65536"/>
                  <a:gd name="T13" fmla="*/ 0 60000 65536"/>
                  <a:gd name="T14" fmla="*/ 0 60000 65536"/>
                  <a:gd name="T15" fmla="*/ 0 w 1480"/>
                  <a:gd name="T16" fmla="*/ 0 h 2220"/>
                  <a:gd name="T17" fmla="*/ 1480 w 1480"/>
                  <a:gd name="T18" fmla="*/ 2220 h 2220"/>
                </a:gdLst>
                <a:ahLst/>
                <a:cxnLst>
                  <a:cxn ang="T10">
                    <a:pos x="T0" y="T1"/>
                  </a:cxn>
                  <a:cxn ang="T11">
                    <a:pos x="T2" y="T3"/>
                  </a:cxn>
                  <a:cxn ang="T12">
                    <a:pos x="T4" y="T5"/>
                  </a:cxn>
                  <a:cxn ang="T13">
                    <a:pos x="T6" y="T7"/>
                  </a:cxn>
                  <a:cxn ang="T14">
                    <a:pos x="T8" y="T9"/>
                  </a:cxn>
                </a:cxnLst>
                <a:rect l="T15" t="T16" r="T17" b="T18"/>
                <a:pathLst>
                  <a:path w="1480" h="2220">
                    <a:moveTo>
                      <a:pt x="1480" y="0"/>
                    </a:moveTo>
                    <a:lnTo>
                      <a:pt x="1480" y="1480"/>
                    </a:lnTo>
                    <a:lnTo>
                      <a:pt x="0" y="2220"/>
                    </a:lnTo>
                    <a:lnTo>
                      <a:pt x="0" y="740"/>
                    </a:lnTo>
                    <a:lnTo>
                      <a:pt x="1480" y="0"/>
                    </a:lnTo>
                    <a:close/>
                  </a:path>
                </a:pathLst>
              </a:custGeom>
              <a:solidFill>
                <a:srgbClr val="B2B2B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grpSp>
        <p:grpSp>
          <p:nvGrpSpPr>
            <p:cNvPr id="18454" name="Group 25"/>
            <p:cNvGrpSpPr/>
            <p:nvPr/>
          </p:nvGrpSpPr>
          <p:grpSpPr bwMode="auto">
            <a:xfrm>
              <a:off x="1089" y="567"/>
              <a:ext cx="635" cy="658"/>
              <a:chOff x="0" y="0"/>
              <a:chExt cx="2960" cy="2960"/>
            </a:xfrm>
          </p:grpSpPr>
          <p:sp>
            <p:nvSpPr>
              <p:cNvPr id="18543" name="Freeform 26"/>
              <p:cNvSpPr>
                <a:spLocks noChangeArrowheads="1"/>
              </p:cNvSpPr>
              <p:nvPr/>
            </p:nvSpPr>
            <p:spPr bwMode="auto">
              <a:xfrm>
                <a:off x="0" y="0"/>
                <a:ext cx="2960" cy="1480"/>
              </a:xfrm>
              <a:custGeom>
                <a:avLst/>
                <a:gdLst>
                  <a:gd name="T0" fmla="*/ 1480 w 2960"/>
                  <a:gd name="T1" fmla="*/ 1480 h 1480"/>
                  <a:gd name="T2" fmla="*/ 0 w 2960"/>
                  <a:gd name="T3" fmla="*/ 740 h 1480"/>
                  <a:gd name="T4" fmla="*/ 1480 w 2960"/>
                  <a:gd name="T5" fmla="*/ 0 h 1480"/>
                  <a:gd name="T6" fmla="*/ 2960 w 2960"/>
                  <a:gd name="T7" fmla="*/ 740 h 1480"/>
                  <a:gd name="T8" fmla="*/ 1480 w 2960"/>
                  <a:gd name="T9" fmla="*/ 1480 h 1480"/>
                  <a:gd name="T10" fmla="*/ 0 60000 65536"/>
                  <a:gd name="T11" fmla="*/ 0 60000 65536"/>
                  <a:gd name="T12" fmla="*/ 0 60000 65536"/>
                  <a:gd name="T13" fmla="*/ 0 60000 65536"/>
                  <a:gd name="T14" fmla="*/ 0 60000 65536"/>
                  <a:gd name="T15" fmla="*/ 0 w 2960"/>
                  <a:gd name="T16" fmla="*/ 0 h 1480"/>
                  <a:gd name="T17" fmla="*/ 2960 w 2960"/>
                  <a:gd name="T18" fmla="*/ 1480 h 1480"/>
                </a:gdLst>
                <a:ahLst/>
                <a:cxnLst>
                  <a:cxn ang="T10">
                    <a:pos x="T0" y="T1"/>
                  </a:cxn>
                  <a:cxn ang="T11">
                    <a:pos x="T2" y="T3"/>
                  </a:cxn>
                  <a:cxn ang="T12">
                    <a:pos x="T4" y="T5"/>
                  </a:cxn>
                  <a:cxn ang="T13">
                    <a:pos x="T6" y="T7"/>
                  </a:cxn>
                  <a:cxn ang="T14">
                    <a:pos x="T8" y="T9"/>
                  </a:cxn>
                </a:cxnLst>
                <a:rect l="T15" t="T16" r="T17" b="T18"/>
                <a:pathLst>
                  <a:path w="2960" h="1480">
                    <a:moveTo>
                      <a:pt x="1480" y="1480"/>
                    </a:moveTo>
                    <a:lnTo>
                      <a:pt x="0" y="740"/>
                    </a:lnTo>
                    <a:lnTo>
                      <a:pt x="1480" y="0"/>
                    </a:lnTo>
                    <a:lnTo>
                      <a:pt x="2960" y="740"/>
                    </a:lnTo>
                    <a:lnTo>
                      <a:pt x="1480" y="1480"/>
                    </a:lnTo>
                    <a:close/>
                  </a:path>
                </a:pathLst>
              </a:custGeom>
              <a:solidFill>
                <a:srgbClr val="FFF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sp>
            <p:nvSpPr>
              <p:cNvPr id="18544" name="Freeform 27"/>
              <p:cNvSpPr>
                <a:spLocks noChangeArrowheads="1"/>
              </p:cNvSpPr>
              <p:nvPr/>
            </p:nvSpPr>
            <p:spPr bwMode="auto">
              <a:xfrm>
                <a:off x="0" y="740"/>
                <a:ext cx="1480" cy="2220"/>
              </a:xfrm>
              <a:custGeom>
                <a:avLst/>
                <a:gdLst>
                  <a:gd name="T0" fmla="*/ 1480 w 1480"/>
                  <a:gd name="T1" fmla="*/ 740 h 2220"/>
                  <a:gd name="T2" fmla="*/ 1480 w 1480"/>
                  <a:gd name="T3" fmla="*/ 2220 h 2220"/>
                  <a:gd name="T4" fmla="*/ 0 w 1480"/>
                  <a:gd name="T5" fmla="*/ 1480 h 2220"/>
                  <a:gd name="T6" fmla="*/ 0 w 1480"/>
                  <a:gd name="T7" fmla="*/ 0 h 2220"/>
                  <a:gd name="T8" fmla="*/ 1480 w 1480"/>
                  <a:gd name="T9" fmla="*/ 740 h 2220"/>
                  <a:gd name="T10" fmla="*/ 0 60000 65536"/>
                  <a:gd name="T11" fmla="*/ 0 60000 65536"/>
                  <a:gd name="T12" fmla="*/ 0 60000 65536"/>
                  <a:gd name="T13" fmla="*/ 0 60000 65536"/>
                  <a:gd name="T14" fmla="*/ 0 60000 65536"/>
                  <a:gd name="T15" fmla="*/ 0 w 1480"/>
                  <a:gd name="T16" fmla="*/ 0 h 2220"/>
                  <a:gd name="T17" fmla="*/ 1480 w 1480"/>
                  <a:gd name="T18" fmla="*/ 2220 h 2220"/>
                </a:gdLst>
                <a:ahLst/>
                <a:cxnLst>
                  <a:cxn ang="T10">
                    <a:pos x="T0" y="T1"/>
                  </a:cxn>
                  <a:cxn ang="T11">
                    <a:pos x="T2" y="T3"/>
                  </a:cxn>
                  <a:cxn ang="T12">
                    <a:pos x="T4" y="T5"/>
                  </a:cxn>
                  <a:cxn ang="T13">
                    <a:pos x="T6" y="T7"/>
                  </a:cxn>
                  <a:cxn ang="T14">
                    <a:pos x="T8" y="T9"/>
                  </a:cxn>
                </a:cxnLst>
                <a:rect l="T15" t="T16" r="T17" b="T18"/>
                <a:pathLst>
                  <a:path w="1480" h="2220">
                    <a:moveTo>
                      <a:pt x="1480" y="740"/>
                    </a:moveTo>
                    <a:lnTo>
                      <a:pt x="1480" y="2220"/>
                    </a:lnTo>
                    <a:lnTo>
                      <a:pt x="0" y="1480"/>
                    </a:lnTo>
                    <a:lnTo>
                      <a:pt x="0" y="0"/>
                    </a:lnTo>
                    <a:lnTo>
                      <a:pt x="1480" y="740"/>
                    </a:lnTo>
                    <a:close/>
                  </a:path>
                </a:pathLst>
              </a:custGeom>
              <a:solidFill>
                <a:srgbClr val="DDDDDD"/>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sp>
            <p:nvSpPr>
              <p:cNvPr id="18545" name="Freeform 28"/>
              <p:cNvSpPr>
                <a:spLocks noChangeArrowheads="1"/>
              </p:cNvSpPr>
              <p:nvPr/>
            </p:nvSpPr>
            <p:spPr bwMode="auto">
              <a:xfrm>
                <a:off x="1480" y="740"/>
                <a:ext cx="1480" cy="2220"/>
              </a:xfrm>
              <a:custGeom>
                <a:avLst/>
                <a:gdLst>
                  <a:gd name="T0" fmla="*/ 1480 w 1480"/>
                  <a:gd name="T1" fmla="*/ 0 h 2220"/>
                  <a:gd name="T2" fmla="*/ 1480 w 1480"/>
                  <a:gd name="T3" fmla="*/ 1480 h 2220"/>
                  <a:gd name="T4" fmla="*/ 0 w 1480"/>
                  <a:gd name="T5" fmla="*/ 2220 h 2220"/>
                  <a:gd name="T6" fmla="*/ 0 w 1480"/>
                  <a:gd name="T7" fmla="*/ 740 h 2220"/>
                  <a:gd name="T8" fmla="*/ 1480 w 1480"/>
                  <a:gd name="T9" fmla="*/ 0 h 2220"/>
                  <a:gd name="T10" fmla="*/ 0 60000 65536"/>
                  <a:gd name="T11" fmla="*/ 0 60000 65536"/>
                  <a:gd name="T12" fmla="*/ 0 60000 65536"/>
                  <a:gd name="T13" fmla="*/ 0 60000 65536"/>
                  <a:gd name="T14" fmla="*/ 0 60000 65536"/>
                  <a:gd name="T15" fmla="*/ 0 w 1480"/>
                  <a:gd name="T16" fmla="*/ 0 h 2220"/>
                  <a:gd name="T17" fmla="*/ 1480 w 1480"/>
                  <a:gd name="T18" fmla="*/ 2220 h 2220"/>
                </a:gdLst>
                <a:ahLst/>
                <a:cxnLst>
                  <a:cxn ang="T10">
                    <a:pos x="T0" y="T1"/>
                  </a:cxn>
                  <a:cxn ang="T11">
                    <a:pos x="T2" y="T3"/>
                  </a:cxn>
                  <a:cxn ang="T12">
                    <a:pos x="T4" y="T5"/>
                  </a:cxn>
                  <a:cxn ang="T13">
                    <a:pos x="T6" y="T7"/>
                  </a:cxn>
                  <a:cxn ang="T14">
                    <a:pos x="T8" y="T9"/>
                  </a:cxn>
                </a:cxnLst>
                <a:rect l="T15" t="T16" r="T17" b="T18"/>
                <a:pathLst>
                  <a:path w="1480" h="2220">
                    <a:moveTo>
                      <a:pt x="1480" y="0"/>
                    </a:moveTo>
                    <a:lnTo>
                      <a:pt x="1480" y="1480"/>
                    </a:lnTo>
                    <a:lnTo>
                      <a:pt x="0" y="2220"/>
                    </a:lnTo>
                    <a:lnTo>
                      <a:pt x="0" y="740"/>
                    </a:lnTo>
                    <a:lnTo>
                      <a:pt x="1480" y="0"/>
                    </a:lnTo>
                    <a:close/>
                  </a:path>
                </a:pathLst>
              </a:custGeom>
              <a:solidFill>
                <a:srgbClr val="B2B2B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grpSp>
        <p:grpSp>
          <p:nvGrpSpPr>
            <p:cNvPr id="18455" name="Group 29"/>
            <p:cNvGrpSpPr/>
            <p:nvPr/>
          </p:nvGrpSpPr>
          <p:grpSpPr bwMode="auto">
            <a:xfrm>
              <a:off x="1089" y="181"/>
              <a:ext cx="635" cy="658"/>
              <a:chOff x="0" y="0"/>
              <a:chExt cx="2960" cy="2960"/>
            </a:xfrm>
          </p:grpSpPr>
          <p:sp>
            <p:nvSpPr>
              <p:cNvPr id="18540" name="Freeform 30"/>
              <p:cNvSpPr>
                <a:spLocks noChangeArrowheads="1"/>
              </p:cNvSpPr>
              <p:nvPr/>
            </p:nvSpPr>
            <p:spPr bwMode="auto">
              <a:xfrm>
                <a:off x="0" y="0"/>
                <a:ext cx="2960" cy="1480"/>
              </a:xfrm>
              <a:custGeom>
                <a:avLst/>
                <a:gdLst>
                  <a:gd name="T0" fmla="*/ 1480 w 2960"/>
                  <a:gd name="T1" fmla="*/ 1480 h 1480"/>
                  <a:gd name="T2" fmla="*/ 0 w 2960"/>
                  <a:gd name="T3" fmla="*/ 740 h 1480"/>
                  <a:gd name="T4" fmla="*/ 1480 w 2960"/>
                  <a:gd name="T5" fmla="*/ 0 h 1480"/>
                  <a:gd name="T6" fmla="*/ 2960 w 2960"/>
                  <a:gd name="T7" fmla="*/ 740 h 1480"/>
                  <a:gd name="T8" fmla="*/ 1480 w 2960"/>
                  <a:gd name="T9" fmla="*/ 1480 h 1480"/>
                  <a:gd name="T10" fmla="*/ 0 60000 65536"/>
                  <a:gd name="T11" fmla="*/ 0 60000 65536"/>
                  <a:gd name="T12" fmla="*/ 0 60000 65536"/>
                  <a:gd name="T13" fmla="*/ 0 60000 65536"/>
                  <a:gd name="T14" fmla="*/ 0 60000 65536"/>
                  <a:gd name="T15" fmla="*/ 0 w 2960"/>
                  <a:gd name="T16" fmla="*/ 0 h 1480"/>
                  <a:gd name="T17" fmla="*/ 2960 w 2960"/>
                  <a:gd name="T18" fmla="*/ 1480 h 1480"/>
                </a:gdLst>
                <a:ahLst/>
                <a:cxnLst>
                  <a:cxn ang="T10">
                    <a:pos x="T0" y="T1"/>
                  </a:cxn>
                  <a:cxn ang="T11">
                    <a:pos x="T2" y="T3"/>
                  </a:cxn>
                  <a:cxn ang="T12">
                    <a:pos x="T4" y="T5"/>
                  </a:cxn>
                  <a:cxn ang="T13">
                    <a:pos x="T6" y="T7"/>
                  </a:cxn>
                  <a:cxn ang="T14">
                    <a:pos x="T8" y="T9"/>
                  </a:cxn>
                </a:cxnLst>
                <a:rect l="T15" t="T16" r="T17" b="T18"/>
                <a:pathLst>
                  <a:path w="2960" h="1480">
                    <a:moveTo>
                      <a:pt x="1480" y="1480"/>
                    </a:moveTo>
                    <a:lnTo>
                      <a:pt x="0" y="740"/>
                    </a:lnTo>
                    <a:lnTo>
                      <a:pt x="1480" y="0"/>
                    </a:lnTo>
                    <a:lnTo>
                      <a:pt x="2960" y="740"/>
                    </a:lnTo>
                    <a:lnTo>
                      <a:pt x="1480" y="1480"/>
                    </a:lnTo>
                    <a:close/>
                  </a:path>
                </a:pathLst>
              </a:custGeom>
              <a:solidFill>
                <a:srgbClr val="FFF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sp>
            <p:nvSpPr>
              <p:cNvPr id="18541" name="Freeform 31"/>
              <p:cNvSpPr>
                <a:spLocks noChangeArrowheads="1"/>
              </p:cNvSpPr>
              <p:nvPr/>
            </p:nvSpPr>
            <p:spPr bwMode="auto">
              <a:xfrm>
                <a:off x="0" y="740"/>
                <a:ext cx="1480" cy="2220"/>
              </a:xfrm>
              <a:custGeom>
                <a:avLst/>
                <a:gdLst>
                  <a:gd name="T0" fmla="*/ 1480 w 1480"/>
                  <a:gd name="T1" fmla="*/ 740 h 2220"/>
                  <a:gd name="T2" fmla="*/ 1480 w 1480"/>
                  <a:gd name="T3" fmla="*/ 2220 h 2220"/>
                  <a:gd name="T4" fmla="*/ 0 w 1480"/>
                  <a:gd name="T5" fmla="*/ 1480 h 2220"/>
                  <a:gd name="T6" fmla="*/ 0 w 1480"/>
                  <a:gd name="T7" fmla="*/ 0 h 2220"/>
                  <a:gd name="T8" fmla="*/ 1480 w 1480"/>
                  <a:gd name="T9" fmla="*/ 740 h 2220"/>
                  <a:gd name="T10" fmla="*/ 0 60000 65536"/>
                  <a:gd name="T11" fmla="*/ 0 60000 65536"/>
                  <a:gd name="T12" fmla="*/ 0 60000 65536"/>
                  <a:gd name="T13" fmla="*/ 0 60000 65536"/>
                  <a:gd name="T14" fmla="*/ 0 60000 65536"/>
                  <a:gd name="T15" fmla="*/ 0 w 1480"/>
                  <a:gd name="T16" fmla="*/ 0 h 2220"/>
                  <a:gd name="T17" fmla="*/ 1480 w 1480"/>
                  <a:gd name="T18" fmla="*/ 2220 h 2220"/>
                </a:gdLst>
                <a:ahLst/>
                <a:cxnLst>
                  <a:cxn ang="T10">
                    <a:pos x="T0" y="T1"/>
                  </a:cxn>
                  <a:cxn ang="T11">
                    <a:pos x="T2" y="T3"/>
                  </a:cxn>
                  <a:cxn ang="T12">
                    <a:pos x="T4" y="T5"/>
                  </a:cxn>
                  <a:cxn ang="T13">
                    <a:pos x="T6" y="T7"/>
                  </a:cxn>
                  <a:cxn ang="T14">
                    <a:pos x="T8" y="T9"/>
                  </a:cxn>
                </a:cxnLst>
                <a:rect l="T15" t="T16" r="T17" b="T18"/>
                <a:pathLst>
                  <a:path w="1480" h="2220">
                    <a:moveTo>
                      <a:pt x="1480" y="740"/>
                    </a:moveTo>
                    <a:lnTo>
                      <a:pt x="1480" y="2220"/>
                    </a:lnTo>
                    <a:lnTo>
                      <a:pt x="0" y="1480"/>
                    </a:lnTo>
                    <a:lnTo>
                      <a:pt x="0" y="0"/>
                    </a:lnTo>
                    <a:lnTo>
                      <a:pt x="1480" y="740"/>
                    </a:lnTo>
                    <a:close/>
                  </a:path>
                </a:pathLst>
              </a:custGeom>
              <a:solidFill>
                <a:srgbClr val="DDDDDD"/>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sp>
            <p:nvSpPr>
              <p:cNvPr id="18542" name="Freeform 32"/>
              <p:cNvSpPr>
                <a:spLocks noChangeArrowheads="1"/>
              </p:cNvSpPr>
              <p:nvPr/>
            </p:nvSpPr>
            <p:spPr bwMode="auto">
              <a:xfrm>
                <a:off x="1480" y="740"/>
                <a:ext cx="1480" cy="2220"/>
              </a:xfrm>
              <a:custGeom>
                <a:avLst/>
                <a:gdLst>
                  <a:gd name="T0" fmla="*/ 1480 w 1480"/>
                  <a:gd name="T1" fmla="*/ 0 h 2220"/>
                  <a:gd name="T2" fmla="*/ 1480 w 1480"/>
                  <a:gd name="T3" fmla="*/ 1480 h 2220"/>
                  <a:gd name="T4" fmla="*/ 0 w 1480"/>
                  <a:gd name="T5" fmla="*/ 2220 h 2220"/>
                  <a:gd name="T6" fmla="*/ 0 w 1480"/>
                  <a:gd name="T7" fmla="*/ 740 h 2220"/>
                  <a:gd name="T8" fmla="*/ 1480 w 1480"/>
                  <a:gd name="T9" fmla="*/ 0 h 2220"/>
                  <a:gd name="T10" fmla="*/ 0 60000 65536"/>
                  <a:gd name="T11" fmla="*/ 0 60000 65536"/>
                  <a:gd name="T12" fmla="*/ 0 60000 65536"/>
                  <a:gd name="T13" fmla="*/ 0 60000 65536"/>
                  <a:gd name="T14" fmla="*/ 0 60000 65536"/>
                  <a:gd name="T15" fmla="*/ 0 w 1480"/>
                  <a:gd name="T16" fmla="*/ 0 h 2220"/>
                  <a:gd name="T17" fmla="*/ 1480 w 1480"/>
                  <a:gd name="T18" fmla="*/ 2220 h 2220"/>
                </a:gdLst>
                <a:ahLst/>
                <a:cxnLst>
                  <a:cxn ang="T10">
                    <a:pos x="T0" y="T1"/>
                  </a:cxn>
                  <a:cxn ang="T11">
                    <a:pos x="T2" y="T3"/>
                  </a:cxn>
                  <a:cxn ang="T12">
                    <a:pos x="T4" y="T5"/>
                  </a:cxn>
                  <a:cxn ang="T13">
                    <a:pos x="T6" y="T7"/>
                  </a:cxn>
                  <a:cxn ang="T14">
                    <a:pos x="T8" y="T9"/>
                  </a:cxn>
                </a:cxnLst>
                <a:rect l="T15" t="T16" r="T17" b="T18"/>
                <a:pathLst>
                  <a:path w="1480" h="2220">
                    <a:moveTo>
                      <a:pt x="1480" y="0"/>
                    </a:moveTo>
                    <a:lnTo>
                      <a:pt x="1480" y="1480"/>
                    </a:lnTo>
                    <a:lnTo>
                      <a:pt x="0" y="2220"/>
                    </a:lnTo>
                    <a:lnTo>
                      <a:pt x="0" y="740"/>
                    </a:lnTo>
                    <a:lnTo>
                      <a:pt x="1480" y="0"/>
                    </a:lnTo>
                    <a:close/>
                  </a:path>
                </a:pathLst>
              </a:custGeom>
              <a:solidFill>
                <a:srgbClr val="B2B2B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grpSp>
        <p:grpSp>
          <p:nvGrpSpPr>
            <p:cNvPr id="18456" name="Group 33"/>
            <p:cNvGrpSpPr/>
            <p:nvPr/>
          </p:nvGrpSpPr>
          <p:grpSpPr bwMode="auto">
            <a:xfrm>
              <a:off x="1452" y="1134"/>
              <a:ext cx="635" cy="658"/>
              <a:chOff x="0" y="0"/>
              <a:chExt cx="2960" cy="2960"/>
            </a:xfrm>
          </p:grpSpPr>
          <p:sp>
            <p:nvSpPr>
              <p:cNvPr id="18537" name="Freeform 34"/>
              <p:cNvSpPr>
                <a:spLocks noChangeArrowheads="1"/>
              </p:cNvSpPr>
              <p:nvPr/>
            </p:nvSpPr>
            <p:spPr bwMode="auto">
              <a:xfrm>
                <a:off x="0" y="0"/>
                <a:ext cx="2960" cy="1480"/>
              </a:xfrm>
              <a:custGeom>
                <a:avLst/>
                <a:gdLst>
                  <a:gd name="T0" fmla="*/ 1480 w 2960"/>
                  <a:gd name="T1" fmla="*/ 1480 h 1480"/>
                  <a:gd name="T2" fmla="*/ 0 w 2960"/>
                  <a:gd name="T3" fmla="*/ 740 h 1480"/>
                  <a:gd name="T4" fmla="*/ 1480 w 2960"/>
                  <a:gd name="T5" fmla="*/ 0 h 1480"/>
                  <a:gd name="T6" fmla="*/ 2960 w 2960"/>
                  <a:gd name="T7" fmla="*/ 740 h 1480"/>
                  <a:gd name="T8" fmla="*/ 1480 w 2960"/>
                  <a:gd name="T9" fmla="*/ 1480 h 1480"/>
                  <a:gd name="T10" fmla="*/ 0 60000 65536"/>
                  <a:gd name="T11" fmla="*/ 0 60000 65536"/>
                  <a:gd name="T12" fmla="*/ 0 60000 65536"/>
                  <a:gd name="T13" fmla="*/ 0 60000 65536"/>
                  <a:gd name="T14" fmla="*/ 0 60000 65536"/>
                  <a:gd name="T15" fmla="*/ 0 w 2960"/>
                  <a:gd name="T16" fmla="*/ 0 h 1480"/>
                  <a:gd name="T17" fmla="*/ 2960 w 2960"/>
                  <a:gd name="T18" fmla="*/ 1480 h 1480"/>
                </a:gdLst>
                <a:ahLst/>
                <a:cxnLst>
                  <a:cxn ang="T10">
                    <a:pos x="T0" y="T1"/>
                  </a:cxn>
                  <a:cxn ang="T11">
                    <a:pos x="T2" y="T3"/>
                  </a:cxn>
                  <a:cxn ang="T12">
                    <a:pos x="T4" y="T5"/>
                  </a:cxn>
                  <a:cxn ang="T13">
                    <a:pos x="T6" y="T7"/>
                  </a:cxn>
                  <a:cxn ang="T14">
                    <a:pos x="T8" y="T9"/>
                  </a:cxn>
                </a:cxnLst>
                <a:rect l="T15" t="T16" r="T17" b="T18"/>
                <a:pathLst>
                  <a:path w="2960" h="1480">
                    <a:moveTo>
                      <a:pt x="1480" y="1480"/>
                    </a:moveTo>
                    <a:lnTo>
                      <a:pt x="0" y="740"/>
                    </a:lnTo>
                    <a:lnTo>
                      <a:pt x="1480" y="0"/>
                    </a:lnTo>
                    <a:lnTo>
                      <a:pt x="2960" y="740"/>
                    </a:lnTo>
                    <a:lnTo>
                      <a:pt x="1480" y="1480"/>
                    </a:lnTo>
                    <a:close/>
                  </a:path>
                </a:pathLst>
              </a:custGeom>
              <a:solidFill>
                <a:srgbClr val="FFF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sp>
            <p:nvSpPr>
              <p:cNvPr id="18538" name="Freeform 35"/>
              <p:cNvSpPr>
                <a:spLocks noChangeArrowheads="1"/>
              </p:cNvSpPr>
              <p:nvPr/>
            </p:nvSpPr>
            <p:spPr bwMode="auto">
              <a:xfrm>
                <a:off x="0" y="740"/>
                <a:ext cx="1480" cy="2220"/>
              </a:xfrm>
              <a:custGeom>
                <a:avLst/>
                <a:gdLst>
                  <a:gd name="T0" fmla="*/ 1480 w 1480"/>
                  <a:gd name="T1" fmla="*/ 740 h 2220"/>
                  <a:gd name="T2" fmla="*/ 1480 w 1480"/>
                  <a:gd name="T3" fmla="*/ 2220 h 2220"/>
                  <a:gd name="T4" fmla="*/ 0 w 1480"/>
                  <a:gd name="T5" fmla="*/ 1480 h 2220"/>
                  <a:gd name="T6" fmla="*/ 0 w 1480"/>
                  <a:gd name="T7" fmla="*/ 0 h 2220"/>
                  <a:gd name="T8" fmla="*/ 1480 w 1480"/>
                  <a:gd name="T9" fmla="*/ 740 h 2220"/>
                  <a:gd name="T10" fmla="*/ 0 60000 65536"/>
                  <a:gd name="T11" fmla="*/ 0 60000 65536"/>
                  <a:gd name="T12" fmla="*/ 0 60000 65536"/>
                  <a:gd name="T13" fmla="*/ 0 60000 65536"/>
                  <a:gd name="T14" fmla="*/ 0 60000 65536"/>
                  <a:gd name="T15" fmla="*/ 0 w 1480"/>
                  <a:gd name="T16" fmla="*/ 0 h 2220"/>
                  <a:gd name="T17" fmla="*/ 1480 w 1480"/>
                  <a:gd name="T18" fmla="*/ 2220 h 2220"/>
                </a:gdLst>
                <a:ahLst/>
                <a:cxnLst>
                  <a:cxn ang="T10">
                    <a:pos x="T0" y="T1"/>
                  </a:cxn>
                  <a:cxn ang="T11">
                    <a:pos x="T2" y="T3"/>
                  </a:cxn>
                  <a:cxn ang="T12">
                    <a:pos x="T4" y="T5"/>
                  </a:cxn>
                  <a:cxn ang="T13">
                    <a:pos x="T6" y="T7"/>
                  </a:cxn>
                  <a:cxn ang="T14">
                    <a:pos x="T8" y="T9"/>
                  </a:cxn>
                </a:cxnLst>
                <a:rect l="T15" t="T16" r="T17" b="T18"/>
                <a:pathLst>
                  <a:path w="1480" h="2220">
                    <a:moveTo>
                      <a:pt x="1480" y="740"/>
                    </a:moveTo>
                    <a:lnTo>
                      <a:pt x="1480" y="2220"/>
                    </a:lnTo>
                    <a:lnTo>
                      <a:pt x="0" y="1480"/>
                    </a:lnTo>
                    <a:lnTo>
                      <a:pt x="0" y="0"/>
                    </a:lnTo>
                    <a:lnTo>
                      <a:pt x="1480" y="740"/>
                    </a:lnTo>
                    <a:close/>
                  </a:path>
                </a:pathLst>
              </a:custGeom>
              <a:solidFill>
                <a:srgbClr val="DDDDDD"/>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sp>
            <p:nvSpPr>
              <p:cNvPr id="18539" name="Freeform 36"/>
              <p:cNvSpPr>
                <a:spLocks noChangeArrowheads="1"/>
              </p:cNvSpPr>
              <p:nvPr/>
            </p:nvSpPr>
            <p:spPr bwMode="auto">
              <a:xfrm>
                <a:off x="1480" y="740"/>
                <a:ext cx="1480" cy="2220"/>
              </a:xfrm>
              <a:custGeom>
                <a:avLst/>
                <a:gdLst>
                  <a:gd name="T0" fmla="*/ 1480 w 1480"/>
                  <a:gd name="T1" fmla="*/ 0 h 2220"/>
                  <a:gd name="T2" fmla="*/ 1480 w 1480"/>
                  <a:gd name="T3" fmla="*/ 1480 h 2220"/>
                  <a:gd name="T4" fmla="*/ 0 w 1480"/>
                  <a:gd name="T5" fmla="*/ 2220 h 2220"/>
                  <a:gd name="T6" fmla="*/ 0 w 1480"/>
                  <a:gd name="T7" fmla="*/ 740 h 2220"/>
                  <a:gd name="T8" fmla="*/ 1480 w 1480"/>
                  <a:gd name="T9" fmla="*/ 0 h 2220"/>
                  <a:gd name="T10" fmla="*/ 0 60000 65536"/>
                  <a:gd name="T11" fmla="*/ 0 60000 65536"/>
                  <a:gd name="T12" fmla="*/ 0 60000 65536"/>
                  <a:gd name="T13" fmla="*/ 0 60000 65536"/>
                  <a:gd name="T14" fmla="*/ 0 60000 65536"/>
                  <a:gd name="T15" fmla="*/ 0 w 1480"/>
                  <a:gd name="T16" fmla="*/ 0 h 2220"/>
                  <a:gd name="T17" fmla="*/ 1480 w 1480"/>
                  <a:gd name="T18" fmla="*/ 2220 h 2220"/>
                </a:gdLst>
                <a:ahLst/>
                <a:cxnLst>
                  <a:cxn ang="T10">
                    <a:pos x="T0" y="T1"/>
                  </a:cxn>
                  <a:cxn ang="T11">
                    <a:pos x="T2" y="T3"/>
                  </a:cxn>
                  <a:cxn ang="T12">
                    <a:pos x="T4" y="T5"/>
                  </a:cxn>
                  <a:cxn ang="T13">
                    <a:pos x="T6" y="T7"/>
                  </a:cxn>
                  <a:cxn ang="T14">
                    <a:pos x="T8" y="T9"/>
                  </a:cxn>
                </a:cxnLst>
                <a:rect l="T15" t="T16" r="T17" b="T18"/>
                <a:pathLst>
                  <a:path w="1480" h="2220">
                    <a:moveTo>
                      <a:pt x="1480" y="0"/>
                    </a:moveTo>
                    <a:lnTo>
                      <a:pt x="1480" y="1480"/>
                    </a:lnTo>
                    <a:lnTo>
                      <a:pt x="0" y="2220"/>
                    </a:lnTo>
                    <a:lnTo>
                      <a:pt x="0" y="740"/>
                    </a:lnTo>
                    <a:lnTo>
                      <a:pt x="1480" y="0"/>
                    </a:lnTo>
                    <a:close/>
                  </a:path>
                </a:pathLst>
              </a:custGeom>
              <a:solidFill>
                <a:srgbClr val="B2B2B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grpSp>
        <p:grpSp>
          <p:nvGrpSpPr>
            <p:cNvPr id="18457" name="Group 37"/>
            <p:cNvGrpSpPr/>
            <p:nvPr/>
          </p:nvGrpSpPr>
          <p:grpSpPr bwMode="auto">
            <a:xfrm>
              <a:off x="1452" y="749"/>
              <a:ext cx="635" cy="658"/>
              <a:chOff x="0" y="0"/>
              <a:chExt cx="2960" cy="2960"/>
            </a:xfrm>
          </p:grpSpPr>
          <p:sp>
            <p:nvSpPr>
              <p:cNvPr id="18534" name="Freeform 38"/>
              <p:cNvSpPr>
                <a:spLocks noChangeArrowheads="1"/>
              </p:cNvSpPr>
              <p:nvPr/>
            </p:nvSpPr>
            <p:spPr bwMode="auto">
              <a:xfrm>
                <a:off x="0" y="0"/>
                <a:ext cx="2960" cy="1480"/>
              </a:xfrm>
              <a:custGeom>
                <a:avLst/>
                <a:gdLst>
                  <a:gd name="T0" fmla="*/ 1480 w 2960"/>
                  <a:gd name="T1" fmla="*/ 1480 h 1480"/>
                  <a:gd name="T2" fmla="*/ 0 w 2960"/>
                  <a:gd name="T3" fmla="*/ 740 h 1480"/>
                  <a:gd name="T4" fmla="*/ 1480 w 2960"/>
                  <a:gd name="T5" fmla="*/ 0 h 1480"/>
                  <a:gd name="T6" fmla="*/ 2960 w 2960"/>
                  <a:gd name="T7" fmla="*/ 740 h 1480"/>
                  <a:gd name="T8" fmla="*/ 1480 w 2960"/>
                  <a:gd name="T9" fmla="*/ 1480 h 1480"/>
                  <a:gd name="T10" fmla="*/ 0 60000 65536"/>
                  <a:gd name="T11" fmla="*/ 0 60000 65536"/>
                  <a:gd name="T12" fmla="*/ 0 60000 65536"/>
                  <a:gd name="T13" fmla="*/ 0 60000 65536"/>
                  <a:gd name="T14" fmla="*/ 0 60000 65536"/>
                  <a:gd name="T15" fmla="*/ 0 w 2960"/>
                  <a:gd name="T16" fmla="*/ 0 h 1480"/>
                  <a:gd name="T17" fmla="*/ 2960 w 2960"/>
                  <a:gd name="T18" fmla="*/ 1480 h 1480"/>
                </a:gdLst>
                <a:ahLst/>
                <a:cxnLst>
                  <a:cxn ang="T10">
                    <a:pos x="T0" y="T1"/>
                  </a:cxn>
                  <a:cxn ang="T11">
                    <a:pos x="T2" y="T3"/>
                  </a:cxn>
                  <a:cxn ang="T12">
                    <a:pos x="T4" y="T5"/>
                  </a:cxn>
                  <a:cxn ang="T13">
                    <a:pos x="T6" y="T7"/>
                  </a:cxn>
                  <a:cxn ang="T14">
                    <a:pos x="T8" y="T9"/>
                  </a:cxn>
                </a:cxnLst>
                <a:rect l="T15" t="T16" r="T17" b="T18"/>
                <a:pathLst>
                  <a:path w="2960" h="1480">
                    <a:moveTo>
                      <a:pt x="1480" y="1480"/>
                    </a:moveTo>
                    <a:lnTo>
                      <a:pt x="0" y="740"/>
                    </a:lnTo>
                    <a:lnTo>
                      <a:pt x="1480" y="0"/>
                    </a:lnTo>
                    <a:lnTo>
                      <a:pt x="2960" y="740"/>
                    </a:lnTo>
                    <a:lnTo>
                      <a:pt x="1480" y="1480"/>
                    </a:lnTo>
                    <a:close/>
                  </a:path>
                </a:pathLst>
              </a:custGeom>
              <a:solidFill>
                <a:srgbClr val="FFF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sp>
            <p:nvSpPr>
              <p:cNvPr id="18535" name="Freeform 39"/>
              <p:cNvSpPr>
                <a:spLocks noChangeArrowheads="1"/>
              </p:cNvSpPr>
              <p:nvPr/>
            </p:nvSpPr>
            <p:spPr bwMode="auto">
              <a:xfrm>
                <a:off x="0" y="740"/>
                <a:ext cx="1480" cy="2220"/>
              </a:xfrm>
              <a:custGeom>
                <a:avLst/>
                <a:gdLst>
                  <a:gd name="T0" fmla="*/ 1480 w 1480"/>
                  <a:gd name="T1" fmla="*/ 740 h 2220"/>
                  <a:gd name="T2" fmla="*/ 1480 w 1480"/>
                  <a:gd name="T3" fmla="*/ 2220 h 2220"/>
                  <a:gd name="T4" fmla="*/ 0 w 1480"/>
                  <a:gd name="T5" fmla="*/ 1480 h 2220"/>
                  <a:gd name="T6" fmla="*/ 0 w 1480"/>
                  <a:gd name="T7" fmla="*/ 0 h 2220"/>
                  <a:gd name="T8" fmla="*/ 1480 w 1480"/>
                  <a:gd name="T9" fmla="*/ 740 h 2220"/>
                  <a:gd name="T10" fmla="*/ 0 60000 65536"/>
                  <a:gd name="T11" fmla="*/ 0 60000 65536"/>
                  <a:gd name="T12" fmla="*/ 0 60000 65536"/>
                  <a:gd name="T13" fmla="*/ 0 60000 65536"/>
                  <a:gd name="T14" fmla="*/ 0 60000 65536"/>
                  <a:gd name="T15" fmla="*/ 0 w 1480"/>
                  <a:gd name="T16" fmla="*/ 0 h 2220"/>
                  <a:gd name="T17" fmla="*/ 1480 w 1480"/>
                  <a:gd name="T18" fmla="*/ 2220 h 2220"/>
                </a:gdLst>
                <a:ahLst/>
                <a:cxnLst>
                  <a:cxn ang="T10">
                    <a:pos x="T0" y="T1"/>
                  </a:cxn>
                  <a:cxn ang="T11">
                    <a:pos x="T2" y="T3"/>
                  </a:cxn>
                  <a:cxn ang="T12">
                    <a:pos x="T4" y="T5"/>
                  </a:cxn>
                  <a:cxn ang="T13">
                    <a:pos x="T6" y="T7"/>
                  </a:cxn>
                  <a:cxn ang="T14">
                    <a:pos x="T8" y="T9"/>
                  </a:cxn>
                </a:cxnLst>
                <a:rect l="T15" t="T16" r="T17" b="T18"/>
                <a:pathLst>
                  <a:path w="1480" h="2220">
                    <a:moveTo>
                      <a:pt x="1480" y="740"/>
                    </a:moveTo>
                    <a:lnTo>
                      <a:pt x="1480" y="2220"/>
                    </a:lnTo>
                    <a:lnTo>
                      <a:pt x="0" y="1480"/>
                    </a:lnTo>
                    <a:lnTo>
                      <a:pt x="0" y="0"/>
                    </a:lnTo>
                    <a:lnTo>
                      <a:pt x="1480" y="740"/>
                    </a:lnTo>
                    <a:close/>
                  </a:path>
                </a:pathLst>
              </a:custGeom>
              <a:solidFill>
                <a:srgbClr val="DDDDDD"/>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sp>
            <p:nvSpPr>
              <p:cNvPr id="18536" name="Freeform 40"/>
              <p:cNvSpPr>
                <a:spLocks noChangeArrowheads="1"/>
              </p:cNvSpPr>
              <p:nvPr/>
            </p:nvSpPr>
            <p:spPr bwMode="auto">
              <a:xfrm>
                <a:off x="1480" y="740"/>
                <a:ext cx="1480" cy="2220"/>
              </a:xfrm>
              <a:custGeom>
                <a:avLst/>
                <a:gdLst>
                  <a:gd name="T0" fmla="*/ 1480 w 1480"/>
                  <a:gd name="T1" fmla="*/ 0 h 2220"/>
                  <a:gd name="T2" fmla="*/ 1480 w 1480"/>
                  <a:gd name="T3" fmla="*/ 1480 h 2220"/>
                  <a:gd name="T4" fmla="*/ 0 w 1480"/>
                  <a:gd name="T5" fmla="*/ 2220 h 2220"/>
                  <a:gd name="T6" fmla="*/ 0 w 1480"/>
                  <a:gd name="T7" fmla="*/ 740 h 2220"/>
                  <a:gd name="T8" fmla="*/ 1480 w 1480"/>
                  <a:gd name="T9" fmla="*/ 0 h 2220"/>
                  <a:gd name="T10" fmla="*/ 0 60000 65536"/>
                  <a:gd name="T11" fmla="*/ 0 60000 65536"/>
                  <a:gd name="T12" fmla="*/ 0 60000 65536"/>
                  <a:gd name="T13" fmla="*/ 0 60000 65536"/>
                  <a:gd name="T14" fmla="*/ 0 60000 65536"/>
                  <a:gd name="T15" fmla="*/ 0 w 1480"/>
                  <a:gd name="T16" fmla="*/ 0 h 2220"/>
                  <a:gd name="T17" fmla="*/ 1480 w 1480"/>
                  <a:gd name="T18" fmla="*/ 2220 h 2220"/>
                </a:gdLst>
                <a:ahLst/>
                <a:cxnLst>
                  <a:cxn ang="T10">
                    <a:pos x="T0" y="T1"/>
                  </a:cxn>
                  <a:cxn ang="T11">
                    <a:pos x="T2" y="T3"/>
                  </a:cxn>
                  <a:cxn ang="T12">
                    <a:pos x="T4" y="T5"/>
                  </a:cxn>
                  <a:cxn ang="T13">
                    <a:pos x="T6" y="T7"/>
                  </a:cxn>
                  <a:cxn ang="T14">
                    <a:pos x="T8" y="T9"/>
                  </a:cxn>
                </a:cxnLst>
                <a:rect l="T15" t="T16" r="T17" b="T18"/>
                <a:pathLst>
                  <a:path w="1480" h="2220">
                    <a:moveTo>
                      <a:pt x="1480" y="0"/>
                    </a:moveTo>
                    <a:lnTo>
                      <a:pt x="1480" y="1480"/>
                    </a:lnTo>
                    <a:lnTo>
                      <a:pt x="0" y="2220"/>
                    </a:lnTo>
                    <a:lnTo>
                      <a:pt x="0" y="740"/>
                    </a:lnTo>
                    <a:lnTo>
                      <a:pt x="1480" y="0"/>
                    </a:lnTo>
                    <a:close/>
                  </a:path>
                </a:pathLst>
              </a:custGeom>
              <a:solidFill>
                <a:srgbClr val="B2B2B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grpSp>
        <p:grpSp>
          <p:nvGrpSpPr>
            <p:cNvPr id="18458" name="Group 41"/>
            <p:cNvGrpSpPr/>
            <p:nvPr/>
          </p:nvGrpSpPr>
          <p:grpSpPr bwMode="auto">
            <a:xfrm>
              <a:off x="1452" y="363"/>
              <a:ext cx="635" cy="658"/>
              <a:chOff x="0" y="0"/>
              <a:chExt cx="2960" cy="2960"/>
            </a:xfrm>
          </p:grpSpPr>
          <p:sp>
            <p:nvSpPr>
              <p:cNvPr id="18531" name="Freeform 42"/>
              <p:cNvSpPr>
                <a:spLocks noChangeArrowheads="1"/>
              </p:cNvSpPr>
              <p:nvPr/>
            </p:nvSpPr>
            <p:spPr bwMode="auto">
              <a:xfrm>
                <a:off x="0" y="0"/>
                <a:ext cx="2960" cy="1480"/>
              </a:xfrm>
              <a:custGeom>
                <a:avLst/>
                <a:gdLst>
                  <a:gd name="T0" fmla="*/ 1480 w 2960"/>
                  <a:gd name="T1" fmla="*/ 1480 h 1480"/>
                  <a:gd name="T2" fmla="*/ 0 w 2960"/>
                  <a:gd name="T3" fmla="*/ 740 h 1480"/>
                  <a:gd name="T4" fmla="*/ 1480 w 2960"/>
                  <a:gd name="T5" fmla="*/ 0 h 1480"/>
                  <a:gd name="T6" fmla="*/ 2960 w 2960"/>
                  <a:gd name="T7" fmla="*/ 740 h 1480"/>
                  <a:gd name="T8" fmla="*/ 1480 w 2960"/>
                  <a:gd name="T9" fmla="*/ 1480 h 1480"/>
                  <a:gd name="T10" fmla="*/ 0 60000 65536"/>
                  <a:gd name="T11" fmla="*/ 0 60000 65536"/>
                  <a:gd name="T12" fmla="*/ 0 60000 65536"/>
                  <a:gd name="T13" fmla="*/ 0 60000 65536"/>
                  <a:gd name="T14" fmla="*/ 0 60000 65536"/>
                  <a:gd name="T15" fmla="*/ 0 w 2960"/>
                  <a:gd name="T16" fmla="*/ 0 h 1480"/>
                  <a:gd name="T17" fmla="*/ 2960 w 2960"/>
                  <a:gd name="T18" fmla="*/ 1480 h 1480"/>
                </a:gdLst>
                <a:ahLst/>
                <a:cxnLst>
                  <a:cxn ang="T10">
                    <a:pos x="T0" y="T1"/>
                  </a:cxn>
                  <a:cxn ang="T11">
                    <a:pos x="T2" y="T3"/>
                  </a:cxn>
                  <a:cxn ang="T12">
                    <a:pos x="T4" y="T5"/>
                  </a:cxn>
                  <a:cxn ang="T13">
                    <a:pos x="T6" y="T7"/>
                  </a:cxn>
                  <a:cxn ang="T14">
                    <a:pos x="T8" y="T9"/>
                  </a:cxn>
                </a:cxnLst>
                <a:rect l="T15" t="T16" r="T17" b="T18"/>
                <a:pathLst>
                  <a:path w="2960" h="1480">
                    <a:moveTo>
                      <a:pt x="1480" y="1480"/>
                    </a:moveTo>
                    <a:lnTo>
                      <a:pt x="0" y="740"/>
                    </a:lnTo>
                    <a:lnTo>
                      <a:pt x="1480" y="0"/>
                    </a:lnTo>
                    <a:lnTo>
                      <a:pt x="2960" y="740"/>
                    </a:lnTo>
                    <a:lnTo>
                      <a:pt x="1480" y="1480"/>
                    </a:lnTo>
                    <a:close/>
                  </a:path>
                </a:pathLst>
              </a:custGeom>
              <a:solidFill>
                <a:srgbClr val="FFFFFF">
                  <a:alpha val="25098"/>
                </a:srgbClr>
              </a:solidFill>
              <a:ln w="19050" cap="rnd" cmpd="sng">
                <a:solidFill>
                  <a:srgbClr val="969696"/>
                </a:solidFill>
                <a:prstDash val="sysDot"/>
                <a:miter lim="800000"/>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sp>
            <p:nvSpPr>
              <p:cNvPr id="18532" name="Freeform 43"/>
              <p:cNvSpPr/>
              <p:nvPr/>
            </p:nvSpPr>
            <p:spPr bwMode="auto">
              <a:xfrm>
                <a:off x="0" y="740"/>
                <a:ext cx="1480" cy="2220"/>
              </a:xfrm>
              <a:custGeom>
                <a:avLst/>
                <a:gdLst>
                  <a:gd name="T0" fmla="*/ 1480 w 1480"/>
                  <a:gd name="T1" fmla="*/ 740 h 2220"/>
                  <a:gd name="T2" fmla="*/ 1480 w 1480"/>
                  <a:gd name="T3" fmla="*/ 2220 h 2220"/>
                  <a:gd name="T4" fmla="*/ 0 w 1480"/>
                  <a:gd name="T5" fmla="*/ 1480 h 2220"/>
                  <a:gd name="T6" fmla="*/ 0 w 1480"/>
                  <a:gd name="T7" fmla="*/ 0 h 2220"/>
                  <a:gd name="T8" fmla="*/ 1480 w 1480"/>
                  <a:gd name="T9" fmla="*/ 740 h 2220"/>
                  <a:gd name="T10" fmla="*/ 0 60000 65536"/>
                  <a:gd name="T11" fmla="*/ 0 60000 65536"/>
                  <a:gd name="T12" fmla="*/ 0 60000 65536"/>
                  <a:gd name="T13" fmla="*/ 0 60000 65536"/>
                  <a:gd name="T14" fmla="*/ 0 60000 65536"/>
                  <a:gd name="T15" fmla="*/ 0 w 1480"/>
                  <a:gd name="T16" fmla="*/ 0 h 2220"/>
                  <a:gd name="T17" fmla="*/ 1480 w 1480"/>
                  <a:gd name="T18" fmla="*/ 2220 h 2220"/>
                </a:gdLst>
                <a:ahLst/>
                <a:cxnLst>
                  <a:cxn ang="T10">
                    <a:pos x="T0" y="T1"/>
                  </a:cxn>
                  <a:cxn ang="T11">
                    <a:pos x="T2" y="T3"/>
                  </a:cxn>
                  <a:cxn ang="T12">
                    <a:pos x="T4" y="T5"/>
                  </a:cxn>
                  <a:cxn ang="T13">
                    <a:pos x="T6" y="T7"/>
                  </a:cxn>
                  <a:cxn ang="T14">
                    <a:pos x="T8" y="T9"/>
                  </a:cxn>
                </a:cxnLst>
                <a:rect l="T15" t="T16" r="T17" b="T18"/>
                <a:pathLst>
                  <a:path w="1480" h="2220">
                    <a:moveTo>
                      <a:pt x="1480" y="740"/>
                    </a:moveTo>
                    <a:lnTo>
                      <a:pt x="1480" y="2220"/>
                    </a:lnTo>
                    <a:lnTo>
                      <a:pt x="0" y="1480"/>
                    </a:lnTo>
                    <a:lnTo>
                      <a:pt x="0" y="0"/>
                    </a:lnTo>
                    <a:lnTo>
                      <a:pt x="1480" y="740"/>
                    </a:lnTo>
                    <a:close/>
                  </a:path>
                </a:pathLst>
              </a:custGeom>
              <a:solidFill>
                <a:srgbClr val="FFFFFF">
                  <a:alpha val="25098"/>
                </a:srgbClr>
              </a:solidFill>
              <a:ln w="19050" cap="rnd" cmpd="sng">
                <a:solidFill>
                  <a:srgbClr val="969696"/>
                </a:solidFill>
                <a:prstDash val="sysDot"/>
                <a:miter lim="800000"/>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sp>
            <p:nvSpPr>
              <p:cNvPr id="18533" name="Freeform 44"/>
              <p:cNvSpPr/>
              <p:nvPr/>
            </p:nvSpPr>
            <p:spPr bwMode="auto">
              <a:xfrm>
                <a:off x="1480" y="740"/>
                <a:ext cx="1480" cy="2220"/>
              </a:xfrm>
              <a:custGeom>
                <a:avLst/>
                <a:gdLst>
                  <a:gd name="T0" fmla="*/ 1480 w 1480"/>
                  <a:gd name="T1" fmla="*/ 0 h 2220"/>
                  <a:gd name="T2" fmla="*/ 1480 w 1480"/>
                  <a:gd name="T3" fmla="*/ 1480 h 2220"/>
                  <a:gd name="T4" fmla="*/ 0 w 1480"/>
                  <a:gd name="T5" fmla="*/ 2220 h 2220"/>
                  <a:gd name="T6" fmla="*/ 0 w 1480"/>
                  <a:gd name="T7" fmla="*/ 740 h 2220"/>
                  <a:gd name="T8" fmla="*/ 1480 w 1480"/>
                  <a:gd name="T9" fmla="*/ 0 h 2220"/>
                  <a:gd name="T10" fmla="*/ 0 60000 65536"/>
                  <a:gd name="T11" fmla="*/ 0 60000 65536"/>
                  <a:gd name="T12" fmla="*/ 0 60000 65536"/>
                  <a:gd name="T13" fmla="*/ 0 60000 65536"/>
                  <a:gd name="T14" fmla="*/ 0 60000 65536"/>
                  <a:gd name="T15" fmla="*/ 0 w 1480"/>
                  <a:gd name="T16" fmla="*/ 0 h 2220"/>
                  <a:gd name="T17" fmla="*/ 1480 w 1480"/>
                  <a:gd name="T18" fmla="*/ 2220 h 2220"/>
                </a:gdLst>
                <a:ahLst/>
                <a:cxnLst>
                  <a:cxn ang="T10">
                    <a:pos x="T0" y="T1"/>
                  </a:cxn>
                  <a:cxn ang="T11">
                    <a:pos x="T2" y="T3"/>
                  </a:cxn>
                  <a:cxn ang="T12">
                    <a:pos x="T4" y="T5"/>
                  </a:cxn>
                  <a:cxn ang="T13">
                    <a:pos x="T6" y="T7"/>
                  </a:cxn>
                  <a:cxn ang="T14">
                    <a:pos x="T8" y="T9"/>
                  </a:cxn>
                </a:cxnLst>
                <a:rect l="T15" t="T16" r="T17" b="T18"/>
                <a:pathLst>
                  <a:path w="1480" h="2220">
                    <a:moveTo>
                      <a:pt x="1480" y="0"/>
                    </a:moveTo>
                    <a:lnTo>
                      <a:pt x="1480" y="1480"/>
                    </a:lnTo>
                    <a:lnTo>
                      <a:pt x="0" y="2220"/>
                    </a:lnTo>
                    <a:lnTo>
                      <a:pt x="0" y="740"/>
                    </a:lnTo>
                    <a:lnTo>
                      <a:pt x="1480" y="0"/>
                    </a:lnTo>
                    <a:close/>
                  </a:path>
                </a:pathLst>
              </a:custGeom>
              <a:solidFill>
                <a:srgbClr val="FFFFFF">
                  <a:alpha val="25098"/>
                </a:srgbClr>
              </a:solidFill>
              <a:ln w="19050" cap="rnd" cmpd="sng">
                <a:solidFill>
                  <a:srgbClr val="969696"/>
                </a:solidFill>
                <a:prstDash val="sysDot"/>
                <a:miter lim="800000"/>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grpSp>
        <p:grpSp>
          <p:nvGrpSpPr>
            <p:cNvPr id="18459" name="Group 45"/>
            <p:cNvGrpSpPr/>
            <p:nvPr/>
          </p:nvGrpSpPr>
          <p:grpSpPr bwMode="auto">
            <a:xfrm>
              <a:off x="363" y="952"/>
              <a:ext cx="635" cy="658"/>
              <a:chOff x="0" y="0"/>
              <a:chExt cx="2960" cy="2960"/>
            </a:xfrm>
          </p:grpSpPr>
          <p:sp>
            <p:nvSpPr>
              <p:cNvPr id="18528" name="Freeform 46"/>
              <p:cNvSpPr>
                <a:spLocks noChangeArrowheads="1"/>
              </p:cNvSpPr>
              <p:nvPr/>
            </p:nvSpPr>
            <p:spPr bwMode="auto">
              <a:xfrm>
                <a:off x="0" y="0"/>
                <a:ext cx="2960" cy="1480"/>
              </a:xfrm>
              <a:custGeom>
                <a:avLst/>
                <a:gdLst>
                  <a:gd name="T0" fmla="*/ 1480 w 2960"/>
                  <a:gd name="T1" fmla="*/ 1480 h 1480"/>
                  <a:gd name="T2" fmla="*/ 0 w 2960"/>
                  <a:gd name="T3" fmla="*/ 740 h 1480"/>
                  <a:gd name="T4" fmla="*/ 1480 w 2960"/>
                  <a:gd name="T5" fmla="*/ 0 h 1480"/>
                  <a:gd name="T6" fmla="*/ 2960 w 2960"/>
                  <a:gd name="T7" fmla="*/ 740 h 1480"/>
                  <a:gd name="T8" fmla="*/ 1480 w 2960"/>
                  <a:gd name="T9" fmla="*/ 1480 h 1480"/>
                  <a:gd name="T10" fmla="*/ 0 60000 65536"/>
                  <a:gd name="T11" fmla="*/ 0 60000 65536"/>
                  <a:gd name="T12" fmla="*/ 0 60000 65536"/>
                  <a:gd name="T13" fmla="*/ 0 60000 65536"/>
                  <a:gd name="T14" fmla="*/ 0 60000 65536"/>
                  <a:gd name="T15" fmla="*/ 0 w 2960"/>
                  <a:gd name="T16" fmla="*/ 0 h 1480"/>
                  <a:gd name="T17" fmla="*/ 2960 w 2960"/>
                  <a:gd name="T18" fmla="*/ 1480 h 1480"/>
                </a:gdLst>
                <a:ahLst/>
                <a:cxnLst>
                  <a:cxn ang="T10">
                    <a:pos x="T0" y="T1"/>
                  </a:cxn>
                  <a:cxn ang="T11">
                    <a:pos x="T2" y="T3"/>
                  </a:cxn>
                  <a:cxn ang="T12">
                    <a:pos x="T4" y="T5"/>
                  </a:cxn>
                  <a:cxn ang="T13">
                    <a:pos x="T6" y="T7"/>
                  </a:cxn>
                  <a:cxn ang="T14">
                    <a:pos x="T8" y="T9"/>
                  </a:cxn>
                </a:cxnLst>
                <a:rect l="T15" t="T16" r="T17" b="T18"/>
                <a:pathLst>
                  <a:path w="2960" h="1480">
                    <a:moveTo>
                      <a:pt x="1480" y="1480"/>
                    </a:moveTo>
                    <a:lnTo>
                      <a:pt x="0" y="740"/>
                    </a:lnTo>
                    <a:lnTo>
                      <a:pt x="1480" y="0"/>
                    </a:lnTo>
                    <a:lnTo>
                      <a:pt x="2960" y="740"/>
                    </a:lnTo>
                    <a:lnTo>
                      <a:pt x="1480" y="1480"/>
                    </a:lnTo>
                    <a:close/>
                  </a:path>
                </a:pathLst>
              </a:custGeom>
              <a:solidFill>
                <a:srgbClr val="FFF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sp>
            <p:nvSpPr>
              <p:cNvPr id="18529" name="Freeform 47"/>
              <p:cNvSpPr>
                <a:spLocks noChangeArrowheads="1"/>
              </p:cNvSpPr>
              <p:nvPr/>
            </p:nvSpPr>
            <p:spPr bwMode="auto">
              <a:xfrm>
                <a:off x="0" y="740"/>
                <a:ext cx="1480" cy="2220"/>
              </a:xfrm>
              <a:custGeom>
                <a:avLst/>
                <a:gdLst>
                  <a:gd name="T0" fmla="*/ 1480 w 1480"/>
                  <a:gd name="T1" fmla="*/ 740 h 2220"/>
                  <a:gd name="T2" fmla="*/ 1480 w 1480"/>
                  <a:gd name="T3" fmla="*/ 2220 h 2220"/>
                  <a:gd name="T4" fmla="*/ 0 w 1480"/>
                  <a:gd name="T5" fmla="*/ 1480 h 2220"/>
                  <a:gd name="T6" fmla="*/ 0 w 1480"/>
                  <a:gd name="T7" fmla="*/ 0 h 2220"/>
                  <a:gd name="T8" fmla="*/ 1480 w 1480"/>
                  <a:gd name="T9" fmla="*/ 740 h 2220"/>
                  <a:gd name="T10" fmla="*/ 0 60000 65536"/>
                  <a:gd name="T11" fmla="*/ 0 60000 65536"/>
                  <a:gd name="T12" fmla="*/ 0 60000 65536"/>
                  <a:gd name="T13" fmla="*/ 0 60000 65536"/>
                  <a:gd name="T14" fmla="*/ 0 60000 65536"/>
                  <a:gd name="T15" fmla="*/ 0 w 1480"/>
                  <a:gd name="T16" fmla="*/ 0 h 2220"/>
                  <a:gd name="T17" fmla="*/ 1480 w 1480"/>
                  <a:gd name="T18" fmla="*/ 2220 h 2220"/>
                </a:gdLst>
                <a:ahLst/>
                <a:cxnLst>
                  <a:cxn ang="T10">
                    <a:pos x="T0" y="T1"/>
                  </a:cxn>
                  <a:cxn ang="T11">
                    <a:pos x="T2" y="T3"/>
                  </a:cxn>
                  <a:cxn ang="T12">
                    <a:pos x="T4" y="T5"/>
                  </a:cxn>
                  <a:cxn ang="T13">
                    <a:pos x="T6" y="T7"/>
                  </a:cxn>
                  <a:cxn ang="T14">
                    <a:pos x="T8" y="T9"/>
                  </a:cxn>
                </a:cxnLst>
                <a:rect l="T15" t="T16" r="T17" b="T18"/>
                <a:pathLst>
                  <a:path w="1480" h="2220">
                    <a:moveTo>
                      <a:pt x="1480" y="740"/>
                    </a:moveTo>
                    <a:lnTo>
                      <a:pt x="1480" y="2220"/>
                    </a:lnTo>
                    <a:lnTo>
                      <a:pt x="0" y="1480"/>
                    </a:lnTo>
                    <a:lnTo>
                      <a:pt x="0" y="0"/>
                    </a:lnTo>
                    <a:lnTo>
                      <a:pt x="1480" y="740"/>
                    </a:lnTo>
                    <a:close/>
                  </a:path>
                </a:pathLst>
              </a:custGeom>
              <a:solidFill>
                <a:srgbClr val="DDDDDD"/>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sp>
            <p:nvSpPr>
              <p:cNvPr id="18530" name="Freeform 48"/>
              <p:cNvSpPr>
                <a:spLocks noChangeArrowheads="1"/>
              </p:cNvSpPr>
              <p:nvPr/>
            </p:nvSpPr>
            <p:spPr bwMode="auto">
              <a:xfrm>
                <a:off x="1480" y="740"/>
                <a:ext cx="1480" cy="2220"/>
              </a:xfrm>
              <a:custGeom>
                <a:avLst/>
                <a:gdLst>
                  <a:gd name="T0" fmla="*/ 1480 w 1480"/>
                  <a:gd name="T1" fmla="*/ 0 h 2220"/>
                  <a:gd name="T2" fmla="*/ 1480 w 1480"/>
                  <a:gd name="T3" fmla="*/ 1480 h 2220"/>
                  <a:gd name="T4" fmla="*/ 0 w 1480"/>
                  <a:gd name="T5" fmla="*/ 2220 h 2220"/>
                  <a:gd name="T6" fmla="*/ 0 w 1480"/>
                  <a:gd name="T7" fmla="*/ 740 h 2220"/>
                  <a:gd name="T8" fmla="*/ 1480 w 1480"/>
                  <a:gd name="T9" fmla="*/ 0 h 2220"/>
                  <a:gd name="T10" fmla="*/ 0 60000 65536"/>
                  <a:gd name="T11" fmla="*/ 0 60000 65536"/>
                  <a:gd name="T12" fmla="*/ 0 60000 65536"/>
                  <a:gd name="T13" fmla="*/ 0 60000 65536"/>
                  <a:gd name="T14" fmla="*/ 0 60000 65536"/>
                  <a:gd name="T15" fmla="*/ 0 w 1480"/>
                  <a:gd name="T16" fmla="*/ 0 h 2220"/>
                  <a:gd name="T17" fmla="*/ 1480 w 1480"/>
                  <a:gd name="T18" fmla="*/ 2220 h 2220"/>
                </a:gdLst>
                <a:ahLst/>
                <a:cxnLst>
                  <a:cxn ang="T10">
                    <a:pos x="T0" y="T1"/>
                  </a:cxn>
                  <a:cxn ang="T11">
                    <a:pos x="T2" y="T3"/>
                  </a:cxn>
                  <a:cxn ang="T12">
                    <a:pos x="T4" y="T5"/>
                  </a:cxn>
                  <a:cxn ang="T13">
                    <a:pos x="T6" y="T7"/>
                  </a:cxn>
                  <a:cxn ang="T14">
                    <a:pos x="T8" y="T9"/>
                  </a:cxn>
                </a:cxnLst>
                <a:rect l="T15" t="T16" r="T17" b="T18"/>
                <a:pathLst>
                  <a:path w="1480" h="2220">
                    <a:moveTo>
                      <a:pt x="1480" y="0"/>
                    </a:moveTo>
                    <a:lnTo>
                      <a:pt x="1480" y="1480"/>
                    </a:lnTo>
                    <a:lnTo>
                      <a:pt x="0" y="2220"/>
                    </a:lnTo>
                    <a:lnTo>
                      <a:pt x="0" y="740"/>
                    </a:lnTo>
                    <a:lnTo>
                      <a:pt x="1480" y="0"/>
                    </a:lnTo>
                    <a:close/>
                  </a:path>
                </a:pathLst>
              </a:custGeom>
              <a:solidFill>
                <a:srgbClr val="B2B2B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grpSp>
        <p:grpSp>
          <p:nvGrpSpPr>
            <p:cNvPr id="18460" name="Group 49"/>
            <p:cNvGrpSpPr/>
            <p:nvPr/>
          </p:nvGrpSpPr>
          <p:grpSpPr bwMode="auto">
            <a:xfrm>
              <a:off x="363" y="567"/>
              <a:ext cx="635" cy="658"/>
              <a:chOff x="0" y="0"/>
              <a:chExt cx="2960" cy="2960"/>
            </a:xfrm>
          </p:grpSpPr>
          <p:sp>
            <p:nvSpPr>
              <p:cNvPr id="18525" name="Freeform 50"/>
              <p:cNvSpPr>
                <a:spLocks noChangeArrowheads="1"/>
              </p:cNvSpPr>
              <p:nvPr/>
            </p:nvSpPr>
            <p:spPr bwMode="auto">
              <a:xfrm>
                <a:off x="0" y="0"/>
                <a:ext cx="2960" cy="1480"/>
              </a:xfrm>
              <a:custGeom>
                <a:avLst/>
                <a:gdLst>
                  <a:gd name="T0" fmla="*/ 1480 w 2960"/>
                  <a:gd name="T1" fmla="*/ 1480 h 1480"/>
                  <a:gd name="T2" fmla="*/ 0 w 2960"/>
                  <a:gd name="T3" fmla="*/ 740 h 1480"/>
                  <a:gd name="T4" fmla="*/ 1480 w 2960"/>
                  <a:gd name="T5" fmla="*/ 0 h 1480"/>
                  <a:gd name="T6" fmla="*/ 2960 w 2960"/>
                  <a:gd name="T7" fmla="*/ 740 h 1480"/>
                  <a:gd name="T8" fmla="*/ 1480 w 2960"/>
                  <a:gd name="T9" fmla="*/ 1480 h 1480"/>
                  <a:gd name="T10" fmla="*/ 0 60000 65536"/>
                  <a:gd name="T11" fmla="*/ 0 60000 65536"/>
                  <a:gd name="T12" fmla="*/ 0 60000 65536"/>
                  <a:gd name="T13" fmla="*/ 0 60000 65536"/>
                  <a:gd name="T14" fmla="*/ 0 60000 65536"/>
                  <a:gd name="T15" fmla="*/ 0 w 2960"/>
                  <a:gd name="T16" fmla="*/ 0 h 1480"/>
                  <a:gd name="T17" fmla="*/ 2960 w 2960"/>
                  <a:gd name="T18" fmla="*/ 1480 h 1480"/>
                </a:gdLst>
                <a:ahLst/>
                <a:cxnLst>
                  <a:cxn ang="T10">
                    <a:pos x="T0" y="T1"/>
                  </a:cxn>
                  <a:cxn ang="T11">
                    <a:pos x="T2" y="T3"/>
                  </a:cxn>
                  <a:cxn ang="T12">
                    <a:pos x="T4" y="T5"/>
                  </a:cxn>
                  <a:cxn ang="T13">
                    <a:pos x="T6" y="T7"/>
                  </a:cxn>
                  <a:cxn ang="T14">
                    <a:pos x="T8" y="T9"/>
                  </a:cxn>
                </a:cxnLst>
                <a:rect l="T15" t="T16" r="T17" b="T18"/>
                <a:pathLst>
                  <a:path w="2960" h="1480">
                    <a:moveTo>
                      <a:pt x="1480" y="1480"/>
                    </a:moveTo>
                    <a:lnTo>
                      <a:pt x="0" y="740"/>
                    </a:lnTo>
                    <a:lnTo>
                      <a:pt x="1480" y="0"/>
                    </a:lnTo>
                    <a:lnTo>
                      <a:pt x="2960" y="740"/>
                    </a:lnTo>
                    <a:lnTo>
                      <a:pt x="1480" y="1480"/>
                    </a:lnTo>
                    <a:close/>
                  </a:path>
                </a:pathLst>
              </a:custGeom>
              <a:solidFill>
                <a:srgbClr val="FFF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sp>
            <p:nvSpPr>
              <p:cNvPr id="18526" name="Freeform 51"/>
              <p:cNvSpPr>
                <a:spLocks noChangeArrowheads="1"/>
              </p:cNvSpPr>
              <p:nvPr/>
            </p:nvSpPr>
            <p:spPr bwMode="auto">
              <a:xfrm>
                <a:off x="0" y="740"/>
                <a:ext cx="1480" cy="2220"/>
              </a:xfrm>
              <a:custGeom>
                <a:avLst/>
                <a:gdLst>
                  <a:gd name="T0" fmla="*/ 1480 w 1480"/>
                  <a:gd name="T1" fmla="*/ 740 h 2220"/>
                  <a:gd name="T2" fmla="*/ 1480 w 1480"/>
                  <a:gd name="T3" fmla="*/ 2220 h 2220"/>
                  <a:gd name="T4" fmla="*/ 0 w 1480"/>
                  <a:gd name="T5" fmla="*/ 1480 h 2220"/>
                  <a:gd name="T6" fmla="*/ 0 w 1480"/>
                  <a:gd name="T7" fmla="*/ 0 h 2220"/>
                  <a:gd name="T8" fmla="*/ 1480 w 1480"/>
                  <a:gd name="T9" fmla="*/ 740 h 2220"/>
                  <a:gd name="T10" fmla="*/ 0 60000 65536"/>
                  <a:gd name="T11" fmla="*/ 0 60000 65536"/>
                  <a:gd name="T12" fmla="*/ 0 60000 65536"/>
                  <a:gd name="T13" fmla="*/ 0 60000 65536"/>
                  <a:gd name="T14" fmla="*/ 0 60000 65536"/>
                  <a:gd name="T15" fmla="*/ 0 w 1480"/>
                  <a:gd name="T16" fmla="*/ 0 h 2220"/>
                  <a:gd name="T17" fmla="*/ 1480 w 1480"/>
                  <a:gd name="T18" fmla="*/ 2220 h 2220"/>
                </a:gdLst>
                <a:ahLst/>
                <a:cxnLst>
                  <a:cxn ang="T10">
                    <a:pos x="T0" y="T1"/>
                  </a:cxn>
                  <a:cxn ang="T11">
                    <a:pos x="T2" y="T3"/>
                  </a:cxn>
                  <a:cxn ang="T12">
                    <a:pos x="T4" y="T5"/>
                  </a:cxn>
                  <a:cxn ang="T13">
                    <a:pos x="T6" y="T7"/>
                  </a:cxn>
                  <a:cxn ang="T14">
                    <a:pos x="T8" y="T9"/>
                  </a:cxn>
                </a:cxnLst>
                <a:rect l="T15" t="T16" r="T17" b="T18"/>
                <a:pathLst>
                  <a:path w="1480" h="2220">
                    <a:moveTo>
                      <a:pt x="1480" y="740"/>
                    </a:moveTo>
                    <a:lnTo>
                      <a:pt x="1480" y="2220"/>
                    </a:lnTo>
                    <a:lnTo>
                      <a:pt x="0" y="1480"/>
                    </a:lnTo>
                    <a:lnTo>
                      <a:pt x="0" y="0"/>
                    </a:lnTo>
                    <a:lnTo>
                      <a:pt x="1480" y="740"/>
                    </a:lnTo>
                    <a:close/>
                  </a:path>
                </a:pathLst>
              </a:custGeom>
              <a:solidFill>
                <a:srgbClr val="DDDDDD"/>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sp>
            <p:nvSpPr>
              <p:cNvPr id="18527" name="Freeform 52"/>
              <p:cNvSpPr>
                <a:spLocks noChangeArrowheads="1"/>
              </p:cNvSpPr>
              <p:nvPr/>
            </p:nvSpPr>
            <p:spPr bwMode="auto">
              <a:xfrm>
                <a:off x="1480" y="740"/>
                <a:ext cx="1480" cy="2220"/>
              </a:xfrm>
              <a:custGeom>
                <a:avLst/>
                <a:gdLst>
                  <a:gd name="T0" fmla="*/ 1480 w 1480"/>
                  <a:gd name="T1" fmla="*/ 0 h 2220"/>
                  <a:gd name="T2" fmla="*/ 1480 w 1480"/>
                  <a:gd name="T3" fmla="*/ 1480 h 2220"/>
                  <a:gd name="T4" fmla="*/ 0 w 1480"/>
                  <a:gd name="T5" fmla="*/ 2220 h 2220"/>
                  <a:gd name="T6" fmla="*/ 0 w 1480"/>
                  <a:gd name="T7" fmla="*/ 740 h 2220"/>
                  <a:gd name="T8" fmla="*/ 1480 w 1480"/>
                  <a:gd name="T9" fmla="*/ 0 h 2220"/>
                  <a:gd name="T10" fmla="*/ 0 60000 65536"/>
                  <a:gd name="T11" fmla="*/ 0 60000 65536"/>
                  <a:gd name="T12" fmla="*/ 0 60000 65536"/>
                  <a:gd name="T13" fmla="*/ 0 60000 65536"/>
                  <a:gd name="T14" fmla="*/ 0 60000 65536"/>
                  <a:gd name="T15" fmla="*/ 0 w 1480"/>
                  <a:gd name="T16" fmla="*/ 0 h 2220"/>
                  <a:gd name="T17" fmla="*/ 1480 w 1480"/>
                  <a:gd name="T18" fmla="*/ 2220 h 2220"/>
                </a:gdLst>
                <a:ahLst/>
                <a:cxnLst>
                  <a:cxn ang="T10">
                    <a:pos x="T0" y="T1"/>
                  </a:cxn>
                  <a:cxn ang="T11">
                    <a:pos x="T2" y="T3"/>
                  </a:cxn>
                  <a:cxn ang="T12">
                    <a:pos x="T4" y="T5"/>
                  </a:cxn>
                  <a:cxn ang="T13">
                    <a:pos x="T6" y="T7"/>
                  </a:cxn>
                  <a:cxn ang="T14">
                    <a:pos x="T8" y="T9"/>
                  </a:cxn>
                </a:cxnLst>
                <a:rect l="T15" t="T16" r="T17" b="T18"/>
                <a:pathLst>
                  <a:path w="1480" h="2220">
                    <a:moveTo>
                      <a:pt x="1480" y="0"/>
                    </a:moveTo>
                    <a:lnTo>
                      <a:pt x="1480" y="1480"/>
                    </a:lnTo>
                    <a:lnTo>
                      <a:pt x="0" y="2220"/>
                    </a:lnTo>
                    <a:lnTo>
                      <a:pt x="0" y="740"/>
                    </a:lnTo>
                    <a:lnTo>
                      <a:pt x="1480" y="0"/>
                    </a:lnTo>
                    <a:close/>
                  </a:path>
                </a:pathLst>
              </a:custGeom>
              <a:solidFill>
                <a:srgbClr val="B2B2B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grpSp>
        <p:grpSp>
          <p:nvGrpSpPr>
            <p:cNvPr id="18461" name="Group 53"/>
            <p:cNvGrpSpPr/>
            <p:nvPr/>
          </p:nvGrpSpPr>
          <p:grpSpPr bwMode="auto">
            <a:xfrm>
              <a:off x="363" y="181"/>
              <a:ext cx="635" cy="658"/>
              <a:chOff x="0" y="0"/>
              <a:chExt cx="2960" cy="2960"/>
            </a:xfrm>
          </p:grpSpPr>
          <p:sp>
            <p:nvSpPr>
              <p:cNvPr id="18522" name="Freeform 54"/>
              <p:cNvSpPr>
                <a:spLocks noChangeArrowheads="1"/>
              </p:cNvSpPr>
              <p:nvPr/>
            </p:nvSpPr>
            <p:spPr bwMode="auto">
              <a:xfrm>
                <a:off x="0" y="0"/>
                <a:ext cx="2960" cy="1480"/>
              </a:xfrm>
              <a:custGeom>
                <a:avLst/>
                <a:gdLst>
                  <a:gd name="T0" fmla="*/ 1480 w 2960"/>
                  <a:gd name="T1" fmla="*/ 1480 h 1480"/>
                  <a:gd name="T2" fmla="*/ 0 w 2960"/>
                  <a:gd name="T3" fmla="*/ 740 h 1480"/>
                  <a:gd name="T4" fmla="*/ 1480 w 2960"/>
                  <a:gd name="T5" fmla="*/ 0 h 1480"/>
                  <a:gd name="T6" fmla="*/ 2960 w 2960"/>
                  <a:gd name="T7" fmla="*/ 740 h 1480"/>
                  <a:gd name="T8" fmla="*/ 1480 w 2960"/>
                  <a:gd name="T9" fmla="*/ 1480 h 1480"/>
                  <a:gd name="T10" fmla="*/ 0 60000 65536"/>
                  <a:gd name="T11" fmla="*/ 0 60000 65536"/>
                  <a:gd name="T12" fmla="*/ 0 60000 65536"/>
                  <a:gd name="T13" fmla="*/ 0 60000 65536"/>
                  <a:gd name="T14" fmla="*/ 0 60000 65536"/>
                  <a:gd name="T15" fmla="*/ 0 w 2960"/>
                  <a:gd name="T16" fmla="*/ 0 h 1480"/>
                  <a:gd name="T17" fmla="*/ 2960 w 2960"/>
                  <a:gd name="T18" fmla="*/ 1480 h 1480"/>
                </a:gdLst>
                <a:ahLst/>
                <a:cxnLst>
                  <a:cxn ang="T10">
                    <a:pos x="T0" y="T1"/>
                  </a:cxn>
                  <a:cxn ang="T11">
                    <a:pos x="T2" y="T3"/>
                  </a:cxn>
                  <a:cxn ang="T12">
                    <a:pos x="T4" y="T5"/>
                  </a:cxn>
                  <a:cxn ang="T13">
                    <a:pos x="T6" y="T7"/>
                  </a:cxn>
                  <a:cxn ang="T14">
                    <a:pos x="T8" y="T9"/>
                  </a:cxn>
                </a:cxnLst>
                <a:rect l="T15" t="T16" r="T17" b="T18"/>
                <a:pathLst>
                  <a:path w="2960" h="1480">
                    <a:moveTo>
                      <a:pt x="1480" y="1480"/>
                    </a:moveTo>
                    <a:lnTo>
                      <a:pt x="0" y="740"/>
                    </a:lnTo>
                    <a:lnTo>
                      <a:pt x="1480" y="0"/>
                    </a:lnTo>
                    <a:lnTo>
                      <a:pt x="2960" y="740"/>
                    </a:lnTo>
                    <a:lnTo>
                      <a:pt x="1480" y="1480"/>
                    </a:lnTo>
                    <a:close/>
                  </a:path>
                </a:pathLst>
              </a:custGeom>
              <a:solidFill>
                <a:srgbClr val="FFF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sp>
            <p:nvSpPr>
              <p:cNvPr id="18523" name="Freeform 55"/>
              <p:cNvSpPr>
                <a:spLocks noChangeArrowheads="1"/>
              </p:cNvSpPr>
              <p:nvPr/>
            </p:nvSpPr>
            <p:spPr bwMode="auto">
              <a:xfrm>
                <a:off x="0" y="740"/>
                <a:ext cx="1480" cy="2220"/>
              </a:xfrm>
              <a:custGeom>
                <a:avLst/>
                <a:gdLst>
                  <a:gd name="T0" fmla="*/ 1480 w 1480"/>
                  <a:gd name="T1" fmla="*/ 740 h 2220"/>
                  <a:gd name="T2" fmla="*/ 1480 w 1480"/>
                  <a:gd name="T3" fmla="*/ 2220 h 2220"/>
                  <a:gd name="T4" fmla="*/ 0 w 1480"/>
                  <a:gd name="T5" fmla="*/ 1480 h 2220"/>
                  <a:gd name="T6" fmla="*/ 0 w 1480"/>
                  <a:gd name="T7" fmla="*/ 0 h 2220"/>
                  <a:gd name="T8" fmla="*/ 1480 w 1480"/>
                  <a:gd name="T9" fmla="*/ 740 h 2220"/>
                  <a:gd name="T10" fmla="*/ 0 60000 65536"/>
                  <a:gd name="T11" fmla="*/ 0 60000 65536"/>
                  <a:gd name="T12" fmla="*/ 0 60000 65536"/>
                  <a:gd name="T13" fmla="*/ 0 60000 65536"/>
                  <a:gd name="T14" fmla="*/ 0 60000 65536"/>
                  <a:gd name="T15" fmla="*/ 0 w 1480"/>
                  <a:gd name="T16" fmla="*/ 0 h 2220"/>
                  <a:gd name="T17" fmla="*/ 1480 w 1480"/>
                  <a:gd name="T18" fmla="*/ 2220 h 2220"/>
                </a:gdLst>
                <a:ahLst/>
                <a:cxnLst>
                  <a:cxn ang="T10">
                    <a:pos x="T0" y="T1"/>
                  </a:cxn>
                  <a:cxn ang="T11">
                    <a:pos x="T2" y="T3"/>
                  </a:cxn>
                  <a:cxn ang="T12">
                    <a:pos x="T4" y="T5"/>
                  </a:cxn>
                  <a:cxn ang="T13">
                    <a:pos x="T6" y="T7"/>
                  </a:cxn>
                  <a:cxn ang="T14">
                    <a:pos x="T8" y="T9"/>
                  </a:cxn>
                </a:cxnLst>
                <a:rect l="T15" t="T16" r="T17" b="T18"/>
                <a:pathLst>
                  <a:path w="1480" h="2220">
                    <a:moveTo>
                      <a:pt x="1480" y="740"/>
                    </a:moveTo>
                    <a:lnTo>
                      <a:pt x="1480" y="2220"/>
                    </a:lnTo>
                    <a:lnTo>
                      <a:pt x="0" y="1480"/>
                    </a:lnTo>
                    <a:lnTo>
                      <a:pt x="0" y="0"/>
                    </a:lnTo>
                    <a:lnTo>
                      <a:pt x="1480" y="740"/>
                    </a:lnTo>
                    <a:close/>
                  </a:path>
                </a:pathLst>
              </a:custGeom>
              <a:solidFill>
                <a:srgbClr val="DDDDDD"/>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sp>
            <p:nvSpPr>
              <p:cNvPr id="18524" name="Freeform 56"/>
              <p:cNvSpPr>
                <a:spLocks noChangeArrowheads="1"/>
              </p:cNvSpPr>
              <p:nvPr/>
            </p:nvSpPr>
            <p:spPr bwMode="auto">
              <a:xfrm>
                <a:off x="1480" y="740"/>
                <a:ext cx="1480" cy="2220"/>
              </a:xfrm>
              <a:custGeom>
                <a:avLst/>
                <a:gdLst>
                  <a:gd name="T0" fmla="*/ 1480 w 1480"/>
                  <a:gd name="T1" fmla="*/ 0 h 2220"/>
                  <a:gd name="T2" fmla="*/ 1480 w 1480"/>
                  <a:gd name="T3" fmla="*/ 1480 h 2220"/>
                  <a:gd name="T4" fmla="*/ 0 w 1480"/>
                  <a:gd name="T5" fmla="*/ 2220 h 2220"/>
                  <a:gd name="T6" fmla="*/ 0 w 1480"/>
                  <a:gd name="T7" fmla="*/ 740 h 2220"/>
                  <a:gd name="T8" fmla="*/ 1480 w 1480"/>
                  <a:gd name="T9" fmla="*/ 0 h 2220"/>
                  <a:gd name="T10" fmla="*/ 0 60000 65536"/>
                  <a:gd name="T11" fmla="*/ 0 60000 65536"/>
                  <a:gd name="T12" fmla="*/ 0 60000 65536"/>
                  <a:gd name="T13" fmla="*/ 0 60000 65536"/>
                  <a:gd name="T14" fmla="*/ 0 60000 65536"/>
                  <a:gd name="T15" fmla="*/ 0 w 1480"/>
                  <a:gd name="T16" fmla="*/ 0 h 2220"/>
                  <a:gd name="T17" fmla="*/ 1480 w 1480"/>
                  <a:gd name="T18" fmla="*/ 2220 h 2220"/>
                </a:gdLst>
                <a:ahLst/>
                <a:cxnLst>
                  <a:cxn ang="T10">
                    <a:pos x="T0" y="T1"/>
                  </a:cxn>
                  <a:cxn ang="T11">
                    <a:pos x="T2" y="T3"/>
                  </a:cxn>
                  <a:cxn ang="T12">
                    <a:pos x="T4" y="T5"/>
                  </a:cxn>
                  <a:cxn ang="T13">
                    <a:pos x="T6" y="T7"/>
                  </a:cxn>
                  <a:cxn ang="T14">
                    <a:pos x="T8" y="T9"/>
                  </a:cxn>
                </a:cxnLst>
                <a:rect l="T15" t="T16" r="T17" b="T18"/>
                <a:pathLst>
                  <a:path w="1480" h="2220">
                    <a:moveTo>
                      <a:pt x="1480" y="0"/>
                    </a:moveTo>
                    <a:lnTo>
                      <a:pt x="1480" y="1480"/>
                    </a:lnTo>
                    <a:lnTo>
                      <a:pt x="0" y="2220"/>
                    </a:lnTo>
                    <a:lnTo>
                      <a:pt x="0" y="740"/>
                    </a:lnTo>
                    <a:lnTo>
                      <a:pt x="1480" y="0"/>
                    </a:lnTo>
                    <a:close/>
                  </a:path>
                </a:pathLst>
              </a:custGeom>
              <a:solidFill>
                <a:srgbClr val="B2B2B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grpSp>
        <p:grpSp>
          <p:nvGrpSpPr>
            <p:cNvPr id="18462" name="Group 57"/>
            <p:cNvGrpSpPr/>
            <p:nvPr/>
          </p:nvGrpSpPr>
          <p:grpSpPr bwMode="auto">
            <a:xfrm>
              <a:off x="726" y="1133"/>
              <a:ext cx="635" cy="658"/>
              <a:chOff x="0" y="0"/>
              <a:chExt cx="2960" cy="2960"/>
            </a:xfrm>
          </p:grpSpPr>
          <p:sp>
            <p:nvSpPr>
              <p:cNvPr id="18519" name="Freeform 58"/>
              <p:cNvSpPr>
                <a:spLocks noChangeArrowheads="1"/>
              </p:cNvSpPr>
              <p:nvPr/>
            </p:nvSpPr>
            <p:spPr bwMode="auto">
              <a:xfrm>
                <a:off x="0" y="0"/>
                <a:ext cx="2960" cy="1480"/>
              </a:xfrm>
              <a:custGeom>
                <a:avLst/>
                <a:gdLst>
                  <a:gd name="T0" fmla="*/ 1480 w 2960"/>
                  <a:gd name="T1" fmla="*/ 1480 h 1480"/>
                  <a:gd name="T2" fmla="*/ 0 w 2960"/>
                  <a:gd name="T3" fmla="*/ 740 h 1480"/>
                  <a:gd name="T4" fmla="*/ 1480 w 2960"/>
                  <a:gd name="T5" fmla="*/ 0 h 1480"/>
                  <a:gd name="T6" fmla="*/ 2960 w 2960"/>
                  <a:gd name="T7" fmla="*/ 740 h 1480"/>
                  <a:gd name="T8" fmla="*/ 1480 w 2960"/>
                  <a:gd name="T9" fmla="*/ 1480 h 1480"/>
                  <a:gd name="T10" fmla="*/ 0 60000 65536"/>
                  <a:gd name="T11" fmla="*/ 0 60000 65536"/>
                  <a:gd name="T12" fmla="*/ 0 60000 65536"/>
                  <a:gd name="T13" fmla="*/ 0 60000 65536"/>
                  <a:gd name="T14" fmla="*/ 0 60000 65536"/>
                  <a:gd name="T15" fmla="*/ 0 w 2960"/>
                  <a:gd name="T16" fmla="*/ 0 h 1480"/>
                  <a:gd name="T17" fmla="*/ 2960 w 2960"/>
                  <a:gd name="T18" fmla="*/ 1480 h 1480"/>
                </a:gdLst>
                <a:ahLst/>
                <a:cxnLst>
                  <a:cxn ang="T10">
                    <a:pos x="T0" y="T1"/>
                  </a:cxn>
                  <a:cxn ang="T11">
                    <a:pos x="T2" y="T3"/>
                  </a:cxn>
                  <a:cxn ang="T12">
                    <a:pos x="T4" y="T5"/>
                  </a:cxn>
                  <a:cxn ang="T13">
                    <a:pos x="T6" y="T7"/>
                  </a:cxn>
                  <a:cxn ang="T14">
                    <a:pos x="T8" y="T9"/>
                  </a:cxn>
                </a:cxnLst>
                <a:rect l="T15" t="T16" r="T17" b="T18"/>
                <a:pathLst>
                  <a:path w="2960" h="1480">
                    <a:moveTo>
                      <a:pt x="1480" y="1480"/>
                    </a:moveTo>
                    <a:lnTo>
                      <a:pt x="0" y="740"/>
                    </a:lnTo>
                    <a:lnTo>
                      <a:pt x="1480" y="0"/>
                    </a:lnTo>
                    <a:lnTo>
                      <a:pt x="2960" y="740"/>
                    </a:lnTo>
                    <a:lnTo>
                      <a:pt x="1480" y="1480"/>
                    </a:lnTo>
                    <a:close/>
                  </a:path>
                </a:pathLst>
              </a:custGeom>
              <a:solidFill>
                <a:srgbClr val="FFF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sp>
            <p:nvSpPr>
              <p:cNvPr id="18520" name="Freeform 59"/>
              <p:cNvSpPr>
                <a:spLocks noChangeArrowheads="1"/>
              </p:cNvSpPr>
              <p:nvPr/>
            </p:nvSpPr>
            <p:spPr bwMode="auto">
              <a:xfrm>
                <a:off x="0" y="740"/>
                <a:ext cx="1480" cy="2220"/>
              </a:xfrm>
              <a:custGeom>
                <a:avLst/>
                <a:gdLst>
                  <a:gd name="T0" fmla="*/ 1480 w 1480"/>
                  <a:gd name="T1" fmla="*/ 740 h 2220"/>
                  <a:gd name="T2" fmla="*/ 1480 w 1480"/>
                  <a:gd name="T3" fmla="*/ 2220 h 2220"/>
                  <a:gd name="T4" fmla="*/ 0 w 1480"/>
                  <a:gd name="T5" fmla="*/ 1480 h 2220"/>
                  <a:gd name="T6" fmla="*/ 0 w 1480"/>
                  <a:gd name="T7" fmla="*/ 0 h 2220"/>
                  <a:gd name="T8" fmla="*/ 1480 w 1480"/>
                  <a:gd name="T9" fmla="*/ 740 h 2220"/>
                  <a:gd name="T10" fmla="*/ 0 60000 65536"/>
                  <a:gd name="T11" fmla="*/ 0 60000 65536"/>
                  <a:gd name="T12" fmla="*/ 0 60000 65536"/>
                  <a:gd name="T13" fmla="*/ 0 60000 65536"/>
                  <a:gd name="T14" fmla="*/ 0 60000 65536"/>
                  <a:gd name="T15" fmla="*/ 0 w 1480"/>
                  <a:gd name="T16" fmla="*/ 0 h 2220"/>
                  <a:gd name="T17" fmla="*/ 1480 w 1480"/>
                  <a:gd name="T18" fmla="*/ 2220 h 2220"/>
                </a:gdLst>
                <a:ahLst/>
                <a:cxnLst>
                  <a:cxn ang="T10">
                    <a:pos x="T0" y="T1"/>
                  </a:cxn>
                  <a:cxn ang="T11">
                    <a:pos x="T2" y="T3"/>
                  </a:cxn>
                  <a:cxn ang="T12">
                    <a:pos x="T4" y="T5"/>
                  </a:cxn>
                  <a:cxn ang="T13">
                    <a:pos x="T6" y="T7"/>
                  </a:cxn>
                  <a:cxn ang="T14">
                    <a:pos x="T8" y="T9"/>
                  </a:cxn>
                </a:cxnLst>
                <a:rect l="T15" t="T16" r="T17" b="T18"/>
                <a:pathLst>
                  <a:path w="1480" h="2220">
                    <a:moveTo>
                      <a:pt x="1480" y="740"/>
                    </a:moveTo>
                    <a:lnTo>
                      <a:pt x="1480" y="2220"/>
                    </a:lnTo>
                    <a:lnTo>
                      <a:pt x="0" y="1480"/>
                    </a:lnTo>
                    <a:lnTo>
                      <a:pt x="0" y="0"/>
                    </a:lnTo>
                    <a:lnTo>
                      <a:pt x="1480" y="740"/>
                    </a:lnTo>
                    <a:close/>
                  </a:path>
                </a:pathLst>
              </a:custGeom>
              <a:solidFill>
                <a:srgbClr val="DDDDDD"/>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sp>
            <p:nvSpPr>
              <p:cNvPr id="18521" name="Freeform 60"/>
              <p:cNvSpPr>
                <a:spLocks noChangeArrowheads="1"/>
              </p:cNvSpPr>
              <p:nvPr/>
            </p:nvSpPr>
            <p:spPr bwMode="auto">
              <a:xfrm>
                <a:off x="1480" y="740"/>
                <a:ext cx="1480" cy="2220"/>
              </a:xfrm>
              <a:custGeom>
                <a:avLst/>
                <a:gdLst>
                  <a:gd name="T0" fmla="*/ 1480 w 1480"/>
                  <a:gd name="T1" fmla="*/ 0 h 2220"/>
                  <a:gd name="T2" fmla="*/ 1480 w 1480"/>
                  <a:gd name="T3" fmla="*/ 1480 h 2220"/>
                  <a:gd name="T4" fmla="*/ 0 w 1480"/>
                  <a:gd name="T5" fmla="*/ 2220 h 2220"/>
                  <a:gd name="T6" fmla="*/ 0 w 1480"/>
                  <a:gd name="T7" fmla="*/ 740 h 2220"/>
                  <a:gd name="T8" fmla="*/ 1480 w 1480"/>
                  <a:gd name="T9" fmla="*/ 0 h 2220"/>
                  <a:gd name="T10" fmla="*/ 0 60000 65536"/>
                  <a:gd name="T11" fmla="*/ 0 60000 65536"/>
                  <a:gd name="T12" fmla="*/ 0 60000 65536"/>
                  <a:gd name="T13" fmla="*/ 0 60000 65536"/>
                  <a:gd name="T14" fmla="*/ 0 60000 65536"/>
                  <a:gd name="T15" fmla="*/ 0 w 1480"/>
                  <a:gd name="T16" fmla="*/ 0 h 2220"/>
                  <a:gd name="T17" fmla="*/ 1480 w 1480"/>
                  <a:gd name="T18" fmla="*/ 2220 h 2220"/>
                </a:gdLst>
                <a:ahLst/>
                <a:cxnLst>
                  <a:cxn ang="T10">
                    <a:pos x="T0" y="T1"/>
                  </a:cxn>
                  <a:cxn ang="T11">
                    <a:pos x="T2" y="T3"/>
                  </a:cxn>
                  <a:cxn ang="T12">
                    <a:pos x="T4" y="T5"/>
                  </a:cxn>
                  <a:cxn ang="T13">
                    <a:pos x="T6" y="T7"/>
                  </a:cxn>
                  <a:cxn ang="T14">
                    <a:pos x="T8" y="T9"/>
                  </a:cxn>
                </a:cxnLst>
                <a:rect l="T15" t="T16" r="T17" b="T18"/>
                <a:pathLst>
                  <a:path w="1480" h="2220">
                    <a:moveTo>
                      <a:pt x="1480" y="0"/>
                    </a:moveTo>
                    <a:lnTo>
                      <a:pt x="1480" y="1480"/>
                    </a:lnTo>
                    <a:lnTo>
                      <a:pt x="0" y="2220"/>
                    </a:lnTo>
                    <a:lnTo>
                      <a:pt x="0" y="740"/>
                    </a:lnTo>
                    <a:lnTo>
                      <a:pt x="1480" y="0"/>
                    </a:lnTo>
                    <a:close/>
                  </a:path>
                </a:pathLst>
              </a:custGeom>
              <a:solidFill>
                <a:srgbClr val="B2B2B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grpSp>
        <p:grpSp>
          <p:nvGrpSpPr>
            <p:cNvPr id="18463" name="Group 61"/>
            <p:cNvGrpSpPr/>
            <p:nvPr/>
          </p:nvGrpSpPr>
          <p:grpSpPr bwMode="auto">
            <a:xfrm>
              <a:off x="726" y="748"/>
              <a:ext cx="635" cy="658"/>
              <a:chOff x="0" y="0"/>
              <a:chExt cx="2960" cy="2960"/>
            </a:xfrm>
          </p:grpSpPr>
          <p:sp>
            <p:nvSpPr>
              <p:cNvPr id="18516" name="Freeform 62"/>
              <p:cNvSpPr>
                <a:spLocks noChangeArrowheads="1"/>
              </p:cNvSpPr>
              <p:nvPr/>
            </p:nvSpPr>
            <p:spPr bwMode="auto">
              <a:xfrm>
                <a:off x="0" y="0"/>
                <a:ext cx="2960" cy="1480"/>
              </a:xfrm>
              <a:custGeom>
                <a:avLst/>
                <a:gdLst>
                  <a:gd name="T0" fmla="*/ 1480 w 2960"/>
                  <a:gd name="T1" fmla="*/ 1480 h 1480"/>
                  <a:gd name="T2" fmla="*/ 0 w 2960"/>
                  <a:gd name="T3" fmla="*/ 740 h 1480"/>
                  <a:gd name="T4" fmla="*/ 1480 w 2960"/>
                  <a:gd name="T5" fmla="*/ 0 h 1480"/>
                  <a:gd name="T6" fmla="*/ 2960 w 2960"/>
                  <a:gd name="T7" fmla="*/ 740 h 1480"/>
                  <a:gd name="T8" fmla="*/ 1480 w 2960"/>
                  <a:gd name="T9" fmla="*/ 1480 h 1480"/>
                  <a:gd name="T10" fmla="*/ 0 60000 65536"/>
                  <a:gd name="T11" fmla="*/ 0 60000 65536"/>
                  <a:gd name="T12" fmla="*/ 0 60000 65536"/>
                  <a:gd name="T13" fmla="*/ 0 60000 65536"/>
                  <a:gd name="T14" fmla="*/ 0 60000 65536"/>
                  <a:gd name="T15" fmla="*/ 0 w 2960"/>
                  <a:gd name="T16" fmla="*/ 0 h 1480"/>
                  <a:gd name="T17" fmla="*/ 2960 w 2960"/>
                  <a:gd name="T18" fmla="*/ 1480 h 1480"/>
                </a:gdLst>
                <a:ahLst/>
                <a:cxnLst>
                  <a:cxn ang="T10">
                    <a:pos x="T0" y="T1"/>
                  </a:cxn>
                  <a:cxn ang="T11">
                    <a:pos x="T2" y="T3"/>
                  </a:cxn>
                  <a:cxn ang="T12">
                    <a:pos x="T4" y="T5"/>
                  </a:cxn>
                  <a:cxn ang="T13">
                    <a:pos x="T6" y="T7"/>
                  </a:cxn>
                  <a:cxn ang="T14">
                    <a:pos x="T8" y="T9"/>
                  </a:cxn>
                </a:cxnLst>
                <a:rect l="T15" t="T16" r="T17" b="T18"/>
                <a:pathLst>
                  <a:path w="2960" h="1480">
                    <a:moveTo>
                      <a:pt x="1480" y="1480"/>
                    </a:moveTo>
                    <a:lnTo>
                      <a:pt x="0" y="740"/>
                    </a:lnTo>
                    <a:lnTo>
                      <a:pt x="1480" y="0"/>
                    </a:lnTo>
                    <a:lnTo>
                      <a:pt x="2960" y="740"/>
                    </a:lnTo>
                    <a:lnTo>
                      <a:pt x="1480" y="1480"/>
                    </a:lnTo>
                    <a:close/>
                  </a:path>
                </a:pathLst>
              </a:custGeom>
              <a:solidFill>
                <a:srgbClr val="FFF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sp>
            <p:nvSpPr>
              <p:cNvPr id="18517" name="Freeform 63"/>
              <p:cNvSpPr>
                <a:spLocks noChangeArrowheads="1"/>
              </p:cNvSpPr>
              <p:nvPr/>
            </p:nvSpPr>
            <p:spPr bwMode="auto">
              <a:xfrm>
                <a:off x="0" y="740"/>
                <a:ext cx="1480" cy="2220"/>
              </a:xfrm>
              <a:custGeom>
                <a:avLst/>
                <a:gdLst>
                  <a:gd name="T0" fmla="*/ 1480 w 1480"/>
                  <a:gd name="T1" fmla="*/ 740 h 2220"/>
                  <a:gd name="T2" fmla="*/ 1480 w 1480"/>
                  <a:gd name="T3" fmla="*/ 2220 h 2220"/>
                  <a:gd name="T4" fmla="*/ 0 w 1480"/>
                  <a:gd name="T5" fmla="*/ 1480 h 2220"/>
                  <a:gd name="T6" fmla="*/ 0 w 1480"/>
                  <a:gd name="T7" fmla="*/ 0 h 2220"/>
                  <a:gd name="T8" fmla="*/ 1480 w 1480"/>
                  <a:gd name="T9" fmla="*/ 740 h 2220"/>
                  <a:gd name="T10" fmla="*/ 0 60000 65536"/>
                  <a:gd name="T11" fmla="*/ 0 60000 65536"/>
                  <a:gd name="T12" fmla="*/ 0 60000 65536"/>
                  <a:gd name="T13" fmla="*/ 0 60000 65536"/>
                  <a:gd name="T14" fmla="*/ 0 60000 65536"/>
                  <a:gd name="T15" fmla="*/ 0 w 1480"/>
                  <a:gd name="T16" fmla="*/ 0 h 2220"/>
                  <a:gd name="T17" fmla="*/ 1480 w 1480"/>
                  <a:gd name="T18" fmla="*/ 2220 h 2220"/>
                </a:gdLst>
                <a:ahLst/>
                <a:cxnLst>
                  <a:cxn ang="T10">
                    <a:pos x="T0" y="T1"/>
                  </a:cxn>
                  <a:cxn ang="T11">
                    <a:pos x="T2" y="T3"/>
                  </a:cxn>
                  <a:cxn ang="T12">
                    <a:pos x="T4" y="T5"/>
                  </a:cxn>
                  <a:cxn ang="T13">
                    <a:pos x="T6" y="T7"/>
                  </a:cxn>
                  <a:cxn ang="T14">
                    <a:pos x="T8" y="T9"/>
                  </a:cxn>
                </a:cxnLst>
                <a:rect l="T15" t="T16" r="T17" b="T18"/>
                <a:pathLst>
                  <a:path w="1480" h="2220">
                    <a:moveTo>
                      <a:pt x="1480" y="740"/>
                    </a:moveTo>
                    <a:lnTo>
                      <a:pt x="1480" y="2220"/>
                    </a:lnTo>
                    <a:lnTo>
                      <a:pt x="0" y="1480"/>
                    </a:lnTo>
                    <a:lnTo>
                      <a:pt x="0" y="0"/>
                    </a:lnTo>
                    <a:lnTo>
                      <a:pt x="1480" y="740"/>
                    </a:lnTo>
                    <a:close/>
                  </a:path>
                </a:pathLst>
              </a:custGeom>
              <a:solidFill>
                <a:srgbClr val="DDDDDD"/>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sp>
            <p:nvSpPr>
              <p:cNvPr id="18518" name="Freeform 64"/>
              <p:cNvSpPr>
                <a:spLocks noChangeArrowheads="1"/>
              </p:cNvSpPr>
              <p:nvPr/>
            </p:nvSpPr>
            <p:spPr bwMode="auto">
              <a:xfrm>
                <a:off x="1480" y="740"/>
                <a:ext cx="1480" cy="2220"/>
              </a:xfrm>
              <a:custGeom>
                <a:avLst/>
                <a:gdLst>
                  <a:gd name="T0" fmla="*/ 1480 w 1480"/>
                  <a:gd name="T1" fmla="*/ 0 h 2220"/>
                  <a:gd name="T2" fmla="*/ 1480 w 1480"/>
                  <a:gd name="T3" fmla="*/ 1480 h 2220"/>
                  <a:gd name="T4" fmla="*/ 0 w 1480"/>
                  <a:gd name="T5" fmla="*/ 2220 h 2220"/>
                  <a:gd name="T6" fmla="*/ 0 w 1480"/>
                  <a:gd name="T7" fmla="*/ 740 h 2220"/>
                  <a:gd name="T8" fmla="*/ 1480 w 1480"/>
                  <a:gd name="T9" fmla="*/ 0 h 2220"/>
                  <a:gd name="T10" fmla="*/ 0 60000 65536"/>
                  <a:gd name="T11" fmla="*/ 0 60000 65536"/>
                  <a:gd name="T12" fmla="*/ 0 60000 65536"/>
                  <a:gd name="T13" fmla="*/ 0 60000 65536"/>
                  <a:gd name="T14" fmla="*/ 0 60000 65536"/>
                  <a:gd name="T15" fmla="*/ 0 w 1480"/>
                  <a:gd name="T16" fmla="*/ 0 h 2220"/>
                  <a:gd name="T17" fmla="*/ 1480 w 1480"/>
                  <a:gd name="T18" fmla="*/ 2220 h 2220"/>
                </a:gdLst>
                <a:ahLst/>
                <a:cxnLst>
                  <a:cxn ang="T10">
                    <a:pos x="T0" y="T1"/>
                  </a:cxn>
                  <a:cxn ang="T11">
                    <a:pos x="T2" y="T3"/>
                  </a:cxn>
                  <a:cxn ang="T12">
                    <a:pos x="T4" y="T5"/>
                  </a:cxn>
                  <a:cxn ang="T13">
                    <a:pos x="T6" y="T7"/>
                  </a:cxn>
                  <a:cxn ang="T14">
                    <a:pos x="T8" y="T9"/>
                  </a:cxn>
                </a:cxnLst>
                <a:rect l="T15" t="T16" r="T17" b="T18"/>
                <a:pathLst>
                  <a:path w="1480" h="2220">
                    <a:moveTo>
                      <a:pt x="1480" y="0"/>
                    </a:moveTo>
                    <a:lnTo>
                      <a:pt x="1480" y="1480"/>
                    </a:lnTo>
                    <a:lnTo>
                      <a:pt x="0" y="2220"/>
                    </a:lnTo>
                    <a:lnTo>
                      <a:pt x="0" y="740"/>
                    </a:lnTo>
                    <a:lnTo>
                      <a:pt x="1480" y="0"/>
                    </a:lnTo>
                    <a:close/>
                  </a:path>
                </a:pathLst>
              </a:custGeom>
              <a:solidFill>
                <a:srgbClr val="B2B2B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grpSp>
        <p:grpSp>
          <p:nvGrpSpPr>
            <p:cNvPr id="18464" name="Group 65"/>
            <p:cNvGrpSpPr/>
            <p:nvPr/>
          </p:nvGrpSpPr>
          <p:grpSpPr bwMode="auto">
            <a:xfrm>
              <a:off x="726" y="362"/>
              <a:ext cx="635" cy="658"/>
              <a:chOff x="0" y="0"/>
              <a:chExt cx="2960" cy="2960"/>
            </a:xfrm>
          </p:grpSpPr>
          <p:sp>
            <p:nvSpPr>
              <p:cNvPr id="18513" name="Freeform 66"/>
              <p:cNvSpPr>
                <a:spLocks noChangeArrowheads="1"/>
              </p:cNvSpPr>
              <p:nvPr/>
            </p:nvSpPr>
            <p:spPr bwMode="auto">
              <a:xfrm>
                <a:off x="0" y="0"/>
                <a:ext cx="2960" cy="1480"/>
              </a:xfrm>
              <a:custGeom>
                <a:avLst/>
                <a:gdLst>
                  <a:gd name="T0" fmla="*/ 1480 w 2960"/>
                  <a:gd name="T1" fmla="*/ 1480 h 1480"/>
                  <a:gd name="T2" fmla="*/ 0 w 2960"/>
                  <a:gd name="T3" fmla="*/ 740 h 1480"/>
                  <a:gd name="T4" fmla="*/ 1480 w 2960"/>
                  <a:gd name="T5" fmla="*/ 0 h 1480"/>
                  <a:gd name="T6" fmla="*/ 2960 w 2960"/>
                  <a:gd name="T7" fmla="*/ 740 h 1480"/>
                  <a:gd name="T8" fmla="*/ 1480 w 2960"/>
                  <a:gd name="T9" fmla="*/ 1480 h 1480"/>
                  <a:gd name="T10" fmla="*/ 0 60000 65536"/>
                  <a:gd name="T11" fmla="*/ 0 60000 65536"/>
                  <a:gd name="T12" fmla="*/ 0 60000 65536"/>
                  <a:gd name="T13" fmla="*/ 0 60000 65536"/>
                  <a:gd name="T14" fmla="*/ 0 60000 65536"/>
                  <a:gd name="T15" fmla="*/ 0 w 2960"/>
                  <a:gd name="T16" fmla="*/ 0 h 1480"/>
                  <a:gd name="T17" fmla="*/ 2960 w 2960"/>
                  <a:gd name="T18" fmla="*/ 1480 h 1480"/>
                </a:gdLst>
                <a:ahLst/>
                <a:cxnLst>
                  <a:cxn ang="T10">
                    <a:pos x="T0" y="T1"/>
                  </a:cxn>
                  <a:cxn ang="T11">
                    <a:pos x="T2" y="T3"/>
                  </a:cxn>
                  <a:cxn ang="T12">
                    <a:pos x="T4" y="T5"/>
                  </a:cxn>
                  <a:cxn ang="T13">
                    <a:pos x="T6" y="T7"/>
                  </a:cxn>
                  <a:cxn ang="T14">
                    <a:pos x="T8" y="T9"/>
                  </a:cxn>
                </a:cxnLst>
                <a:rect l="T15" t="T16" r="T17" b="T18"/>
                <a:pathLst>
                  <a:path w="2960" h="1480">
                    <a:moveTo>
                      <a:pt x="1480" y="1480"/>
                    </a:moveTo>
                    <a:lnTo>
                      <a:pt x="0" y="740"/>
                    </a:lnTo>
                    <a:lnTo>
                      <a:pt x="1480" y="0"/>
                    </a:lnTo>
                    <a:lnTo>
                      <a:pt x="2960" y="740"/>
                    </a:lnTo>
                    <a:lnTo>
                      <a:pt x="1480" y="1480"/>
                    </a:lnTo>
                    <a:close/>
                  </a:path>
                </a:pathLst>
              </a:custGeom>
              <a:solidFill>
                <a:srgbClr val="FFF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sp>
            <p:nvSpPr>
              <p:cNvPr id="18514" name="Freeform 67"/>
              <p:cNvSpPr>
                <a:spLocks noChangeArrowheads="1"/>
              </p:cNvSpPr>
              <p:nvPr/>
            </p:nvSpPr>
            <p:spPr bwMode="auto">
              <a:xfrm>
                <a:off x="0" y="740"/>
                <a:ext cx="1480" cy="2220"/>
              </a:xfrm>
              <a:custGeom>
                <a:avLst/>
                <a:gdLst>
                  <a:gd name="T0" fmla="*/ 1480 w 1480"/>
                  <a:gd name="T1" fmla="*/ 740 h 2220"/>
                  <a:gd name="T2" fmla="*/ 1480 w 1480"/>
                  <a:gd name="T3" fmla="*/ 2220 h 2220"/>
                  <a:gd name="T4" fmla="*/ 0 w 1480"/>
                  <a:gd name="T5" fmla="*/ 1480 h 2220"/>
                  <a:gd name="T6" fmla="*/ 0 w 1480"/>
                  <a:gd name="T7" fmla="*/ 0 h 2220"/>
                  <a:gd name="T8" fmla="*/ 1480 w 1480"/>
                  <a:gd name="T9" fmla="*/ 740 h 2220"/>
                  <a:gd name="T10" fmla="*/ 0 60000 65536"/>
                  <a:gd name="T11" fmla="*/ 0 60000 65536"/>
                  <a:gd name="T12" fmla="*/ 0 60000 65536"/>
                  <a:gd name="T13" fmla="*/ 0 60000 65536"/>
                  <a:gd name="T14" fmla="*/ 0 60000 65536"/>
                  <a:gd name="T15" fmla="*/ 0 w 1480"/>
                  <a:gd name="T16" fmla="*/ 0 h 2220"/>
                  <a:gd name="T17" fmla="*/ 1480 w 1480"/>
                  <a:gd name="T18" fmla="*/ 2220 h 2220"/>
                </a:gdLst>
                <a:ahLst/>
                <a:cxnLst>
                  <a:cxn ang="T10">
                    <a:pos x="T0" y="T1"/>
                  </a:cxn>
                  <a:cxn ang="T11">
                    <a:pos x="T2" y="T3"/>
                  </a:cxn>
                  <a:cxn ang="T12">
                    <a:pos x="T4" y="T5"/>
                  </a:cxn>
                  <a:cxn ang="T13">
                    <a:pos x="T6" y="T7"/>
                  </a:cxn>
                  <a:cxn ang="T14">
                    <a:pos x="T8" y="T9"/>
                  </a:cxn>
                </a:cxnLst>
                <a:rect l="T15" t="T16" r="T17" b="T18"/>
                <a:pathLst>
                  <a:path w="1480" h="2220">
                    <a:moveTo>
                      <a:pt x="1480" y="740"/>
                    </a:moveTo>
                    <a:lnTo>
                      <a:pt x="1480" y="2220"/>
                    </a:lnTo>
                    <a:lnTo>
                      <a:pt x="0" y="1480"/>
                    </a:lnTo>
                    <a:lnTo>
                      <a:pt x="0" y="0"/>
                    </a:lnTo>
                    <a:lnTo>
                      <a:pt x="1480" y="740"/>
                    </a:lnTo>
                    <a:close/>
                  </a:path>
                </a:pathLst>
              </a:custGeom>
              <a:solidFill>
                <a:srgbClr val="DDDDDD"/>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sp>
            <p:nvSpPr>
              <p:cNvPr id="18515" name="Freeform 68"/>
              <p:cNvSpPr>
                <a:spLocks noChangeArrowheads="1"/>
              </p:cNvSpPr>
              <p:nvPr/>
            </p:nvSpPr>
            <p:spPr bwMode="auto">
              <a:xfrm>
                <a:off x="1480" y="740"/>
                <a:ext cx="1480" cy="2220"/>
              </a:xfrm>
              <a:custGeom>
                <a:avLst/>
                <a:gdLst>
                  <a:gd name="T0" fmla="*/ 1480 w 1480"/>
                  <a:gd name="T1" fmla="*/ 0 h 2220"/>
                  <a:gd name="T2" fmla="*/ 1480 w 1480"/>
                  <a:gd name="T3" fmla="*/ 1480 h 2220"/>
                  <a:gd name="T4" fmla="*/ 0 w 1480"/>
                  <a:gd name="T5" fmla="*/ 2220 h 2220"/>
                  <a:gd name="T6" fmla="*/ 0 w 1480"/>
                  <a:gd name="T7" fmla="*/ 740 h 2220"/>
                  <a:gd name="T8" fmla="*/ 1480 w 1480"/>
                  <a:gd name="T9" fmla="*/ 0 h 2220"/>
                  <a:gd name="T10" fmla="*/ 0 60000 65536"/>
                  <a:gd name="T11" fmla="*/ 0 60000 65536"/>
                  <a:gd name="T12" fmla="*/ 0 60000 65536"/>
                  <a:gd name="T13" fmla="*/ 0 60000 65536"/>
                  <a:gd name="T14" fmla="*/ 0 60000 65536"/>
                  <a:gd name="T15" fmla="*/ 0 w 1480"/>
                  <a:gd name="T16" fmla="*/ 0 h 2220"/>
                  <a:gd name="T17" fmla="*/ 1480 w 1480"/>
                  <a:gd name="T18" fmla="*/ 2220 h 2220"/>
                </a:gdLst>
                <a:ahLst/>
                <a:cxnLst>
                  <a:cxn ang="T10">
                    <a:pos x="T0" y="T1"/>
                  </a:cxn>
                  <a:cxn ang="T11">
                    <a:pos x="T2" y="T3"/>
                  </a:cxn>
                  <a:cxn ang="T12">
                    <a:pos x="T4" y="T5"/>
                  </a:cxn>
                  <a:cxn ang="T13">
                    <a:pos x="T6" y="T7"/>
                  </a:cxn>
                  <a:cxn ang="T14">
                    <a:pos x="T8" y="T9"/>
                  </a:cxn>
                </a:cxnLst>
                <a:rect l="T15" t="T16" r="T17" b="T18"/>
                <a:pathLst>
                  <a:path w="1480" h="2220">
                    <a:moveTo>
                      <a:pt x="1480" y="0"/>
                    </a:moveTo>
                    <a:lnTo>
                      <a:pt x="1480" y="1480"/>
                    </a:lnTo>
                    <a:lnTo>
                      <a:pt x="0" y="2220"/>
                    </a:lnTo>
                    <a:lnTo>
                      <a:pt x="0" y="740"/>
                    </a:lnTo>
                    <a:lnTo>
                      <a:pt x="1480" y="0"/>
                    </a:lnTo>
                    <a:close/>
                  </a:path>
                </a:pathLst>
              </a:custGeom>
              <a:solidFill>
                <a:srgbClr val="B2B2B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grpSp>
        <p:grpSp>
          <p:nvGrpSpPr>
            <p:cNvPr id="18465" name="Group 69"/>
            <p:cNvGrpSpPr/>
            <p:nvPr/>
          </p:nvGrpSpPr>
          <p:grpSpPr bwMode="auto">
            <a:xfrm>
              <a:off x="1089" y="1315"/>
              <a:ext cx="635" cy="658"/>
              <a:chOff x="0" y="0"/>
              <a:chExt cx="2960" cy="2960"/>
            </a:xfrm>
          </p:grpSpPr>
          <p:sp>
            <p:nvSpPr>
              <p:cNvPr id="18510" name="Freeform 70"/>
              <p:cNvSpPr>
                <a:spLocks noChangeArrowheads="1"/>
              </p:cNvSpPr>
              <p:nvPr/>
            </p:nvSpPr>
            <p:spPr bwMode="auto">
              <a:xfrm>
                <a:off x="0" y="0"/>
                <a:ext cx="2960" cy="1480"/>
              </a:xfrm>
              <a:custGeom>
                <a:avLst/>
                <a:gdLst>
                  <a:gd name="T0" fmla="*/ 1480 w 2960"/>
                  <a:gd name="T1" fmla="*/ 1480 h 1480"/>
                  <a:gd name="T2" fmla="*/ 0 w 2960"/>
                  <a:gd name="T3" fmla="*/ 740 h 1480"/>
                  <a:gd name="T4" fmla="*/ 1480 w 2960"/>
                  <a:gd name="T5" fmla="*/ 0 h 1480"/>
                  <a:gd name="T6" fmla="*/ 2960 w 2960"/>
                  <a:gd name="T7" fmla="*/ 740 h 1480"/>
                  <a:gd name="T8" fmla="*/ 1480 w 2960"/>
                  <a:gd name="T9" fmla="*/ 1480 h 1480"/>
                  <a:gd name="T10" fmla="*/ 0 60000 65536"/>
                  <a:gd name="T11" fmla="*/ 0 60000 65536"/>
                  <a:gd name="T12" fmla="*/ 0 60000 65536"/>
                  <a:gd name="T13" fmla="*/ 0 60000 65536"/>
                  <a:gd name="T14" fmla="*/ 0 60000 65536"/>
                  <a:gd name="T15" fmla="*/ 0 w 2960"/>
                  <a:gd name="T16" fmla="*/ 0 h 1480"/>
                  <a:gd name="T17" fmla="*/ 2960 w 2960"/>
                  <a:gd name="T18" fmla="*/ 1480 h 1480"/>
                </a:gdLst>
                <a:ahLst/>
                <a:cxnLst>
                  <a:cxn ang="T10">
                    <a:pos x="T0" y="T1"/>
                  </a:cxn>
                  <a:cxn ang="T11">
                    <a:pos x="T2" y="T3"/>
                  </a:cxn>
                  <a:cxn ang="T12">
                    <a:pos x="T4" y="T5"/>
                  </a:cxn>
                  <a:cxn ang="T13">
                    <a:pos x="T6" y="T7"/>
                  </a:cxn>
                  <a:cxn ang="T14">
                    <a:pos x="T8" y="T9"/>
                  </a:cxn>
                </a:cxnLst>
                <a:rect l="T15" t="T16" r="T17" b="T18"/>
                <a:pathLst>
                  <a:path w="2960" h="1480">
                    <a:moveTo>
                      <a:pt x="1480" y="1480"/>
                    </a:moveTo>
                    <a:lnTo>
                      <a:pt x="0" y="740"/>
                    </a:lnTo>
                    <a:lnTo>
                      <a:pt x="1480" y="0"/>
                    </a:lnTo>
                    <a:lnTo>
                      <a:pt x="2960" y="740"/>
                    </a:lnTo>
                    <a:lnTo>
                      <a:pt x="1480" y="1480"/>
                    </a:lnTo>
                    <a:close/>
                  </a:path>
                </a:pathLst>
              </a:custGeom>
              <a:solidFill>
                <a:srgbClr val="FFF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sp>
            <p:nvSpPr>
              <p:cNvPr id="18511" name="Freeform 71"/>
              <p:cNvSpPr>
                <a:spLocks noChangeArrowheads="1"/>
              </p:cNvSpPr>
              <p:nvPr/>
            </p:nvSpPr>
            <p:spPr bwMode="auto">
              <a:xfrm>
                <a:off x="0" y="740"/>
                <a:ext cx="1480" cy="2220"/>
              </a:xfrm>
              <a:custGeom>
                <a:avLst/>
                <a:gdLst>
                  <a:gd name="T0" fmla="*/ 1480 w 1480"/>
                  <a:gd name="T1" fmla="*/ 740 h 2220"/>
                  <a:gd name="T2" fmla="*/ 1480 w 1480"/>
                  <a:gd name="T3" fmla="*/ 2220 h 2220"/>
                  <a:gd name="T4" fmla="*/ 0 w 1480"/>
                  <a:gd name="T5" fmla="*/ 1480 h 2220"/>
                  <a:gd name="T6" fmla="*/ 0 w 1480"/>
                  <a:gd name="T7" fmla="*/ 0 h 2220"/>
                  <a:gd name="T8" fmla="*/ 1480 w 1480"/>
                  <a:gd name="T9" fmla="*/ 740 h 2220"/>
                  <a:gd name="T10" fmla="*/ 0 60000 65536"/>
                  <a:gd name="T11" fmla="*/ 0 60000 65536"/>
                  <a:gd name="T12" fmla="*/ 0 60000 65536"/>
                  <a:gd name="T13" fmla="*/ 0 60000 65536"/>
                  <a:gd name="T14" fmla="*/ 0 60000 65536"/>
                  <a:gd name="T15" fmla="*/ 0 w 1480"/>
                  <a:gd name="T16" fmla="*/ 0 h 2220"/>
                  <a:gd name="T17" fmla="*/ 1480 w 1480"/>
                  <a:gd name="T18" fmla="*/ 2220 h 2220"/>
                </a:gdLst>
                <a:ahLst/>
                <a:cxnLst>
                  <a:cxn ang="T10">
                    <a:pos x="T0" y="T1"/>
                  </a:cxn>
                  <a:cxn ang="T11">
                    <a:pos x="T2" y="T3"/>
                  </a:cxn>
                  <a:cxn ang="T12">
                    <a:pos x="T4" y="T5"/>
                  </a:cxn>
                  <a:cxn ang="T13">
                    <a:pos x="T6" y="T7"/>
                  </a:cxn>
                  <a:cxn ang="T14">
                    <a:pos x="T8" y="T9"/>
                  </a:cxn>
                </a:cxnLst>
                <a:rect l="T15" t="T16" r="T17" b="T18"/>
                <a:pathLst>
                  <a:path w="1480" h="2220">
                    <a:moveTo>
                      <a:pt x="1480" y="740"/>
                    </a:moveTo>
                    <a:lnTo>
                      <a:pt x="1480" y="2220"/>
                    </a:lnTo>
                    <a:lnTo>
                      <a:pt x="0" y="1480"/>
                    </a:lnTo>
                    <a:lnTo>
                      <a:pt x="0" y="0"/>
                    </a:lnTo>
                    <a:lnTo>
                      <a:pt x="1480" y="740"/>
                    </a:lnTo>
                    <a:close/>
                  </a:path>
                </a:pathLst>
              </a:custGeom>
              <a:solidFill>
                <a:srgbClr val="DDDDDD"/>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sp>
            <p:nvSpPr>
              <p:cNvPr id="18512" name="Freeform 72"/>
              <p:cNvSpPr>
                <a:spLocks noChangeArrowheads="1"/>
              </p:cNvSpPr>
              <p:nvPr/>
            </p:nvSpPr>
            <p:spPr bwMode="auto">
              <a:xfrm>
                <a:off x="1480" y="740"/>
                <a:ext cx="1480" cy="2220"/>
              </a:xfrm>
              <a:custGeom>
                <a:avLst/>
                <a:gdLst>
                  <a:gd name="T0" fmla="*/ 1480 w 1480"/>
                  <a:gd name="T1" fmla="*/ 0 h 2220"/>
                  <a:gd name="T2" fmla="*/ 1480 w 1480"/>
                  <a:gd name="T3" fmla="*/ 1480 h 2220"/>
                  <a:gd name="T4" fmla="*/ 0 w 1480"/>
                  <a:gd name="T5" fmla="*/ 2220 h 2220"/>
                  <a:gd name="T6" fmla="*/ 0 w 1480"/>
                  <a:gd name="T7" fmla="*/ 740 h 2220"/>
                  <a:gd name="T8" fmla="*/ 1480 w 1480"/>
                  <a:gd name="T9" fmla="*/ 0 h 2220"/>
                  <a:gd name="T10" fmla="*/ 0 60000 65536"/>
                  <a:gd name="T11" fmla="*/ 0 60000 65536"/>
                  <a:gd name="T12" fmla="*/ 0 60000 65536"/>
                  <a:gd name="T13" fmla="*/ 0 60000 65536"/>
                  <a:gd name="T14" fmla="*/ 0 60000 65536"/>
                  <a:gd name="T15" fmla="*/ 0 w 1480"/>
                  <a:gd name="T16" fmla="*/ 0 h 2220"/>
                  <a:gd name="T17" fmla="*/ 1480 w 1480"/>
                  <a:gd name="T18" fmla="*/ 2220 h 2220"/>
                </a:gdLst>
                <a:ahLst/>
                <a:cxnLst>
                  <a:cxn ang="T10">
                    <a:pos x="T0" y="T1"/>
                  </a:cxn>
                  <a:cxn ang="T11">
                    <a:pos x="T2" y="T3"/>
                  </a:cxn>
                  <a:cxn ang="T12">
                    <a:pos x="T4" y="T5"/>
                  </a:cxn>
                  <a:cxn ang="T13">
                    <a:pos x="T6" y="T7"/>
                  </a:cxn>
                  <a:cxn ang="T14">
                    <a:pos x="T8" y="T9"/>
                  </a:cxn>
                </a:cxnLst>
                <a:rect l="T15" t="T16" r="T17" b="T18"/>
                <a:pathLst>
                  <a:path w="1480" h="2220">
                    <a:moveTo>
                      <a:pt x="1480" y="0"/>
                    </a:moveTo>
                    <a:lnTo>
                      <a:pt x="1480" y="1480"/>
                    </a:lnTo>
                    <a:lnTo>
                      <a:pt x="0" y="2220"/>
                    </a:lnTo>
                    <a:lnTo>
                      <a:pt x="0" y="740"/>
                    </a:lnTo>
                    <a:lnTo>
                      <a:pt x="1480" y="0"/>
                    </a:lnTo>
                    <a:close/>
                  </a:path>
                </a:pathLst>
              </a:custGeom>
              <a:solidFill>
                <a:srgbClr val="B2B2B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grpSp>
        <p:grpSp>
          <p:nvGrpSpPr>
            <p:cNvPr id="18466" name="Group 73"/>
            <p:cNvGrpSpPr/>
            <p:nvPr/>
          </p:nvGrpSpPr>
          <p:grpSpPr bwMode="auto">
            <a:xfrm>
              <a:off x="1089" y="930"/>
              <a:ext cx="635" cy="658"/>
              <a:chOff x="0" y="0"/>
              <a:chExt cx="2960" cy="2960"/>
            </a:xfrm>
          </p:grpSpPr>
          <p:sp>
            <p:nvSpPr>
              <p:cNvPr id="18507" name="Freeform 74"/>
              <p:cNvSpPr>
                <a:spLocks noChangeArrowheads="1"/>
              </p:cNvSpPr>
              <p:nvPr/>
            </p:nvSpPr>
            <p:spPr bwMode="auto">
              <a:xfrm>
                <a:off x="0" y="0"/>
                <a:ext cx="2960" cy="1480"/>
              </a:xfrm>
              <a:custGeom>
                <a:avLst/>
                <a:gdLst>
                  <a:gd name="T0" fmla="*/ 1480 w 2960"/>
                  <a:gd name="T1" fmla="*/ 1480 h 1480"/>
                  <a:gd name="T2" fmla="*/ 0 w 2960"/>
                  <a:gd name="T3" fmla="*/ 740 h 1480"/>
                  <a:gd name="T4" fmla="*/ 1480 w 2960"/>
                  <a:gd name="T5" fmla="*/ 0 h 1480"/>
                  <a:gd name="T6" fmla="*/ 2960 w 2960"/>
                  <a:gd name="T7" fmla="*/ 740 h 1480"/>
                  <a:gd name="T8" fmla="*/ 1480 w 2960"/>
                  <a:gd name="T9" fmla="*/ 1480 h 1480"/>
                  <a:gd name="T10" fmla="*/ 0 60000 65536"/>
                  <a:gd name="T11" fmla="*/ 0 60000 65536"/>
                  <a:gd name="T12" fmla="*/ 0 60000 65536"/>
                  <a:gd name="T13" fmla="*/ 0 60000 65536"/>
                  <a:gd name="T14" fmla="*/ 0 60000 65536"/>
                  <a:gd name="T15" fmla="*/ 0 w 2960"/>
                  <a:gd name="T16" fmla="*/ 0 h 1480"/>
                  <a:gd name="T17" fmla="*/ 2960 w 2960"/>
                  <a:gd name="T18" fmla="*/ 1480 h 1480"/>
                </a:gdLst>
                <a:ahLst/>
                <a:cxnLst>
                  <a:cxn ang="T10">
                    <a:pos x="T0" y="T1"/>
                  </a:cxn>
                  <a:cxn ang="T11">
                    <a:pos x="T2" y="T3"/>
                  </a:cxn>
                  <a:cxn ang="T12">
                    <a:pos x="T4" y="T5"/>
                  </a:cxn>
                  <a:cxn ang="T13">
                    <a:pos x="T6" y="T7"/>
                  </a:cxn>
                  <a:cxn ang="T14">
                    <a:pos x="T8" y="T9"/>
                  </a:cxn>
                </a:cxnLst>
                <a:rect l="T15" t="T16" r="T17" b="T18"/>
                <a:pathLst>
                  <a:path w="2960" h="1480">
                    <a:moveTo>
                      <a:pt x="1480" y="1480"/>
                    </a:moveTo>
                    <a:lnTo>
                      <a:pt x="0" y="740"/>
                    </a:lnTo>
                    <a:lnTo>
                      <a:pt x="1480" y="0"/>
                    </a:lnTo>
                    <a:lnTo>
                      <a:pt x="2960" y="740"/>
                    </a:lnTo>
                    <a:lnTo>
                      <a:pt x="1480" y="1480"/>
                    </a:lnTo>
                    <a:close/>
                  </a:path>
                </a:pathLst>
              </a:custGeom>
              <a:solidFill>
                <a:srgbClr val="FFF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sp>
            <p:nvSpPr>
              <p:cNvPr id="18508" name="Freeform 75"/>
              <p:cNvSpPr>
                <a:spLocks noChangeArrowheads="1"/>
              </p:cNvSpPr>
              <p:nvPr/>
            </p:nvSpPr>
            <p:spPr bwMode="auto">
              <a:xfrm>
                <a:off x="0" y="740"/>
                <a:ext cx="1480" cy="2220"/>
              </a:xfrm>
              <a:custGeom>
                <a:avLst/>
                <a:gdLst>
                  <a:gd name="T0" fmla="*/ 1480 w 1480"/>
                  <a:gd name="T1" fmla="*/ 740 h 2220"/>
                  <a:gd name="T2" fmla="*/ 1480 w 1480"/>
                  <a:gd name="T3" fmla="*/ 2220 h 2220"/>
                  <a:gd name="T4" fmla="*/ 0 w 1480"/>
                  <a:gd name="T5" fmla="*/ 1480 h 2220"/>
                  <a:gd name="T6" fmla="*/ 0 w 1480"/>
                  <a:gd name="T7" fmla="*/ 0 h 2220"/>
                  <a:gd name="T8" fmla="*/ 1480 w 1480"/>
                  <a:gd name="T9" fmla="*/ 740 h 2220"/>
                  <a:gd name="T10" fmla="*/ 0 60000 65536"/>
                  <a:gd name="T11" fmla="*/ 0 60000 65536"/>
                  <a:gd name="T12" fmla="*/ 0 60000 65536"/>
                  <a:gd name="T13" fmla="*/ 0 60000 65536"/>
                  <a:gd name="T14" fmla="*/ 0 60000 65536"/>
                  <a:gd name="T15" fmla="*/ 0 w 1480"/>
                  <a:gd name="T16" fmla="*/ 0 h 2220"/>
                  <a:gd name="T17" fmla="*/ 1480 w 1480"/>
                  <a:gd name="T18" fmla="*/ 2220 h 2220"/>
                </a:gdLst>
                <a:ahLst/>
                <a:cxnLst>
                  <a:cxn ang="T10">
                    <a:pos x="T0" y="T1"/>
                  </a:cxn>
                  <a:cxn ang="T11">
                    <a:pos x="T2" y="T3"/>
                  </a:cxn>
                  <a:cxn ang="T12">
                    <a:pos x="T4" y="T5"/>
                  </a:cxn>
                  <a:cxn ang="T13">
                    <a:pos x="T6" y="T7"/>
                  </a:cxn>
                  <a:cxn ang="T14">
                    <a:pos x="T8" y="T9"/>
                  </a:cxn>
                </a:cxnLst>
                <a:rect l="T15" t="T16" r="T17" b="T18"/>
                <a:pathLst>
                  <a:path w="1480" h="2220">
                    <a:moveTo>
                      <a:pt x="1480" y="740"/>
                    </a:moveTo>
                    <a:lnTo>
                      <a:pt x="1480" y="2220"/>
                    </a:lnTo>
                    <a:lnTo>
                      <a:pt x="0" y="1480"/>
                    </a:lnTo>
                    <a:lnTo>
                      <a:pt x="0" y="0"/>
                    </a:lnTo>
                    <a:lnTo>
                      <a:pt x="1480" y="740"/>
                    </a:lnTo>
                    <a:close/>
                  </a:path>
                </a:pathLst>
              </a:custGeom>
              <a:solidFill>
                <a:srgbClr val="DDDDDD"/>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sp>
            <p:nvSpPr>
              <p:cNvPr id="18509" name="Freeform 76"/>
              <p:cNvSpPr>
                <a:spLocks noChangeArrowheads="1"/>
              </p:cNvSpPr>
              <p:nvPr/>
            </p:nvSpPr>
            <p:spPr bwMode="auto">
              <a:xfrm>
                <a:off x="1480" y="740"/>
                <a:ext cx="1480" cy="2220"/>
              </a:xfrm>
              <a:custGeom>
                <a:avLst/>
                <a:gdLst>
                  <a:gd name="T0" fmla="*/ 1480 w 1480"/>
                  <a:gd name="T1" fmla="*/ 0 h 2220"/>
                  <a:gd name="T2" fmla="*/ 1480 w 1480"/>
                  <a:gd name="T3" fmla="*/ 1480 h 2220"/>
                  <a:gd name="T4" fmla="*/ 0 w 1480"/>
                  <a:gd name="T5" fmla="*/ 2220 h 2220"/>
                  <a:gd name="T6" fmla="*/ 0 w 1480"/>
                  <a:gd name="T7" fmla="*/ 740 h 2220"/>
                  <a:gd name="T8" fmla="*/ 1480 w 1480"/>
                  <a:gd name="T9" fmla="*/ 0 h 2220"/>
                  <a:gd name="T10" fmla="*/ 0 60000 65536"/>
                  <a:gd name="T11" fmla="*/ 0 60000 65536"/>
                  <a:gd name="T12" fmla="*/ 0 60000 65536"/>
                  <a:gd name="T13" fmla="*/ 0 60000 65536"/>
                  <a:gd name="T14" fmla="*/ 0 60000 65536"/>
                  <a:gd name="T15" fmla="*/ 0 w 1480"/>
                  <a:gd name="T16" fmla="*/ 0 h 2220"/>
                  <a:gd name="T17" fmla="*/ 1480 w 1480"/>
                  <a:gd name="T18" fmla="*/ 2220 h 2220"/>
                </a:gdLst>
                <a:ahLst/>
                <a:cxnLst>
                  <a:cxn ang="T10">
                    <a:pos x="T0" y="T1"/>
                  </a:cxn>
                  <a:cxn ang="T11">
                    <a:pos x="T2" y="T3"/>
                  </a:cxn>
                  <a:cxn ang="T12">
                    <a:pos x="T4" y="T5"/>
                  </a:cxn>
                  <a:cxn ang="T13">
                    <a:pos x="T6" y="T7"/>
                  </a:cxn>
                  <a:cxn ang="T14">
                    <a:pos x="T8" y="T9"/>
                  </a:cxn>
                </a:cxnLst>
                <a:rect l="T15" t="T16" r="T17" b="T18"/>
                <a:pathLst>
                  <a:path w="1480" h="2220">
                    <a:moveTo>
                      <a:pt x="1480" y="0"/>
                    </a:moveTo>
                    <a:lnTo>
                      <a:pt x="1480" y="1480"/>
                    </a:lnTo>
                    <a:lnTo>
                      <a:pt x="0" y="2220"/>
                    </a:lnTo>
                    <a:lnTo>
                      <a:pt x="0" y="740"/>
                    </a:lnTo>
                    <a:lnTo>
                      <a:pt x="1480" y="0"/>
                    </a:lnTo>
                    <a:close/>
                  </a:path>
                </a:pathLst>
              </a:custGeom>
              <a:solidFill>
                <a:srgbClr val="B2B2B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grpSp>
        <p:grpSp>
          <p:nvGrpSpPr>
            <p:cNvPr id="18467" name="Group 77"/>
            <p:cNvGrpSpPr/>
            <p:nvPr/>
          </p:nvGrpSpPr>
          <p:grpSpPr bwMode="auto">
            <a:xfrm>
              <a:off x="1089" y="544"/>
              <a:ext cx="635" cy="658"/>
              <a:chOff x="0" y="0"/>
              <a:chExt cx="2960" cy="2960"/>
            </a:xfrm>
          </p:grpSpPr>
          <p:sp>
            <p:nvSpPr>
              <p:cNvPr id="18504" name="Freeform 78"/>
              <p:cNvSpPr>
                <a:spLocks noChangeArrowheads="1"/>
              </p:cNvSpPr>
              <p:nvPr/>
            </p:nvSpPr>
            <p:spPr bwMode="auto">
              <a:xfrm>
                <a:off x="0" y="0"/>
                <a:ext cx="2960" cy="1480"/>
              </a:xfrm>
              <a:custGeom>
                <a:avLst/>
                <a:gdLst>
                  <a:gd name="T0" fmla="*/ 1480 w 2960"/>
                  <a:gd name="T1" fmla="*/ 1480 h 1480"/>
                  <a:gd name="T2" fmla="*/ 0 w 2960"/>
                  <a:gd name="T3" fmla="*/ 740 h 1480"/>
                  <a:gd name="T4" fmla="*/ 1480 w 2960"/>
                  <a:gd name="T5" fmla="*/ 0 h 1480"/>
                  <a:gd name="T6" fmla="*/ 2960 w 2960"/>
                  <a:gd name="T7" fmla="*/ 740 h 1480"/>
                  <a:gd name="T8" fmla="*/ 1480 w 2960"/>
                  <a:gd name="T9" fmla="*/ 1480 h 1480"/>
                  <a:gd name="T10" fmla="*/ 0 60000 65536"/>
                  <a:gd name="T11" fmla="*/ 0 60000 65536"/>
                  <a:gd name="T12" fmla="*/ 0 60000 65536"/>
                  <a:gd name="T13" fmla="*/ 0 60000 65536"/>
                  <a:gd name="T14" fmla="*/ 0 60000 65536"/>
                  <a:gd name="T15" fmla="*/ 0 w 2960"/>
                  <a:gd name="T16" fmla="*/ 0 h 1480"/>
                  <a:gd name="T17" fmla="*/ 2960 w 2960"/>
                  <a:gd name="T18" fmla="*/ 1480 h 1480"/>
                </a:gdLst>
                <a:ahLst/>
                <a:cxnLst>
                  <a:cxn ang="T10">
                    <a:pos x="T0" y="T1"/>
                  </a:cxn>
                  <a:cxn ang="T11">
                    <a:pos x="T2" y="T3"/>
                  </a:cxn>
                  <a:cxn ang="T12">
                    <a:pos x="T4" y="T5"/>
                  </a:cxn>
                  <a:cxn ang="T13">
                    <a:pos x="T6" y="T7"/>
                  </a:cxn>
                  <a:cxn ang="T14">
                    <a:pos x="T8" y="T9"/>
                  </a:cxn>
                </a:cxnLst>
                <a:rect l="T15" t="T16" r="T17" b="T18"/>
                <a:pathLst>
                  <a:path w="2960" h="1480">
                    <a:moveTo>
                      <a:pt x="1480" y="1480"/>
                    </a:moveTo>
                    <a:lnTo>
                      <a:pt x="0" y="740"/>
                    </a:lnTo>
                    <a:lnTo>
                      <a:pt x="1480" y="0"/>
                    </a:lnTo>
                    <a:lnTo>
                      <a:pt x="2960" y="740"/>
                    </a:lnTo>
                    <a:lnTo>
                      <a:pt x="1480" y="1480"/>
                    </a:lnTo>
                    <a:close/>
                  </a:path>
                </a:pathLst>
              </a:custGeom>
              <a:solidFill>
                <a:srgbClr val="FFF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sp>
            <p:nvSpPr>
              <p:cNvPr id="18505" name="Freeform 79"/>
              <p:cNvSpPr>
                <a:spLocks noChangeArrowheads="1"/>
              </p:cNvSpPr>
              <p:nvPr/>
            </p:nvSpPr>
            <p:spPr bwMode="auto">
              <a:xfrm>
                <a:off x="0" y="740"/>
                <a:ext cx="1480" cy="2220"/>
              </a:xfrm>
              <a:custGeom>
                <a:avLst/>
                <a:gdLst>
                  <a:gd name="T0" fmla="*/ 1480 w 1480"/>
                  <a:gd name="T1" fmla="*/ 740 h 2220"/>
                  <a:gd name="T2" fmla="*/ 1480 w 1480"/>
                  <a:gd name="T3" fmla="*/ 2220 h 2220"/>
                  <a:gd name="T4" fmla="*/ 0 w 1480"/>
                  <a:gd name="T5" fmla="*/ 1480 h 2220"/>
                  <a:gd name="T6" fmla="*/ 0 w 1480"/>
                  <a:gd name="T7" fmla="*/ 0 h 2220"/>
                  <a:gd name="T8" fmla="*/ 1480 w 1480"/>
                  <a:gd name="T9" fmla="*/ 740 h 2220"/>
                  <a:gd name="T10" fmla="*/ 0 60000 65536"/>
                  <a:gd name="T11" fmla="*/ 0 60000 65536"/>
                  <a:gd name="T12" fmla="*/ 0 60000 65536"/>
                  <a:gd name="T13" fmla="*/ 0 60000 65536"/>
                  <a:gd name="T14" fmla="*/ 0 60000 65536"/>
                  <a:gd name="T15" fmla="*/ 0 w 1480"/>
                  <a:gd name="T16" fmla="*/ 0 h 2220"/>
                  <a:gd name="T17" fmla="*/ 1480 w 1480"/>
                  <a:gd name="T18" fmla="*/ 2220 h 2220"/>
                </a:gdLst>
                <a:ahLst/>
                <a:cxnLst>
                  <a:cxn ang="T10">
                    <a:pos x="T0" y="T1"/>
                  </a:cxn>
                  <a:cxn ang="T11">
                    <a:pos x="T2" y="T3"/>
                  </a:cxn>
                  <a:cxn ang="T12">
                    <a:pos x="T4" y="T5"/>
                  </a:cxn>
                  <a:cxn ang="T13">
                    <a:pos x="T6" y="T7"/>
                  </a:cxn>
                  <a:cxn ang="T14">
                    <a:pos x="T8" y="T9"/>
                  </a:cxn>
                </a:cxnLst>
                <a:rect l="T15" t="T16" r="T17" b="T18"/>
                <a:pathLst>
                  <a:path w="1480" h="2220">
                    <a:moveTo>
                      <a:pt x="1480" y="740"/>
                    </a:moveTo>
                    <a:lnTo>
                      <a:pt x="1480" y="2220"/>
                    </a:lnTo>
                    <a:lnTo>
                      <a:pt x="0" y="1480"/>
                    </a:lnTo>
                    <a:lnTo>
                      <a:pt x="0" y="0"/>
                    </a:lnTo>
                    <a:lnTo>
                      <a:pt x="1480" y="740"/>
                    </a:lnTo>
                    <a:close/>
                  </a:path>
                </a:pathLst>
              </a:custGeom>
              <a:solidFill>
                <a:srgbClr val="DDDDDD"/>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sp>
            <p:nvSpPr>
              <p:cNvPr id="18506" name="Freeform 80"/>
              <p:cNvSpPr>
                <a:spLocks noChangeArrowheads="1"/>
              </p:cNvSpPr>
              <p:nvPr/>
            </p:nvSpPr>
            <p:spPr bwMode="auto">
              <a:xfrm>
                <a:off x="1480" y="740"/>
                <a:ext cx="1480" cy="2220"/>
              </a:xfrm>
              <a:custGeom>
                <a:avLst/>
                <a:gdLst>
                  <a:gd name="T0" fmla="*/ 1480 w 1480"/>
                  <a:gd name="T1" fmla="*/ 0 h 2220"/>
                  <a:gd name="T2" fmla="*/ 1480 w 1480"/>
                  <a:gd name="T3" fmla="*/ 1480 h 2220"/>
                  <a:gd name="T4" fmla="*/ 0 w 1480"/>
                  <a:gd name="T5" fmla="*/ 2220 h 2220"/>
                  <a:gd name="T6" fmla="*/ 0 w 1480"/>
                  <a:gd name="T7" fmla="*/ 740 h 2220"/>
                  <a:gd name="T8" fmla="*/ 1480 w 1480"/>
                  <a:gd name="T9" fmla="*/ 0 h 2220"/>
                  <a:gd name="T10" fmla="*/ 0 60000 65536"/>
                  <a:gd name="T11" fmla="*/ 0 60000 65536"/>
                  <a:gd name="T12" fmla="*/ 0 60000 65536"/>
                  <a:gd name="T13" fmla="*/ 0 60000 65536"/>
                  <a:gd name="T14" fmla="*/ 0 60000 65536"/>
                  <a:gd name="T15" fmla="*/ 0 w 1480"/>
                  <a:gd name="T16" fmla="*/ 0 h 2220"/>
                  <a:gd name="T17" fmla="*/ 1480 w 1480"/>
                  <a:gd name="T18" fmla="*/ 2220 h 2220"/>
                </a:gdLst>
                <a:ahLst/>
                <a:cxnLst>
                  <a:cxn ang="T10">
                    <a:pos x="T0" y="T1"/>
                  </a:cxn>
                  <a:cxn ang="T11">
                    <a:pos x="T2" y="T3"/>
                  </a:cxn>
                  <a:cxn ang="T12">
                    <a:pos x="T4" y="T5"/>
                  </a:cxn>
                  <a:cxn ang="T13">
                    <a:pos x="T6" y="T7"/>
                  </a:cxn>
                  <a:cxn ang="T14">
                    <a:pos x="T8" y="T9"/>
                  </a:cxn>
                </a:cxnLst>
                <a:rect l="T15" t="T16" r="T17" b="T18"/>
                <a:pathLst>
                  <a:path w="1480" h="2220">
                    <a:moveTo>
                      <a:pt x="1480" y="0"/>
                    </a:moveTo>
                    <a:lnTo>
                      <a:pt x="1480" y="1480"/>
                    </a:lnTo>
                    <a:lnTo>
                      <a:pt x="0" y="2220"/>
                    </a:lnTo>
                    <a:lnTo>
                      <a:pt x="0" y="740"/>
                    </a:lnTo>
                    <a:lnTo>
                      <a:pt x="1480" y="0"/>
                    </a:lnTo>
                    <a:close/>
                  </a:path>
                </a:pathLst>
              </a:custGeom>
              <a:solidFill>
                <a:srgbClr val="B2B2B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grpSp>
        <p:grpSp>
          <p:nvGrpSpPr>
            <p:cNvPr id="18468" name="Group 81"/>
            <p:cNvGrpSpPr/>
            <p:nvPr/>
          </p:nvGrpSpPr>
          <p:grpSpPr bwMode="auto">
            <a:xfrm>
              <a:off x="0" y="1134"/>
              <a:ext cx="635" cy="658"/>
              <a:chOff x="0" y="0"/>
              <a:chExt cx="2960" cy="2960"/>
            </a:xfrm>
          </p:grpSpPr>
          <p:sp>
            <p:nvSpPr>
              <p:cNvPr id="18501" name="Freeform 82"/>
              <p:cNvSpPr>
                <a:spLocks noChangeArrowheads="1"/>
              </p:cNvSpPr>
              <p:nvPr/>
            </p:nvSpPr>
            <p:spPr bwMode="auto">
              <a:xfrm>
                <a:off x="0" y="0"/>
                <a:ext cx="2960" cy="1480"/>
              </a:xfrm>
              <a:custGeom>
                <a:avLst/>
                <a:gdLst>
                  <a:gd name="T0" fmla="*/ 1480 w 2960"/>
                  <a:gd name="T1" fmla="*/ 1480 h 1480"/>
                  <a:gd name="T2" fmla="*/ 0 w 2960"/>
                  <a:gd name="T3" fmla="*/ 740 h 1480"/>
                  <a:gd name="T4" fmla="*/ 1480 w 2960"/>
                  <a:gd name="T5" fmla="*/ 0 h 1480"/>
                  <a:gd name="T6" fmla="*/ 2960 w 2960"/>
                  <a:gd name="T7" fmla="*/ 740 h 1480"/>
                  <a:gd name="T8" fmla="*/ 1480 w 2960"/>
                  <a:gd name="T9" fmla="*/ 1480 h 1480"/>
                  <a:gd name="T10" fmla="*/ 0 60000 65536"/>
                  <a:gd name="T11" fmla="*/ 0 60000 65536"/>
                  <a:gd name="T12" fmla="*/ 0 60000 65536"/>
                  <a:gd name="T13" fmla="*/ 0 60000 65536"/>
                  <a:gd name="T14" fmla="*/ 0 60000 65536"/>
                  <a:gd name="T15" fmla="*/ 0 w 2960"/>
                  <a:gd name="T16" fmla="*/ 0 h 1480"/>
                  <a:gd name="T17" fmla="*/ 2960 w 2960"/>
                  <a:gd name="T18" fmla="*/ 1480 h 1480"/>
                </a:gdLst>
                <a:ahLst/>
                <a:cxnLst>
                  <a:cxn ang="T10">
                    <a:pos x="T0" y="T1"/>
                  </a:cxn>
                  <a:cxn ang="T11">
                    <a:pos x="T2" y="T3"/>
                  </a:cxn>
                  <a:cxn ang="T12">
                    <a:pos x="T4" y="T5"/>
                  </a:cxn>
                  <a:cxn ang="T13">
                    <a:pos x="T6" y="T7"/>
                  </a:cxn>
                  <a:cxn ang="T14">
                    <a:pos x="T8" y="T9"/>
                  </a:cxn>
                </a:cxnLst>
                <a:rect l="T15" t="T16" r="T17" b="T18"/>
                <a:pathLst>
                  <a:path w="2960" h="1480">
                    <a:moveTo>
                      <a:pt x="1480" y="1480"/>
                    </a:moveTo>
                    <a:lnTo>
                      <a:pt x="0" y="740"/>
                    </a:lnTo>
                    <a:lnTo>
                      <a:pt x="1480" y="0"/>
                    </a:lnTo>
                    <a:lnTo>
                      <a:pt x="2960" y="740"/>
                    </a:lnTo>
                    <a:lnTo>
                      <a:pt x="1480" y="1480"/>
                    </a:lnTo>
                    <a:close/>
                  </a:path>
                </a:pathLst>
              </a:custGeom>
              <a:solidFill>
                <a:srgbClr val="FFF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sp>
            <p:nvSpPr>
              <p:cNvPr id="18502" name="Freeform 83"/>
              <p:cNvSpPr>
                <a:spLocks noChangeArrowheads="1"/>
              </p:cNvSpPr>
              <p:nvPr/>
            </p:nvSpPr>
            <p:spPr bwMode="auto">
              <a:xfrm>
                <a:off x="0" y="740"/>
                <a:ext cx="1480" cy="2220"/>
              </a:xfrm>
              <a:custGeom>
                <a:avLst/>
                <a:gdLst>
                  <a:gd name="T0" fmla="*/ 1480 w 1480"/>
                  <a:gd name="T1" fmla="*/ 740 h 2220"/>
                  <a:gd name="T2" fmla="*/ 1480 w 1480"/>
                  <a:gd name="T3" fmla="*/ 2220 h 2220"/>
                  <a:gd name="T4" fmla="*/ 0 w 1480"/>
                  <a:gd name="T5" fmla="*/ 1480 h 2220"/>
                  <a:gd name="T6" fmla="*/ 0 w 1480"/>
                  <a:gd name="T7" fmla="*/ 0 h 2220"/>
                  <a:gd name="T8" fmla="*/ 1480 w 1480"/>
                  <a:gd name="T9" fmla="*/ 740 h 2220"/>
                  <a:gd name="T10" fmla="*/ 0 60000 65536"/>
                  <a:gd name="T11" fmla="*/ 0 60000 65536"/>
                  <a:gd name="T12" fmla="*/ 0 60000 65536"/>
                  <a:gd name="T13" fmla="*/ 0 60000 65536"/>
                  <a:gd name="T14" fmla="*/ 0 60000 65536"/>
                  <a:gd name="T15" fmla="*/ 0 w 1480"/>
                  <a:gd name="T16" fmla="*/ 0 h 2220"/>
                  <a:gd name="T17" fmla="*/ 1480 w 1480"/>
                  <a:gd name="T18" fmla="*/ 2220 h 2220"/>
                </a:gdLst>
                <a:ahLst/>
                <a:cxnLst>
                  <a:cxn ang="T10">
                    <a:pos x="T0" y="T1"/>
                  </a:cxn>
                  <a:cxn ang="T11">
                    <a:pos x="T2" y="T3"/>
                  </a:cxn>
                  <a:cxn ang="T12">
                    <a:pos x="T4" y="T5"/>
                  </a:cxn>
                  <a:cxn ang="T13">
                    <a:pos x="T6" y="T7"/>
                  </a:cxn>
                  <a:cxn ang="T14">
                    <a:pos x="T8" y="T9"/>
                  </a:cxn>
                </a:cxnLst>
                <a:rect l="T15" t="T16" r="T17" b="T18"/>
                <a:pathLst>
                  <a:path w="1480" h="2220">
                    <a:moveTo>
                      <a:pt x="1480" y="740"/>
                    </a:moveTo>
                    <a:lnTo>
                      <a:pt x="1480" y="2220"/>
                    </a:lnTo>
                    <a:lnTo>
                      <a:pt x="0" y="1480"/>
                    </a:lnTo>
                    <a:lnTo>
                      <a:pt x="0" y="0"/>
                    </a:lnTo>
                    <a:lnTo>
                      <a:pt x="1480" y="740"/>
                    </a:lnTo>
                    <a:close/>
                  </a:path>
                </a:pathLst>
              </a:custGeom>
              <a:solidFill>
                <a:srgbClr val="DDDDDD"/>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sp>
            <p:nvSpPr>
              <p:cNvPr id="18503" name="Freeform 84"/>
              <p:cNvSpPr>
                <a:spLocks noChangeArrowheads="1"/>
              </p:cNvSpPr>
              <p:nvPr/>
            </p:nvSpPr>
            <p:spPr bwMode="auto">
              <a:xfrm>
                <a:off x="1480" y="740"/>
                <a:ext cx="1480" cy="2220"/>
              </a:xfrm>
              <a:custGeom>
                <a:avLst/>
                <a:gdLst>
                  <a:gd name="T0" fmla="*/ 1480 w 1480"/>
                  <a:gd name="T1" fmla="*/ 0 h 2220"/>
                  <a:gd name="T2" fmla="*/ 1480 w 1480"/>
                  <a:gd name="T3" fmla="*/ 1480 h 2220"/>
                  <a:gd name="T4" fmla="*/ 0 w 1480"/>
                  <a:gd name="T5" fmla="*/ 2220 h 2220"/>
                  <a:gd name="T6" fmla="*/ 0 w 1480"/>
                  <a:gd name="T7" fmla="*/ 740 h 2220"/>
                  <a:gd name="T8" fmla="*/ 1480 w 1480"/>
                  <a:gd name="T9" fmla="*/ 0 h 2220"/>
                  <a:gd name="T10" fmla="*/ 0 60000 65536"/>
                  <a:gd name="T11" fmla="*/ 0 60000 65536"/>
                  <a:gd name="T12" fmla="*/ 0 60000 65536"/>
                  <a:gd name="T13" fmla="*/ 0 60000 65536"/>
                  <a:gd name="T14" fmla="*/ 0 60000 65536"/>
                  <a:gd name="T15" fmla="*/ 0 w 1480"/>
                  <a:gd name="T16" fmla="*/ 0 h 2220"/>
                  <a:gd name="T17" fmla="*/ 1480 w 1480"/>
                  <a:gd name="T18" fmla="*/ 2220 h 2220"/>
                </a:gdLst>
                <a:ahLst/>
                <a:cxnLst>
                  <a:cxn ang="T10">
                    <a:pos x="T0" y="T1"/>
                  </a:cxn>
                  <a:cxn ang="T11">
                    <a:pos x="T2" y="T3"/>
                  </a:cxn>
                  <a:cxn ang="T12">
                    <a:pos x="T4" y="T5"/>
                  </a:cxn>
                  <a:cxn ang="T13">
                    <a:pos x="T6" y="T7"/>
                  </a:cxn>
                  <a:cxn ang="T14">
                    <a:pos x="T8" y="T9"/>
                  </a:cxn>
                </a:cxnLst>
                <a:rect l="T15" t="T16" r="T17" b="T18"/>
                <a:pathLst>
                  <a:path w="1480" h="2220">
                    <a:moveTo>
                      <a:pt x="1480" y="0"/>
                    </a:moveTo>
                    <a:lnTo>
                      <a:pt x="1480" y="1480"/>
                    </a:lnTo>
                    <a:lnTo>
                      <a:pt x="0" y="2220"/>
                    </a:lnTo>
                    <a:lnTo>
                      <a:pt x="0" y="740"/>
                    </a:lnTo>
                    <a:lnTo>
                      <a:pt x="1480" y="0"/>
                    </a:lnTo>
                    <a:close/>
                  </a:path>
                </a:pathLst>
              </a:custGeom>
              <a:solidFill>
                <a:srgbClr val="B2B2B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grpSp>
        <p:grpSp>
          <p:nvGrpSpPr>
            <p:cNvPr id="18469" name="Group 85"/>
            <p:cNvGrpSpPr/>
            <p:nvPr/>
          </p:nvGrpSpPr>
          <p:grpSpPr bwMode="auto">
            <a:xfrm>
              <a:off x="0" y="749"/>
              <a:ext cx="635" cy="658"/>
              <a:chOff x="0" y="0"/>
              <a:chExt cx="2960" cy="2960"/>
            </a:xfrm>
          </p:grpSpPr>
          <p:sp>
            <p:nvSpPr>
              <p:cNvPr id="18498" name="Freeform 86"/>
              <p:cNvSpPr>
                <a:spLocks noChangeArrowheads="1"/>
              </p:cNvSpPr>
              <p:nvPr/>
            </p:nvSpPr>
            <p:spPr bwMode="auto">
              <a:xfrm>
                <a:off x="0" y="0"/>
                <a:ext cx="2960" cy="1480"/>
              </a:xfrm>
              <a:custGeom>
                <a:avLst/>
                <a:gdLst>
                  <a:gd name="T0" fmla="*/ 1480 w 2960"/>
                  <a:gd name="T1" fmla="*/ 1480 h 1480"/>
                  <a:gd name="T2" fmla="*/ 0 w 2960"/>
                  <a:gd name="T3" fmla="*/ 740 h 1480"/>
                  <a:gd name="T4" fmla="*/ 1480 w 2960"/>
                  <a:gd name="T5" fmla="*/ 0 h 1480"/>
                  <a:gd name="T6" fmla="*/ 2960 w 2960"/>
                  <a:gd name="T7" fmla="*/ 740 h 1480"/>
                  <a:gd name="T8" fmla="*/ 1480 w 2960"/>
                  <a:gd name="T9" fmla="*/ 1480 h 1480"/>
                  <a:gd name="T10" fmla="*/ 0 60000 65536"/>
                  <a:gd name="T11" fmla="*/ 0 60000 65536"/>
                  <a:gd name="T12" fmla="*/ 0 60000 65536"/>
                  <a:gd name="T13" fmla="*/ 0 60000 65536"/>
                  <a:gd name="T14" fmla="*/ 0 60000 65536"/>
                  <a:gd name="T15" fmla="*/ 0 w 2960"/>
                  <a:gd name="T16" fmla="*/ 0 h 1480"/>
                  <a:gd name="T17" fmla="*/ 2960 w 2960"/>
                  <a:gd name="T18" fmla="*/ 1480 h 1480"/>
                </a:gdLst>
                <a:ahLst/>
                <a:cxnLst>
                  <a:cxn ang="T10">
                    <a:pos x="T0" y="T1"/>
                  </a:cxn>
                  <a:cxn ang="T11">
                    <a:pos x="T2" y="T3"/>
                  </a:cxn>
                  <a:cxn ang="T12">
                    <a:pos x="T4" y="T5"/>
                  </a:cxn>
                  <a:cxn ang="T13">
                    <a:pos x="T6" y="T7"/>
                  </a:cxn>
                  <a:cxn ang="T14">
                    <a:pos x="T8" y="T9"/>
                  </a:cxn>
                </a:cxnLst>
                <a:rect l="T15" t="T16" r="T17" b="T18"/>
                <a:pathLst>
                  <a:path w="2960" h="1480">
                    <a:moveTo>
                      <a:pt x="1480" y="1480"/>
                    </a:moveTo>
                    <a:lnTo>
                      <a:pt x="0" y="740"/>
                    </a:lnTo>
                    <a:lnTo>
                      <a:pt x="1480" y="0"/>
                    </a:lnTo>
                    <a:lnTo>
                      <a:pt x="2960" y="740"/>
                    </a:lnTo>
                    <a:lnTo>
                      <a:pt x="1480" y="1480"/>
                    </a:lnTo>
                    <a:close/>
                  </a:path>
                </a:pathLst>
              </a:custGeom>
              <a:solidFill>
                <a:srgbClr val="FFF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sp>
            <p:nvSpPr>
              <p:cNvPr id="18499" name="Freeform 87"/>
              <p:cNvSpPr>
                <a:spLocks noChangeArrowheads="1"/>
              </p:cNvSpPr>
              <p:nvPr/>
            </p:nvSpPr>
            <p:spPr bwMode="auto">
              <a:xfrm>
                <a:off x="0" y="740"/>
                <a:ext cx="1480" cy="2220"/>
              </a:xfrm>
              <a:custGeom>
                <a:avLst/>
                <a:gdLst>
                  <a:gd name="T0" fmla="*/ 1480 w 1480"/>
                  <a:gd name="T1" fmla="*/ 740 h 2220"/>
                  <a:gd name="T2" fmla="*/ 1480 w 1480"/>
                  <a:gd name="T3" fmla="*/ 2220 h 2220"/>
                  <a:gd name="T4" fmla="*/ 0 w 1480"/>
                  <a:gd name="T5" fmla="*/ 1480 h 2220"/>
                  <a:gd name="T6" fmla="*/ 0 w 1480"/>
                  <a:gd name="T7" fmla="*/ 0 h 2220"/>
                  <a:gd name="T8" fmla="*/ 1480 w 1480"/>
                  <a:gd name="T9" fmla="*/ 740 h 2220"/>
                  <a:gd name="T10" fmla="*/ 0 60000 65536"/>
                  <a:gd name="T11" fmla="*/ 0 60000 65536"/>
                  <a:gd name="T12" fmla="*/ 0 60000 65536"/>
                  <a:gd name="T13" fmla="*/ 0 60000 65536"/>
                  <a:gd name="T14" fmla="*/ 0 60000 65536"/>
                  <a:gd name="T15" fmla="*/ 0 w 1480"/>
                  <a:gd name="T16" fmla="*/ 0 h 2220"/>
                  <a:gd name="T17" fmla="*/ 1480 w 1480"/>
                  <a:gd name="T18" fmla="*/ 2220 h 2220"/>
                </a:gdLst>
                <a:ahLst/>
                <a:cxnLst>
                  <a:cxn ang="T10">
                    <a:pos x="T0" y="T1"/>
                  </a:cxn>
                  <a:cxn ang="T11">
                    <a:pos x="T2" y="T3"/>
                  </a:cxn>
                  <a:cxn ang="T12">
                    <a:pos x="T4" y="T5"/>
                  </a:cxn>
                  <a:cxn ang="T13">
                    <a:pos x="T6" y="T7"/>
                  </a:cxn>
                  <a:cxn ang="T14">
                    <a:pos x="T8" y="T9"/>
                  </a:cxn>
                </a:cxnLst>
                <a:rect l="T15" t="T16" r="T17" b="T18"/>
                <a:pathLst>
                  <a:path w="1480" h="2220">
                    <a:moveTo>
                      <a:pt x="1480" y="740"/>
                    </a:moveTo>
                    <a:lnTo>
                      <a:pt x="1480" y="2220"/>
                    </a:lnTo>
                    <a:lnTo>
                      <a:pt x="0" y="1480"/>
                    </a:lnTo>
                    <a:lnTo>
                      <a:pt x="0" y="0"/>
                    </a:lnTo>
                    <a:lnTo>
                      <a:pt x="1480" y="740"/>
                    </a:lnTo>
                    <a:close/>
                  </a:path>
                </a:pathLst>
              </a:custGeom>
              <a:solidFill>
                <a:srgbClr val="DDDDDD"/>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sp>
            <p:nvSpPr>
              <p:cNvPr id="18500" name="Freeform 88"/>
              <p:cNvSpPr>
                <a:spLocks noChangeArrowheads="1"/>
              </p:cNvSpPr>
              <p:nvPr/>
            </p:nvSpPr>
            <p:spPr bwMode="auto">
              <a:xfrm>
                <a:off x="1480" y="740"/>
                <a:ext cx="1480" cy="2220"/>
              </a:xfrm>
              <a:custGeom>
                <a:avLst/>
                <a:gdLst>
                  <a:gd name="T0" fmla="*/ 1480 w 1480"/>
                  <a:gd name="T1" fmla="*/ 0 h 2220"/>
                  <a:gd name="T2" fmla="*/ 1480 w 1480"/>
                  <a:gd name="T3" fmla="*/ 1480 h 2220"/>
                  <a:gd name="T4" fmla="*/ 0 w 1480"/>
                  <a:gd name="T5" fmla="*/ 2220 h 2220"/>
                  <a:gd name="T6" fmla="*/ 0 w 1480"/>
                  <a:gd name="T7" fmla="*/ 740 h 2220"/>
                  <a:gd name="T8" fmla="*/ 1480 w 1480"/>
                  <a:gd name="T9" fmla="*/ 0 h 2220"/>
                  <a:gd name="T10" fmla="*/ 0 60000 65536"/>
                  <a:gd name="T11" fmla="*/ 0 60000 65536"/>
                  <a:gd name="T12" fmla="*/ 0 60000 65536"/>
                  <a:gd name="T13" fmla="*/ 0 60000 65536"/>
                  <a:gd name="T14" fmla="*/ 0 60000 65536"/>
                  <a:gd name="T15" fmla="*/ 0 w 1480"/>
                  <a:gd name="T16" fmla="*/ 0 h 2220"/>
                  <a:gd name="T17" fmla="*/ 1480 w 1480"/>
                  <a:gd name="T18" fmla="*/ 2220 h 2220"/>
                </a:gdLst>
                <a:ahLst/>
                <a:cxnLst>
                  <a:cxn ang="T10">
                    <a:pos x="T0" y="T1"/>
                  </a:cxn>
                  <a:cxn ang="T11">
                    <a:pos x="T2" y="T3"/>
                  </a:cxn>
                  <a:cxn ang="T12">
                    <a:pos x="T4" y="T5"/>
                  </a:cxn>
                  <a:cxn ang="T13">
                    <a:pos x="T6" y="T7"/>
                  </a:cxn>
                  <a:cxn ang="T14">
                    <a:pos x="T8" y="T9"/>
                  </a:cxn>
                </a:cxnLst>
                <a:rect l="T15" t="T16" r="T17" b="T18"/>
                <a:pathLst>
                  <a:path w="1480" h="2220">
                    <a:moveTo>
                      <a:pt x="1480" y="0"/>
                    </a:moveTo>
                    <a:lnTo>
                      <a:pt x="1480" y="1480"/>
                    </a:lnTo>
                    <a:lnTo>
                      <a:pt x="0" y="2220"/>
                    </a:lnTo>
                    <a:lnTo>
                      <a:pt x="0" y="740"/>
                    </a:lnTo>
                    <a:lnTo>
                      <a:pt x="1480" y="0"/>
                    </a:lnTo>
                    <a:close/>
                  </a:path>
                </a:pathLst>
              </a:custGeom>
              <a:solidFill>
                <a:srgbClr val="B2B2B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grpSp>
        <p:grpSp>
          <p:nvGrpSpPr>
            <p:cNvPr id="18470" name="Group 89"/>
            <p:cNvGrpSpPr/>
            <p:nvPr/>
          </p:nvGrpSpPr>
          <p:grpSpPr bwMode="auto">
            <a:xfrm>
              <a:off x="0" y="363"/>
              <a:ext cx="635" cy="658"/>
              <a:chOff x="0" y="0"/>
              <a:chExt cx="2960" cy="2960"/>
            </a:xfrm>
          </p:grpSpPr>
          <p:sp>
            <p:nvSpPr>
              <p:cNvPr id="18495" name="Freeform 90"/>
              <p:cNvSpPr>
                <a:spLocks noChangeArrowheads="1"/>
              </p:cNvSpPr>
              <p:nvPr/>
            </p:nvSpPr>
            <p:spPr bwMode="auto">
              <a:xfrm>
                <a:off x="0" y="0"/>
                <a:ext cx="2960" cy="1480"/>
              </a:xfrm>
              <a:custGeom>
                <a:avLst/>
                <a:gdLst>
                  <a:gd name="T0" fmla="*/ 1480 w 2960"/>
                  <a:gd name="T1" fmla="*/ 1480 h 1480"/>
                  <a:gd name="T2" fmla="*/ 0 w 2960"/>
                  <a:gd name="T3" fmla="*/ 740 h 1480"/>
                  <a:gd name="T4" fmla="*/ 1480 w 2960"/>
                  <a:gd name="T5" fmla="*/ 0 h 1480"/>
                  <a:gd name="T6" fmla="*/ 2960 w 2960"/>
                  <a:gd name="T7" fmla="*/ 740 h 1480"/>
                  <a:gd name="T8" fmla="*/ 1480 w 2960"/>
                  <a:gd name="T9" fmla="*/ 1480 h 1480"/>
                  <a:gd name="T10" fmla="*/ 0 60000 65536"/>
                  <a:gd name="T11" fmla="*/ 0 60000 65536"/>
                  <a:gd name="T12" fmla="*/ 0 60000 65536"/>
                  <a:gd name="T13" fmla="*/ 0 60000 65536"/>
                  <a:gd name="T14" fmla="*/ 0 60000 65536"/>
                  <a:gd name="T15" fmla="*/ 0 w 2960"/>
                  <a:gd name="T16" fmla="*/ 0 h 1480"/>
                  <a:gd name="T17" fmla="*/ 2960 w 2960"/>
                  <a:gd name="T18" fmla="*/ 1480 h 1480"/>
                </a:gdLst>
                <a:ahLst/>
                <a:cxnLst>
                  <a:cxn ang="T10">
                    <a:pos x="T0" y="T1"/>
                  </a:cxn>
                  <a:cxn ang="T11">
                    <a:pos x="T2" y="T3"/>
                  </a:cxn>
                  <a:cxn ang="T12">
                    <a:pos x="T4" y="T5"/>
                  </a:cxn>
                  <a:cxn ang="T13">
                    <a:pos x="T6" y="T7"/>
                  </a:cxn>
                  <a:cxn ang="T14">
                    <a:pos x="T8" y="T9"/>
                  </a:cxn>
                </a:cxnLst>
                <a:rect l="T15" t="T16" r="T17" b="T18"/>
                <a:pathLst>
                  <a:path w="2960" h="1480">
                    <a:moveTo>
                      <a:pt x="1480" y="1480"/>
                    </a:moveTo>
                    <a:lnTo>
                      <a:pt x="0" y="740"/>
                    </a:lnTo>
                    <a:lnTo>
                      <a:pt x="1480" y="0"/>
                    </a:lnTo>
                    <a:lnTo>
                      <a:pt x="2960" y="740"/>
                    </a:lnTo>
                    <a:lnTo>
                      <a:pt x="1480" y="1480"/>
                    </a:lnTo>
                    <a:close/>
                  </a:path>
                </a:pathLst>
              </a:custGeom>
              <a:solidFill>
                <a:srgbClr val="FFF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sp>
            <p:nvSpPr>
              <p:cNvPr id="18496" name="Freeform 91"/>
              <p:cNvSpPr>
                <a:spLocks noChangeArrowheads="1"/>
              </p:cNvSpPr>
              <p:nvPr/>
            </p:nvSpPr>
            <p:spPr bwMode="auto">
              <a:xfrm>
                <a:off x="0" y="740"/>
                <a:ext cx="1480" cy="2220"/>
              </a:xfrm>
              <a:custGeom>
                <a:avLst/>
                <a:gdLst>
                  <a:gd name="T0" fmla="*/ 1480 w 1480"/>
                  <a:gd name="T1" fmla="*/ 740 h 2220"/>
                  <a:gd name="T2" fmla="*/ 1480 w 1480"/>
                  <a:gd name="T3" fmla="*/ 2220 h 2220"/>
                  <a:gd name="T4" fmla="*/ 0 w 1480"/>
                  <a:gd name="T5" fmla="*/ 1480 h 2220"/>
                  <a:gd name="T6" fmla="*/ 0 w 1480"/>
                  <a:gd name="T7" fmla="*/ 0 h 2220"/>
                  <a:gd name="T8" fmla="*/ 1480 w 1480"/>
                  <a:gd name="T9" fmla="*/ 740 h 2220"/>
                  <a:gd name="T10" fmla="*/ 0 60000 65536"/>
                  <a:gd name="T11" fmla="*/ 0 60000 65536"/>
                  <a:gd name="T12" fmla="*/ 0 60000 65536"/>
                  <a:gd name="T13" fmla="*/ 0 60000 65536"/>
                  <a:gd name="T14" fmla="*/ 0 60000 65536"/>
                  <a:gd name="T15" fmla="*/ 0 w 1480"/>
                  <a:gd name="T16" fmla="*/ 0 h 2220"/>
                  <a:gd name="T17" fmla="*/ 1480 w 1480"/>
                  <a:gd name="T18" fmla="*/ 2220 h 2220"/>
                </a:gdLst>
                <a:ahLst/>
                <a:cxnLst>
                  <a:cxn ang="T10">
                    <a:pos x="T0" y="T1"/>
                  </a:cxn>
                  <a:cxn ang="T11">
                    <a:pos x="T2" y="T3"/>
                  </a:cxn>
                  <a:cxn ang="T12">
                    <a:pos x="T4" y="T5"/>
                  </a:cxn>
                  <a:cxn ang="T13">
                    <a:pos x="T6" y="T7"/>
                  </a:cxn>
                  <a:cxn ang="T14">
                    <a:pos x="T8" y="T9"/>
                  </a:cxn>
                </a:cxnLst>
                <a:rect l="T15" t="T16" r="T17" b="T18"/>
                <a:pathLst>
                  <a:path w="1480" h="2220">
                    <a:moveTo>
                      <a:pt x="1480" y="740"/>
                    </a:moveTo>
                    <a:lnTo>
                      <a:pt x="1480" y="2220"/>
                    </a:lnTo>
                    <a:lnTo>
                      <a:pt x="0" y="1480"/>
                    </a:lnTo>
                    <a:lnTo>
                      <a:pt x="0" y="0"/>
                    </a:lnTo>
                    <a:lnTo>
                      <a:pt x="1480" y="740"/>
                    </a:lnTo>
                    <a:close/>
                  </a:path>
                </a:pathLst>
              </a:custGeom>
              <a:solidFill>
                <a:srgbClr val="DDDDDD"/>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sp>
            <p:nvSpPr>
              <p:cNvPr id="18497" name="Freeform 92"/>
              <p:cNvSpPr>
                <a:spLocks noChangeArrowheads="1"/>
              </p:cNvSpPr>
              <p:nvPr/>
            </p:nvSpPr>
            <p:spPr bwMode="auto">
              <a:xfrm>
                <a:off x="1480" y="740"/>
                <a:ext cx="1480" cy="2220"/>
              </a:xfrm>
              <a:custGeom>
                <a:avLst/>
                <a:gdLst>
                  <a:gd name="T0" fmla="*/ 1480 w 1480"/>
                  <a:gd name="T1" fmla="*/ 0 h 2220"/>
                  <a:gd name="T2" fmla="*/ 1480 w 1480"/>
                  <a:gd name="T3" fmla="*/ 1480 h 2220"/>
                  <a:gd name="T4" fmla="*/ 0 w 1480"/>
                  <a:gd name="T5" fmla="*/ 2220 h 2220"/>
                  <a:gd name="T6" fmla="*/ 0 w 1480"/>
                  <a:gd name="T7" fmla="*/ 740 h 2220"/>
                  <a:gd name="T8" fmla="*/ 1480 w 1480"/>
                  <a:gd name="T9" fmla="*/ 0 h 2220"/>
                  <a:gd name="T10" fmla="*/ 0 60000 65536"/>
                  <a:gd name="T11" fmla="*/ 0 60000 65536"/>
                  <a:gd name="T12" fmla="*/ 0 60000 65536"/>
                  <a:gd name="T13" fmla="*/ 0 60000 65536"/>
                  <a:gd name="T14" fmla="*/ 0 60000 65536"/>
                  <a:gd name="T15" fmla="*/ 0 w 1480"/>
                  <a:gd name="T16" fmla="*/ 0 h 2220"/>
                  <a:gd name="T17" fmla="*/ 1480 w 1480"/>
                  <a:gd name="T18" fmla="*/ 2220 h 2220"/>
                </a:gdLst>
                <a:ahLst/>
                <a:cxnLst>
                  <a:cxn ang="T10">
                    <a:pos x="T0" y="T1"/>
                  </a:cxn>
                  <a:cxn ang="T11">
                    <a:pos x="T2" y="T3"/>
                  </a:cxn>
                  <a:cxn ang="T12">
                    <a:pos x="T4" y="T5"/>
                  </a:cxn>
                  <a:cxn ang="T13">
                    <a:pos x="T6" y="T7"/>
                  </a:cxn>
                  <a:cxn ang="T14">
                    <a:pos x="T8" y="T9"/>
                  </a:cxn>
                </a:cxnLst>
                <a:rect l="T15" t="T16" r="T17" b="T18"/>
                <a:pathLst>
                  <a:path w="1480" h="2220">
                    <a:moveTo>
                      <a:pt x="1480" y="0"/>
                    </a:moveTo>
                    <a:lnTo>
                      <a:pt x="1480" y="1480"/>
                    </a:lnTo>
                    <a:lnTo>
                      <a:pt x="0" y="2220"/>
                    </a:lnTo>
                    <a:lnTo>
                      <a:pt x="0" y="740"/>
                    </a:lnTo>
                    <a:lnTo>
                      <a:pt x="1480" y="0"/>
                    </a:lnTo>
                    <a:close/>
                  </a:path>
                </a:pathLst>
              </a:custGeom>
              <a:solidFill>
                <a:srgbClr val="B2B2B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grpSp>
        <p:grpSp>
          <p:nvGrpSpPr>
            <p:cNvPr id="18471" name="Group 93"/>
            <p:cNvGrpSpPr/>
            <p:nvPr/>
          </p:nvGrpSpPr>
          <p:grpSpPr bwMode="auto">
            <a:xfrm>
              <a:off x="363" y="1315"/>
              <a:ext cx="635" cy="658"/>
              <a:chOff x="0" y="0"/>
              <a:chExt cx="2960" cy="2960"/>
            </a:xfrm>
          </p:grpSpPr>
          <p:sp>
            <p:nvSpPr>
              <p:cNvPr id="18492" name="Freeform 94"/>
              <p:cNvSpPr>
                <a:spLocks noChangeArrowheads="1"/>
              </p:cNvSpPr>
              <p:nvPr/>
            </p:nvSpPr>
            <p:spPr bwMode="auto">
              <a:xfrm>
                <a:off x="0" y="0"/>
                <a:ext cx="2960" cy="1480"/>
              </a:xfrm>
              <a:custGeom>
                <a:avLst/>
                <a:gdLst>
                  <a:gd name="T0" fmla="*/ 1480 w 2960"/>
                  <a:gd name="T1" fmla="*/ 1480 h 1480"/>
                  <a:gd name="T2" fmla="*/ 0 w 2960"/>
                  <a:gd name="T3" fmla="*/ 740 h 1480"/>
                  <a:gd name="T4" fmla="*/ 1480 w 2960"/>
                  <a:gd name="T5" fmla="*/ 0 h 1480"/>
                  <a:gd name="T6" fmla="*/ 2960 w 2960"/>
                  <a:gd name="T7" fmla="*/ 740 h 1480"/>
                  <a:gd name="T8" fmla="*/ 1480 w 2960"/>
                  <a:gd name="T9" fmla="*/ 1480 h 1480"/>
                  <a:gd name="T10" fmla="*/ 0 60000 65536"/>
                  <a:gd name="T11" fmla="*/ 0 60000 65536"/>
                  <a:gd name="T12" fmla="*/ 0 60000 65536"/>
                  <a:gd name="T13" fmla="*/ 0 60000 65536"/>
                  <a:gd name="T14" fmla="*/ 0 60000 65536"/>
                  <a:gd name="T15" fmla="*/ 0 w 2960"/>
                  <a:gd name="T16" fmla="*/ 0 h 1480"/>
                  <a:gd name="T17" fmla="*/ 2960 w 2960"/>
                  <a:gd name="T18" fmla="*/ 1480 h 1480"/>
                </a:gdLst>
                <a:ahLst/>
                <a:cxnLst>
                  <a:cxn ang="T10">
                    <a:pos x="T0" y="T1"/>
                  </a:cxn>
                  <a:cxn ang="T11">
                    <a:pos x="T2" y="T3"/>
                  </a:cxn>
                  <a:cxn ang="T12">
                    <a:pos x="T4" y="T5"/>
                  </a:cxn>
                  <a:cxn ang="T13">
                    <a:pos x="T6" y="T7"/>
                  </a:cxn>
                  <a:cxn ang="T14">
                    <a:pos x="T8" y="T9"/>
                  </a:cxn>
                </a:cxnLst>
                <a:rect l="T15" t="T16" r="T17" b="T18"/>
                <a:pathLst>
                  <a:path w="2960" h="1480">
                    <a:moveTo>
                      <a:pt x="1480" y="1480"/>
                    </a:moveTo>
                    <a:lnTo>
                      <a:pt x="0" y="740"/>
                    </a:lnTo>
                    <a:lnTo>
                      <a:pt x="1480" y="0"/>
                    </a:lnTo>
                    <a:lnTo>
                      <a:pt x="2960" y="740"/>
                    </a:lnTo>
                    <a:lnTo>
                      <a:pt x="1480" y="1480"/>
                    </a:lnTo>
                    <a:close/>
                  </a:path>
                </a:pathLst>
              </a:custGeom>
              <a:solidFill>
                <a:srgbClr val="FFF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sp>
            <p:nvSpPr>
              <p:cNvPr id="18493" name="Freeform 95"/>
              <p:cNvSpPr>
                <a:spLocks noChangeArrowheads="1"/>
              </p:cNvSpPr>
              <p:nvPr/>
            </p:nvSpPr>
            <p:spPr bwMode="auto">
              <a:xfrm>
                <a:off x="0" y="740"/>
                <a:ext cx="1480" cy="2220"/>
              </a:xfrm>
              <a:custGeom>
                <a:avLst/>
                <a:gdLst>
                  <a:gd name="T0" fmla="*/ 1480 w 1480"/>
                  <a:gd name="T1" fmla="*/ 740 h 2220"/>
                  <a:gd name="T2" fmla="*/ 1480 w 1480"/>
                  <a:gd name="T3" fmla="*/ 2220 h 2220"/>
                  <a:gd name="T4" fmla="*/ 0 w 1480"/>
                  <a:gd name="T5" fmla="*/ 1480 h 2220"/>
                  <a:gd name="T6" fmla="*/ 0 w 1480"/>
                  <a:gd name="T7" fmla="*/ 0 h 2220"/>
                  <a:gd name="T8" fmla="*/ 1480 w 1480"/>
                  <a:gd name="T9" fmla="*/ 740 h 2220"/>
                  <a:gd name="T10" fmla="*/ 0 60000 65536"/>
                  <a:gd name="T11" fmla="*/ 0 60000 65536"/>
                  <a:gd name="T12" fmla="*/ 0 60000 65536"/>
                  <a:gd name="T13" fmla="*/ 0 60000 65536"/>
                  <a:gd name="T14" fmla="*/ 0 60000 65536"/>
                  <a:gd name="T15" fmla="*/ 0 w 1480"/>
                  <a:gd name="T16" fmla="*/ 0 h 2220"/>
                  <a:gd name="T17" fmla="*/ 1480 w 1480"/>
                  <a:gd name="T18" fmla="*/ 2220 h 2220"/>
                </a:gdLst>
                <a:ahLst/>
                <a:cxnLst>
                  <a:cxn ang="T10">
                    <a:pos x="T0" y="T1"/>
                  </a:cxn>
                  <a:cxn ang="T11">
                    <a:pos x="T2" y="T3"/>
                  </a:cxn>
                  <a:cxn ang="T12">
                    <a:pos x="T4" y="T5"/>
                  </a:cxn>
                  <a:cxn ang="T13">
                    <a:pos x="T6" y="T7"/>
                  </a:cxn>
                  <a:cxn ang="T14">
                    <a:pos x="T8" y="T9"/>
                  </a:cxn>
                </a:cxnLst>
                <a:rect l="T15" t="T16" r="T17" b="T18"/>
                <a:pathLst>
                  <a:path w="1480" h="2220">
                    <a:moveTo>
                      <a:pt x="1480" y="740"/>
                    </a:moveTo>
                    <a:lnTo>
                      <a:pt x="1480" y="2220"/>
                    </a:lnTo>
                    <a:lnTo>
                      <a:pt x="0" y="1480"/>
                    </a:lnTo>
                    <a:lnTo>
                      <a:pt x="0" y="0"/>
                    </a:lnTo>
                    <a:lnTo>
                      <a:pt x="1480" y="740"/>
                    </a:lnTo>
                    <a:close/>
                  </a:path>
                </a:pathLst>
              </a:custGeom>
              <a:solidFill>
                <a:srgbClr val="DDDDDD"/>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sp>
            <p:nvSpPr>
              <p:cNvPr id="18494" name="Freeform 96"/>
              <p:cNvSpPr>
                <a:spLocks noChangeArrowheads="1"/>
              </p:cNvSpPr>
              <p:nvPr/>
            </p:nvSpPr>
            <p:spPr bwMode="auto">
              <a:xfrm>
                <a:off x="1480" y="740"/>
                <a:ext cx="1480" cy="2220"/>
              </a:xfrm>
              <a:custGeom>
                <a:avLst/>
                <a:gdLst>
                  <a:gd name="T0" fmla="*/ 1480 w 1480"/>
                  <a:gd name="T1" fmla="*/ 0 h 2220"/>
                  <a:gd name="T2" fmla="*/ 1480 w 1480"/>
                  <a:gd name="T3" fmla="*/ 1480 h 2220"/>
                  <a:gd name="T4" fmla="*/ 0 w 1480"/>
                  <a:gd name="T5" fmla="*/ 2220 h 2220"/>
                  <a:gd name="T6" fmla="*/ 0 w 1480"/>
                  <a:gd name="T7" fmla="*/ 740 h 2220"/>
                  <a:gd name="T8" fmla="*/ 1480 w 1480"/>
                  <a:gd name="T9" fmla="*/ 0 h 2220"/>
                  <a:gd name="T10" fmla="*/ 0 60000 65536"/>
                  <a:gd name="T11" fmla="*/ 0 60000 65536"/>
                  <a:gd name="T12" fmla="*/ 0 60000 65536"/>
                  <a:gd name="T13" fmla="*/ 0 60000 65536"/>
                  <a:gd name="T14" fmla="*/ 0 60000 65536"/>
                  <a:gd name="T15" fmla="*/ 0 w 1480"/>
                  <a:gd name="T16" fmla="*/ 0 h 2220"/>
                  <a:gd name="T17" fmla="*/ 1480 w 1480"/>
                  <a:gd name="T18" fmla="*/ 2220 h 2220"/>
                </a:gdLst>
                <a:ahLst/>
                <a:cxnLst>
                  <a:cxn ang="T10">
                    <a:pos x="T0" y="T1"/>
                  </a:cxn>
                  <a:cxn ang="T11">
                    <a:pos x="T2" y="T3"/>
                  </a:cxn>
                  <a:cxn ang="T12">
                    <a:pos x="T4" y="T5"/>
                  </a:cxn>
                  <a:cxn ang="T13">
                    <a:pos x="T6" y="T7"/>
                  </a:cxn>
                  <a:cxn ang="T14">
                    <a:pos x="T8" y="T9"/>
                  </a:cxn>
                </a:cxnLst>
                <a:rect l="T15" t="T16" r="T17" b="T18"/>
                <a:pathLst>
                  <a:path w="1480" h="2220">
                    <a:moveTo>
                      <a:pt x="1480" y="0"/>
                    </a:moveTo>
                    <a:lnTo>
                      <a:pt x="1480" y="1480"/>
                    </a:lnTo>
                    <a:lnTo>
                      <a:pt x="0" y="2220"/>
                    </a:lnTo>
                    <a:lnTo>
                      <a:pt x="0" y="740"/>
                    </a:lnTo>
                    <a:lnTo>
                      <a:pt x="1480" y="0"/>
                    </a:lnTo>
                    <a:close/>
                  </a:path>
                </a:pathLst>
              </a:custGeom>
              <a:solidFill>
                <a:srgbClr val="B2B2B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grpSp>
        <p:grpSp>
          <p:nvGrpSpPr>
            <p:cNvPr id="18472" name="Group 97"/>
            <p:cNvGrpSpPr/>
            <p:nvPr/>
          </p:nvGrpSpPr>
          <p:grpSpPr bwMode="auto">
            <a:xfrm>
              <a:off x="363" y="930"/>
              <a:ext cx="635" cy="658"/>
              <a:chOff x="0" y="0"/>
              <a:chExt cx="2960" cy="2960"/>
            </a:xfrm>
          </p:grpSpPr>
          <p:sp>
            <p:nvSpPr>
              <p:cNvPr id="18489" name="Freeform 98"/>
              <p:cNvSpPr>
                <a:spLocks noChangeArrowheads="1"/>
              </p:cNvSpPr>
              <p:nvPr/>
            </p:nvSpPr>
            <p:spPr bwMode="auto">
              <a:xfrm>
                <a:off x="0" y="0"/>
                <a:ext cx="2960" cy="1480"/>
              </a:xfrm>
              <a:custGeom>
                <a:avLst/>
                <a:gdLst>
                  <a:gd name="T0" fmla="*/ 1480 w 2960"/>
                  <a:gd name="T1" fmla="*/ 1480 h 1480"/>
                  <a:gd name="T2" fmla="*/ 0 w 2960"/>
                  <a:gd name="T3" fmla="*/ 740 h 1480"/>
                  <a:gd name="T4" fmla="*/ 1480 w 2960"/>
                  <a:gd name="T5" fmla="*/ 0 h 1480"/>
                  <a:gd name="T6" fmla="*/ 2960 w 2960"/>
                  <a:gd name="T7" fmla="*/ 740 h 1480"/>
                  <a:gd name="T8" fmla="*/ 1480 w 2960"/>
                  <a:gd name="T9" fmla="*/ 1480 h 1480"/>
                  <a:gd name="T10" fmla="*/ 0 60000 65536"/>
                  <a:gd name="T11" fmla="*/ 0 60000 65536"/>
                  <a:gd name="T12" fmla="*/ 0 60000 65536"/>
                  <a:gd name="T13" fmla="*/ 0 60000 65536"/>
                  <a:gd name="T14" fmla="*/ 0 60000 65536"/>
                  <a:gd name="T15" fmla="*/ 0 w 2960"/>
                  <a:gd name="T16" fmla="*/ 0 h 1480"/>
                  <a:gd name="T17" fmla="*/ 2960 w 2960"/>
                  <a:gd name="T18" fmla="*/ 1480 h 1480"/>
                </a:gdLst>
                <a:ahLst/>
                <a:cxnLst>
                  <a:cxn ang="T10">
                    <a:pos x="T0" y="T1"/>
                  </a:cxn>
                  <a:cxn ang="T11">
                    <a:pos x="T2" y="T3"/>
                  </a:cxn>
                  <a:cxn ang="T12">
                    <a:pos x="T4" y="T5"/>
                  </a:cxn>
                  <a:cxn ang="T13">
                    <a:pos x="T6" y="T7"/>
                  </a:cxn>
                  <a:cxn ang="T14">
                    <a:pos x="T8" y="T9"/>
                  </a:cxn>
                </a:cxnLst>
                <a:rect l="T15" t="T16" r="T17" b="T18"/>
                <a:pathLst>
                  <a:path w="2960" h="1480">
                    <a:moveTo>
                      <a:pt x="1480" y="1480"/>
                    </a:moveTo>
                    <a:lnTo>
                      <a:pt x="0" y="740"/>
                    </a:lnTo>
                    <a:lnTo>
                      <a:pt x="1480" y="0"/>
                    </a:lnTo>
                    <a:lnTo>
                      <a:pt x="2960" y="740"/>
                    </a:lnTo>
                    <a:lnTo>
                      <a:pt x="1480" y="1480"/>
                    </a:lnTo>
                    <a:close/>
                  </a:path>
                </a:pathLst>
              </a:custGeom>
              <a:solidFill>
                <a:srgbClr val="FFF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sp>
            <p:nvSpPr>
              <p:cNvPr id="18490" name="Freeform 99"/>
              <p:cNvSpPr>
                <a:spLocks noChangeArrowheads="1"/>
              </p:cNvSpPr>
              <p:nvPr/>
            </p:nvSpPr>
            <p:spPr bwMode="auto">
              <a:xfrm>
                <a:off x="0" y="740"/>
                <a:ext cx="1480" cy="2220"/>
              </a:xfrm>
              <a:custGeom>
                <a:avLst/>
                <a:gdLst>
                  <a:gd name="T0" fmla="*/ 1480 w 1480"/>
                  <a:gd name="T1" fmla="*/ 740 h 2220"/>
                  <a:gd name="T2" fmla="*/ 1480 w 1480"/>
                  <a:gd name="T3" fmla="*/ 2220 h 2220"/>
                  <a:gd name="T4" fmla="*/ 0 w 1480"/>
                  <a:gd name="T5" fmla="*/ 1480 h 2220"/>
                  <a:gd name="T6" fmla="*/ 0 w 1480"/>
                  <a:gd name="T7" fmla="*/ 0 h 2220"/>
                  <a:gd name="T8" fmla="*/ 1480 w 1480"/>
                  <a:gd name="T9" fmla="*/ 740 h 2220"/>
                  <a:gd name="T10" fmla="*/ 0 60000 65536"/>
                  <a:gd name="T11" fmla="*/ 0 60000 65536"/>
                  <a:gd name="T12" fmla="*/ 0 60000 65536"/>
                  <a:gd name="T13" fmla="*/ 0 60000 65536"/>
                  <a:gd name="T14" fmla="*/ 0 60000 65536"/>
                  <a:gd name="T15" fmla="*/ 0 w 1480"/>
                  <a:gd name="T16" fmla="*/ 0 h 2220"/>
                  <a:gd name="T17" fmla="*/ 1480 w 1480"/>
                  <a:gd name="T18" fmla="*/ 2220 h 2220"/>
                </a:gdLst>
                <a:ahLst/>
                <a:cxnLst>
                  <a:cxn ang="T10">
                    <a:pos x="T0" y="T1"/>
                  </a:cxn>
                  <a:cxn ang="T11">
                    <a:pos x="T2" y="T3"/>
                  </a:cxn>
                  <a:cxn ang="T12">
                    <a:pos x="T4" y="T5"/>
                  </a:cxn>
                  <a:cxn ang="T13">
                    <a:pos x="T6" y="T7"/>
                  </a:cxn>
                  <a:cxn ang="T14">
                    <a:pos x="T8" y="T9"/>
                  </a:cxn>
                </a:cxnLst>
                <a:rect l="T15" t="T16" r="T17" b="T18"/>
                <a:pathLst>
                  <a:path w="1480" h="2220">
                    <a:moveTo>
                      <a:pt x="1480" y="740"/>
                    </a:moveTo>
                    <a:lnTo>
                      <a:pt x="1480" y="2220"/>
                    </a:lnTo>
                    <a:lnTo>
                      <a:pt x="0" y="1480"/>
                    </a:lnTo>
                    <a:lnTo>
                      <a:pt x="0" y="0"/>
                    </a:lnTo>
                    <a:lnTo>
                      <a:pt x="1480" y="740"/>
                    </a:lnTo>
                    <a:close/>
                  </a:path>
                </a:pathLst>
              </a:custGeom>
              <a:solidFill>
                <a:srgbClr val="DDDDDD"/>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sp>
            <p:nvSpPr>
              <p:cNvPr id="18491" name="Freeform 100"/>
              <p:cNvSpPr>
                <a:spLocks noChangeArrowheads="1"/>
              </p:cNvSpPr>
              <p:nvPr/>
            </p:nvSpPr>
            <p:spPr bwMode="auto">
              <a:xfrm>
                <a:off x="1480" y="740"/>
                <a:ext cx="1480" cy="2220"/>
              </a:xfrm>
              <a:custGeom>
                <a:avLst/>
                <a:gdLst>
                  <a:gd name="T0" fmla="*/ 1480 w 1480"/>
                  <a:gd name="T1" fmla="*/ 0 h 2220"/>
                  <a:gd name="T2" fmla="*/ 1480 w 1480"/>
                  <a:gd name="T3" fmla="*/ 1480 h 2220"/>
                  <a:gd name="T4" fmla="*/ 0 w 1480"/>
                  <a:gd name="T5" fmla="*/ 2220 h 2220"/>
                  <a:gd name="T6" fmla="*/ 0 w 1480"/>
                  <a:gd name="T7" fmla="*/ 740 h 2220"/>
                  <a:gd name="T8" fmla="*/ 1480 w 1480"/>
                  <a:gd name="T9" fmla="*/ 0 h 2220"/>
                  <a:gd name="T10" fmla="*/ 0 60000 65536"/>
                  <a:gd name="T11" fmla="*/ 0 60000 65536"/>
                  <a:gd name="T12" fmla="*/ 0 60000 65536"/>
                  <a:gd name="T13" fmla="*/ 0 60000 65536"/>
                  <a:gd name="T14" fmla="*/ 0 60000 65536"/>
                  <a:gd name="T15" fmla="*/ 0 w 1480"/>
                  <a:gd name="T16" fmla="*/ 0 h 2220"/>
                  <a:gd name="T17" fmla="*/ 1480 w 1480"/>
                  <a:gd name="T18" fmla="*/ 2220 h 2220"/>
                </a:gdLst>
                <a:ahLst/>
                <a:cxnLst>
                  <a:cxn ang="T10">
                    <a:pos x="T0" y="T1"/>
                  </a:cxn>
                  <a:cxn ang="T11">
                    <a:pos x="T2" y="T3"/>
                  </a:cxn>
                  <a:cxn ang="T12">
                    <a:pos x="T4" y="T5"/>
                  </a:cxn>
                  <a:cxn ang="T13">
                    <a:pos x="T6" y="T7"/>
                  </a:cxn>
                  <a:cxn ang="T14">
                    <a:pos x="T8" y="T9"/>
                  </a:cxn>
                </a:cxnLst>
                <a:rect l="T15" t="T16" r="T17" b="T18"/>
                <a:pathLst>
                  <a:path w="1480" h="2220">
                    <a:moveTo>
                      <a:pt x="1480" y="0"/>
                    </a:moveTo>
                    <a:lnTo>
                      <a:pt x="1480" y="1480"/>
                    </a:lnTo>
                    <a:lnTo>
                      <a:pt x="0" y="2220"/>
                    </a:lnTo>
                    <a:lnTo>
                      <a:pt x="0" y="740"/>
                    </a:lnTo>
                    <a:lnTo>
                      <a:pt x="1480" y="0"/>
                    </a:lnTo>
                    <a:close/>
                  </a:path>
                </a:pathLst>
              </a:custGeom>
              <a:solidFill>
                <a:srgbClr val="B2B2B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grpSp>
        <p:grpSp>
          <p:nvGrpSpPr>
            <p:cNvPr id="18473" name="Group 101"/>
            <p:cNvGrpSpPr/>
            <p:nvPr/>
          </p:nvGrpSpPr>
          <p:grpSpPr bwMode="auto">
            <a:xfrm>
              <a:off x="363" y="544"/>
              <a:ext cx="635" cy="658"/>
              <a:chOff x="0" y="0"/>
              <a:chExt cx="2960" cy="2960"/>
            </a:xfrm>
          </p:grpSpPr>
          <p:sp>
            <p:nvSpPr>
              <p:cNvPr id="18486" name="Freeform 102"/>
              <p:cNvSpPr>
                <a:spLocks noChangeArrowheads="1"/>
              </p:cNvSpPr>
              <p:nvPr/>
            </p:nvSpPr>
            <p:spPr bwMode="auto">
              <a:xfrm>
                <a:off x="0" y="0"/>
                <a:ext cx="2960" cy="1480"/>
              </a:xfrm>
              <a:custGeom>
                <a:avLst/>
                <a:gdLst>
                  <a:gd name="T0" fmla="*/ 1480 w 2960"/>
                  <a:gd name="T1" fmla="*/ 1480 h 1480"/>
                  <a:gd name="T2" fmla="*/ 0 w 2960"/>
                  <a:gd name="T3" fmla="*/ 740 h 1480"/>
                  <a:gd name="T4" fmla="*/ 1480 w 2960"/>
                  <a:gd name="T5" fmla="*/ 0 h 1480"/>
                  <a:gd name="T6" fmla="*/ 2960 w 2960"/>
                  <a:gd name="T7" fmla="*/ 740 h 1480"/>
                  <a:gd name="T8" fmla="*/ 1480 w 2960"/>
                  <a:gd name="T9" fmla="*/ 1480 h 1480"/>
                  <a:gd name="T10" fmla="*/ 0 60000 65536"/>
                  <a:gd name="T11" fmla="*/ 0 60000 65536"/>
                  <a:gd name="T12" fmla="*/ 0 60000 65536"/>
                  <a:gd name="T13" fmla="*/ 0 60000 65536"/>
                  <a:gd name="T14" fmla="*/ 0 60000 65536"/>
                  <a:gd name="T15" fmla="*/ 0 w 2960"/>
                  <a:gd name="T16" fmla="*/ 0 h 1480"/>
                  <a:gd name="T17" fmla="*/ 2960 w 2960"/>
                  <a:gd name="T18" fmla="*/ 1480 h 1480"/>
                </a:gdLst>
                <a:ahLst/>
                <a:cxnLst>
                  <a:cxn ang="T10">
                    <a:pos x="T0" y="T1"/>
                  </a:cxn>
                  <a:cxn ang="T11">
                    <a:pos x="T2" y="T3"/>
                  </a:cxn>
                  <a:cxn ang="T12">
                    <a:pos x="T4" y="T5"/>
                  </a:cxn>
                  <a:cxn ang="T13">
                    <a:pos x="T6" y="T7"/>
                  </a:cxn>
                  <a:cxn ang="T14">
                    <a:pos x="T8" y="T9"/>
                  </a:cxn>
                </a:cxnLst>
                <a:rect l="T15" t="T16" r="T17" b="T18"/>
                <a:pathLst>
                  <a:path w="2960" h="1480">
                    <a:moveTo>
                      <a:pt x="1480" y="1480"/>
                    </a:moveTo>
                    <a:lnTo>
                      <a:pt x="0" y="740"/>
                    </a:lnTo>
                    <a:lnTo>
                      <a:pt x="1480" y="0"/>
                    </a:lnTo>
                    <a:lnTo>
                      <a:pt x="2960" y="740"/>
                    </a:lnTo>
                    <a:lnTo>
                      <a:pt x="1480" y="1480"/>
                    </a:lnTo>
                    <a:close/>
                  </a:path>
                </a:pathLst>
              </a:custGeom>
              <a:solidFill>
                <a:srgbClr val="FFF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sp>
            <p:nvSpPr>
              <p:cNvPr id="18487" name="Freeform 103"/>
              <p:cNvSpPr>
                <a:spLocks noChangeArrowheads="1"/>
              </p:cNvSpPr>
              <p:nvPr/>
            </p:nvSpPr>
            <p:spPr bwMode="auto">
              <a:xfrm>
                <a:off x="0" y="740"/>
                <a:ext cx="1480" cy="2220"/>
              </a:xfrm>
              <a:custGeom>
                <a:avLst/>
                <a:gdLst>
                  <a:gd name="T0" fmla="*/ 1480 w 1480"/>
                  <a:gd name="T1" fmla="*/ 740 h 2220"/>
                  <a:gd name="T2" fmla="*/ 1480 w 1480"/>
                  <a:gd name="T3" fmla="*/ 2220 h 2220"/>
                  <a:gd name="T4" fmla="*/ 0 w 1480"/>
                  <a:gd name="T5" fmla="*/ 1480 h 2220"/>
                  <a:gd name="T6" fmla="*/ 0 w 1480"/>
                  <a:gd name="T7" fmla="*/ 0 h 2220"/>
                  <a:gd name="T8" fmla="*/ 1480 w 1480"/>
                  <a:gd name="T9" fmla="*/ 740 h 2220"/>
                  <a:gd name="T10" fmla="*/ 0 60000 65536"/>
                  <a:gd name="T11" fmla="*/ 0 60000 65536"/>
                  <a:gd name="T12" fmla="*/ 0 60000 65536"/>
                  <a:gd name="T13" fmla="*/ 0 60000 65536"/>
                  <a:gd name="T14" fmla="*/ 0 60000 65536"/>
                  <a:gd name="T15" fmla="*/ 0 w 1480"/>
                  <a:gd name="T16" fmla="*/ 0 h 2220"/>
                  <a:gd name="T17" fmla="*/ 1480 w 1480"/>
                  <a:gd name="T18" fmla="*/ 2220 h 2220"/>
                </a:gdLst>
                <a:ahLst/>
                <a:cxnLst>
                  <a:cxn ang="T10">
                    <a:pos x="T0" y="T1"/>
                  </a:cxn>
                  <a:cxn ang="T11">
                    <a:pos x="T2" y="T3"/>
                  </a:cxn>
                  <a:cxn ang="T12">
                    <a:pos x="T4" y="T5"/>
                  </a:cxn>
                  <a:cxn ang="T13">
                    <a:pos x="T6" y="T7"/>
                  </a:cxn>
                  <a:cxn ang="T14">
                    <a:pos x="T8" y="T9"/>
                  </a:cxn>
                </a:cxnLst>
                <a:rect l="T15" t="T16" r="T17" b="T18"/>
                <a:pathLst>
                  <a:path w="1480" h="2220">
                    <a:moveTo>
                      <a:pt x="1480" y="740"/>
                    </a:moveTo>
                    <a:lnTo>
                      <a:pt x="1480" y="2220"/>
                    </a:lnTo>
                    <a:lnTo>
                      <a:pt x="0" y="1480"/>
                    </a:lnTo>
                    <a:lnTo>
                      <a:pt x="0" y="0"/>
                    </a:lnTo>
                    <a:lnTo>
                      <a:pt x="1480" y="740"/>
                    </a:lnTo>
                    <a:close/>
                  </a:path>
                </a:pathLst>
              </a:custGeom>
              <a:solidFill>
                <a:srgbClr val="DDDDDD"/>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sp>
            <p:nvSpPr>
              <p:cNvPr id="18488" name="Freeform 104"/>
              <p:cNvSpPr>
                <a:spLocks noChangeArrowheads="1"/>
              </p:cNvSpPr>
              <p:nvPr/>
            </p:nvSpPr>
            <p:spPr bwMode="auto">
              <a:xfrm>
                <a:off x="1480" y="740"/>
                <a:ext cx="1480" cy="2220"/>
              </a:xfrm>
              <a:custGeom>
                <a:avLst/>
                <a:gdLst>
                  <a:gd name="T0" fmla="*/ 1480 w 1480"/>
                  <a:gd name="T1" fmla="*/ 0 h 2220"/>
                  <a:gd name="T2" fmla="*/ 1480 w 1480"/>
                  <a:gd name="T3" fmla="*/ 1480 h 2220"/>
                  <a:gd name="T4" fmla="*/ 0 w 1480"/>
                  <a:gd name="T5" fmla="*/ 2220 h 2220"/>
                  <a:gd name="T6" fmla="*/ 0 w 1480"/>
                  <a:gd name="T7" fmla="*/ 740 h 2220"/>
                  <a:gd name="T8" fmla="*/ 1480 w 1480"/>
                  <a:gd name="T9" fmla="*/ 0 h 2220"/>
                  <a:gd name="T10" fmla="*/ 0 60000 65536"/>
                  <a:gd name="T11" fmla="*/ 0 60000 65536"/>
                  <a:gd name="T12" fmla="*/ 0 60000 65536"/>
                  <a:gd name="T13" fmla="*/ 0 60000 65536"/>
                  <a:gd name="T14" fmla="*/ 0 60000 65536"/>
                  <a:gd name="T15" fmla="*/ 0 w 1480"/>
                  <a:gd name="T16" fmla="*/ 0 h 2220"/>
                  <a:gd name="T17" fmla="*/ 1480 w 1480"/>
                  <a:gd name="T18" fmla="*/ 2220 h 2220"/>
                </a:gdLst>
                <a:ahLst/>
                <a:cxnLst>
                  <a:cxn ang="T10">
                    <a:pos x="T0" y="T1"/>
                  </a:cxn>
                  <a:cxn ang="T11">
                    <a:pos x="T2" y="T3"/>
                  </a:cxn>
                  <a:cxn ang="T12">
                    <a:pos x="T4" y="T5"/>
                  </a:cxn>
                  <a:cxn ang="T13">
                    <a:pos x="T6" y="T7"/>
                  </a:cxn>
                  <a:cxn ang="T14">
                    <a:pos x="T8" y="T9"/>
                  </a:cxn>
                </a:cxnLst>
                <a:rect l="T15" t="T16" r="T17" b="T18"/>
                <a:pathLst>
                  <a:path w="1480" h="2220">
                    <a:moveTo>
                      <a:pt x="1480" y="0"/>
                    </a:moveTo>
                    <a:lnTo>
                      <a:pt x="1480" y="1480"/>
                    </a:lnTo>
                    <a:lnTo>
                      <a:pt x="0" y="2220"/>
                    </a:lnTo>
                    <a:lnTo>
                      <a:pt x="0" y="740"/>
                    </a:lnTo>
                    <a:lnTo>
                      <a:pt x="1480" y="0"/>
                    </a:lnTo>
                    <a:close/>
                  </a:path>
                </a:pathLst>
              </a:custGeom>
              <a:solidFill>
                <a:srgbClr val="B2B2B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grpSp>
        <p:grpSp>
          <p:nvGrpSpPr>
            <p:cNvPr id="18474" name="Group 105"/>
            <p:cNvGrpSpPr/>
            <p:nvPr/>
          </p:nvGrpSpPr>
          <p:grpSpPr bwMode="auto">
            <a:xfrm>
              <a:off x="726" y="1497"/>
              <a:ext cx="635" cy="658"/>
              <a:chOff x="0" y="0"/>
              <a:chExt cx="2960" cy="2960"/>
            </a:xfrm>
          </p:grpSpPr>
          <p:sp>
            <p:nvSpPr>
              <p:cNvPr id="18483" name="Freeform 106"/>
              <p:cNvSpPr>
                <a:spLocks noChangeArrowheads="1"/>
              </p:cNvSpPr>
              <p:nvPr/>
            </p:nvSpPr>
            <p:spPr bwMode="auto">
              <a:xfrm>
                <a:off x="0" y="0"/>
                <a:ext cx="2960" cy="1480"/>
              </a:xfrm>
              <a:custGeom>
                <a:avLst/>
                <a:gdLst>
                  <a:gd name="T0" fmla="*/ 1480 w 2960"/>
                  <a:gd name="T1" fmla="*/ 1480 h 1480"/>
                  <a:gd name="T2" fmla="*/ 0 w 2960"/>
                  <a:gd name="T3" fmla="*/ 740 h 1480"/>
                  <a:gd name="T4" fmla="*/ 1480 w 2960"/>
                  <a:gd name="T5" fmla="*/ 0 h 1480"/>
                  <a:gd name="T6" fmla="*/ 2960 w 2960"/>
                  <a:gd name="T7" fmla="*/ 740 h 1480"/>
                  <a:gd name="T8" fmla="*/ 1480 w 2960"/>
                  <a:gd name="T9" fmla="*/ 1480 h 1480"/>
                  <a:gd name="T10" fmla="*/ 0 60000 65536"/>
                  <a:gd name="T11" fmla="*/ 0 60000 65536"/>
                  <a:gd name="T12" fmla="*/ 0 60000 65536"/>
                  <a:gd name="T13" fmla="*/ 0 60000 65536"/>
                  <a:gd name="T14" fmla="*/ 0 60000 65536"/>
                  <a:gd name="T15" fmla="*/ 0 w 2960"/>
                  <a:gd name="T16" fmla="*/ 0 h 1480"/>
                  <a:gd name="T17" fmla="*/ 2960 w 2960"/>
                  <a:gd name="T18" fmla="*/ 1480 h 1480"/>
                </a:gdLst>
                <a:ahLst/>
                <a:cxnLst>
                  <a:cxn ang="T10">
                    <a:pos x="T0" y="T1"/>
                  </a:cxn>
                  <a:cxn ang="T11">
                    <a:pos x="T2" y="T3"/>
                  </a:cxn>
                  <a:cxn ang="T12">
                    <a:pos x="T4" y="T5"/>
                  </a:cxn>
                  <a:cxn ang="T13">
                    <a:pos x="T6" y="T7"/>
                  </a:cxn>
                  <a:cxn ang="T14">
                    <a:pos x="T8" y="T9"/>
                  </a:cxn>
                </a:cxnLst>
                <a:rect l="T15" t="T16" r="T17" b="T18"/>
                <a:pathLst>
                  <a:path w="2960" h="1480">
                    <a:moveTo>
                      <a:pt x="1480" y="1480"/>
                    </a:moveTo>
                    <a:lnTo>
                      <a:pt x="0" y="740"/>
                    </a:lnTo>
                    <a:lnTo>
                      <a:pt x="1480" y="0"/>
                    </a:lnTo>
                    <a:lnTo>
                      <a:pt x="2960" y="740"/>
                    </a:lnTo>
                    <a:lnTo>
                      <a:pt x="1480" y="1480"/>
                    </a:lnTo>
                    <a:close/>
                  </a:path>
                </a:pathLst>
              </a:custGeom>
              <a:solidFill>
                <a:srgbClr val="FFF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sp>
            <p:nvSpPr>
              <p:cNvPr id="18484" name="Freeform 107"/>
              <p:cNvSpPr>
                <a:spLocks noChangeArrowheads="1"/>
              </p:cNvSpPr>
              <p:nvPr/>
            </p:nvSpPr>
            <p:spPr bwMode="auto">
              <a:xfrm>
                <a:off x="0" y="740"/>
                <a:ext cx="1480" cy="2220"/>
              </a:xfrm>
              <a:custGeom>
                <a:avLst/>
                <a:gdLst>
                  <a:gd name="T0" fmla="*/ 1480 w 1480"/>
                  <a:gd name="T1" fmla="*/ 740 h 2220"/>
                  <a:gd name="T2" fmla="*/ 1480 w 1480"/>
                  <a:gd name="T3" fmla="*/ 2220 h 2220"/>
                  <a:gd name="T4" fmla="*/ 0 w 1480"/>
                  <a:gd name="T5" fmla="*/ 1480 h 2220"/>
                  <a:gd name="T6" fmla="*/ 0 w 1480"/>
                  <a:gd name="T7" fmla="*/ 0 h 2220"/>
                  <a:gd name="T8" fmla="*/ 1480 w 1480"/>
                  <a:gd name="T9" fmla="*/ 740 h 2220"/>
                  <a:gd name="T10" fmla="*/ 0 60000 65536"/>
                  <a:gd name="T11" fmla="*/ 0 60000 65536"/>
                  <a:gd name="T12" fmla="*/ 0 60000 65536"/>
                  <a:gd name="T13" fmla="*/ 0 60000 65536"/>
                  <a:gd name="T14" fmla="*/ 0 60000 65536"/>
                  <a:gd name="T15" fmla="*/ 0 w 1480"/>
                  <a:gd name="T16" fmla="*/ 0 h 2220"/>
                  <a:gd name="T17" fmla="*/ 1480 w 1480"/>
                  <a:gd name="T18" fmla="*/ 2220 h 2220"/>
                </a:gdLst>
                <a:ahLst/>
                <a:cxnLst>
                  <a:cxn ang="T10">
                    <a:pos x="T0" y="T1"/>
                  </a:cxn>
                  <a:cxn ang="T11">
                    <a:pos x="T2" y="T3"/>
                  </a:cxn>
                  <a:cxn ang="T12">
                    <a:pos x="T4" y="T5"/>
                  </a:cxn>
                  <a:cxn ang="T13">
                    <a:pos x="T6" y="T7"/>
                  </a:cxn>
                  <a:cxn ang="T14">
                    <a:pos x="T8" y="T9"/>
                  </a:cxn>
                </a:cxnLst>
                <a:rect l="T15" t="T16" r="T17" b="T18"/>
                <a:pathLst>
                  <a:path w="1480" h="2220">
                    <a:moveTo>
                      <a:pt x="1480" y="740"/>
                    </a:moveTo>
                    <a:lnTo>
                      <a:pt x="1480" y="2220"/>
                    </a:lnTo>
                    <a:lnTo>
                      <a:pt x="0" y="1480"/>
                    </a:lnTo>
                    <a:lnTo>
                      <a:pt x="0" y="0"/>
                    </a:lnTo>
                    <a:lnTo>
                      <a:pt x="1480" y="740"/>
                    </a:lnTo>
                    <a:close/>
                  </a:path>
                </a:pathLst>
              </a:custGeom>
              <a:solidFill>
                <a:srgbClr val="DDDDDD"/>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sp>
            <p:nvSpPr>
              <p:cNvPr id="18485" name="Freeform 108"/>
              <p:cNvSpPr>
                <a:spLocks noChangeArrowheads="1"/>
              </p:cNvSpPr>
              <p:nvPr/>
            </p:nvSpPr>
            <p:spPr bwMode="auto">
              <a:xfrm>
                <a:off x="1480" y="740"/>
                <a:ext cx="1480" cy="2220"/>
              </a:xfrm>
              <a:custGeom>
                <a:avLst/>
                <a:gdLst>
                  <a:gd name="T0" fmla="*/ 1480 w 1480"/>
                  <a:gd name="T1" fmla="*/ 0 h 2220"/>
                  <a:gd name="T2" fmla="*/ 1480 w 1480"/>
                  <a:gd name="T3" fmla="*/ 1480 h 2220"/>
                  <a:gd name="T4" fmla="*/ 0 w 1480"/>
                  <a:gd name="T5" fmla="*/ 2220 h 2220"/>
                  <a:gd name="T6" fmla="*/ 0 w 1480"/>
                  <a:gd name="T7" fmla="*/ 740 h 2220"/>
                  <a:gd name="T8" fmla="*/ 1480 w 1480"/>
                  <a:gd name="T9" fmla="*/ 0 h 2220"/>
                  <a:gd name="T10" fmla="*/ 0 60000 65536"/>
                  <a:gd name="T11" fmla="*/ 0 60000 65536"/>
                  <a:gd name="T12" fmla="*/ 0 60000 65536"/>
                  <a:gd name="T13" fmla="*/ 0 60000 65536"/>
                  <a:gd name="T14" fmla="*/ 0 60000 65536"/>
                  <a:gd name="T15" fmla="*/ 0 w 1480"/>
                  <a:gd name="T16" fmla="*/ 0 h 2220"/>
                  <a:gd name="T17" fmla="*/ 1480 w 1480"/>
                  <a:gd name="T18" fmla="*/ 2220 h 2220"/>
                </a:gdLst>
                <a:ahLst/>
                <a:cxnLst>
                  <a:cxn ang="T10">
                    <a:pos x="T0" y="T1"/>
                  </a:cxn>
                  <a:cxn ang="T11">
                    <a:pos x="T2" y="T3"/>
                  </a:cxn>
                  <a:cxn ang="T12">
                    <a:pos x="T4" y="T5"/>
                  </a:cxn>
                  <a:cxn ang="T13">
                    <a:pos x="T6" y="T7"/>
                  </a:cxn>
                  <a:cxn ang="T14">
                    <a:pos x="T8" y="T9"/>
                  </a:cxn>
                </a:cxnLst>
                <a:rect l="T15" t="T16" r="T17" b="T18"/>
                <a:pathLst>
                  <a:path w="1480" h="2220">
                    <a:moveTo>
                      <a:pt x="1480" y="0"/>
                    </a:moveTo>
                    <a:lnTo>
                      <a:pt x="1480" y="1480"/>
                    </a:lnTo>
                    <a:lnTo>
                      <a:pt x="0" y="2220"/>
                    </a:lnTo>
                    <a:lnTo>
                      <a:pt x="0" y="740"/>
                    </a:lnTo>
                    <a:lnTo>
                      <a:pt x="1480" y="0"/>
                    </a:lnTo>
                    <a:close/>
                  </a:path>
                </a:pathLst>
              </a:custGeom>
              <a:solidFill>
                <a:srgbClr val="B2B2B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grpSp>
        <p:grpSp>
          <p:nvGrpSpPr>
            <p:cNvPr id="18475" name="Group 109"/>
            <p:cNvGrpSpPr/>
            <p:nvPr/>
          </p:nvGrpSpPr>
          <p:grpSpPr bwMode="auto">
            <a:xfrm>
              <a:off x="726" y="1112"/>
              <a:ext cx="635" cy="658"/>
              <a:chOff x="0" y="0"/>
              <a:chExt cx="2960" cy="2960"/>
            </a:xfrm>
          </p:grpSpPr>
          <p:sp>
            <p:nvSpPr>
              <p:cNvPr id="18480" name="Freeform 110"/>
              <p:cNvSpPr>
                <a:spLocks noChangeArrowheads="1"/>
              </p:cNvSpPr>
              <p:nvPr/>
            </p:nvSpPr>
            <p:spPr bwMode="auto">
              <a:xfrm>
                <a:off x="0" y="0"/>
                <a:ext cx="2960" cy="1480"/>
              </a:xfrm>
              <a:custGeom>
                <a:avLst/>
                <a:gdLst>
                  <a:gd name="T0" fmla="*/ 1480 w 2960"/>
                  <a:gd name="T1" fmla="*/ 1480 h 1480"/>
                  <a:gd name="T2" fmla="*/ 0 w 2960"/>
                  <a:gd name="T3" fmla="*/ 740 h 1480"/>
                  <a:gd name="T4" fmla="*/ 1480 w 2960"/>
                  <a:gd name="T5" fmla="*/ 0 h 1480"/>
                  <a:gd name="T6" fmla="*/ 2960 w 2960"/>
                  <a:gd name="T7" fmla="*/ 740 h 1480"/>
                  <a:gd name="T8" fmla="*/ 1480 w 2960"/>
                  <a:gd name="T9" fmla="*/ 1480 h 1480"/>
                  <a:gd name="T10" fmla="*/ 0 60000 65536"/>
                  <a:gd name="T11" fmla="*/ 0 60000 65536"/>
                  <a:gd name="T12" fmla="*/ 0 60000 65536"/>
                  <a:gd name="T13" fmla="*/ 0 60000 65536"/>
                  <a:gd name="T14" fmla="*/ 0 60000 65536"/>
                  <a:gd name="T15" fmla="*/ 0 w 2960"/>
                  <a:gd name="T16" fmla="*/ 0 h 1480"/>
                  <a:gd name="T17" fmla="*/ 2960 w 2960"/>
                  <a:gd name="T18" fmla="*/ 1480 h 1480"/>
                </a:gdLst>
                <a:ahLst/>
                <a:cxnLst>
                  <a:cxn ang="T10">
                    <a:pos x="T0" y="T1"/>
                  </a:cxn>
                  <a:cxn ang="T11">
                    <a:pos x="T2" y="T3"/>
                  </a:cxn>
                  <a:cxn ang="T12">
                    <a:pos x="T4" y="T5"/>
                  </a:cxn>
                  <a:cxn ang="T13">
                    <a:pos x="T6" y="T7"/>
                  </a:cxn>
                  <a:cxn ang="T14">
                    <a:pos x="T8" y="T9"/>
                  </a:cxn>
                </a:cxnLst>
                <a:rect l="T15" t="T16" r="T17" b="T18"/>
                <a:pathLst>
                  <a:path w="2960" h="1480">
                    <a:moveTo>
                      <a:pt x="1480" y="1480"/>
                    </a:moveTo>
                    <a:lnTo>
                      <a:pt x="0" y="740"/>
                    </a:lnTo>
                    <a:lnTo>
                      <a:pt x="1480" y="0"/>
                    </a:lnTo>
                    <a:lnTo>
                      <a:pt x="2960" y="740"/>
                    </a:lnTo>
                    <a:lnTo>
                      <a:pt x="1480" y="1480"/>
                    </a:lnTo>
                    <a:close/>
                  </a:path>
                </a:pathLst>
              </a:custGeom>
              <a:solidFill>
                <a:srgbClr val="FFF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sp>
            <p:nvSpPr>
              <p:cNvPr id="18481" name="Freeform 111"/>
              <p:cNvSpPr>
                <a:spLocks noChangeArrowheads="1"/>
              </p:cNvSpPr>
              <p:nvPr/>
            </p:nvSpPr>
            <p:spPr bwMode="auto">
              <a:xfrm>
                <a:off x="0" y="740"/>
                <a:ext cx="1480" cy="2220"/>
              </a:xfrm>
              <a:custGeom>
                <a:avLst/>
                <a:gdLst>
                  <a:gd name="T0" fmla="*/ 1480 w 1480"/>
                  <a:gd name="T1" fmla="*/ 740 h 2220"/>
                  <a:gd name="T2" fmla="*/ 1480 w 1480"/>
                  <a:gd name="T3" fmla="*/ 2220 h 2220"/>
                  <a:gd name="T4" fmla="*/ 0 w 1480"/>
                  <a:gd name="T5" fmla="*/ 1480 h 2220"/>
                  <a:gd name="T6" fmla="*/ 0 w 1480"/>
                  <a:gd name="T7" fmla="*/ 0 h 2220"/>
                  <a:gd name="T8" fmla="*/ 1480 w 1480"/>
                  <a:gd name="T9" fmla="*/ 740 h 2220"/>
                  <a:gd name="T10" fmla="*/ 0 60000 65536"/>
                  <a:gd name="T11" fmla="*/ 0 60000 65536"/>
                  <a:gd name="T12" fmla="*/ 0 60000 65536"/>
                  <a:gd name="T13" fmla="*/ 0 60000 65536"/>
                  <a:gd name="T14" fmla="*/ 0 60000 65536"/>
                  <a:gd name="T15" fmla="*/ 0 w 1480"/>
                  <a:gd name="T16" fmla="*/ 0 h 2220"/>
                  <a:gd name="T17" fmla="*/ 1480 w 1480"/>
                  <a:gd name="T18" fmla="*/ 2220 h 2220"/>
                </a:gdLst>
                <a:ahLst/>
                <a:cxnLst>
                  <a:cxn ang="T10">
                    <a:pos x="T0" y="T1"/>
                  </a:cxn>
                  <a:cxn ang="T11">
                    <a:pos x="T2" y="T3"/>
                  </a:cxn>
                  <a:cxn ang="T12">
                    <a:pos x="T4" y="T5"/>
                  </a:cxn>
                  <a:cxn ang="T13">
                    <a:pos x="T6" y="T7"/>
                  </a:cxn>
                  <a:cxn ang="T14">
                    <a:pos x="T8" y="T9"/>
                  </a:cxn>
                </a:cxnLst>
                <a:rect l="T15" t="T16" r="T17" b="T18"/>
                <a:pathLst>
                  <a:path w="1480" h="2220">
                    <a:moveTo>
                      <a:pt x="1480" y="740"/>
                    </a:moveTo>
                    <a:lnTo>
                      <a:pt x="1480" y="2220"/>
                    </a:lnTo>
                    <a:lnTo>
                      <a:pt x="0" y="1480"/>
                    </a:lnTo>
                    <a:lnTo>
                      <a:pt x="0" y="0"/>
                    </a:lnTo>
                    <a:lnTo>
                      <a:pt x="1480" y="740"/>
                    </a:lnTo>
                    <a:close/>
                  </a:path>
                </a:pathLst>
              </a:custGeom>
              <a:solidFill>
                <a:srgbClr val="DDDDDD"/>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sp>
            <p:nvSpPr>
              <p:cNvPr id="18482" name="Freeform 112"/>
              <p:cNvSpPr>
                <a:spLocks noChangeArrowheads="1"/>
              </p:cNvSpPr>
              <p:nvPr/>
            </p:nvSpPr>
            <p:spPr bwMode="auto">
              <a:xfrm>
                <a:off x="1480" y="740"/>
                <a:ext cx="1480" cy="2220"/>
              </a:xfrm>
              <a:custGeom>
                <a:avLst/>
                <a:gdLst>
                  <a:gd name="T0" fmla="*/ 1480 w 1480"/>
                  <a:gd name="T1" fmla="*/ 0 h 2220"/>
                  <a:gd name="T2" fmla="*/ 1480 w 1480"/>
                  <a:gd name="T3" fmla="*/ 1480 h 2220"/>
                  <a:gd name="T4" fmla="*/ 0 w 1480"/>
                  <a:gd name="T5" fmla="*/ 2220 h 2220"/>
                  <a:gd name="T6" fmla="*/ 0 w 1480"/>
                  <a:gd name="T7" fmla="*/ 740 h 2220"/>
                  <a:gd name="T8" fmla="*/ 1480 w 1480"/>
                  <a:gd name="T9" fmla="*/ 0 h 2220"/>
                  <a:gd name="T10" fmla="*/ 0 60000 65536"/>
                  <a:gd name="T11" fmla="*/ 0 60000 65536"/>
                  <a:gd name="T12" fmla="*/ 0 60000 65536"/>
                  <a:gd name="T13" fmla="*/ 0 60000 65536"/>
                  <a:gd name="T14" fmla="*/ 0 60000 65536"/>
                  <a:gd name="T15" fmla="*/ 0 w 1480"/>
                  <a:gd name="T16" fmla="*/ 0 h 2220"/>
                  <a:gd name="T17" fmla="*/ 1480 w 1480"/>
                  <a:gd name="T18" fmla="*/ 2220 h 2220"/>
                </a:gdLst>
                <a:ahLst/>
                <a:cxnLst>
                  <a:cxn ang="T10">
                    <a:pos x="T0" y="T1"/>
                  </a:cxn>
                  <a:cxn ang="T11">
                    <a:pos x="T2" y="T3"/>
                  </a:cxn>
                  <a:cxn ang="T12">
                    <a:pos x="T4" y="T5"/>
                  </a:cxn>
                  <a:cxn ang="T13">
                    <a:pos x="T6" y="T7"/>
                  </a:cxn>
                  <a:cxn ang="T14">
                    <a:pos x="T8" y="T9"/>
                  </a:cxn>
                </a:cxnLst>
                <a:rect l="T15" t="T16" r="T17" b="T18"/>
                <a:pathLst>
                  <a:path w="1480" h="2220">
                    <a:moveTo>
                      <a:pt x="1480" y="0"/>
                    </a:moveTo>
                    <a:lnTo>
                      <a:pt x="1480" y="1480"/>
                    </a:lnTo>
                    <a:lnTo>
                      <a:pt x="0" y="2220"/>
                    </a:lnTo>
                    <a:lnTo>
                      <a:pt x="0" y="740"/>
                    </a:lnTo>
                    <a:lnTo>
                      <a:pt x="1480" y="0"/>
                    </a:lnTo>
                    <a:close/>
                  </a:path>
                </a:pathLst>
              </a:custGeom>
              <a:solidFill>
                <a:srgbClr val="B2B2B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grpSp>
        <p:grpSp>
          <p:nvGrpSpPr>
            <p:cNvPr id="18476" name="Group 113"/>
            <p:cNvGrpSpPr/>
            <p:nvPr/>
          </p:nvGrpSpPr>
          <p:grpSpPr bwMode="auto">
            <a:xfrm>
              <a:off x="726" y="726"/>
              <a:ext cx="635" cy="658"/>
              <a:chOff x="0" y="0"/>
              <a:chExt cx="2960" cy="2960"/>
            </a:xfrm>
          </p:grpSpPr>
          <p:sp>
            <p:nvSpPr>
              <p:cNvPr id="18477" name="Freeform 114"/>
              <p:cNvSpPr>
                <a:spLocks noChangeArrowheads="1"/>
              </p:cNvSpPr>
              <p:nvPr/>
            </p:nvSpPr>
            <p:spPr bwMode="auto">
              <a:xfrm>
                <a:off x="0" y="0"/>
                <a:ext cx="2960" cy="1480"/>
              </a:xfrm>
              <a:custGeom>
                <a:avLst/>
                <a:gdLst>
                  <a:gd name="T0" fmla="*/ 1480 w 2960"/>
                  <a:gd name="T1" fmla="*/ 1480 h 1480"/>
                  <a:gd name="T2" fmla="*/ 0 w 2960"/>
                  <a:gd name="T3" fmla="*/ 740 h 1480"/>
                  <a:gd name="T4" fmla="*/ 1480 w 2960"/>
                  <a:gd name="T5" fmla="*/ 0 h 1480"/>
                  <a:gd name="T6" fmla="*/ 2960 w 2960"/>
                  <a:gd name="T7" fmla="*/ 740 h 1480"/>
                  <a:gd name="T8" fmla="*/ 1480 w 2960"/>
                  <a:gd name="T9" fmla="*/ 1480 h 1480"/>
                  <a:gd name="T10" fmla="*/ 0 60000 65536"/>
                  <a:gd name="T11" fmla="*/ 0 60000 65536"/>
                  <a:gd name="T12" fmla="*/ 0 60000 65536"/>
                  <a:gd name="T13" fmla="*/ 0 60000 65536"/>
                  <a:gd name="T14" fmla="*/ 0 60000 65536"/>
                  <a:gd name="T15" fmla="*/ 0 w 2960"/>
                  <a:gd name="T16" fmla="*/ 0 h 1480"/>
                  <a:gd name="T17" fmla="*/ 2960 w 2960"/>
                  <a:gd name="T18" fmla="*/ 1480 h 1480"/>
                </a:gdLst>
                <a:ahLst/>
                <a:cxnLst>
                  <a:cxn ang="T10">
                    <a:pos x="T0" y="T1"/>
                  </a:cxn>
                  <a:cxn ang="T11">
                    <a:pos x="T2" y="T3"/>
                  </a:cxn>
                  <a:cxn ang="T12">
                    <a:pos x="T4" y="T5"/>
                  </a:cxn>
                  <a:cxn ang="T13">
                    <a:pos x="T6" y="T7"/>
                  </a:cxn>
                  <a:cxn ang="T14">
                    <a:pos x="T8" y="T9"/>
                  </a:cxn>
                </a:cxnLst>
                <a:rect l="T15" t="T16" r="T17" b="T18"/>
                <a:pathLst>
                  <a:path w="2960" h="1480">
                    <a:moveTo>
                      <a:pt x="1480" y="1480"/>
                    </a:moveTo>
                    <a:lnTo>
                      <a:pt x="0" y="740"/>
                    </a:lnTo>
                    <a:lnTo>
                      <a:pt x="1480" y="0"/>
                    </a:lnTo>
                    <a:lnTo>
                      <a:pt x="2960" y="740"/>
                    </a:lnTo>
                    <a:lnTo>
                      <a:pt x="1480" y="1480"/>
                    </a:lnTo>
                    <a:close/>
                  </a:path>
                </a:pathLst>
              </a:custGeom>
              <a:solidFill>
                <a:srgbClr val="FFF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sp>
            <p:nvSpPr>
              <p:cNvPr id="18478" name="Freeform 115"/>
              <p:cNvSpPr>
                <a:spLocks noChangeArrowheads="1"/>
              </p:cNvSpPr>
              <p:nvPr/>
            </p:nvSpPr>
            <p:spPr bwMode="auto">
              <a:xfrm>
                <a:off x="0" y="740"/>
                <a:ext cx="1480" cy="2220"/>
              </a:xfrm>
              <a:custGeom>
                <a:avLst/>
                <a:gdLst>
                  <a:gd name="T0" fmla="*/ 1480 w 1480"/>
                  <a:gd name="T1" fmla="*/ 740 h 2220"/>
                  <a:gd name="T2" fmla="*/ 1480 w 1480"/>
                  <a:gd name="T3" fmla="*/ 2220 h 2220"/>
                  <a:gd name="T4" fmla="*/ 0 w 1480"/>
                  <a:gd name="T5" fmla="*/ 1480 h 2220"/>
                  <a:gd name="T6" fmla="*/ 0 w 1480"/>
                  <a:gd name="T7" fmla="*/ 0 h 2220"/>
                  <a:gd name="T8" fmla="*/ 1480 w 1480"/>
                  <a:gd name="T9" fmla="*/ 740 h 2220"/>
                  <a:gd name="T10" fmla="*/ 0 60000 65536"/>
                  <a:gd name="T11" fmla="*/ 0 60000 65536"/>
                  <a:gd name="T12" fmla="*/ 0 60000 65536"/>
                  <a:gd name="T13" fmla="*/ 0 60000 65536"/>
                  <a:gd name="T14" fmla="*/ 0 60000 65536"/>
                  <a:gd name="T15" fmla="*/ 0 w 1480"/>
                  <a:gd name="T16" fmla="*/ 0 h 2220"/>
                  <a:gd name="T17" fmla="*/ 1480 w 1480"/>
                  <a:gd name="T18" fmla="*/ 2220 h 2220"/>
                </a:gdLst>
                <a:ahLst/>
                <a:cxnLst>
                  <a:cxn ang="T10">
                    <a:pos x="T0" y="T1"/>
                  </a:cxn>
                  <a:cxn ang="T11">
                    <a:pos x="T2" y="T3"/>
                  </a:cxn>
                  <a:cxn ang="T12">
                    <a:pos x="T4" y="T5"/>
                  </a:cxn>
                  <a:cxn ang="T13">
                    <a:pos x="T6" y="T7"/>
                  </a:cxn>
                  <a:cxn ang="T14">
                    <a:pos x="T8" y="T9"/>
                  </a:cxn>
                </a:cxnLst>
                <a:rect l="T15" t="T16" r="T17" b="T18"/>
                <a:pathLst>
                  <a:path w="1480" h="2220">
                    <a:moveTo>
                      <a:pt x="1480" y="740"/>
                    </a:moveTo>
                    <a:lnTo>
                      <a:pt x="1480" y="2220"/>
                    </a:lnTo>
                    <a:lnTo>
                      <a:pt x="0" y="1480"/>
                    </a:lnTo>
                    <a:lnTo>
                      <a:pt x="0" y="0"/>
                    </a:lnTo>
                    <a:lnTo>
                      <a:pt x="1480" y="740"/>
                    </a:lnTo>
                    <a:close/>
                  </a:path>
                </a:pathLst>
              </a:custGeom>
              <a:solidFill>
                <a:srgbClr val="DDDDDD"/>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sp>
            <p:nvSpPr>
              <p:cNvPr id="18479" name="Freeform 116"/>
              <p:cNvSpPr>
                <a:spLocks noChangeArrowheads="1"/>
              </p:cNvSpPr>
              <p:nvPr/>
            </p:nvSpPr>
            <p:spPr bwMode="auto">
              <a:xfrm>
                <a:off x="1480" y="740"/>
                <a:ext cx="1480" cy="2220"/>
              </a:xfrm>
              <a:custGeom>
                <a:avLst/>
                <a:gdLst>
                  <a:gd name="T0" fmla="*/ 1480 w 1480"/>
                  <a:gd name="T1" fmla="*/ 0 h 2220"/>
                  <a:gd name="T2" fmla="*/ 1480 w 1480"/>
                  <a:gd name="T3" fmla="*/ 1480 h 2220"/>
                  <a:gd name="T4" fmla="*/ 0 w 1480"/>
                  <a:gd name="T5" fmla="*/ 2220 h 2220"/>
                  <a:gd name="T6" fmla="*/ 0 w 1480"/>
                  <a:gd name="T7" fmla="*/ 740 h 2220"/>
                  <a:gd name="T8" fmla="*/ 1480 w 1480"/>
                  <a:gd name="T9" fmla="*/ 0 h 2220"/>
                  <a:gd name="T10" fmla="*/ 0 60000 65536"/>
                  <a:gd name="T11" fmla="*/ 0 60000 65536"/>
                  <a:gd name="T12" fmla="*/ 0 60000 65536"/>
                  <a:gd name="T13" fmla="*/ 0 60000 65536"/>
                  <a:gd name="T14" fmla="*/ 0 60000 65536"/>
                  <a:gd name="T15" fmla="*/ 0 w 1480"/>
                  <a:gd name="T16" fmla="*/ 0 h 2220"/>
                  <a:gd name="T17" fmla="*/ 1480 w 1480"/>
                  <a:gd name="T18" fmla="*/ 2220 h 2220"/>
                </a:gdLst>
                <a:ahLst/>
                <a:cxnLst>
                  <a:cxn ang="T10">
                    <a:pos x="T0" y="T1"/>
                  </a:cxn>
                  <a:cxn ang="T11">
                    <a:pos x="T2" y="T3"/>
                  </a:cxn>
                  <a:cxn ang="T12">
                    <a:pos x="T4" y="T5"/>
                  </a:cxn>
                  <a:cxn ang="T13">
                    <a:pos x="T6" y="T7"/>
                  </a:cxn>
                  <a:cxn ang="T14">
                    <a:pos x="T8" y="T9"/>
                  </a:cxn>
                </a:cxnLst>
                <a:rect l="T15" t="T16" r="T17" b="T18"/>
                <a:pathLst>
                  <a:path w="1480" h="2220">
                    <a:moveTo>
                      <a:pt x="1480" y="0"/>
                    </a:moveTo>
                    <a:lnTo>
                      <a:pt x="1480" y="1480"/>
                    </a:lnTo>
                    <a:lnTo>
                      <a:pt x="0" y="2220"/>
                    </a:lnTo>
                    <a:lnTo>
                      <a:pt x="0" y="740"/>
                    </a:lnTo>
                    <a:lnTo>
                      <a:pt x="1480" y="0"/>
                    </a:lnTo>
                    <a:close/>
                  </a:path>
                </a:pathLst>
              </a:custGeom>
              <a:solidFill>
                <a:srgbClr val="B2B2B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grpSp>
      </p:grpSp>
      <p:sp>
        <p:nvSpPr>
          <p:cNvPr id="18549" name="Arc 117"/>
          <p:cNvSpPr/>
          <p:nvPr/>
        </p:nvSpPr>
        <p:spPr bwMode="auto">
          <a:xfrm>
            <a:off x="3937001" y="2422526"/>
            <a:ext cx="746125" cy="746125"/>
          </a:xfrm>
          <a:custGeom>
            <a:avLst/>
            <a:gdLst>
              <a:gd name="T0" fmla="*/ 0 w 21600"/>
              <a:gd name="T1" fmla="*/ 0 h 21600"/>
              <a:gd name="T2" fmla="*/ 25773265 w 21600"/>
              <a:gd name="T3" fmla="*/ 25773265 h 21600"/>
              <a:gd name="T4" fmla="*/ 0 w 21600"/>
              <a:gd name="T5" fmla="*/ 25773265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a:moveTo>
                  <a:pt x="-1" y="0"/>
                </a:moveTo>
                <a:cubicBezTo>
                  <a:pt x="11929" y="0"/>
                  <a:pt x="21600" y="9670"/>
                  <a:pt x="21600" y="21600"/>
                </a:cubicBezTo>
              </a:path>
              <a:path w="21600" h="21600">
                <a:moveTo>
                  <a:pt x="-1" y="0"/>
                </a:moveTo>
                <a:cubicBezTo>
                  <a:pt x="11929" y="0"/>
                  <a:pt x="21600" y="9670"/>
                  <a:pt x="21600" y="21600"/>
                </a:cubicBezTo>
                <a:lnTo>
                  <a:pt x="0" y="21600"/>
                </a:lnTo>
                <a:lnTo>
                  <a:pt x="-1" y="0"/>
                </a:lnTo>
                <a:close/>
              </a:path>
            </a:pathLst>
          </a:custGeom>
          <a:noFill/>
          <a:ln w="38100" cap="rnd" cmpd="sng">
            <a:solidFill>
              <a:srgbClr val="808080"/>
            </a:solidFill>
            <a:prstDash val="sysDot"/>
            <a:miter lim="800000"/>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2574" tIns="36287" rIns="72574" bIns="36287" anchor="ctr"/>
          <a:lstStyle/>
          <a:p>
            <a:endParaRPr lang="zh-CN" altLang="en-US"/>
          </a:p>
        </p:txBody>
      </p:sp>
      <p:grpSp>
        <p:nvGrpSpPr>
          <p:cNvPr id="18550" name="Group 118"/>
          <p:cNvGrpSpPr/>
          <p:nvPr/>
        </p:nvGrpSpPr>
        <p:grpSpPr bwMode="auto">
          <a:xfrm>
            <a:off x="4133850" y="3154364"/>
            <a:ext cx="950913" cy="984250"/>
            <a:chOff x="0" y="0"/>
            <a:chExt cx="2960" cy="2960"/>
          </a:xfrm>
        </p:grpSpPr>
        <p:sp>
          <p:nvSpPr>
            <p:cNvPr id="18447" name="Freeform 119"/>
            <p:cNvSpPr>
              <a:spLocks noChangeArrowheads="1"/>
            </p:cNvSpPr>
            <p:nvPr/>
          </p:nvSpPr>
          <p:spPr bwMode="auto">
            <a:xfrm>
              <a:off x="0" y="0"/>
              <a:ext cx="2960" cy="1480"/>
            </a:xfrm>
            <a:custGeom>
              <a:avLst/>
              <a:gdLst>
                <a:gd name="T0" fmla="*/ 1480 w 2960"/>
                <a:gd name="T1" fmla="*/ 1480 h 1480"/>
                <a:gd name="T2" fmla="*/ 0 w 2960"/>
                <a:gd name="T3" fmla="*/ 740 h 1480"/>
                <a:gd name="T4" fmla="*/ 1480 w 2960"/>
                <a:gd name="T5" fmla="*/ 0 h 1480"/>
                <a:gd name="T6" fmla="*/ 2960 w 2960"/>
                <a:gd name="T7" fmla="*/ 740 h 1480"/>
                <a:gd name="T8" fmla="*/ 1480 w 2960"/>
                <a:gd name="T9" fmla="*/ 1480 h 1480"/>
                <a:gd name="T10" fmla="*/ 0 60000 65536"/>
                <a:gd name="T11" fmla="*/ 0 60000 65536"/>
                <a:gd name="T12" fmla="*/ 0 60000 65536"/>
                <a:gd name="T13" fmla="*/ 0 60000 65536"/>
                <a:gd name="T14" fmla="*/ 0 60000 65536"/>
                <a:gd name="T15" fmla="*/ 0 w 2960"/>
                <a:gd name="T16" fmla="*/ 0 h 1480"/>
                <a:gd name="T17" fmla="*/ 2960 w 2960"/>
                <a:gd name="T18" fmla="*/ 1480 h 1480"/>
              </a:gdLst>
              <a:ahLst/>
              <a:cxnLst>
                <a:cxn ang="T10">
                  <a:pos x="T0" y="T1"/>
                </a:cxn>
                <a:cxn ang="T11">
                  <a:pos x="T2" y="T3"/>
                </a:cxn>
                <a:cxn ang="T12">
                  <a:pos x="T4" y="T5"/>
                </a:cxn>
                <a:cxn ang="T13">
                  <a:pos x="T6" y="T7"/>
                </a:cxn>
                <a:cxn ang="T14">
                  <a:pos x="T8" y="T9"/>
                </a:cxn>
              </a:cxnLst>
              <a:rect l="T15" t="T16" r="T17" b="T18"/>
              <a:pathLst>
                <a:path w="2960" h="1480">
                  <a:moveTo>
                    <a:pt x="1480" y="1480"/>
                  </a:moveTo>
                  <a:lnTo>
                    <a:pt x="0" y="740"/>
                  </a:lnTo>
                  <a:lnTo>
                    <a:pt x="1480" y="0"/>
                  </a:lnTo>
                  <a:lnTo>
                    <a:pt x="2960" y="740"/>
                  </a:lnTo>
                  <a:lnTo>
                    <a:pt x="1480" y="1480"/>
                  </a:lnTo>
                  <a:close/>
                </a:path>
              </a:pathLst>
            </a:custGeom>
            <a:solidFill>
              <a:srgbClr val="0064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sp>
          <p:nvSpPr>
            <p:cNvPr id="18448" name="Freeform 120"/>
            <p:cNvSpPr>
              <a:spLocks noChangeArrowheads="1"/>
            </p:cNvSpPr>
            <p:nvPr/>
          </p:nvSpPr>
          <p:spPr bwMode="auto">
            <a:xfrm>
              <a:off x="0" y="740"/>
              <a:ext cx="1480" cy="2220"/>
            </a:xfrm>
            <a:custGeom>
              <a:avLst/>
              <a:gdLst>
                <a:gd name="T0" fmla="*/ 1480 w 1480"/>
                <a:gd name="T1" fmla="*/ 740 h 2220"/>
                <a:gd name="T2" fmla="*/ 1480 w 1480"/>
                <a:gd name="T3" fmla="*/ 2220 h 2220"/>
                <a:gd name="T4" fmla="*/ 0 w 1480"/>
                <a:gd name="T5" fmla="*/ 1480 h 2220"/>
                <a:gd name="T6" fmla="*/ 0 w 1480"/>
                <a:gd name="T7" fmla="*/ 0 h 2220"/>
                <a:gd name="T8" fmla="*/ 1480 w 1480"/>
                <a:gd name="T9" fmla="*/ 740 h 2220"/>
                <a:gd name="T10" fmla="*/ 0 60000 65536"/>
                <a:gd name="T11" fmla="*/ 0 60000 65536"/>
                <a:gd name="T12" fmla="*/ 0 60000 65536"/>
                <a:gd name="T13" fmla="*/ 0 60000 65536"/>
                <a:gd name="T14" fmla="*/ 0 60000 65536"/>
                <a:gd name="T15" fmla="*/ 0 w 1480"/>
                <a:gd name="T16" fmla="*/ 0 h 2220"/>
                <a:gd name="T17" fmla="*/ 1480 w 1480"/>
                <a:gd name="T18" fmla="*/ 2220 h 2220"/>
              </a:gdLst>
              <a:ahLst/>
              <a:cxnLst>
                <a:cxn ang="T10">
                  <a:pos x="T0" y="T1"/>
                </a:cxn>
                <a:cxn ang="T11">
                  <a:pos x="T2" y="T3"/>
                </a:cxn>
                <a:cxn ang="T12">
                  <a:pos x="T4" y="T5"/>
                </a:cxn>
                <a:cxn ang="T13">
                  <a:pos x="T6" y="T7"/>
                </a:cxn>
                <a:cxn ang="T14">
                  <a:pos x="T8" y="T9"/>
                </a:cxn>
              </a:cxnLst>
              <a:rect l="T15" t="T16" r="T17" b="T18"/>
              <a:pathLst>
                <a:path w="1480" h="2220">
                  <a:moveTo>
                    <a:pt x="1480" y="740"/>
                  </a:moveTo>
                  <a:lnTo>
                    <a:pt x="1480" y="2220"/>
                  </a:lnTo>
                  <a:lnTo>
                    <a:pt x="0" y="1480"/>
                  </a:lnTo>
                  <a:lnTo>
                    <a:pt x="0" y="0"/>
                  </a:lnTo>
                  <a:lnTo>
                    <a:pt x="1480" y="740"/>
                  </a:lnTo>
                  <a:close/>
                </a:path>
              </a:pathLst>
            </a:custGeom>
            <a:solidFill>
              <a:srgbClr val="0053DA"/>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sp>
          <p:nvSpPr>
            <p:cNvPr id="18449" name="Freeform 121"/>
            <p:cNvSpPr>
              <a:spLocks noChangeArrowheads="1"/>
            </p:cNvSpPr>
            <p:nvPr/>
          </p:nvSpPr>
          <p:spPr bwMode="auto">
            <a:xfrm>
              <a:off x="1480" y="740"/>
              <a:ext cx="1480" cy="2220"/>
            </a:xfrm>
            <a:custGeom>
              <a:avLst/>
              <a:gdLst>
                <a:gd name="T0" fmla="*/ 1480 w 1480"/>
                <a:gd name="T1" fmla="*/ 0 h 2220"/>
                <a:gd name="T2" fmla="*/ 1480 w 1480"/>
                <a:gd name="T3" fmla="*/ 1480 h 2220"/>
                <a:gd name="T4" fmla="*/ 0 w 1480"/>
                <a:gd name="T5" fmla="*/ 2220 h 2220"/>
                <a:gd name="T6" fmla="*/ 0 w 1480"/>
                <a:gd name="T7" fmla="*/ 740 h 2220"/>
                <a:gd name="T8" fmla="*/ 1480 w 1480"/>
                <a:gd name="T9" fmla="*/ 0 h 2220"/>
                <a:gd name="T10" fmla="*/ 0 60000 65536"/>
                <a:gd name="T11" fmla="*/ 0 60000 65536"/>
                <a:gd name="T12" fmla="*/ 0 60000 65536"/>
                <a:gd name="T13" fmla="*/ 0 60000 65536"/>
                <a:gd name="T14" fmla="*/ 0 60000 65536"/>
                <a:gd name="T15" fmla="*/ 0 w 1480"/>
                <a:gd name="T16" fmla="*/ 0 h 2220"/>
                <a:gd name="T17" fmla="*/ 1480 w 1480"/>
                <a:gd name="T18" fmla="*/ 2220 h 2220"/>
              </a:gdLst>
              <a:ahLst/>
              <a:cxnLst>
                <a:cxn ang="T10">
                  <a:pos x="T0" y="T1"/>
                </a:cxn>
                <a:cxn ang="T11">
                  <a:pos x="T2" y="T3"/>
                </a:cxn>
                <a:cxn ang="T12">
                  <a:pos x="T4" y="T5"/>
                </a:cxn>
                <a:cxn ang="T13">
                  <a:pos x="T6" y="T7"/>
                </a:cxn>
                <a:cxn ang="T14">
                  <a:pos x="T8" y="T9"/>
                </a:cxn>
              </a:cxnLst>
              <a:rect l="T15" t="T16" r="T17" b="T18"/>
              <a:pathLst>
                <a:path w="1480" h="2220">
                  <a:moveTo>
                    <a:pt x="1480" y="0"/>
                  </a:moveTo>
                  <a:lnTo>
                    <a:pt x="1480" y="1480"/>
                  </a:lnTo>
                  <a:lnTo>
                    <a:pt x="0" y="2220"/>
                  </a:lnTo>
                  <a:lnTo>
                    <a:pt x="0" y="740"/>
                  </a:lnTo>
                  <a:lnTo>
                    <a:pt x="1480" y="0"/>
                  </a:lnTo>
                  <a:close/>
                </a:path>
              </a:pathLst>
            </a:custGeom>
            <a:solidFill>
              <a:srgbClr val="0045B4"/>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grpSp>
      <p:sp>
        <p:nvSpPr>
          <p:cNvPr id="18554" name="WordArt 123"/>
          <p:cNvSpPr>
            <a:spLocks noChangeArrowheads="1" noChangeShapeType="1" noTextEdit="1"/>
          </p:cNvSpPr>
          <p:nvPr/>
        </p:nvSpPr>
        <p:spPr bwMode="auto">
          <a:xfrm>
            <a:off x="4341813" y="4311650"/>
            <a:ext cx="712787" cy="171450"/>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r>
              <a:rPr lang="zh-CN" altLang="en-US" sz="3600" b="1" kern="10">
                <a:solidFill>
                  <a:schemeClr val="accent2"/>
                </a:solidFill>
                <a:latin typeface="微软雅黑" panose="020B0503020204020204" pitchFamily="34" charset="-122"/>
                <a:ea typeface="微软雅黑" panose="020B0503020204020204" pitchFamily="34" charset="-122"/>
              </a:rPr>
              <a:t>填加文字</a:t>
            </a:r>
          </a:p>
        </p:txBody>
      </p:sp>
      <p:sp>
        <p:nvSpPr>
          <p:cNvPr id="18555" name="Text Box 45"/>
          <p:cNvSpPr>
            <a:spLocks noChangeArrowheads="1"/>
          </p:cNvSpPr>
          <p:nvPr/>
        </p:nvSpPr>
        <p:spPr bwMode="auto">
          <a:xfrm>
            <a:off x="5511800" y="1638300"/>
            <a:ext cx="2973388" cy="7196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spAutoFit/>
          </a:bodyPr>
          <a:lstStyle>
            <a:lvl1pPr>
              <a:spcBef>
                <a:spcPct val="20000"/>
              </a:spcBef>
              <a:buChar char="•"/>
              <a:defRPr sz="1500">
                <a:solidFill>
                  <a:srgbClr val="080808"/>
                </a:solidFill>
                <a:latin typeface="Arial" panose="020B0604020202020204" pitchFamily="34" charset="0"/>
                <a:ea typeface="仿宋_GB2312" pitchFamily="1" charset="-122"/>
              </a:defRPr>
            </a:lvl1pPr>
            <a:lvl2pPr marL="652780" indent="-250825">
              <a:spcBef>
                <a:spcPct val="20000"/>
              </a:spcBef>
              <a:buChar char="–"/>
              <a:defRPr sz="1400">
                <a:solidFill>
                  <a:srgbClr val="080808"/>
                </a:solidFill>
                <a:latin typeface="Arial" panose="020B0604020202020204" pitchFamily="34" charset="0"/>
                <a:ea typeface="楷体_GB2312" pitchFamily="1" charset="-122"/>
              </a:defRPr>
            </a:lvl2pPr>
            <a:lvl3pPr>
              <a:spcBef>
                <a:spcPct val="20000"/>
              </a:spcBef>
              <a:buChar char="•"/>
              <a:defRPr sz="2000">
                <a:solidFill>
                  <a:schemeClr val="tx1"/>
                </a:solidFill>
                <a:latin typeface="Arial" panose="020B0604020202020204" pitchFamily="34" charset="0"/>
                <a:ea typeface="宋体" panose="02010600030101010101" pitchFamily="2" charset="-122"/>
              </a:defRPr>
            </a:lvl3pPr>
            <a:lvl4pPr marL="1405255" indent="-200025">
              <a:spcBef>
                <a:spcPct val="20000"/>
              </a:spcBef>
              <a:buChar char="–"/>
              <a:defRPr sz="1700">
                <a:solidFill>
                  <a:schemeClr val="tx1"/>
                </a:solidFill>
                <a:latin typeface="Arial" panose="020B0604020202020204" pitchFamily="34" charset="0"/>
                <a:ea typeface="宋体" panose="02010600030101010101" pitchFamily="2" charset="-122"/>
              </a:defRPr>
            </a:lvl4pPr>
            <a:lvl5pPr marL="1806575" indent="-200025">
              <a:spcBef>
                <a:spcPct val="20000"/>
              </a:spcBef>
              <a:buChar char="»"/>
              <a:defRPr sz="1700">
                <a:solidFill>
                  <a:schemeClr val="tx1"/>
                </a:solidFill>
                <a:latin typeface="Arial" panose="020B0604020202020204" pitchFamily="34" charset="0"/>
                <a:ea typeface="宋体" panose="02010600030101010101" pitchFamily="2" charset="-122"/>
              </a:defRPr>
            </a:lvl5pPr>
            <a:lvl6pPr marL="2263775" indent="-200025"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6pPr>
            <a:lvl7pPr marL="2720975" indent="-200025"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7pPr>
            <a:lvl8pPr marL="3178175" indent="-200025"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8pPr>
            <a:lvl9pPr marL="3635375" indent="-200025"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9pPr>
          </a:lstStyle>
          <a:p>
            <a:pPr>
              <a:spcBef>
                <a:spcPct val="0"/>
              </a:spcBef>
              <a:buFontTx/>
              <a:buNone/>
            </a:pPr>
            <a:r>
              <a:rPr lang="zh-CN" altLang="en-US" sz="1400" b="1">
                <a:solidFill>
                  <a:schemeClr val="accent2"/>
                </a:solidFill>
                <a:latin typeface="微软雅黑" panose="020B0503020204020204" pitchFamily="34" charset="-122"/>
                <a:ea typeface="微软雅黑" panose="020B0503020204020204" pitchFamily="34" charset="-122"/>
                <a:sym typeface="微软雅黑" panose="020B0503020204020204" pitchFamily="34" charset="-122"/>
              </a:rPr>
              <a:t>单击填加标题</a:t>
            </a:r>
          </a:p>
          <a:p>
            <a:pPr marL="0" lvl="2">
              <a:spcBef>
                <a:spcPct val="0"/>
              </a:spcBef>
              <a:buClr>
                <a:srgbClr val="0070C0"/>
              </a:buClr>
              <a:buSzPct val="80000"/>
              <a:buNone/>
            </a:pPr>
            <a:r>
              <a:rPr lang="zh-CN" altLang="en-US" sz="1400">
                <a:latin typeface="微软雅黑" panose="020B0503020204020204" pitchFamily="34" charset="-122"/>
                <a:ea typeface="微软雅黑" panose="020B0503020204020204" pitchFamily="34" charset="-122"/>
                <a:sym typeface="微软雅黑" panose="020B0503020204020204" pitchFamily="34" charset="-122"/>
              </a:rPr>
              <a:t>点击添加文本点击添加文本</a:t>
            </a:r>
            <a:endParaRPr lang="en-US" sz="1400">
              <a:latin typeface="微软雅黑" panose="020B0503020204020204" pitchFamily="34" charset="-122"/>
              <a:ea typeface="微软雅黑" panose="020B0503020204020204" pitchFamily="34" charset="-122"/>
              <a:sym typeface="微软雅黑" panose="020B0503020204020204" pitchFamily="34" charset="-122"/>
            </a:endParaRPr>
          </a:p>
          <a:p>
            <a:pPr marL="0" lvl="2">
              <a:spcBef>
                <a:spcPct val="0"/>
              </a:spcBef>
              <a:buClr>
                <a:srgbClr val="0070C0"/>
              </a:buClr>
              <a:buSzPct val="80000"/>
              <a:buNone/>
            </a:pPr>
            <a:r>
              <a:rPr lang="zh-CN" altLang="en-US" sz="1400">
                <a:latin typeface="微软雅黑" panose="020B0503020204020204" pitchFamily="34" charset="-122"/>
                <a:ea typeface="微软雅黑" panose="020B0503020204020204" pitchFamily="34" charset="-122"/>
                <a:sym typeface="微软雅黑" panose="020B0503020204020204" pitchFamily="34" charset="-122"/>
              </a:rPr>
              <a:t>点击添加文本点击添加文本</a:t>
            </a:r>
            <a:endParaRPr lang="en-US" sz="14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556" name="Text Box 45"/>
          <p:cNvSpPr>
            <a:spLocks noChangeArrowheads="1"/>
          </p:cNvSpPr>
          <p:nvPr/>
        </p:nvSpPr>
        <p:spPr bwMode="auto">
          <a:xfrm>
            <a:off x="5513388" y="2655888"/>
            <a:ext cx="2971800" cy="7196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spAutoFit/>
          </a:bodyPr>
          <a:lstStyle>
            <a:lvl1pPr>
              <a:spcBef>
                <a:spcPct val="20000"/>
              </a:spcBef>
              <a:buChar char="•"/>
              <a:defRPr sz="1500">
                <a:solidFill>
                  <a:srgbClr val="080808"/>
                </a:solidFill>
                <a:latin typeface="Arial" panose="020B0604020202020204" pitchFamily="34" charset="0"/>
                <a:ea typeface="仿宋_GB2312" pitchFamily="1" charset="-122"/>
              </a:defRPr>
            </a:lvl1pPr>
            <a:lvl2pPr marL="652780" indent="-250825">
              <a:spcBef>
                <a:spcPct val="20000"/>
              </a:spcBef>
              <a:buChar char="–"/>
              <a:defRPr sz="1400">
                <a:solidFill>
                  <a:srgbClr val="080808"/>
                </a:solidFill>
                <a:latin typeface="Arial" panose="020B0604020202020204" pitchFamily="34" charset="0"/>
                <a:ea typeface="楷体_GB2312" pitchFamily="1" charset="-122"/>
              </a:defRPr>
            </a:lvl2pPr>
            <a:lvl3pPr>
              <a:spcBef>
                <a:spcPct val="20000"/>
              </a:spcBef>
              <a:buChar char="•"/>
              <a:defRPr sz="2000">
                <a:solidFill>
                  <a:schemeClr val="tx1"/>
                </a:solidFill>
                <a:latin typeface="Arial" panose="020B0604020202020204" pitchFamily="34" charset="0"/>
                <a:ea typeface="宋体" panose="02010600030101010101" pitchFamily="2" charset="-122"/>
              </a:defRPr>
            </a:lvl3pPr>
            <a:lvl4pPr marL="1405255" indent="-200025">
              <a:spcBef>
                <a:spcPct val="20000"/>
              </a:spcBef>
              <a:buChar char="–"/>
              <a:defRPr sz="1700">
                <a:solidFill>
                  <a:schemeClr val="tx1"/>
                </a:solidFill>
                <a:latin typeface="Arial" panose="020B0604020202020204" pitchFamily="34" charset="0"/>
                <a:ea typeface="宋体" panose="02010600030101010101" pitchFamily="2" charset="-122"/>
              </a:defRPr>
            </a:lvl4pPr>
            <a:lvl5pPr marL="1806575" indent="-200025">
              <a:spcBef>
                <a:spcPct val="20000"/>
              </a:spcBef>
              <a:buChar char="»"/>
              <a:defRPr sz="1700">
                <a:solidFill>
                  <a:schemeClr val="tx1"/>
                </a:solidFill>
                <a:latin typeface="Arial" panose="020B0604020202020204" pitchFamily="34" charset="0"/>
                <a:ea typeface="宋体" panose="02010600030101010101" pitchFamily="2" charset="-122"/>
              </a:defRPr>
            </a:lvl5pPr>
            <a:lvl6pPr marL="2263775" indent="-200025"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6pPr>
            <a:lvl7pPr marL="2720975" indent="-200025"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7pPr>
            <a:lvl8pPr marL="3178175" indent="-200025"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8pPr>
            <a:lvl9pPr marL="3635375" indent="-200025"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9pPr>
          </a:lstStyle>
          <a:p>
            <a:pPr>
              <a:spcBef>
                <a:spcPct val="0"/>
              </a:spcBef>
              <a:buFontTx/>
              <a:buNone/>
            </a:pPr>
            <a:r>
              <a:rPr lang="zh-CN" altLang="en-US" sz="1400" b="1">
                <a:solidFill>
                  <a:schemeClr val="accent2"/>
                </a:solidFill>
                <a:latin typeface="微软雅黑" panose="020B0503020204020204" pitchFamily="34" charset="-122"/>
                <a:ea typeface="微软雅黑" panose="020B0503020204020204" pitchFamily="34" charset="-122"/>
                <a:sym typeface="微软雅黑" panose="020B0503020204020204" pitchFamily="34" charset="-122"/>
              </a:rPr>
              <a:t>单击填加标题</a:t>
            </a:r>
          </a:p>
          <a:p>
            <a:pPr marL="0" lvl="2">
              <a:spcBef>
                <a:spcPct val="0"/>
              </a:spcBef>
              <a:buClr>
                <a:srgbClr val="0070C0"/>
              </a:buClr>
              <a:buSzPct val="80000"/>
              <a:buNone/>
            </a:pPr>
            <a:r>
              <a:rPr lang="zh-CN" altLang="en-US" sz="1400">
                <a:latin typeface="微软雅黑" panose="020B0503020204020204" pitchFamily="34" charset="-122"/>
                <a:ea typeface="微软雅黑" panose="020B0503020204020204" pitchFamily="34" charset="-122"/>
                <a:sym typeface="微软雅黑" panose="020B0503020204020204" pitchFamily="34" charset="-122"/>
              </a:rPr>
              <a:t>点击添加文本点击添加文本</a:t>
            </a:r>
            <a:endParaRPr lang="en-US" sz="1400">
              <a:latin typeface="微软雅黑" panose="020B0503020204020204" pitchFamily="34" charset="-122"/>
              <a:ea typeface="微软雅黑" panose="020B0503020204020204" pitchFamily="34" charset="-122"/>
              <a:sym typeface="微软雅黑" panose="020B0503020204020204" pitchFamily="34" charset="-122"/>
            </a:endParaRPr>
          </a:p>
          <a:p>
            <a:pPr marL="0" lvl="2">
              <a:spcBef>
                <a:spcPct val="0"/>
              </a:spcBef>
              <a:buClr>
                <a:srgbClr val="0070C0"/>
              </a:buClr>
              <a:buSzPct val="80000"/>
              <a:buNone/>
            </a:pPr>
            <a:r>
              <a:rPr lang="zh-CN" altLang="en-US" sz="1400">
                <a:latin typeface="微软雅黑" panose="020B0503020204020204" pitchFamily="34" charset="-122"/>
                <a:ea typeface="微软雅黑" panose="020B0503020204020204" pitchFamily="34" charset="-122"/>
                <a:sym typeface="微软雅黑" panose="020B0503020204020204" pitchFamily="34" charset="-122"/>
              </a:rPr>
              <a:t>点击添加文本点击添加文本</a:t>
            </a:r>
            <a:endParaRPr lang="en-US" sz="14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557" name="Text Box 45"/>
          <p:cNvSpPr>
            <a:spLocks noChangeArrowheads="1"/>
          </p:cNvSpPr>
          <p:nvPr/>
        </p:nvSpPr>
        <p:spPr bwMode="auto">
          <a:xfrm>
            <a:off x="5511800" y="3719513"/>
            <a:ext cx="2973388" cy="7196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spAutoFit/>
          </a:bodyPr>
          <a:lstStyle>
            <a:lvl1pPr>
              <a:spcBef>
                <a:spcPct val="20000"/>
              </a:spcBef>
              <a:buChar char="•"/>
              <a:defRPr sz="1500">
                <a:solidFill>
                  <a:srgbClr val="080808"/>
                </a:solidFill>
                <a:latin typeface="Arial" panose="020B0604020202020204" pitchFamily="34" charset="0"/>
                <a:ea typeface="仿宋_GB2312" pitchFamily="1" charset="-122"/>
              </a:defRPr>
            </a:lvl1pPr>
            <a:lvl2pPr marL="652780" indent="-250825">
              <a:spcBef>
                <a:spcPct val="20000"/>
              </a:spcBef>
              <a:buChar char="–"/>
              <a:defRPr sz="1400">
                <a:solidFill>
                  <a:srgbClr val="080808"/>
                </a:solidFill>
                <a:latin typeface="Arial" panose="020B0604020202020204" pitchFamily="34" charset="0"/>
                <a:ea typeface="楷体_GB2312" pitchFamily="1" charset="-122"/>
              </a:defRPr>
            </a:lvl2pPr>
            <a:lvl3pPr>
              <a:spcBef>
                <a:spcPct val="20000"/>
              </a:spcBef>
              <a:buChar char="•"/>
              <a:defRPr sz="2000">
                <a:solidFill>
                  <a:schemeClr val="tx1"/>
                </a:solidFill>
                <a:latin typeface="Arial" panose="020B0604020202020204" pitchFamily="34" charset="0"/>
                <a:ea typeface="宋体" panose="02010600030101010101" pitchFamily="2" charset="-122"/>
              </a:defRPr>
            </a:lvl3pPr>
            <a:lvl4pPr marL="1405255" indent="-200025">
              <a:spcBef>
                <a:spcPct val="20000"/>
              </a:spcBef>
              <a:buChar char="–"/>
              <a:defRPr sz="1700">
                <a:solidFill>
                  <a:schemeClr val="tx1"/>
                </a:solidFill>
                <a:latin typeface="Arial" panose="020B0604020202020204" pitchFamily="34" charset="0"/>
                <a:ea typeface="宋体" panose="02010600030101010101" pitchFamily="2" charset="-122"/>
              </a:defRPr>
            </a:lvl4pPr>
            <a:lvl5pPr marL="1806575" indent="-200025">
              <a:spcBef>
                <a:spcPct val="20000"/>
              </a:spcBef>
              <a:buChar char="»"/>
              <a:defRPr sz="1700">
                <a:solidFill>
                  <a:schemeClr val="tx1"/>
                </a:solidFill>
                <a:latin typeface="Arial" panose="020B0604020202020204" pitchFamily="34" charset="0"/>
                <a:ea typeface="宋体" panose="02010600030101010101" pitchFamily="2" charset="-122"/>
              </a:defRPr>
            </a:lvl5pPr>
            <a:lvl6pPr marL="2263775" indent="-200025"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6pPr>
            <a:lvl7pPr marL="2720975" indent="-200025"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7pPr>
            <a:lvl8pPr marL="3178175" indent="-200025"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8pPr>
            <a:lvl9pPr marL="3635375" indent="-200025"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9pPr>
          </a:lstStyle>
          <a:p>
            <a:pPr>
              <a:spcBef>
                <a:spcPct val="0"/>
              </a:spcBef>
              <a:buFontTx/>
              <a:buNone/>
            </a:pPr>
            <a:r>
              <a:rPr lang="zh-CN" altLang="en-US" sz="1400" b="1">
                <a:solidFill>
                  <a:schemeClr val="accent2"/>
                </a:solidFill>
                <a:latin typeface="微软雅黑" panose="020B0503020204020204" pitchFamily="34" charset="-122"/>
                <a:ea typeface="微软雅黑" panose="020B0503020204020204" pitchFamily="34" charset="-122"/>
                <a:sym typeface="微软雅黑" panose="020B0503020204020204" pitchFamily="34" charset="-122"/>
              </a:rPr>
              <a:t>单击填加标题</a:t>
            </a:r>
          </a:p>
          <a:p>
            <a:pPr marL="0" lvl="2">
              <a:spcBef>
                <a:spcPct val="0"/>
              </a:spcBef>
              <a:buClr>
                <a:srgbClr val="0070C0"/>
              </a:buClr>
              <a:buSzPct val="80000"/>
              <a:buNone/>
            </a:pPr>
            <a:r>
              <a:rPr lang="zh-CN" altLang="en-US" sz="1400">
                <a:latin typeface="微软雅黑" panose="020B0503020204020204" pitchFamily="34" charset="-122"/>
                <a:ea typeface="微软雅黑" panose="020B0503020204020204" pitchFamily="34" charset="-122"/>
                <a:sym typeface="微软雅黑" panose="020B0503020204020204" pitchFamily="34" charset="-122"/>
              </a:rPr>
              <a:t>点击添加文本点击添加文本</a:t>
            </a:r>
            <a:endParaRPr lang="en-US" sz="1400">
              <a:latin typeface="微软雅黑" panose="020B0503020204020204" pitchFamily="34" charset="-122"/>
              <a:ea typeface="微软雅黑" panose="020B0503020204020204" pitchFamily="34" charset="-122"/>
              <a:sym typeface="微软雅黑" panose="020B0503020204020204" pitchFamily="34" charset="-122"/>
            </a:endParaRPr>
          </a:p>
          <a:p>
            <a:pPr marL="0" lvl="2">
              <a:spcBef>
                <a:spcPct val="0"/>
              </a:spcBef>
              <a:buClr>
                <a:srgbClr val="0070C0"/>
              </a:buClr>
              <a:buSzPct val="80000"/>
              <a:buNone/>
            </a:pPr>
            <a:r>
              <a:rPr lang="zh-CN" altLang="en-US" sz="1400">
                <a:latin typeface="微软雅黑" panose="020B0503020204020204" pitchFamily="34" charset="-122"/>
                <a:ea typeface="微软雅黑" panose="020B0503020204020204" pitchFamily="34" charset="-122"/>
                <a:sym typeface="微软雅黑" panose="020B0503020204020204" pitchFamily="34" charset="-122"/>
              </a:rPr>
              <a:t>点击添加文本点击添加文本</a:t>
            </a:r>
            <a:endParaRPr lang="en-US" sz="1400">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8434"/>
                                        </p:tgtEl>
                                        <p:attrNameLst>
                                          <p:attrName>style.visibility</p:attrName>
                                        </p:attrNameLst>
                                      </p:cBhvr>
                                      <p:to>
                                        <p:strVal val="visible"/>
                                      </p:to>
                                    </p:set>
                                    <p:anim calcmode="lin" valueType="num">
                                      <p:cBhvr>
                                        <p:cTn id="7" dur="500" fill="hold"/>
                                        <p:tgtEl>
                                          <p:spTgt spid="18434"/>
                                        </p:tgtEl>
                                        <p:attrNameLst>
                                          <p:attrName>ppt_w</p:attrName>
                                        </p:attrNameLst>
                                      </p:cBhvr>
                                      <p:tavLst>
                                        <p:tav tm="0">
                                          <p:val>
                                            <p:fltVal val="0"/>
                                          </p:val>
                                        </p:tav>
                                        <p:tav tm="100000">
                                          <p:val>
                                            <p:strVal val="#ppt_w"/>
                                          </p:val>
                                        </p:tav>
                                      </p:tavLst>
                                    </p:anim>
                                    <p:anim calcmode="lin" valueType="num">
                                      <p:cBhvr>
                                        <p:cTn id="8" dur="500" fill="hold"/>
                                        <p:tgtEl>
                                          <p:spTgt spid="18434"/>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8" presetClass="entr" presetSubtype="3" fill="hold" grpId="0" nodeType="afterEffect">
                                  <p:stCondLst>
                                    <p:cond delay="0"/>
                                  </p:stCondLst>
                                  <p:childTnLst>
                                    <p:set>
                                      <p:cBhvr>
                                        <p:cTn id="11" dur="1" fill="hold">
                                          <p:stCondLst>
                                            <p:cond delay="0"/>
                                          </p:stCondLst>
                                        </p:cTn>
                                        <p:tgtEl>
                                          <p:spTgt spid="18435"/>
                                        </p:tgtEl>
                                        <p:attrNameLst>
                                          <p:attrName>style.visibility</p:attrName>
                                        </p:attrNameLst>
                                      </p:cBhvr>
                                      <p:to>
                                        <p:strVal val="visible"/>
                                      </p:to>
                                    </p:set>
                                    <p:animEffect transition="in" filter="strips(upRight)">
                                      <p:cBhvr>
                                        <p:cTn id="12" dur="500"/>
                                        <p:tgtEl>
                                          <p:spTgt spid="18435"/>
                                        </p:tgtEl>
                                      </p:cBhvr>
                                    </p:animEffect>
                                  </p:childTnLst>
                                </p:cTn>
                              </p:par>
                            </p:childTnLst>
                          </p:cTn>
                        </p:par>
                        <p:par>
                          <p:cTn id="13" fill="hold">
                            <p:stCondLst>
                              <p:cond delay="1000"/>
                            </p:stCondLst>
                            <p:childTnLst>
                              <p:par>
                                <p:cTn id="14" presetID="17" presetClass="entr" presetSubtype="8" fill="hold" grpId="0" nodeType="afterEffect">
                                  <p:stCondLst>
                                    <p:cond delay="0"/>
                                  </p:stCondLst>
                                  <p:childTnLst>
                                    <p:set>
                                      <p:cBhvr>
                                        <p:cTn id="15" dur="1" fill="hold">
                                          <p:stCondLst>
                                            <p:cond delay="0"/>
                                          </p:stCondLst>
                                        </p:cTn>
                                        <p:tgtEl>
                                          <p:spTgt spid="18436"/>
                                        </p:tgtEl>
                                        <p:attrNameLst>
                                          <p:attrName>style.visibility</p:attrName>
                                        </p:attrNameLst>
                                      </p:cBhvr>
                                      <p:to>
                                        <p:strVal val="visible"/>
                                      </p:to>
                                    </p:set>
                                    <p:anim calcmode="lin" valueType="num">
                                      <p:cBhvr>
                                        <p:cTn id="16" dur="500" fill="hold"/>
                                        <p:tgtEl>
                                          <p:spTgt spid="18436"/>
                                        </p:tgtEl>
                                        <p:attrNameLst>
                                          <p:attrName>ppt_x</p:attrName>
                                        </p:attrNameLst>
                                      </p:cBhvr>
                                      <p:tavLst>
                                        <p:tav tm="0">
                                          <p:val>
                                            <p:strVal val="#ppt_x-#ppt_w/2"/>
                                          </p:val>
                                        </p:tav>
                                        <p:tav tm="100000">
                                          <p:val>
                                            <p:strVal val="#ppt_x"/>
                                          </p:val>
                                        </p:tav>
                                      </p:tavLst>
                                    </p:anim>
                                    <p:anim calcmode="lin" valueType="num">
                                      <p:cBhvr>
                                        <p:cTn id="17" dur="500" fill="hold"/>
                                        <p:tgtEl>
                                          <p:spTgt spid="18436"/>
                                        </p:tgtEl>
                                        <p:attrNameLst>
                                          <p:attrName>ppt_y</p:attrName>
                                        </p:attrNameLst>
                                      </p:cBhvr>
                                      <p:tavLst>
                                        <p:tav tm="0">
                                          <p:val>
                                            <p:strVal val="#ppt_y"/>
                                          </p:val>
                                        </p:tav>
                                        <p:tav tm="100000">
                                          <p:val>
                                            <p:strVal val="#ppt_y"/>
                                          </p:val>
                                        </p:tav>
                                      </p:tavLst>
                                    </p:anim>
                                    <p:anim calcmode="lin" valueType="num">
                                      <p:cBhvr>
                                        <p:cTn id="18" dur="500" fill="hold"/>
                                        <p:tgtEl>
                                          <p:spTgt spid="18436"/>
                                        </p:tgtEl>
                                        <p:attrNameLst>
                                          <p:attrName>ppt_w</p:attrName>
                                        </p:attrNameLst>
                                      </p:cBhvr>
                                      <p:tavLst>
                                        <p:tav tm="0">
                                          <p:val>
                                            <p:fltVal val="0"/>
                                          </p:val>
                                        </p:tav>
                                        <p:tav tm="100000">
                                          <p:val>
                                            <p:strVal val="#ppt_w"/>
                                          </p:val>
                                        </p:tav>
                                      </p:tavLst>
                                    </p:anim>
                                    <p:anim calcmode="lin" valueType="num">
                                      <p:cBhvr>
                                        <p:cTn id="19" dur="500" fill="hold"/>
                                        <p:tgtEl>
                                          <p:spTgt spid="18436"/>
                                        </p:tgtEl>
                                        <p:attrNameLst>
                                          <p:attrName>ppt_h</p:attrName>
                                        </p:attrNameLst>
                                      </p:cBhvr>
                                      <p:tavLst>
                                        <p:tav tm="0">
                                          <p:val>
                                            <p:strVal val="#ppt_h"/>
                                          </p:val>
                                        </p:tav>
                                        <p:tav tm="100000">
                                          <p:val>
                                            <p:strVal val="#ppt_h"/>
                                          </p:val>
                                        </p:tav>
                                      </p:tavLst>
                                    </p:anim>
                                  </p:childTnLst>
                                </p:cTn>
                              </p:par>
                            </p:childTnLst>
                          </p:cTn>
                        </p:par>
                        <p:par>
                          <p:cTn id="20" fill="hold">
                            <p:stCondLst>
                              <p:cond delay="1500"/>
                            </p:stCondLst>
                            <p:childTnLst>
                              <p:par>
                                <p:cTn id="21" presetID="23" presetClass="entr" presetSubtype="16" fill="hold" nodeType="afterEffect">
                                  <p:stCondLst>
                                    <p:cond delay="0"/>
                                  </p:stCondLst>
                                  <p:childTnLst>
                                    <p:set>
                                      <p:cBhvr>
                                        <p:cTn id="22" dur="1" fill="hold">
                                          <p:stCondLst>
                                            <p:cond delay="0"/>
                                          </p:stCondLst>
                                        </p:cTn>
                                        <p:tgtEl>
                                          <p:spTgt spid="18437"/>
                                        </p:tgtEl>
                                        <p:attrNameLst>
                                          <p:attrName>style.visibility</p:attrName>
                                        </p:attrNameLst>
                                      </p:cBhvr>
                                      <p:to>
                                        <p:strVal val="visible"/>
                                      </p:to>
                                    </p:set>
                                    <p:anim calcmode="lin" valueType="num">
                                      <p:cBhvr>
                                        <p:cTn id="23" dur="500" fill="hold"/>
                                        <p:tgtEl>
                                          <p:spTgt spid="18437"/>
                                        </p:tgtEl>
                                        <p:attrNameLst>
                                          <p:attrName>ppt_w</p:attrName>
                                        </p:attrNameLst>
                                      </p:cBhvr>
                                      <p:tavLst>
                                        <p:tav tm="0">
                                          <p:val>
                                            <p:fltVal val="0"/>
                                          </p:val>
                                        </p:tav>
                                        <p:tav tm="100000">
                                          <p:val>
                                            <p:strVal val="#ppt_w"/>
                                          </p:val>
                                        </p:tav>
                                      </p:tavLst>
                                    </p:anim>
                                    <p:anim calcmode="lin" valueType="num">
                                      <p:cBhvr>
                                        <p:cTn id="24" dur="500" fill="hold"/>
                                        <p:tgtEl>
                                          <p:spTgt spid="18437"/>
                                        </p:tgtEl>
                                        <p:attrNameLst>
                                          <p:attrName>ppt_h</p:attrName>
                                        </p:attrNameLst>
                                      </p:cBhvr>
                                      <p:tavLst>
                                        <p:tav tm="0">
                                          <p:val>
                                            <p:fltVal val="0"/>
                                          </p:val>
                                        </p:tav>
                                        <p:tav tm="100000">
                                          <p:val>
                                            <p:strVal val="#ppt_h"/>
                                          </p:val>
                                        </p:tav>
                                      </p:tavLst>
                                    </p:anim>
                                  </p:childTnLst>
                                </p:cTn>
                              </p:par>
                            </p:childTnLst>
                          </p:cTn>
                        </p:par>
                        <p:par>
                          <p:cTn id="25" fill="hold">
                            <p:stCondLst>
                              <p:cond delay="2000"/>
                            </p:stCondLst>
                            <p:childTnLst>
                              <p:par>
                                <p:cTn id="26" presetID="41" presetClass="entr" presetSubtype="0" fill="hold" grpId="0" nodeType="afterEffect">
                                  <p:stCondLst>
                                    <p:cond delay="0"/>
                                  </p:stCondLst>
                                  <p:iterate type="lt">
                                    <p:tmPct val="10000"/>
                                  </p:iterate>
                                  <p:childTnLst>
                                    <p:set>
                                      <p:cBhvr>
                                        <p:cTn id="27" dur="1" fill="hold">
                                          <p:stCondLst>
                                            <p:cond delay="0"/>
                                          </p:stCondLst>
                                        </p:cTn>
                                        <p:tgtEl>
                                          <p:spTgt spid="18438"/>
                                        </p:tgtEl>
                                        <p:attrNameLst>
                                          <p:attrName>style.visibility</p:attrName>
                                        </p:attrNameLst>
                                      </p:cBhvr>
                                      <p:to>
                                        <p:strVal val="visible"/>
                                      </p:to>
                                    </p:set>
                                    <p:anim calcmode="lin" valueType="num">
                                      <p:cBhvr>
                                        <p:cTn id="28" dur="500" fill="hold"/>
                                        <p:tgtEl>
                                          <p:spTgt spid="18438"/>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18438"/>
                                        </p:tgtEl>
                                        <p:attrNameLst>
                                          <p:attrName>ppt_y</p:attrName>
                                        </p:attrNameLst>
                                      </p:cBhvr>
                                      <p:tavLst>
                                        <p:tav tm="0">
                                          <p:val>
                                            <p:strVal val="#ppt_y"/>
                                          </p:val>
                                        </p:tav>
                                        <p:tav tm="100000">
                                          <p:val>
                                            <p:strVal val="#ppt_y"/>
                                          </p:val>
                                        </p:tav>
                                      </p:tavLst>
                                    </p:anim>
                                    <p:anim calcmode="lin" valueType="num">
                                      <p:cBhvr>
                                        <p:cTn id="30" dur="500" fill="hold"/>
                                        <p:tgtEl>
                                          <p:spTgt spid="18438"/>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18438"/>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p:tgtEl>
                                          <p:spTgt spid="18438"/>
                                        </p:tgtEl>
                                      </p:cBhvr>
                                    </p:animEffect>
                                  </p:childTnLst>
                                </p:cTn>
                              </p:par>
                            </p:childTnLst>
                          </p:cTn>
                        </p:par>
                        <p:par>
                          <p:cTn id="33" fill="hold">
                            <p:stCondLst>
                              <p:cond delay="2799"/>
                            </p:stCondLst>
                            <p:childTnLst>
                              <p:par>
                                <p:cTn id="34" presetID="20" presetClass="entr" presetSubtype="0" fill="hold" grpId="0" nodeType="afterEffect">
                                  <p:stCondLst>
                                    <p:cond delay="0"/>
                                  </p:stCondLst>
                                  <p:childTnLst>
                                    <p:set>
                                      <p:cBhvr>
                                        <p:cTn id="35" dur="1" fill="hold">
                                          <p:stCondLst>
                                            <p:cond delay="0"/>
                                          </p:stCondLst>
                                        </p:cTn>
                                        <p:tgtEl>
                                          <p:spTgt spid="18439"/>
                                        </p:tgtEl>
                                        <p:attrNameLst>
                                          <p:attrName>style.visibility</p:attrName>
                                        </p:attrNameLst>
                                      </p:cBhvr>
                                      <p:to>
                                        <p:strVal val="visible"/>
                                      </p:to>
                                    </p:set>
                                    <p:animEffect transition="in" filter="wedge">
                                      <p:cBhvr>
                                        <p:cTn id="36" dur="2000"/>
                                        <p:tgtEl>
                                          <p:spTgt spid="18439"/>
                                        </p:tgtEl>
                                      </p:cBhvr>
                                    </p:animEffect>
                                  </p:childTnLst>
                                </p:cTn>
                              </p:par>
                            </p:childTnLst>
                          </p:cTn>
                        </p:par>
                        <p:par>
                          <p:cTn id="37" fill="hold">
                            <p:stCondLst>
                              <p:cond delay="4799"/>
                            </p:stCondLst>
                            <p:childTnLst>
                              <p:par>
                                <p:cTn id="38" presetID="15" presetClass="entr" presetSubtype="0" fill="hold" nodeType="afterEffect">
                                  <p:stCondLst>
                                    <p:cond delay="0"/>
                                  </p:stCondLst>
                                  <p:childTnLst>
                                    <p:set>
                                      <p:cBhvr>
                                        <p:cTn id="39" dur="1" fill="hold">
                                          <p:stCondLst>
                                            <p:cond delay="0"/>
                                          </p:stCondLst>
                                        </p:cTn>
                                        <p:tgtEl>
                                          <p:spTgt spid="18440"/>
                                        </p:tgtEl>
                                        <p:attrNameLst>
                                          <p:attrName>style.visibility</p:attrName>
                                        </p:attrNameLst>
                                      </p:cBhvr>
                                      <p:to>
                                        <p:strVal val="visible"/>
                                      </p:to>
                                    </p:set>
                                    <p:anim calcmode="lin" valueType="num">
                                      <p:cBhvr>
                                        <p:cTn id="40" dur="1000" fill="hold"/>
                                        <p:tgtEl>
                                          <p:spTgt spid="18440"/>
                                        </p:tgtEl>
                                        <p:attrNameLst>
                                          <p:attrName>ppt_w</p:attrName>
                                        </p:attrNameLst>
                                      </p:cBhvr>
                                      <p:tavLst>
                                        <p:tav tm="0">
                                          <p:val>
                                            <p:fltVal val="0"/>
                                          </p:val>
                                        </p:tav>
                                        <p:tav tm="100000">
                                          <p:val>
                                            <p:strVal val="#ppt_w"/>
                                          </p:val>
                                        </p:tav>
                                      </p:tavLst>
                                    </p:anim>
                                    <p:anim calcmode="lin" valueType="num">
                                      <p:cBhvr>
                                        <p:cTn id="41" dur="1000" fill="hold"/>
                                        <p:tgtEl>
                                          <p:spTgt spid="18440"/>
                                        </p:tgtEl>
                                        <p:attrNameLst>
                                          <p:attrName>ppt_h</p:attrName>
                                        </p:attrNameLst>
                                      </p:cBhvr>
                                      <p:tavLst>
                                        <p:tav tm="0">
                                          <p:val>
                                            <p:fltVal val="0"/>
                                          </p:val>
                                        </p:tav>
                                        <p:tav tm="100000">
                                          <p:val>
                                            <p:strVal val="#ppt_h"/>
                                          </p:val>
                                        </p:tav>
                                      </p:tavLst>
                                    </p:anim>
                                    <p:anim calcmode="lin" valueType="num">
                                      <p:cBhvr>
                                        <p:cTn id="42" dur="1000" fill="hold"/>
                                        <p:tgtEl>
                                          <p:spTgt spid="18440"/>
                                        </p:tgtEl>
                                        <p:attrNameLst>
                                          <p:attrName>ppt_x</p:attrName>
                                        </p:attrNameLst>
                                      </p:cBhvr>
                                      <p:tavLst>
                                        <p:tav tm="0" fmla="#ppt_x+(cos(-2*pi*(1-$))*-#ppt_x-sin(-2*pi*(1-$))*(1-#ppt_y))*(1-$)">
                                          <p:val>
                                            <p:fltVal val="0"/>
                                          </p:val>
                                        </p:tav>
                                        <p:tav tm="100000">
                                          <p:val>
                                            <p:fltVal val="1"/>
                                          </p:val>
                                        </p:tav>
                                      </p:tavLst>
                                    </p:anim>
                                    <p:anim calcmode="lin" valueType="num">
                                      <p:cBhvr>
                                        <p:cTn id="43" dur="1000" fill="hold"/>
                                        <p:tgtEl>
                                          <p:spTgt spid="1844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18549"/>
                                        </p:tgtEl>
                                        <p:attrNameLst>
                                          <p:attrName>style.visibility</p:attrName>
                                        </p:attrNameLst>
                                      </p:cBhvr>
                                      <p:to>
                                        <p:strVal val="visible"/>
                                      </p:to>
                                    </p:set>
                                    <p:animEffect>
                                      <p:cBhvr>
                                        <p:cTn id="48" dur="500"/>
                                        <p:tgtEl>
                                          <p:spTgt spid="18549"/>
                                        </p:tgtEl>
                                      </p:cBhvr>
                                    </p:animEffect>
                                  </p:childTnLst>
                                </p:cTn>
                              </p:par>
                            </p:childTnLst>
                          </p:cTn>
                        </p:par>
                        <p:par>
                          <p:cTn id="49" fill="hold">
                            <p:stCondLst>
                              <p:cond delay="500"/>
                            </p:stCondLst>
                            <p:childTnLst>
                              <p:par>
                                <p:cTn id="50" presetID="49" presetClass="entr" presetSubtype="0" decel="100000" fill="hold" nodeType="afterEffect">
                                  <p:stCondLst>
                                    <p:cond delay="0"/>
                                  </p:stCondLst>
                                  <p:childTnLst>
                                    <p:set>
                                      <p:cBhvr>
                                        <p:cTn id="51" dur="1" fill="hold">
                                          <p:stCondLst>
                                            <p:cond delay="0"/>
                                          </p:stCondLst>
                                        </p:cTn>
                                        <p:tgtEl>
                                          <p:spTgt spid="18550"/>
                                        </p:tgtEl>
                                        <p:attrNameLst>
                                          <p:attrName>style.visibility</p:attrName>
                                        </p:attrNameLst>
                                      </p:cBhvr>
                                      <p:to>
                                        <p:strVal val="visible"/>
                                      </p:to>
                                    </p:set>
                                    <p:anim calcmode="lin" valueType="num">
                                      <p:cBhvr>
                                        <p:cTn id="52" dur="500" fill="hold"/>
                                        <p:tgtEl>
                                          <p:spTgt spid="18550"/>
                                        </p:tgtEl>
                                        <p:attrNameLst>
                                          <p:attrName>ppt_w</p:attrName>
                                        </p:attrNameLst>
                                      </p:cBhvr>
                                      <p:tavLst>
                                        <p:tav tm="0">
                                          <p:val>
                                            <p:fltVal val="0"/>
                                          </p:val>
                                        </p:tav>
                                        <p:tav tm="100000">
                                          <p:val>
                                            <p:strVal val="#ppt_w"/>
                                          </p:val>
                                        </p:tav>
                                      </p:tavLst>
                                    </p:anim>
                                    <p:anim calcmode="lin" valueType="num">
                                      <p:cBhvr>
                                        <p:cTn id="53" dur="500" fill="hold"/>
                                        <p:tgtEl>
                                          <p:spTgt spid="18550"/>
                                        </p:tgtEl>
                                        <p:attrNameLst>
                                          <p:attrName>ppt_h</p:attrName>
                                        </p:attrNameLst>
                                      </p:cBhvr>
                                      <p:tavLst>
                                        <p:tav tm="0">
                                          <p:val>
                                            <p:fltVal val="0"/>
                                          </p:val>
                                        </p:tav>
                                        <p:tav tm="100000">
                                          <p:val>
                                            <p:strVal val="#ppt_h"/>
                                          </p:val>
                                        </p:tav>
                                      </p:tavLst>
                                    </p:anim>
                                    <p:anim calcmode="lin" valueType="num">
                                      <p:cBhvr>
                                        <p:cTn id="54" dur="500" fill="hold"/>
                                        <p:tgtEl>
                                          <p:spTgt spid="18550"/>
                                        </p:tgtEl>
                                        <p:attrNameLst>
                                          <p:attrName>style.rotation</p:attrName>
                                        </p:attrNameLst>
                                      </p:cBhvr>
                                      <p:tavLst>
                                        <p:tav tm="0">
                                          <p:val>
                                            <p:fltVal val="360"/>
                                          </p:val>
                                        </p:tav>
                                        <p:tav tm="100000">
                                          <p:val>
                                            <p:fltVal val="0"/>
                                          </p:val>
                                        </p:tav>
                                      </p:tavLst>
                                    </p:anim>
                                    <p:animEffect>
                                      <p:cBhvr>
                                        <p:cTn id="55" dur="500"/>
                                        <p:tgtEl>
                                          <p:spTgt spid="18550"/>
                                        </p:tgtEl>
                                      </p:cBhvr>
                                    </p:animEffect>
                                  </p:childTnLst>
                                </p:cTn>
                              </p:par>
                            </p:childTnLst>
                          </p:cTn>
                        </p:par>
                        <p:par>
                          <p:cTn id="56" fill="hold">
                            <p:stCondLst>
                              <p:cond delay="1000"/>
                            </p:stCondLst>
                            <p:childTnLst>
                              <p:par>
                                <p:cTn id="57" presetID="49" presetClass="entr" presetSubtype="0" decel="100000" fill="hold" grpId="0" nodeType="afterEffect">
                                  <p:stCondLst>
                                    <p:cond delay="0"/>
                                  </p:stCondLst>
                                  <p:childTnLst>
                                    <p:set>
                                      <p:cBhvr>
                                        <p:cTn id="58" dur="1" fill="hold">
                                          <p:stCondLst>
                                            <p:cond delay="0"/>
                                          </p:stCondLst>
                                        </p:cTn>
                                        <p:tgtEl>
                                          <p:spTgt spid="18554"/>
                                        </p:tgtEl>
                                        <p:attrNameLst>
                                          <p:attrName>style.visibility</p:attrName>
                                        </p:attrNameLst>
                                      </p:cBhvr>
                                      <p:to>
                                        <p:strVal val="visible"/>
                                      </p:to>
                                    </p:set>
                                    <p:anim calcmode="lin" valueType="num">
                                      <p:cBhvr>
                                        <p:cTn id="59" dur="500" fill="hold"/>
                                        <p:tgtEl>
                                          <p:spTgt spid="18554"/>
                                        </p:tgtEl>
                                        <p:attrNameLst>
                                          <p:attrName>ppt_w</p:attrName>
                                        </p:attrNameLst>
                                      </p:cBhvr>
                                      <p:tavLst>
                                        <p:tav tm="0">
                                          <p:val>
                                            <p:fltVal val="0"/>
                                          </p:val>
                                        </p:tav>
                                        <p:tav tm="100000">
                                          <p:val>
                                            <p:strVal val="#ppt_w"/>
                                          </p:val>
                                        </p:tav>
                                      </p:tavLst>
                                    </p:anim>
                                    <p:anim calcmode="lin" valueType="num">
                                      <p:cBhvr>
                                        <p:cTn id="60" dur="500" fill="hold"/>
                                        <p:tgtEl>
                                          <p:spTgt spid="18554"/>
                                        </p:tgtEl>
                                        <p:attrNameLst>
                                          <p:attrName>ppt_h</p:attrName>
                                        </p:attrNameLst>
                                      </p:cBhvr>
                                      <p:tavLst>
                                        <p:tav tm="0">
                                          <p:val>
                                            <p:fltVal val="0"/>
                                          </p:val>
                                        </p:tav>
                                        <p:tav tm="100000">
                                          <p:val>
                                            <p:strVal val="#ppt_h"/>
                                          </p:val>
                                        </p:tav>
                                      </p:tavLst>
                                    </p:anim>
                                    <p:anim calcmode="lin" valueType="num">
                                      <p:cBhvr>
                                        <p:cTn id="61" dur="500" fill="hold"/>
                                        <p:tgtEl>
                                          <p:spTgt spid="18554"/>
                                        </p:tgtEl>
                                        <p:attrNameLst>
                                          <p:attrName>style.rotation</p:attrName>
                                        </p:attrNameLst>
                                      </p:cBhvr>
                                      <p:tavLst>
                                        <p:tav tm="0">
                                          <p:val>
                                            <p:fltVal val="360"/>
                                          </p:val>
                                        </p:tav>
                                        <p:tav tm="100000">
                                          <p:val>
                                            <p:fltVal val="0"/>
                                          </p:val>
                                        </p:tav>
                                      </p:tavLst>
                                    </p:anim>
                                    <p:animEffect>
                                      <p:cBhvr>
                                        <p:cTn id="62" dur="500"/>
                                        <p:tgtEl>
                                          <p:spTgt spid="18554"/>
                                        </p:tgtEl>
                                      </p:cBhvr>
                                    </p:animEffect>
                                  </p:childTnLst>
                                </p:cTn>
                              </p:par>
                            </p:childTnLst>
                          </p:cTn>
                        </p:par>
                        <p:par>
                          <p:cTn id="63" fill="hold">
                            <p:stCondLst>
                              <p:cond delay="1500"/>
                            </p:stCondLst>
                            <p:childTnLst>
                              <p:par>
                                <p:cTn id="64" presetID="42" presetClass="entr" presetSubtype="0" fill="hold" grpId="0" nodeType="afterEffect">
                                  <p:stCondLst>
                                    <p:cond delay="0"/>
                                  </p:stCondLst>
                                  <p:childTnLst>
                                    <p:set>
                                      <p:cBhvr>
                                        <p:cTn id="65" dur="1" fill="hold">
                                          <p:stCondLst>
                                            <p:cond delay="0"/>
                                          </p:stCondLst>
                                        </p:cTn>
                                        <p:tgtEl>
                                          <p:spTgt spid="18555"/>
                                        </p:tgtEl>
                                        <p:attrNameLst>
                                          <p:attrName>style.visibility</p:attrName>
                                        </p:attrNameLst>
                                      </p:cBhvr>
                                      <p:to>
                                        <p:strVal val="visible"/>
                                      </p:to>
                                    </p:set>
                                    <p:animEffect>
                                      <p:cBhvr>
                                        <p:cTn id="66" dur="750"/>
                                        <p:tgtEl>
                                          <p:spTgt spid="18555"/>
                                        </p:tgtEl>
                                      </p:cBhvr>
                                    </p:animEffect>
                                    <p:anim calcmode="lin" valueType="num">
                                      <p:cBhvr>
                                        <p:cTn id="67" dur="750" fill="hold"/>
                                        <p:tgtEl>
                                          <p:spTgt spid="18555"/>
                                        </p:tgtEl>
                                        <p:attrNameLst>
                                          <p:attrName>ppt_x</p:attrName>
                                        </p:attrNameLst>
                                      </p:cBhvr>
                                      <p:tavLst>
                                        <p:tav tm="0">
                                          <p:val>
                                            <p:strVal val="#ppt_x"/>
                                          </p:val>
                                        </p:tav>
                                        <p:tav tm="100000">
                                          <p:val>
                                            <p:strVal val="#ppt_x"/>
                                          </p:val>
                                        </p:tav>
                                      </p:tavLst>
                                    </p:anim>
                                    <p:anim calcmode="lin" valueType="num">
                                      <p:cBhvr>
                                        <p:cTn id="68" dur="750" fill="hold"/>
                                        <p:tgtEl>
                                          <p:spTgt spid="18555"/>
                                        </p:tgtEl>
                                        <p:attrNameLst>
                                          <p:attrName>ppt_y</p:attrName>
                                        </p:attrNameLst>
                                      </p:cBhvr>
                                      <p:tavLst>
                                        <p:tav tm="0">
                                          <p:val>
                                            <p:strVal val="#ppt_y+.1"/>
                                          </p:val>
                                        </p:tav>
                                        <p:tav tm="100000">
                                          <p:val>
                                            <p:strVal val="#ppt_y"/>
                                          </p:val>
                                        </p:tav>
                                      </p:tavLst>
                                    </p:anim>
                                  </p:childTnLst>
                                </p:cTn>
                              </p:par>
                            </p:childTnLst>
                          </p:cTn>
                        </p:par>
                        <p:par>
                          <p:cTn id="69" fill="hold">
                            <p:stCondLst>
                              <p:cond delay="2500"/>
                            </p:stCondLst>
                            <p:childTnLst>
                              <p:par>
                                <p:cTn id="70" presetID="42" presetClass="entr" presetSubtype="0" fill="hold" grpId="0" nodeType="afterEffect">
                                  <p:stCondLst>
                                    <p:cond delay="0"/>
                                  </p:stCondLst>
                                  <p:childTnLst>
                                    <p:set>
                                      <p:cBhvr>
                                        <p:cTn id="71" dur="1" fill="hold">
                                          <p:stCondLst>
                                            <p:cond delay="0"/>
                                          </p:stCondLst>
                                        </p:cTn>
                                        <p:tgtEl>
                                          <p:spTgt spid="18556"/>
                                        </p:tgtEl>
                                        <p:attrNameLst>
                                          <p:attrName>style.visibility</p:attrName>
                                        </p:attrNameLst>
                                      </p:cBhvr>
                                      <p:to>
                                        <p:strVal val="visible"/>
                                      </p:to>
                                    </p:set>
                                    <p:animEffect>
                                      <p:cBhvr>
                                        <p:cTn id="72" dur="750"/>
                                        <p:tgtEl>
                                          <p:spTgt spid="18556"/>
                                        </p:tgtEl>
                                      </p:cBhvr>
                                    </p:animEffect>
                                    <p:anim calcmode="lin" valueType="num">
                                      <p:cBhvr>
                                        <p:cTn id="73" dur="750" fill="hold"/>
                                        <p:tgtEl>
                                          <p:spTgt spid="18556"/>
                                        </p:tgtEl>
                                        <p:attrNameLst>
                                          <p:attrName>ppt_x</p:attrName>
                                        </p:attrNameLst>
                                      </p:cBhvr>
                                      <p:tavLst>
                                        <p:tav tm="0">
                                          <p:val>
                                            <p:strVal val="#ppt_x"/>
                                          </p:val>
                                        </p:tav>
                                        <p:tav tm="100000">
                                          <p:val>
                                            <p:strVal val="#ppt_x"/>
                                          </p:val>
                                        </p:tav>
                                      </p:tavLst>
                                    </p:anim>
                                    <p:anim calcmode="lin" valueType="num">
                                      <p:cBhvr>
                                        <p:cTn id="74" dur="750" fill="hold"/>
                                        <p:tgtEl>
                                          <p:spTgt spid="18556"/>
                                        </p:tgtEl>
                                        <p:attrNameLst>
                                          <p:attrName>ppt_y</p:attrName>
                                        </p:attrNameLst>
                                      </p:cBhvr>
                                      <p:tavLst>
                                        <p:tav tm="0">
                                          <p:val>
                                            <p:strVal val="#ppt_y+.1"/>
                                          </p:val>
                                        </p:tav>
                                        <p:tav tm="100000">
                                          <p:val>
                                            <p:strVal val="#ppt_y"/>
                                          </p:val>
                                        </p:tav>
                                      </p:tavLst>
                                    </p:anim>
                                  </p:childTnLst>
                                </p:cTn>
                              </p:par>
                            </p:childTnLst>
                          </p:cTn>
                        </p:par>
                        <p:par>
                          <p:cTn id="75" fill="hold">
                            <p:stCondLst>
                              <p:cond delay="3500"/>
                            </p:stCondLst>
                            <p:childTnLst>
                              <p:par>
                                <p:cTn id="76" presetID="42" presetClass="entr" presetSubtype="0" fill="hold" grpId="0" nodeType="afterEffect">
                                  <p:stCondLst>
                                    <p:cond delay="0"/>
                                  </p:stCondLst>
                                  <p:childTnLst>
                                    <p:set>
                                      <p:cBhvr>
                                        <p:cTn id="77" dur="1" fill="hold">
                                          <p:stCondLst>
                                            <p:cond delay="0"/>
                                          </p:stCondLst>
                                        </p:cTn>
                                        <p:tgtEl>
                                          <p:spTgt spid="18557"/>
                                        </p:tgtEl>
                                        <p:attrNameLst>
                                          <p:attrName>style.visibility</p:attrName>
                                        </p:attrNameLst>
                                      </p:cBhvr>
                                      <p:to>
                                        <p:strVal val="visible"/>
                                      </p:to>
                                    </p:set>
                                    <p:animEffect>
                                      <p:cBhvr>
                                        <p:cTn id="78" dur="750"/>
                                        <p:tgtEl>
                                          <p:spTgt spid="18557"/>
                                        </p:tgtEl>
                                      </p:cBhvr>
                                    </p:animEffect>
                                    <p:anim calcmode="lin" valueType="num">
                                      <p:cBhvr>
                                        <p:cTn id="79" dur="750" fill="hold"/>
                                        <p:tgtEl>
                                          <p:spTgt spid="18557"/>
                                        </p:tgtEl>
                                        <p:attrNameLst>
                                          <p:attrName>ppt_x</p:attrName>
                                        </p:attrNameLst>
                                      </p:cBhvr>
                                      <p:tavLst>
                                        <p:tav tm="0">
                                          <p:val>
                                            <p:strVal val="#ppt_x"/>
                                          </p:val>
                                        </p:tav>
                                        <p:tav tm="100000">
                                          <p:val>
                                            <p:strVal val="#ppt_x"/>
                                          </p:val>
                                        </p:tav>
                                      </p:tavLst>
                                    </p:anim>
                                    <p:anim calcmode="lin" valueType="num">
                                      <p:cBhvr>
                                        <p:cTn id="80" dur="750" fill="hold"/>
                                        <p:tgtEl>
                                          <p:spTgt spid="185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animBg="1"/>
      <p:bldP spid="18435" grpId="0" animBg="1"/>
      <p:bldP spid="18436" grpId="0" animBg="1"/>
      <p:bldP spid="18438" grpId="0" bldLvl="0" autoUpdateAnimBg="0"/>
      <p:bldP spid="18439" grpId="0" bldLvl="0" autoUpdateAnimBg="0"/>
      <p:bldP spid="18549" grpId="0" animBg="1"/>
      <p:bldP spid="18554" grpId="0" animBg="1"/>
      <p:bldP spid="18555" grpId="0" bldLvl="0" autoUpdateAnimBg="0"/>
      <p:bldP spid="18556" grpId="0" bldLvl="0" autoUpdateAnimBg="0"/>
      <p:bldP spid="18557" grpId="0" bldLvl="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9458" name="Picture 2" descr="过渡页主图"/>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8175" y="552451"/>
            <a:ext cx="5035550" cy="232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9459" name="Group 3"/>
          <p:cNvGrpSpPr/>
          <p:nvPr/>
        </p:nvGrpSpPr>
        <p:grpSpPr bwMode="auto">
          <a:xfrm>
            <a:off x="1323976" y="2867025"/>
            <a:ext cx="6397625" cy="312738"/>
            <a:chOff x="0" y="0"/>
            <a:chExt cx="10075" cy="492"/>
          </a:xfrm>
        </p:grpSpPr>
        <p:sp>
          <p:nvSpPr>
            <p:cNvPr id="19460" name="AutoShape 4"/>
            <p:cNvSpPr>
              <a:spLocks noChangeArrowheads="1"/>
            </p:cNvSpPr>
            <p:nvPr/>
          </p:nvSpPr>
          <p:spPr bwMode="auto">
            <a:xfrm>
              <a:off x="4800" y="0"/>
              <a:ext cx="495" cy="492"/>
            </a:xfrm>
            <a:prstGeom prst="star5">
              <a:avLst/>
            </a:prstGeom>
            <a:solidFill>
              <a:schemeClr val="accent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buFont typeface="Arial" panose="020B0604020202020204" pitchFamily="34" charset="0"/>
                <a:buNone/>
                <a:defRPr/>
              </a:pPr>
              <a:endParaRPr lang="zh-CN" altLang="en-US"/>
            </a:p>
          </p:txBody>
        </p:sp>
        <p:sp>
          <p:nvSpPr>
            <p:cNvPr id="2" name="Line 5"/>
            <p:cNvSpPr>
              <a:spLocks noChangeShapeType="1"/>
            </p:cNvSpPr>
            <p:nvPr/>
          </p:nvSpPr>
          <p:spPr bwMode="auto">
            <a:xfrm flipH="1">
              <a:off x="0" y="281"/>
              <a:ext cx="4747" cy="4"/>
            </a:xfrm>
            <a:prstGeom prst="line">
              <a:avLst/>
            </a:prstGeom>
            <a:noFill/>
            <a:ln w="19050">
              <a:solidFill>
                <a:srgbClr val="CC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 name="Line 6"/>
            <p:cNvSpPr>
              <a:spLocks noChangeShapeType="1"/>
            </p:cNvSpPr>
            <p:nvPr/>
          </p:nvSpPr>
          <p:spPr bwMode="auto">
            <a:xfrm flipH="1">
              <a:off x="5329" y="281"/>
              <a:ext cx="4747" cy="4"/>
            </a:xfrm>
            <a:prstGeom prst="line">
              <a:avLst/>
            </a:prstGeom>
            <a:noFill/>
            <a:ln w="19050">
              <a:solidFill>
                <a:srgbClr val="CC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pic>
        <p:nvPicPr>
          <p:cNvPr id="19463" name="Picture 7" descr="田字框"/>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03575" y="3279776"/>
            <a:ext cx="452438"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9464" name="Picture 8" descr="田字框"/>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59225" y="3279776"/>
            <a:ext cx="452438"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9465" name="Picture 9" descr="田字框"/>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86300" y="3279776"/>
            <a:ext cx="452438"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9466" name="Picture 10" descr="田字框"/>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40364" y="3279776"/>
            <a:ext cx="452437"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9467" name="Text Box 11"/>
          <p:cNvSpPr txBox="1">
            <a:spLocks noChangeArrowheads="1"/>
          </p:cNvSpPr>
          <p:nvPr/>
        </p:nvSpPr>
        <p:spPr bwMode="auto">
          <a:xfrm>
            <a:off x="3203575" y="3276601"/>
            <a:ext cx="2689225"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algn="dist" eaLnBrk="1" hangingPunct="1">
              <a:buFont typeface="Arial" panose="020B0604020202020204" pitchFamily="34" charset="0"/>
              <a:buNone/>
            </a:pPr>
            <a:r>
              <a:rPr lang="zh-CN" altLang="en-US" sz="2400">
                <a:solidFill>
                  <a:schemeClr val="accent2"/>
                </a:solidFill>
                <a:latin typeface="华康俪金黑W8(P)" panose="020B0800000000000000" pitchFamily="34" charset="-122"/>
                <a:ea typeface="华康俪金黑W8(P)" panose="020B0800000000000000" pitchFamily="34" charset="-122"/>
              </a:rPr>
              <a:t>第二部分</a:t>
            </a:r>
            <a:endParaRPr lang="zh-CN" altLang="en-US" sz="1800"/>
          </a:p>
        </p:txBody>
      </p:sp>
      <p:sp>
        <p:nvSpPr>
          <p:cNvPr id="19468" name="Text Box 12"/>
          <p:cNvSpPr txBox="1">
            <a:spLocks noChangeArrowheads="1"/>
          </p:cNvSpPr>
          <p:nvPr/>
        </p:nvSpPr>
        <p:spPr bwMode="auto">
          <a:xfrm>
            <a:off x="2705101" y="3810001"/>
            <a:ext cx="3744913" cy="6272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spAutoFit/>
          </a:bodyP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algn="dist" eaLnBrk="1" hangingPunct="1">
              <a:buFont typeface="Arial" panose="020B0604020202020204" pitchFamily="34" charset="0"/>
              <a:buNone/>
            </a:pPr>
            <a:r>
              <a:rPr lang="zh-CN" altLang="en-US" sz="3600" b="1">
                <a:ea typeface="微软雅黑" panose="020B0503020204020204" pitchFamily="34" charset="-122"/>
              </a:rPr>
              <a:t>请输入您的标题</a:t>
            </a:r>
          </a:p>
        </p:txBody>
      </p:sp>
      <p:sp>
        <p:nvSpPr>
          <p:cNvPr id="19469" name="Text Box 13"/>
          <p:cNvSpPr txBox="1">
            <a:spLocks noChangeArrowheads="1"/>
          </p:cNvSpPr>
          <p:nvPr/>
        </p:nvSpPr>
        <p:spPr bwMode="auto">
          <a:xfrm>
            <a:off x="2144713" y="4586288"/>
            <a:ext cx="5092700"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a:latin typeface="微软雅黑" panose="020B0503020204020204" pitchFamily="34" charset="-122"/>
                <a:ea typeface="微软雅黑" panose="020B0503020204020204" pitchFamily="34" charset="-122"/>
              </a:rPr>
              <a:t>章节导语。这里可以输入本章的主要内容及中心思想，在整体结构上可以让观众有一个思维间隔。表示马上要进入本章主要内容了。</a:t>
            </a:r>
            <a:endParaRPr lang="zh-CN" altLang="en-US" sz="1800"/>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19459"/>
                                        </p:tgtEl>
                                        <p:attrNameLst>
                                          <p:attrName>style.visibility</p:attrName>
                                        </p:attrNameLst>
                                      </p:cBhvr>
                                      <p:to>
                                        <p:strVal val="visible"/>
                                      </p:to>
                                    </p:set>
                                    <p:anim calcmode="lin" valueType="num">
                                      <p:cBhvr>
                                        <p:cTn id="7" dur="500" fill="hold"/>
                                        <p:tgtEl>
                                          <p:spTgt spid="19459"/>
                                        </p:tgtEl>
                                        <p:attrNameLst>
                                          <p:attrName>ppt_w</p:attrName>
                                        </p:attrNameLst>
                                      </p:cBhvr>
                                      <p:tavLst>
                                        <p:tav tm="0">
                                          <p:val>
                                            <p:fltVal val="0"/>
                                          </p:val>
                                        </p:tav>
                                        <p:tav tm="100000">
                                          <p:val>
                                            <p:strVal val="#ppt_w"/>
                                          </p:val>
                                        </p:tav>
                                      </p:tavLst>
                                    </p:anim>
                                    <p:anim calcmode="lin" valueType="num">
                                      <p:cBhvr>
                                        <p:cTn id="8" dur="500" fill="hold"/>
                                        <p:tgtEl>
                                          <p:spTgt spid="19459"/>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8" presetClass="entr" presetSubtype="12" fill="hold" nodeType="afterEffect">
                                  <p:stCondLst>
                                    <p:cond delay="0"/>
                                  </p:stCondLst>
                                  <p:childTnLst>
                                    <p:set>
                                      <p:cBhvr>
                                        <p:cTn id="11" dur="1" fill="hold">
                                          <p:stCondLst>
                                            <p:cond delay="0"/>
                                          </p:stCondLst>
                                        </p:cTn>
                                        <p:tgtEl>
                                          <p:spTgt spid="19458"/>
                                        </p:tgtEl>
                                        <p:attrNameLst>
                                          <p:attrName>style.visibility</p:attrName>
                                        </p:attrNameLst>
                                      </p:cBhvr>
                                      <p:to>
                                        <p:strVal val="visible"/>
                                      </p:to>
                                    </p:set>
                                    <p:animEffect transition="in" filter="strips(downLeft)">
                                      <p:cBhvr>
                                        <p:cTn id="12" dur="500"/>
                                        <p:tgtEl>
                                          <p:spTgt spid="19458"/>
                                        </p:tgtEl>
                                      </p:cBhvr>
                                    </p:animEffect>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19463"/>
                                        </p:tgtEl>
                                        <p:attrNameLst>
                                          <p:attrName>style.visibility</p:attrName>
                                        </p:attrNameLst>
                                      </p:cBhvr>
                                      <p:to>
                                        <p:strVal val="visible"/>
                                      </p:to>
                                    </p:set>
                                    <p:anim calcmode="lin" valueType="num">
                                      <p:cBhvr additive="base">
                                        <p:cTn id="16" dur="500" fill="hold"/>
                                        <p:tgtEl>
                                          <p:spTgt spid="19463"/>
                                        </p:tgtEl>
                                        <p:attrNameLst>
                                          <p:attrName>ppt_x</p:attrName>
                                        </p:attrNameLst>
                                      </p:cBhvr>
                                      <p:tavLst>
                                        <p:tav tm="0">
                                          <p:val>
                                            <p:strVal val="0-#ppt_w/2"/>
                                          </p:val>
                                        </p:tav>
                                        <p:tav tm="100000">
                                          <p:val>
                                            <p:strVal val="#ppt_x"/>
                                          </p:val>
                                        </p:tav>
                                      </p:tavLst>
                                    </p:anim>
                                    <p:anim calcmode="lin" valueType="num">
                                      <p:cBhvr additive="base">
                                        <p:cTn id="17" dur="500" fill="hold"/>
                                        <p:tgtEl>
                                          <p:spTgt spid="19463"/>
                                        </p:tgtEl>
                                        <p:attrNameLst>
                                          <p:attrName>ppt_y</p:attrName>
                                        </p:attrNameLst>
                                      </p:cBhvr>
                                      <p:tavLst>
                                        <p:tav tm="0">
                                          <p:val>
                                            <p:strVal val="#ppt_y"/>
                                          </p:val>
                                        </p:tav>
                                        <p:tav tm="100000">
                                          <p:val>
                                            <p:strVal val="#ppt_y"/>
                                          </p:val>
                                        </p:tav>
                                      </p:tavLst>
                                    </p:anim>
                                  </p:childTnLst>
                                </p:cTn>
                              </p:par>
                              <p:par>
                                <p:cTn id="18" presetID="2" presetClass="entr" presetSubtype="8" fill="hold" nodeType="withEffect">
                                  <p:stCondLst>
                                    <p:cond delay="0"/>
                                  </p:stCondLst>
                                  <p:childTnLst>
                                    <p:set>
                                      <p:cBhvr>
                                        <p:cTn id="19" dur="1" fill="hold">
                                          <p:stCondLst>
                                            <p:cond delay="0"/>
                                          </p:stCondLst>
                                        </p:cTn>
                                        <p:tgtEl>
                                          <p:spTgt spid="19464"/>
                                        </p:tgtEl>
                                        <p:attrNameLst>
                                          <p:attrName>style.visibility</p:attrName>
                                        </p:attrNameLst>
                                      </p:cBhvr>
                                      <p:to>
                                        <p:strVal val="visible"/>
                                      </p:to>
                                    </p:set>
                                    <p:anim calcmode="lin" valueType="num">
                                      <p:cBhvr additive="base">
                                        <p:cTn id="20" dur="500" fill="hold"/>
                                        <p:tgtEl>
                                          <p:spTgt spid="19464"/>
                                        </p:tgtEl>
                                        <p:attrNameLst>
                                          <p:attrName>ppt_x</p:attrName>
                                        </p:attrNameLst>
                                      </p:cBhvr>
                                      <p:tavLst>
                                        <p:tav tm="0">
                                          <p:val>
                                            <p:strVal val="0-#ppt_w/2"/>
                                          </p:val>
                                        </p:tav>
                                        <p:tav tm="100000">
                                          <p:val>
                                            <p:strVal val="#ppt_x"/>
                                          </p:val>
                                        </p:tav>
                                      </p:tavLst>
                                    </p:anim>
                                    <p:anim calcmode="lin" valueType="num">
                                      <p:cBhvr additive="base">
                                        <p:cTn id="21" dur="500" fill="hold"/>
                                        <p:tgtEl>
                                          <p:spTgt spid="19464"/>
                                        </p:tgtEl>
                                        <p:attrNameLst>
                                          <p:attrName>ppt_y</p:attrName>
                                        </p:attrNameLst>
                                      </p:cBhvr>
                                      <p:tavLst>
                                        <p:tav tm="0">
                                          <p:val>
                                            <p:strVal val="#ppt_y"/>
                                          </p:val>
                                        </p:tav>
                                        <p:tav tm="100000">
                                          <p:val>
                                            <p:strVal val="#ppt_y"/>
                                          </p:val>
                                        </p:tav>
                                      </p:tavLst>
                                    </p:anim>
                                  </p:childTnLst>
                                </p:cTn>
                              </p:par>
                              <p:par>
                                <p:cTn id="22" presetID="2" presetClass="entr" presetSubtype="8" fill="hold" nodeType="withEffect">
                                  <p:stCondLst>
                                    <p:cond delay="0"/>
                                  </p:stCondLst>
                                  <p:childTnLst>
                                    <p:set>
                                      <p:cBhvr>
                                        <p:cTn id="23" dur="1" fill="hold">
                                          <p:stCondLst>
                                            <p:cond delay="0"/>
                                          </p:stCondLst>
                                        </p:cTn>
                                        <p:tgtEl>
                                          <p:spTgt spid="19465"/>
                                        </p:tgtEl>
                                        <p:attrNameLst>
                                          <p:attrName>style.visibility</p:attrName>
                                        </p:attrNameLst>
                                      </p:cBhvr>
                                      <p:to>
                                        <p:strVal val="visible"/>
                                      </p:to>
                                    </p:set>
                                    <p:anim calcmode="lin" valueType="num">
                                      <p:cBhvr additive="base">
                                        <p:cTn id="24" dur="500" fill="hold"/>
                                        <p:tgtEl>
                                          <p:spTgt spid="19465"/>
                                        </p:tgtEl>
                                        <p:attrNameLst>
                                          <p:attrName>ppt_x</p:attrName>
                                        </p:attrNameLst>
                                      </p:cBhvr>
                                      <p:tavLst>
                                        <p:tav tm="0">
                                          <p:val>
                                            <p:strVal val="0-#ppt_w/2"/>
                                          </p:val>
                                        </p:tav>
                                        <p:tav tm="100000">
                                          <p:val>
                                            <p:strVal val="#ppt_x"/>
                                          </p:val>
                                        </p:tav>
                                      </p:tavLst>
                                    </p:anim>
                                    <p:anim calcmode="lin" valueType="num">
                                      <p:cBhvr additive="base">
                                        <p:cTn id="25" dur="500" fill="hold"/>
                                        <p:tgtEl>
                                          <p:spTgt spid="19465"/>
                                        </p:tgtEl>
                                        <p:attrNameLst>
                                          <p:attrName>ppt_y</p:attrName>
                                        </p:attrNameLst>
                                      </p:cBhvr>
                                      <p:tavLst>
                                        <p:tav tm="0">
                                          <p:val>
                                            <p:strVal val="#ppt_y"/>
                                          </p:val>
                                        </p:tav>
                                        <p:tav tm="100000">
                                          <p:val>
                                            <p:strVal val="#ppt_y"/>
                                          </p:val>
                                        </p:tav>
                                      </p:tavLst>
                                    </p:anim>
                                  </p:childTnLst>
                                </p:cTn>
                              </p:par>
                              <p:par>
                                <p:cTn id="26" presetID="2" presetClass="entr" presetSubtype="8" fill="hold" nodeType="withEffect">
                                  <p:stCondLst>
                                    <p:cond delay="0"/>
                                  </p:stCondLst>
                                  <p:childTnLst>
                                    <p:set>
                                      <p:cBhvr>
                                        <p:cTn id="27" dur="1" fill="hold">
                                          <p:stCondLst>
                                            <p:cond delay="0"/>
                                          </p:stCondLst>
                                        </p:cTn>
                                        <p:tgtEl>
                                          <p:spTgt spid="19466"/>
                                        </p:tgtEl>
                                        <p:attrNameLst>
                                          <p:attrName>style.visibility</p:attrName>
                                        </p:attrNameLst>
                                      </p:cBhvr>
                                      <p:to>
                                        <p:strVal val="visible"/>
                                      </p:to>
                                    </p:set>
                                    <p:anim calcmode="lin" valueType="num">
                                      <p:cBhvr additive="base">
                                        <p:cTn id="28" dur="500" fill="hold"/>
                                        <p:tgtEl>
                                          <p:spTgt spid="19466"/>
                                        </p:tgtEl>
                                        <p:attrNameLst>
                                          <p:attrName>ppt_x</p:attrName>
                                        </p:attrNameLst>
                                      </p:cBhvr>
                                      <p:tavLst>
                                        <p:tav tm="0">
                                          <p:val>
                                            <p:strVal val="0-#ppt_w/2"/>
                                          </p:val>
                                        </p:tav>
                                        <p:tav tm="100000">
                                          <p:val>
                                            <p:strVal val="#ppt_x"/>
                                          </p:val>
                                        </p:tav>
                                      </p:tavLst>
                                    </p:anim>
                                    <p:anim calcmode="lin" valueType="num">
                                      <p:cBhvr additive="base">
                                        <p:cTn id="29" dur="500" fill="hold"/>
                                        <p:tgtEl>
                                          <p:spTgt spid="19466"/>
                                        </p:tgtEl>
                                        <p:attrNameLst>
                                          <p:attrName>ppt_y</p:attrName>
                                        </p:attrNameLst>
                                      </p:cBhvr>
                                      <p:tavLst>
                                        <p:tav tm="0">
                                          <p:val>
                                            <p:strVal val="#ppt_y"/>
                                          </p:val>
                                        </p:tav>
                                        <p:tav tm="100000">
                                          <p:val>
                                            <p:strVal val="#ppt_y"/>
                                          </p:val>
                                        </p:tav>
                                      </p:tavLst>
                                    </p:anim>
                                  </p:childTnLst>
                                </p:cTn>
                              </p:par>
                            </p:childTnLst>
                          </p:cTn>
                        </p:par>
                        <p:par>
                          <p:cTn id="30" fill="hold">
                            <p:stCondLst>
                              <p:cond delay="1500"/>
                            </p:stCondLst>
                            <p:childTnLst>
                              <p:par>
                                <p:cTn id="31" presetID="41" presetClass="entr" presetSubtype="0" fill="hold" nodeType="afterEffect">
                                  <p:stCondLst>
                                    <p:cond delay="0"/>
                                  </p:stCondLst>
                                  <p:iterate type="lt">
                                    <p:tmPct val="10000"/>
                                  </p:iterate>
                                  <p:childTnLst>
                                    <p:set>
                                      <p:cBhvr>
                                        <p:cTn id="32" dur="1" fill="hold">
                                          <p:stCondLst>
                                            <p:cond delay="0"/>
                                          </p:stCondLst>
                                        </p:cTn>
                                        <p:tgtEl>
                                          <p:spTgt spid="19467">
                                            <p:txEl>
                                              <p:pRg st="0" end="0"/>
                                            </p:txEl>
                                          </p:spTgt>
                                        </p:tgtEl>
                                        <p:attrNameLst>
                                          <p:attrName>style.visibility</p:attrName>
                                        </p:attrNameLst>
                                      </p:cBhvr>
                                      <p:to>
                                        <p:strVal val="visible"/>
                                      </p:to>
                                    </p:set>
                                    <p:anim calcmode="lin" valueType="num">
                                      <p:cBhvr>
                                        <p:cTn id="33" dur="500" fill="hold"/>
                                        <p:tgtEl>
                                          <p:spTgt spid="19467">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34" dur="500" fill="hold"/>
                                        <p:tgtEl>
                                          <p:spTgt spid="19467">
                                            <p:txEl>
                                              <p:pRg st="0" end="0"/>
                                            </p:txEl>
                                          </p:spTgt>
                                        </p:tgtEl>
                                        <p:attrNameLst>
                                          <p:attrName>ppt_y</p:attrName>
                                        </p:attrNameLst>
                                      </p:cBhvr>
                                      <p:tavLst>
                                        <p:tav tm="0">
                                          <p:val>
                                            <p:strVal val="#ppt_y"/>
                                          </p:val>
                                        </p:tav>
                                        <p:tav tm="100000">
                                          <p:val>
                                            <p:strVal val="#ppt_y"/>
                                          </p:val>
                                        </p:tav>
                                      </p:tavLst>
                                    </p:anim>
                                    <p:anim calcmode="lin" valueType="num">
                                      <p:cBhvr>
                                        <p:cTn id="35" dur="500" fill="hold"/>
                                        <p:tgtEl>
                                          <p:spTgt spid="19467">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6" dur="500" fill="hold"/>
                                        <p:tgtEl>
                                          <p:spTgt spid="19467">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7" dur="500"/>
                                        <p:tgtEl>
                                          <p:spTgt spid="19467">
                                            <p:txEl>
                                              <p:pRg st="0" end="0"/>
                                            </p:txEl>
                                          </p:spTgt>
                                        </p:tgtEl>
                                      </p:cBhvr>
                                    </p:animEffect>
                                  </p:childTnLst>
                                </p:cTn>
                              </p:par>
                            </p:childTnLst>
                          </p:cTn>
                        </p:par>
                        <p:par>
                          <p:cTn id="38" fill="hold">
                            <p:stCondLst>
                              <p:cond delay="2150"/>
                            </p:stCondLst>
                            <p:childTnLst>
                              <p:par>
                                <p:cTn id="39" presetID="41" presetClass="entr" presetSubtype="0" fill="hold" grpId="0" nodeType="afterEffect">
                                  <p:stCondLst>
                                    <p:cond delay="0"/>
                                  </p:stCondLst>
                                  <p:iterate type="lt">
                                    <p:tmPct val="10000"/>
                                  </p:iterate>
                                  <p:childTnLst>
                                    <p:set>
                                      <p:cBhvr>
                                        <p:cTn id="40" dur="1" fill="hold">
                                          <p:stCondLst>
                                            <p:cond delay="0"/>
                                          </p:stCondLst>
                                        </p:cTn>
                                        <p:tgtEl>
                                          <p:spTgt spid="19468"/>
                                        </p:tgtEl>
                                        <p:attrNameLst>
                                          <p:attrName>style.visibility</p:attrName>
                                        </p:attrNameLst>
                                      </p:cBhvr>
                                      <p:to>
                                        <p:strVal val="visible"/>
                                      </p:to>
                                    </p:set>
                                    <p:anim calcmode="lin" valueType="num">
                                      <p:cBhvr>
                                        <p:cTn id="41" dur="500" fill="hold"/>
                                        <p:tgtEl>
                                          <p:spTgt spid="19468"/>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19468"/>
                                        </p:tgtEl>
                                        <p:attrNameLst>
                                          <p:attrName>ppt_y</p:attrName>
                                        </p:attrNameLst>
                                      </p:cBhvr>
                                      <p:tavLst>
                                        <p:tav tm="0">
                                          <p:val>
                                            <p:strVal val="#ppt_y"/>
                                          </p:val>
                                        </p:tav>
                                        <p:tav tm="100000">
                                          <p:val>
                                            <p:strVal val="#ppt_y"/>
                                          </p:val>
                                        </p:tav>
                                      </p:tavLst>
                                    </p:anim>
                                    <p:anim calcmode="lin" valueType="num">
                                      <p:cBhvr>
                                        <p:cTn id="43" dur="500" fill="hold"/>
                                        <p:tgtEl>
                                          <p:spTgt spid="19468"/>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19468"/>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p:tgtEl>
                                          <p:spTgt spid="19468"/>
                                        </p:tgtEl>
                                      </p:cBhvr>
                                    </p:animEffect>
                                  </p:childTnLst>
                                </p:cTn>
                              </p:par>
                            </p:childTnLst>
                          </p:cTn>
                        </p:par>
                      </p:childTnLst>
                    </p:cTn>
                  </p:par>
                  <p:par>
                    <p:cTn id="46" fill="hold">
                      <p:stCondLst>
                        <p:cond delay="indefinite"/>
                      </p:stCondLst>
                      <p:childTnLst>
                        <p:par>
                          <p:cTn id="47" fill="hold">
                            <p:stCondLst>
                              <p:cond delay="0"/>
                            </p:stCondLst>
                            <p:childTnLst>
                              <p:par>
                                <p:cTn id="48" presetID="12" presetClass="entr" presetSubtype="4" fill="hold" grpId="0" nodeType="clickEffect">
                                  <p:stCondLst>
                                    <p:cond delay="0"/>
                                  </p:stCondLst>
                                  <p:childTnLst>
                                    <p:set>
                                      <p:cBhvr>
                                        <p:cTn id="49" dur="1" fill="hold">
                                          <p:stCondLst>
                                            <p:cond delay="0"/>
                                          </p:stCondLst>
                                        </p:cTn>
                                        <p:tgtEl>
                                          <p:spTgt spid="19469"/>
                                        </p:tgtEl>
                                        <p:attrNameLst>
                                          <p:attrName>style.visibility</p:attrName>
                                        </p:attrNameLst>
                                      </p:cBhvr>
                                      <p:to>
                                        <p:strVal val="visible"/>
                                      </p:to>
                                    </p:set>
                                    <p:animEffect transition="in" filter="slide(fromBottom)">
                                      <p:cBhvr>
                                        <p:cTn id="50" dur="500"/>
                                        <p:tgtEl>
                                          <p:spTgt spid="194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8" grpId="0" bldLvl="0" autoUpdateAnimBg="0"/>
      <p:bldP spid="19469" grpId="0" bldLvl="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AutoShape 2"/>
          <p:cNvSpPr>
            <a:spLocks noChangeArrowheads="1"/>
          </p:cNvSpPr>
          <p:nvPr/>
        </p:nvSpPr>
        <p:spPr bwMode="auto">
          <a:xfrm>
            <a:off x="504825" y="204788"/>
            <a:ext cx="8172450" cy="4854575"/>
          </a:xfrm>
          <a:prstGeom prst="roundRect">
            <a:avLst>
              <a:gd name="adj" fmla="val 2713"/>
            </a:avLst>
          </a:prstGeom>
          <a:solidFill>
            <a:schemeClr val="bg1">
              <a:alpha val="70195"/>
            </a:schemeClr>
          </a:solidFill>
          <a:ln w="9525">
            <a:solidFill>
              <a:schemeClr val="accent2"/>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p>
        </p:txBody>
      </p:sp>
      <p:sp>
        <p:nvSpPr>
          <p:cNvPr id="20483" name="任意多边形 86"/>
          <p:cNvSpPr/>
          <p:nvPr/>
        </p:nvSpPr>
        <p:spPr bwMode="auto">
          <a:xfrm>
            <a:off x="311151" y="317501"/>
            <a:ext cx="203200" cy="458788"/>
          </a:xfrm>
          <a:custGeom>
            <a:avLst/>
            <a:gdLst>
              <a:gd name="T0" fmla="*/ 1911501 w 21600"/>
              <a:gd name="T1" fmla="*/ 2183087 h 21600"/>
              <a:gd name="T2" fmla="*/ 1888753 w 21600"/>
              <a:gd name="T3" fmla="*/ 9744742 h 21600"/>
              <a:gd name="T4" fmla="*/ 0 w 21600"/>
              <a:gd name="T5" fmla="*/ 7345557 h 21600"/>
              <a:gd name="T6" fmla="*/ 2832 w 21600"/>
              <a:gd name="T7" fmla="*/ 0 h 21600"/>
              <a:gd name="T8" fmla="*/ 1911501 w 21600"/>
              <a:gd name="T9" fmla="*/ 2183087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21599" y="4839"/>
                </a:moveTo>
                <a:lnTo>
                  <a:pt x="21342" y="21600"/>
                </a:lnTo>
                <a:lnTo>
                  <a:pt x="0" y="16282"/>
                </a:lnTo>
                <a:lnTo>
                  <a:pt x="32" y="0"/>
                </a:lnTo>
                <a:lnTo>
                  <a:pt x="21599" y="4839"/>
                </a:lnTo>
                <a:close/>
              </a:path>
            </a:pathLst>
          </a:custGeom>
          <a:solidFill>
            <a:srgbClr val="80000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0484" name="任意多边形 1313"/>
          <p:cNvSpPr/>
          <p:nvPr/>
        </p:nvSpPr>
        <p:spPr bwMode="auto">
          <a:xfrm>
            <a:off x="311151" y="319088"/>
            <a:ext cx="3335338" cy="358775"/>
          </a:xfrm>
          <a:custGeom>
            <a:avLst/>
            <a:gdLst>
              <a:gd name="T0" fmla="*/ 0 w 21600"/>
              <a:gd name="T1" fmla="*/ 5895786 h 21600"/>
              <a:gd name="T2" fmla="*/ 515022203 w 21600"/>
              <a:gd name="T3" fmla="*/ 5959236 h 21600"/>
              <a:gd name="T4" fmla="*/ 492323066 w 21600"/>
              <a:gd name="T5" fmla="*/ 2963614 h 21600"/>
              <a:gd name="T6" fmla="*/ 515022203 w 21600"/>
              <a:gd name="T7" fmla="*/ 94909 h 21600"/>
              <a:gd name="T8" fmla="*/ 1287502 w 21600"/>
              <a:gd name="T9" fmla="*/ 0 h 21600"/>
              <a:gd name="T10" fmla="*/ 0 w 21600"/>
              <a:gd name="T11" fmla="*/ 5895786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21370"/>
                </a:moveTo>
                <a:lnTo>
                  <a:pt x="21600" y="21600"/>
                </a:lnTo>
                <a:lnTo>
                  <a:pt x="20648" y="10742"/>
                </a:lnTo>
                <a:lnTo>
                  <a:pt x="21600" y="344"/>
                </a:lnTo>
                <a:lnTo>
                  <a:pt x="54" y="0"/>
                </a:lnTo>
                <a:lnTo>
                  <a:pt x="0" y="21370"/>
                </a:lnTo>
                <a:close/>
              </a:path>
            </a:pathLst>
          </a:custGeom>
          <a:solidFill>
            <a:schemeClr val="accent2"/>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0485" name="AutoShape 5"/>
          <p:cNvSpPr>
            <a:spLocks noChangeArrowheads="1"/>
          </p:cNvSpPr>
          <p:nvPr/>
        </p:nvSpPr>
        <p:spPr bwMode="auto">
          <a:xfrm>
            <a:off x="407988" y="354014"/>
            <a:ext cx="263525" cy="263525"/>
          </a:xfrm>
          <a:prstGeom prst="star5">
            <a:avLst/>
          </a:prstGeom>
          <a:solidFill>
            <a:schemeClr va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buFont typeface="Arial" panose="020B0604020202020204" pitchFamily="34" charset="0"/>
              <a:buNone/>
              <a:defRPr/>
            </a:pPr>
            <a:endParaRPr lang="zh-CN" altLang="en-US"/>
          </a:p>
        </p:txBody>
      </p:sp>
      <p:sp>
        <p:nvSpPr>
          <p:cNvPr id="20486" name="Text Box 6"/>
          <p:cNvSpPr txBox="1">
            <a:spLocks noChangeArrowheads="1"/>
          </p:cNvSpPr>
          <p:nvPr/>
        </p:nvSpPr>
        <p:spPr bwMode="auto">
          <a:xfrm>
            <a:off x="684213" y="312739"/>
            <a:ext cx="2457450" cy="350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spAutoFit/>
          </a:bodyP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800" b="1">
                <a:solidFill>
                  <a:schemeClr val="hlink"/>
                </a:solidFill>
                <a:ea typeface="微软雅黑" panose="020B0503020204020204" pitchFamily="34" charset="-122"/>
              </a:rPr>
              <a:t>请输入您的标题</a:t>
            </a:r>
          </a:p>
        </p:txBody>
      </p:sp>
      <p:sp>
        <p:nvSpPr>
          <p:cNvPr id="20487" name="Rectangle 7"/>
          <p:cNvSpPr>
            <a:spLocks noChangeArrowheads="1"/>
          </p:cNvSpPr>
          <p:nvPr/>
        </p:nvSpPr>
        <p:spPr bwMode="auto">
          <a:xfrm>
            <a:off x="1484314" y="1052514"/>
            <a:ext cx="6334125" cy="28638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574" tIns="36287" rIns="72574" bIns="36287" anchor="ct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chemeClr val="bg1"/>
              </a:solidFill>
            </a:endParaRPr>
          </a:p>
        </p:txBody>
      </p:sp>
      <p:grpSp>
        <p:nvGrpSpPr>
          <p:cNvPr id="20488" name="Group 8"/>
          <p:cNvGrpSpPr/>
          <p:nvPr/>
        </p:nvGrpSpPr>
        <p:grpSpPr bwMode="auto">
          <a:xfrm>
            <a:off x="1406526" y="3154364"/>
            <a:ext cx="1474788" cy="773155"/>
            <a:chOff x="0" y="0"/>
            <a:chExt cx="1856582" cy="973652"/>
          </a:xfrm>
        </p:grpSpPr>
        <p:sp>
          <p:nvSpPr>
            <p:cNvPr id="2" name="Line 58"/>
            <p:cNvSpPr>
              <a:spLocks noChangeShapeType="1"/>
            </p:cNvSpPr>
            <p:nvPr/>
          </p:nvSpPr>
          <p:spPr bwMode="auto">
            <a:xfrm>
              <a:off x="913706" y="0"/>
              <a:ext cx="1" cy="334963"/>
            </a:xfrm>
            <a:prstGeom prst="line">
              <a:avLst/>
            </a:prstGeom>
            <a:noFill/>
            <a:ln w="19050">
              <a:solidFill>
                <a:srgbClr val="9B827D"/>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sp>
          <p:nvSpPr>
            <p:cNvPr id="20524" name="Line 59"/>
            <p:cNvSpPr>
              <a:spLocks noChangeShapeType="1"/>
            </p:cNvSpPr>
            <p:nvPr/>
          </p:nvSpPr>
          <p:spPr bwMode="auto">
            <a:xfrm flipH="1">
              <a:off x="158056" y="344488"/>
              <a:ext cx="1495425" cy="1"/>
            </a:xfrm>
            <a:prstGeom prst="line">
              <a:avLst/>
            </a:prstGeom>
            <a:noFill/>
            <a:ln w="19050">
              <a:solidFill>
                <a:srgbClr val="9B827D"/>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sp>
          <p:nvSpPr>
            <p:cNvPr id="20525" name="Text Box 60"/>
            <p:cNvSpPr>
              <a:spLocks noChangeArrowheads="1"/>
            </p:cNvSpPr>
            <p:nvPr/>
          </p:nvSpPr>
          <p:spPr bwMode="auto">
            <a:xfrm>
              <a:off x="0" y="327112"/>
              <a:ext cx="1856582" cy="6465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spAutoFit/>
            </a:bodyPr>
            <a:lstStyle>
              <a:lvl1pPr>
                <a:spcBef>
                  <a:spcPct val="20000"/>
                </a:spcBef>
                <a:buChar char="•"/>
                <a:defRPr sz="1500">
                  <a:solidFill>
                    <a:srgbClr val="080808"/>
                  </a:solidFill>
                  <a:latin typeface="Arial" panose="020B0604020202020204" pitchFamily="34" charset="0"/>
                  <a:ea typeface="仿宋_GB2312" pitchFamily="1" charset="-122"/>
                </a:defRPr>
              </a:lvl1pPr>
              <a:lvl2pPr marL="590550" indent="-228600">
                <a:spcBef>
                  <a:spcPct val="20000"/>
                </a:spcBef>
                <a:buChar char="–"/>
                <a:defRPr sz="1400">
                  <a:solidFill>
                    <a:srgbClr val="080808"/>
                  </a:solidFill>
                  <a:latin typeface="Arial" panose="020B0604020202020204" pitchFamily="34" charset="0"/>
                  <a:ea typeface="楷体_GB2312" pitchFamily="1" charset="-122"/>
                </a:defRPr>
              </a:lvl2pPr>
              <a:lvl3pPr marL="908050" indent="-182880">
                <a:spcBef>
                  <a:spcPct val="20000"/>
                </a:spcBef>
                <a:buChar char="•"/>
                <a:defRPr sz="2000">
                  <a:solidFill>
                    <a:schemeClr val="tx1"/>
                  </a:solidFill>
                  <a:latin typeface="Arial" panose="020B0604020202020204" pitchFamily="34" charset="0"/>
                  <a:ea typeface="宋体" panose="02010600030101010101" pitchFamily="2" charset="-122"/>
                </a:defRPr>
              </a:lvl3pPr>
              <a:lvl4pPr marL="1270000" indent="-180975">
                <a:spcBef>
                  <a:spcPct val="20000"/>
                </a:spcBef>
                <a:buChar char="–"/>
                <a:defRPr sz="1700">
                  <a:solidFill>
                    <a:schemeClr val="tx1"/>
                  </a:solidFill>
                  <a:latin typeface="Arial" panose="020B0604020202020204" pitchFamily="34" charset="0"/>
                  <a:ea typeface="宋体" panose="02010600030101010101" pitchFamily="2" charset="-122"/>
                </a:defRPr>
              </a:lvl4pPr>
              <a:lvl5pPr marL="1633855" indent="-182880">
                <a:spcBef>
                  <a:spcPct val="20000"/>
                </a:spcBef>
                <a:buChar char="»"/>
                <a:defRPr sz="1700">
                  <a:solidFill>
                    <a:schemeClr val="tx1"/>
                  </a:solidFill>
                  <a:latin typeface="Arial" panose="020B0604020202020204" pitchFamily="34" charset="0"/>
                  <a:ea typeface="宋体" panose="02010600030101010101" pitchFamily="2" charset="-122"/>
                </a:defRPr>
              </a:lvl5pPr>
              <a:lvl6pPr marL="2091055" indent="-182880"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6pPr>
              <a:lvl7pPr marL="2548255" indent="-182880"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7pPr>
              <a:lvl8pPr marL="3005455" indent="-182880"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8pPr>
              <a:lvl9pPr marL="3462655" indent="-182880"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9pPr>
            </a:lstStyle>
            <a:p>
              <a:pPr>
                <a:lnSpc>
                  <a:spcPct val="130000"/>
                </a:lnSpc>
                <a:spcBef>
                  <a:spcPct val="0"/>
                </a:spcBef>
                <a:buClr>
                  <a:schemeClr val="hlink"/>
                </a:buClr>
                <a:buFontTx/>
                <a:buNone/>
              </a:pPr>
              <a:r>
                <a:rPr lang="en-US" altLang="zh-CN" sz="1100">
                  <a:solidFill>
                    <a:schemeClr val="tx1"/>
                  </a:solidFill>
                  <a:latin typeface="宋体" panose="02010600030101010101" pitchFamily="2" charset="-122"/>
                  <a:ea typeface="宋体" panose="02010600030101010101" pitchFamily="2" charset="-122"/>
                  <a:sym typeface="宋体" panose="02010600030101010101" pitchFamily="2" charset="-122"/>
                </a:rPr>
                <a:t> </a:t>
              </a:r>
              <a:r>
                <a:rPr lang="zh-CN" altLang="en-US" sz="1100">
                  <a:solidFill>
                    <a:schemeClr val="tx1"/>
                  </a:solidFill>
                  <a:latin typeface="宋体" panose="02010600030101010101" pitchFamily="2" charset="-122"/>
                  <a:ea typeface="宋体" panose="02010600030101010101" pitchFamily="2" charset="-122"/>
                  <a:sym typeface="宋体" panose="02010600030101010101" pitchFamily="2" charset="-122"/>
                </a:rPr>
                <a:t>单击此处添加文本</a:t>
              </a:r>
              <a:endParaRPr lang="en-US" sz="1100">
                <a:solidFill>
                  <a:schemeClr val="tx1"/>
                </a:solidFill>
                <a:latin typeface="宋体" panose="02010600030101010101" pitchFamily="2" charset="-122"/>
                <a:ea typeface="宋体" panose="02010600030101010101" pitchFamily="2" charset="-122"/>
                <a:sym typeface="宋体" panose="02010600030101010101" pitchFamily="2" charset="-122"/>
              </a:endParaRPr>
            </a:p>
            <a:p>
              <a:pPr>
                <a:lnSpc>
                  <a:spcPct val="130000"/>
                </a:lnSpc>
                <a:spcBef>
                  <a:spcPct val="0"/>
                </a:spcBef>
                <a:buClr>
                  <a:schemeClr val="hlink"/>
                </a:buClr>
                <a:buFontTx/>
                <a:buNone/>
              </a:pPr>
              <a:r>
                <a:rPr lang="en-US" sz="1100">
                  <a:solidFill>
                    <a:schemeClr val="tx1"/>
                  </a:solidFill>
                  <a:latin typeface="宋体" panose="02010600030101010101" pitchFamily="2" charset="-122"/>
                  <a:ea typeface="宋体" panose="02010600030101010101" pitchFamily="2" charset="-122"/>
                  <a:sym typeface="宋体" panose="02010600030101010101" pitchFamily="2" charset="-122"/>
                </a:rPr>
                <a:t> </a:t>
              </a:r>
              <a:r>
                <a:rPr lang="zh-CN" altLang="en-US" sz="1100">
                  <a:solidFill>
                    <a:schemeClr val="tx1"/>
                  </a:solidFill>
                  <a:latin typeface="宋体" panose="02010600030101010101" pitchFamily="2" charset="-122"/>
                  <a:ea typeface="宋体" panose="02010600030101010101" pitchFamily="2" charset="-122"/>
                  <a:sym typeface="宋体" panose="02010600030101010101" pitchFamily="2" charset="-122"/>
                </a:rPr>
                <a:t>单击此处添加文本</a:t>
              </a:r>
              <a:endParaRPr lang="en-US" sz="1100">
                <a:solidFill>
                  <a:schemeClr val="tx1"/>
                </a:solidFill>
                <a:latin typeface="宋体" panose="02010600030101010101" pitchFamily="2" charset="-122"/>
                <a:ea typeface="宋体" panose="02010600030101010101" pitchFamily="2" charset="-122"/>
                <a:sym typeface="宋体" panose="02010600030101010101" pitchFamily="2" charset="-122"/>
              </a:endParaRPr>
            </a:p>
          </p:txBody>
        </p:sp>
      </p:grpSp>
      <p:grpSp>
        <p:nvGrpSpPr>
          <p:cNvPr id="20492" name="Group 12"/>
          <p:cNvGrpSpPr/>
          <p:nvPr/>
        </p:nvGrpSpPr>
        <p:grpSpPr bwMode="auto">
          <a:xfrm>
            <a:off x="6022976" y="1354138"/>
            <a:ext cx="1397000" cy="817562"/>
            <a:chOff x="0" y="0"/>
            <a:chExt cx="1759024" cy="1029754"/>
          </a:xfrm>
        </p:grpSpPr>
        <p:sp>
          <p:nvSpPr>
            <p:cNvPr id="3" name="Line 65"/>
            <p:cNvSpPr>
              <a:spLocks noChangeShapeType="1"/>
            </p:cNvSpPr>
            <p:nvPr/>
          </p:nvSpPr>
          <p:spPr bwMode="auto">
            <a:xfrm>
              <a:off x="964084" y="694791"/>
              <a:ext cx="1" cy="334963"/>
            </a:xfrm>
            <a:prstGeom prst="line">
              <a:avLst/>
            </a:prstGeom>
            <a:noFill/>
            <a:ln w="19050">
              <a:solidFill>
                <a:srgbClr val="9B827D"/>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sp>
          <p:nvSpPr>
            <p:cNvPr id="20521" name="Line 66"/>
            <p:cNvSpPr>
              <a:spLocks noChangeShapeType="1"/>
            </p:cNvSpPr>
            <p:nvPr/>
          </p:nvSpPr>
          <p:spPr bwMode="auto">
            <a:xfrm flipH="1">
              <a:off x="100484" y="693204"/>
              <a:ext cx="1631950" cy="1"/>
            </a:xfrm>
            <a:prstGeom prst="line">
              <a:avLst/>
            </a:prstGeom>
            <a:noFill/>
            <a:ln w="19050">
              <a:solidFill>
                <a:srgbClr val="9B827D"/>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sp>
          <p:nvSpPr>
            <p:cNvPr id="20522" name="Text Box 67"/>
            <p:cNvSpPr>
              <a:spLocks noChangeArrowheads="1"/>
            </p:cNvSpPr>
            <p:nvPr/>
          </p:nvSpPr>
          <p:spPr bwMode="auto">
            <a:xfrm>
              <a:off x="0" y="0"/>
              <a:ext cx="1759024" cy="64665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spAutoFit/>
            </a:bodyPr>
            <a:lstStyle>
              <a:lvl1pPr>
                <a:spcBef>
                  <a:spcPct val="20000"/>
                </a:spcBef>
                <a:buChar char="•"/>
                <a:defRPr sz="1500">
                  <a:solidFill>
                    <a:srgbClr val="080808"/>
                  </a:solidFill>
                  <a:latin typeface="Arial" panose="020B0604020202020204" pitchFamily="34" charset="0"/>
                  <a:ea typeface="仿宋_GB2312" pitchFamily="1" charset="-122"/>
                </a:defRPr>
              </a:lvl1pPr>
              <a:lvl2pPr marL="590550" indent="-228600">
                <a:spcBef>
                  <a:spcPct val="20000"/>
                </a:spcBef>
                <a:buChar char="–"/>
                <a:defRPr sz="1400">
                  <a:solidFill>
                    <a:srgbClr val="080808"/>
                  </a:solidFill>
                  <a:latin typeface="Arial" panose="020B0604020202020204" pitchFamily="34" charset="0"/>
                  <a:ea typeface="楷体_GB2312" pitchFamily="1" charset="-122"/>
                </a:defRPr>
              </a:lvl2pPr>
              <a:lvl3pPr marL="908050" indent="-182880">
                <a:spcBef>
                  <a:spcPct val="20000"/>
                </a:spcBef>
                <a:buChar char="•"/>
                <a:defRPr sz="2000">
                  <a:solidFill>
                    <a:schemeClr val="tx1"/>
                  </a:solidFill>
                  <a:latin typeface="Arial" panose="020B0604020202020204" pitchFamily="34" charset="0"/>
                  <a:ea typeface="宋体" panose="02010600030101010101" pitchFamily="2" charset="-122"/>
                </a:defRPr>
              </a:lvl3pPr>
              <a:lvl4pPr marL="1270000" indent="-180975">
                <a:spcBef>
                  <a:spcPct val="20000"/>
                </a:spcBef>
                <a:buChar char="–"/>
                <a:defRPr sz="1700">
                  <a:solidFill>
                    <a:schemeClr val="tx1"/>
                  </a:solidFill>
                  <a:latin typeface="Arial" panose="020B0604020202020204" pitchFamily="34" charset="0"/>
                  <a:ea typeface="宋体" panose="02010600030101010101" pitchFamily="2" charset="-122"/>
                </a:defRPr>
              </a:lvl4pPr>
              <a:lvl5pPr marL="1633855" indent="-182880">
                <a:spcBef>
                  <a:spcPct val="20000"/>
                </a:spcBef>
                <a:buChar char="»"/>
                <a:defRPr sz="1700">
                  <a:solidFill>
                    <a:schemeClr val="tx1"/>
                  </a:solidFill>
                  <a:latin typeface="Arial" panose="020B0604020202020204" pitchFamily="34" charset="0"/>
                  <a:ea typeface="宋体" panose="02010600030101010101" pitchFamily="2" charset="-122"/>
                </a:defRPr>
              </a:lvl5pPr>
              <a:lvl6pPr marL="2091055" indent="-182880"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6pPr>
              <a:lvl7pPr marL="2548255" indent="-182880"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7pPr>
              <a:lvl8pPr marL="3005455" indent="-182880"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8pPr>
              <a:lvl9pPr marL="3462655" indent="-182880"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9pPr>
            </a:lstStyle>
            <a:p>
              <a:pPr>
                <a:lnSpc>
                  <a:spcPct val="130000"/>
                </a:lnSpc>
                <a:spcBef>
                  <a:spcPct val="0"/>
                </a:spcBef>
                <a:buClr>
                  <a:schemeClr val="accent1"/>
                </a:buClr>
                <a:buFontTx/>
                <a:buNone/>
              </a:pPr>
              <a:r>
                <a:rPr lang="zh-CN" altLang="en-US" sz="1100">
                  <a:solidFill>
                    <a:schemeClr val="tx1"/>
                  </a:solidFill>
                  <a:latin typeface="宋体" panose="02010600030101010101" pitchFamily="2" charset="-122"/>
                  <a:ea typeface="宋体" panose="02010600030101010101" pitchFamily="2" charset="-122"/>
                  <a:sym typeface="宋体" panose="02010600030101010101" pitchFamily="2" charset="-122"/>
                </a:rPr>
                <a:t>单击此处添加文本</a:t>
              </a:r>
              <a:endParaRPr lang="en-US" sz="1100">
                <a:solidFill>
                  <a:schemeClr val="tx1"/>
                </a:solidFill>
                <a:latin typeface="宋体" panose="02010600030101010101" pitchFamily="2" charset="-122"/>
                <a:ea typeface="宋体" panose="02010600030101010101" pitchFamily="2" charset="-122"/>
                <a:sym typeface="宋体" panose="02010600030101010101" pitchFamily="2" charset="-122"/>
              </a:endParaRPr>
            </a:p>
            <a:p>
              <a:pPr>
                <a:lnSpc>
                  <a:spcPct val="130000"/>
                </a:lnSpc>
                <a:spcBef>
                  <a:spcPct val="0"/>
                </a:spcBef>
                <a:buClr>
                  <a:schemeClr val="accent1"/>
                </a:buClr>
                <a:buFontTx/>
                <a:buNone/>
              </a:pPr>
              <a:r>
                <a:rPr lang="zh-CN" altLang="en-US" sz="1100">
                  <a:solidFill>
                    <a:schemeClr val="tx1"/>
                  </a:solidFill>
                  <a:latin typeface="宋体" panose="02010600030101010101" pitchFamily="2" charset="-122"/>
                  <a:ea typeface="宋体" panose="02010600030101010101" pitchFamily="2" charset="-122"/>
                  <a:sym typeface="宋体" panose="02010600030101010101" pitchFamily="2" charset="-122"/>
                </a:rPr>
                <a:t>单击此处添加文本</a:t>
              </a:r>
              <a:endParaRPr lang="en-US" sz="1100">
                <a:solidFill>
                  <a:schemeClr val="tx1"/>
                </a:solidFill>
                <a:latin typeface="宋体" panose="02010600030101010101" pitchFamily="2" charset="-122"/>
                <a:ea typeface="宋体" panose="02010600030101010101" pitchFamily="2" charset="-122"/>
                <a:sym typeface="宋体" panose="02010600030101010101" pitchFamily="2" charset="-122"/>
              </a:endParaRPr>
            </a:p>
          </p:txBody>
        </p:sp>
      </p:grpSp>
      <p:grpSp>
        <p:nvGrpSpPr>
          <p:cNvPr id="20496" name="Group 16"/>
          <p:cNvGrpSpPr/>
          <p:nvPr/>
        </p:nvGrpSpPr>
        <p:grpSpPr bwMode="auto">
          <a:xfrm>
            <a:off x="2962275" y="1357314"/>
            <a:ext cx="1500188" cy="814387"/>
            <a:chOff x="0" y="0"/>
            <a:chExt cx="1891759" cy="1025340"/>
          </a:xfrm>
        </p:grpSpPr>
        <p:sp>
          <p:nvSpPr>
            <p:cNvPr id="4" name="Line 68"/>
            <p:cNvSpPr>
              <a:spLocks noChangeShapeType="1"/>
            </p:cNvSpPr>
            <p:nvPr/>
          </p:nvSpPr>
          <p:spPr bwMode="auto">
            <a:xfrm>
              <a:off x="923925" y="690377"/>
              <a:ext cx="1" cy="334963"/>
            </a:xfrm>
            <a:prstGeom prst="line">
              <a:avLst/>
            </a:prstGeom>
            <a:noFill/>
            <a:ln w="19050">
              <a:solidFill>
                <a:srgbClr val="9B827D"/>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sp>
          <p:nvSpPr>
            <p:cNvPr id="20518" name="Line 69"/>
            <p:cNvSpPr>
              <a:spLocks noChangeShapeType="1"/>
            </p:cNvSpPr>
            <p:nvPr/>
          </p:nvSpPr>
          <p:spPr bwMode="auto">
            <a:xfrm flipH="1">
              <a:off x="0" y="688790"/>
              <a:ext cx="1771650" cy="1"/>
            </a:xfrm>
            <a:prstGeom prst="line">
              <a:avLst/>
            </a:prstGeom>
            <a:noFill/>
            <a:ln w="19050">
              <a:solidFill>
                <a:srgbClr val="9B827D"/>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sp>
          <p:nvSpPr>
            <p:cNvPr id="20519" name="Text Box 70"/>
            <p:cNvSpPr>
              <a:spLocks noChangeArrowheads="1"/>
            </p:cNvSpPr>
            <p:nvPr/>
          </p:nvSpPr>
          <p:spPr bwMode="auto">
            <a:xfrm>
              <a:off x="70896" y="0"/>
              <a:ext cx="1820863" cy="6463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spAutoFit/>
            </a:bodyPr>
            <a:lstStyle>
              <a:lvl1pPr>
                <a:spcBef>
                  <a:spcPct val="20000"/>
                </a:spcBef>
                <a:buChar char="•"/>
                <a:defRPr sz="1500">
                  <a:solidFill>
                    <a:srgbClr val="080808"/>
                  </a:solidFill>
                  <a:latin typeface="Arial" panose="020B0604020202020204" pitchFamily="34" charset="0"/>
                  <a:ea typeface="仿宋_GB2312" pitchFamily="1" charset="-122"/>
                </a:defRPr>
              </a:lvl1pPr>
              <a:lvl2pPr marL="590550" indent="-228600">
                <a:spcBef>
                  <a:spcPct val="20000"/>
                </a:spcBef>
                <a:buChar char="–"/>
                <a:defRPr sz="1400">
                  <a:solidFill>
                    <a:srgbClr val="080808"/>
                  </a:solidFill>
                  <a:latin typeface="Arial" panose="020B0604020202020204" pitchFamily="34" charset="0"/>
                  <a:ea typeface="楷体_GB2312" pitchFamily="1" charset="-122"/>
                </a:defRPr>
              </a:lvl2pPr>
              <a:lvl3pPr marL="908050" indent="-182880">
                <a:spcBef>
                  <a:spcPct val="20000"/>
                </a:spcBef>
                <a:buChar char="•"/>
                <a:defRPr sz="2000">
                  <a:solidFill>
                    <a:schemeClr val="tx1"/>
                  </a:solidFill>
                  <a:latin typeface="Arial" panose="020B0604020202020204" pitchFamily="34" charset="0"/>
                  <a:ea typeface="宋体" panose="02010600030101010101" pitchFamily="2" charset="-122"/>
                </a:defRPr>
              </a:lvl3pPr>
              <a:lvl4pPr marL="1270000" indent="-180975">
                <a:spcBef>
                  <a:spcPct val="20000"/>
                </a:spcBef>
                <a:buChar char="–"/>
                <a:defRPr sz="1700">
                  <a:solidFill>
                    <a:schemeClr val="tx1"/>
                  </a:solidFill>
                  <a:latin typeface="Arial" panose="020B0604020202020204" pitchFamily="34" charset="0"/>
                  <a:ea typeface="宋体" panose="02010600030101010101" pitchFamily="2" charset="-122"/>
                </a:defRPr>
              </a:lvl4pPr>
              <a:lvl5pPr marL="1633855" indent="-182880">
                <a:spcBef>
                  <a:spcPct val="20000"/>
                </a:spcBef>
                <a:buChar char="»"/>
                <a:defRPr sz="1700">
                  <a:solidFill>
                    <a:schemeClr val="tx1"/>
                  </a:solidFill>
                  <a:latin typeface="Arial" panose="020B0604020202020204" pitchFamily="34" charset="0"/>
                  <a:ea typeface="宋体" panose="02010600030101010101" pitchFamily="2" charset="-122"/>
                </a:defRPr>
              </a:lvl5pPr>
              <a:lvl6pPr marL="2091055" indent="-182880"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6pPr>
              <a:lvl7pPr marL="2548255" indent="-182880"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7pPr>
              <a:lvl8pPr marL="3005455" indent="-182880"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8pPr>
              <a:lvl9pPr marL="3462655" indent="-182880"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9pPr>
            </a:lstStyle>
            <a:p>
              <a:pPr>
                <a:lnSpc>
                  <a:spcPct val="130000"/>
                </a:lnSpc>
                <a:spcBef>
                  <a:spcPct val="0"/>
                </a:spcBef>
                <a:buClr>
                  <a:schemeClr val="accent2"/>
                </a:buClr>
                <a:buFontTx/>
                <a:buNone/>
              </a:pPr>
              <a:r>
                <a:rPr lang="zh-CN" altLang="en-US" sz="1100">
                  <a:solidFill>
                    <a:schemeClr val="tx1"/>
                  </a:solidFill>
                  <a:latin typeface="宋体" panose="02010600030101010101" pitchFamily="2" charset="-122"/>
                  <a:ea typeface="宋体" panose="02010600030101010101" pitchFamily="2" charset="-122"/>
                  <a:sym typeface="宋体" panose="02010600030101010101" pitchFamily="2" charset="-122"/>
                </a:rPr>
                <a:t>单击此处添加文本</a:t>
              </a:r>
              <a:endParaRPr lang="en-US" sz="1100">
                <a:solidFill>
                  <a:schemeClr val="tx1"/>
                </a:solidFill>
                <a:latin typeface="宋体" panose="02010600030101010101" pitchFamily="2" charset="-122"/>
                <a:ea typeface="宋体" panose="02010600030101010101" pitchFamily="2" charset="-122"/>
                <a:sym typeface="宋体" panose="02010600030101010101" pitchFamily="2" charset="-122"/>
              </a:endParaRPr>
            </a:p>
            <a:p>
              <a:pPr>
                <a:lnSpc>
                  <a:spcPct val="130000"/>
                </a:lnSpc>
                <a:spcBef>
                  <a:spcPct val="0"/>
                </a:spcBef>
                <a:buClr>
                  <a:schemeClr val="accent2"/>
                </a:buClr>
                <a:buFontTx/>
                <a:buNone/>
              </a:pPr>
              <a:r>
                <a:rPr lang="zh-CN" altLang="en-US" sz="1100">
                  <a:solidFill>
                    <a:schemeClr val="tx1"/>
                  </a:solidFill>
                  <a:latin typeface="宋体" panose="02010600030101010101" pitchFamily="2" charset="-122"/>
                  <a:ea typeface="宋体" panose="02010600030101010101" pitchFamily="2" charset="-122"/>
                  <a:sym typeface="宋体" panose="02010600030101010101" pitchFamily="2" charset="-122"/>
                </a:rPr>
                <a:t>单击此处添加文本</a:t>
              </a:r>
              <a:endParaRPr lang="en-US" sz="1100">
                <a:solidFill>
                  <a:schemeClr val="tx1"/>
                </a:solidFill>
                <a:latin typeface="宋体" panose="02010600030101010101" pitchFamily="2" charset="-122"/>
                <a:ea typeface="宋体" panose="02010600030101010101" pitchFamily="2" charset="-122"/>
                <a:sym typeface="宋体" panose="02010600030101010101" pitchFamily="2" charset="-122"/>
              </a:endParaRPr>
            </a:p>
          </p:txBody>
        </p:sp>
      </p:grpSp>
      <p:grpSp>
        <p:nvGrpSpPr>
          <p:cNvPr id="20500" name="Group 20"/>
          <p:cNvGrpSpPr/>
          <p:nvPr/>
        </p:nvGrpSpPr>
        <p:grpSpPr bwMode="auto">
          <a:xfrm>
            <a:off x="4543425" y="3154363"/>
            <a:ext cx="1468438" cy="782419"/>
            <a:chOff x="0" y="0"/>
            <a:chExt cx="1849437" cy="984824"/>
          </a:xfrm>
        </p:grpSpPr>
        <p:sp>
          <p:nvSpPr>
            <p:cNvPr id="5" name="Line 71"/>
            <p:cNvSpPr>
              <a:spLocks noChangeShapeType="1"/>
            </p:cNvSpPr>
            <p:nvPr/>
          </p:nvSpPr>
          <p:spPr bwMode="auto">
            <a:xfrm>
              <a:off x="846137" y="0"/>
              <a:ext cx="1" cy="334963"/>
            </a:xfrm>
            <a:prstGeom prst="line">
              <a:avLst/>
            </a:prstGeom>
            <a:noFill/>
            <a:ln w="19050">
              <a:solidFill>
                <a:srgbClr val="9B827D"/>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sp>
          <p:nvSpPr>
            <p:cNvPr id="20515" name="Line 72"/>
            <p:cNvSpPr>
              <a:spLocks noChangeShapeType="1"/>
            </p:cNvSpPr>
            <p:nvPr/>
          </p:nvSpPr>
          <p:spPr bwMode="auto">
            <a:xfrm flipH="1">
              <a:off x="34925" y="334963"/>
              <a:ext cx="1587500" cy="1"/>
            </a:xfrm>
            <a:prstGeom prst="line">
              <a:avLst/>
            </a:prstGeom>
            <a:noFill/>
            <a:ln w="19050">
              <a:solidFill>
                <a:srgbClr val="9B827D"/>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sp>
          <p:nvSpPr>
            <p:cNvPr id="20516" name="Text Box 73"/>
            <p:cNvSpPr>
              <a:spLocks noChangeArrowheads="1"/>
            </p:cNvSpPr>
            <p:nvPr/>
          </p:nvSpPr>
          <p:spPr bwMode="auto">
            <a:xfrm>
              <a:off x="0" y="338608"/>
              <a:ext cx="1849437" cy="6462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spAutoFit/>
            </a:bodyPr>
            <a:lstStyle>
              <a:lvl1pPr>
                <a:spcBef>
                  <a:spcPct val="20000"/>
                </a:spcBef>
                <a:buChar char="•"/>
                <a:defRPr sz="1500">
                  <a:solidFill>
                    <a:srgbClr val="080808"/>
                  </a:solidFill>
                  <a:latin typeface="Arial" panose="020B0604020202020204" pitchFamily="34" charset="0"/>
                  <a:ea typeface="仿宋_GB2312" pitchFamily="1" charset="-122"/>
                </a:defRPr>
              </a:lvl1pPr>
              <a:lvl2pPr marL="590550" indent="-228600">
                <a:spcBef>
                  <a:spcPct val="20000"/>
                </a:spcBef>
                <a:buChar char="–"/>
                <a:defRPr sz="1400">
                  <a:solidFill>
                    <a:srgbClr val="080808"/>
                  </a:solidFill>
                  <a:latin typeface="Arial" panose="020B0604020202020204" pitchFamily="34" charset="0"/>
                  <a:ea typeface="楷体_GB2312" pitchFamily="1" charset="-122"/>
                </a:defRPr>
              </a:lvl2pPr>
              <a:lvl3pPr marL="908050" indent="-182880">
                <a:spcBef>
                  <a:spcPct val="20000"/>
                </a:spcBef>
                <a:buChar char="•"/>
                <a:defRPr sz="2000">
                  <a:solidFill>
                    <a:schemeClr val="tx1"/>
                  </a:solidFill>
                  <a:latin typeface="Arial" panose="020B0604020202020204" pitchFamily="34" charset="0"/>
                  <a:ea typeface="宋体" panose="02010600030101010101" pitchFamily="2" charset="-122"/>
                </a:defRPr>
              </a:lvl3pPr>
              <a:lvl4pPr marL="1270000" indent="-180975">
                <a:spcBef>
                  <a:spcPct val="20000"/>
                </a:spcBef>
                <a:buChar char="–"/>
                <a:defRPr sz="1700">
                  <a:solidFill>
                    <a:schemeClr val="tx1"/>
                  </a:solidFill>
                  <a:latin typeface="Arial" panose="020B0604020202020204" pitchFamily="34" charset="0"/>
                  <a:ea typeface="宋体" panose="02010600030101010101" pitchFamily="2" charset="-122"/>
                </a:defRPr>
              </a:lvl4pPr>
              <a:lvl5pPr marL="1633855" indent="-182880">
                <a:spcBef>
                  <a:spcPct val="20000"/>
                </a:spcBef>
                <a:buChar char="»"/>
                <a:defRPr sz="1700">
                  <a:solidFill>
                    <a:schemeClr val="tx1"/>
                  </a:solidFill>
                  <a:latin typeface="Arial" panose="020B0604020202020204" pitchFamily="34" charset="0"/>
                  <a:ea typeface="宋体" panose="02010600030101010101" pitchFamily="2" charset="-122"/>
                </a:defRPr>
              </a:lvl5pPr>
              <a:lvl6pPr marL="2091055" indent="-182880"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6pPr>
              <a:lvl7pPr marL="2548255" indent="-182880"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7pPr>
              <a:lvl8pPr marL="3005455" indent="-182880"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8pPr>
              <a:lvl9pPr marL="3462655" indent="-182880"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9pPr>
            </a:lstStyle>
            <a:p>
              <a:pPr>
                <a:lnSpc>
                  <a:spcPct val="130000"/>
                </a:lnSpc>
                <a:spcBef>
                  <a:spcPct val="0"/>
                </a:spcBef>
                <a:buClr>
                  <a:schemeClr val="folHlink"/>
                </a:buClr>
                <a:buFontTx/>
                <a:buNone/>
              </a:pPr>
              <a:r>
                <a:rPr lang="en-US" altLang="zh-CN" sz="1100">
                  <a:solidFill>
                    <a:schemeClr val="tx1"/>
                  </a:solidFill>
                  <a:latin typeface="宋体" panose="02010600030101010101" pitchFamily="2" charset="-122"/>
                  <a:ea typeface="宋体" panose="02010600030101010101" pitchFamily="2" charset="-122"/>
                  <a:sym typeface="宋体" panose="02010600030101010101" pitchFamily="2" charset="-122"/>
                </a:rPr>
                <a:t> </a:t>
              </a:r>
              <a:r>
                <a:rPr lang="zh-CN" altLang="en-US" sz="1100">
                  <a:solidFill>
                    <a:schemeClr val="tx1"/>
                  </a:solidFill>
                  <a:latin typeface="宋体" panose="02010600030101010101" pitchFamily="2" charset="-122"/>
                  <a:ea typeface="宋体" panose="02010600030101010101" pitchFamily="2" charset="-122"/>
                  <a:sym typeface="宋体" panose="02010600030101010101" pitchFamily="2" charset="-122"/>
                </a:rPr>
                <a:t>单击此处添加文本</a:t>
              </a:r>
              <a:endParaRPr lang="en-US" sz="1100">
                <a:solidFill>
                  <a:schemeClr val="tx1"/>
                </a:solidFill>
                <a:latin typeface="宋体" panose="02010600030101010101" pitchFamily="2" charset="-122"/>
                <a:ea typeface="宋体" panose="02010600030101010101" pitchFamily="2" charset="-122"/>
                <a:sym typeface="宋体" panose="02010600030101010101" pitchFamily="2" charset="-122"/>
              </a:endParaRPr>
            </a:p>
            <a:p>
              <a:pPr>
                <a:lnSpc>
                  <a:spcPct val="130000"/>
                </a:lnSpc>
                <a:spcBef>
                  <a:spcPct val="0"/>
                </a:spcBef>
                <a:buClr>
                  <a:schemeClr val="folHlink"/>
                </a:buClr>
                <a:buFontTx/>
                <a:buNone/>
              </a:pPr>
              <a:r>
                <a:rPr lang="en-US" sz="1100">
                  <a:solidFill>
                    <a:schemeClr val="tx1"/>
                  </a:solidFill>
                  <a:latin typeface="宋体" panose="02010600030101010101" pitchFamily="2" charset="-122"/>
                  <a:ea typeface="宋体" panose="02010600030101010101" pitchFamily="2" charset="-122"/>
                  <a:sym typeface="宋体" panose="02010600030101010101" pitchFamily="2" charset="-122"/>
                </a:rPr>
                <a:t> </a:t>
              </a:r>
              <a:r>
                <a:rPr lang="zh-CN" altLang="en-US" sz="1100">
                  <a:solidFill>
                    <a:schemeClr val="tx1"/>
                  </a:solidFill>
                  <a:latin typeface="宋体" panose="02010600030101010101" pitchFamily="2" charset="-122"/>
                  <a:ea typeface="宋体" panose="02010600030101010101" pitchFamily="2" charset="-122"/>
                  <a:sym typeface="宋体" panose="02010600030101010101" pitchFamily="2" charset="-122"/>
                </a:rPr>
                <a:t>单击此处添加文本</a:t>
              </a:r>
              <a:endParaRPr lang="en-US" sz="1100">
                <a:solidFill>
                  <a:schemeClr val="tx1"/>
                </a:solidFill>
                <a:latin typeface="宋体" panose="02010600030101010101" pitchFamily="2" charset="-122"/>
                <a:ea typeface="宋体" panose="02010600030101010101" pitchFamily="2" charset="-122"/>
                <a:sym typeface="宋体" panose="02010600030101010101" pitchFamily="2" charset="-122"/>
              </a:endParaRPr>
            </a:p>
          </p:txBody>
        </p:sp>
      </p:grpSp>
      <p:grpSp>
        <p:nvGrpSpPr>
          <p:cNvPr id="20504" name="Group 24"/>
          <p:cNvGrpSpPr/>
          <p:nvPr/>
        </p:nvGrpSpPr>
        <p:grpSpPr bwMode="auto">
          <a:xfrm>
            <a:off x="850900" y="2154238"/>
            <a:ext cx="7259638" cy="995362"/>
            <a:chOff x="0" y="0"/>
            <a:chExt cx="5760" cy="790"/>
          </a:xfrm>
        </p:grpSpPr>
        <p:sp>
          <p:nvSpPr>
            <p:cNvPr id="20505" name="Line 75"/>
            <p:cNvSpPr>
              <a:spLocks noChangeShapeType="1"/>
            </p:cNvSpPr>
            <p:nvPr/>
          </p:nvSpPr>
          <p:spPr bwMode="auto">
            <a:xfrm flipH="1">
              <a:off x="0" y="399"/>
              <a:ext cx="652" cy="1"/>
            </a:xfrm>
            <a:prstGeom prst="line">
              <a:avLst/>
            </a:prstGeom>
            <a:noFill/>
            <a:ln w="76200">
              <a:solidFill>
                <a:srgbClr val="9B827D"/>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sp>
          <p:nvSpPr>
            <p:cNvPr id="20506" name="Line 76"/>
            <p:cNvSpPr>
              <a:spLocks noChangeShapeType="1"/>
            </p:cNvSpPr>
            <p:nvPr/>
          </p:nvSpPr>
          <p:spPr bwMode="auto">
            <a:xfrm flipH="1">
              <a:off x="3839" y="399"/>
              <a:ext cx="510" cy="1"/>
            </a:xfrm>
            <a:prstGeom prst="line">
              <a:avLst/>
            </a:prstGeom>
            <a:noFill/>
            <a:ln w="76200">
              <a:solidFill>
                <a:srgbClr val="9B827D"/>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sp>
          <p:nvSpPr>
            <p:cNvPr id="20507" name="Arc 77"/>
            <p:cNvSpPr>
              <a:spLocks noChangeArrowheads="1"/>
            </p:cNvSpPr>
            <p:nvPr/>
          </p:nvSpPr>
          <p:spPr bwMode="auto">
            <a:xfrm rot="16200000" flipV="1">
              <a:off x="2046" y="-174"/>
              <a:ext cx="412" cy="769"/>
            </a:xfrm>
            <a:custGeom>
              <a:avLst/>
              <a:gdLst>
                <a:gd name="T0" fmla="*/ 0 w 22794"/>
                <a:gd name="T1" fmla="*/ 0 h 43200"/>
                <a:gd name="T2" fmla="*/ 0 w 22794"/>
                <a:gd name="T3" fmla="*/ 14 h 43200"/>
                <a:gd name="T4" fmla="*/ 0 w 22794"/>
                <a:gd name="T5" fmla="*/ 7 h 43200"/>
                <a:gd name="T6" fmla="*/ 0 60000 65536"/>
                <a:gd name="T7" fmla="*/ 0 60000 65536"/>
                <a:gd name="T8" fmla="*/ 0 60000 65536"/>
                <a:gd name="T9" fmla="*/ 0 w 22794"/>
                <a:gd name="T10" fmla="*/ 0 h 43200"/>
                <a:gd name="T11" fmla="*/ 22794 w 22794"/>
                <a:gd name="T12" fmla="*/ 43200 h 43200"/>
              </a:gdLst>
              <a:ahLst/>
              <a:cxnLst>
                <a:cxn ang="T6">
                  <a:pos x="T0" y="T1"/>
                </a:cxn>
                <a:cxn ang="T7">
                  <a:pos x="T2" y="T3"/>
                </a:cxn>
                <a:cxn ang="T8">
                  <a:pos x="T4" y="T5"/>
                </a:cxn>
              </a:cxnLst>
              <a:rect l="T9" t="T10" r="T11" b="T12"/>
              <a:pathLst>
                <a:path w="22794" h="43200">
                  <a:moveTo>
                    <a:pt x="749" y="4"/>
                  </a:moveTo>
                  <a:cubicBezTo>
                    <a:pt x="897" y="1"/>
                    <a:pt x="1045" y="-1"/>
                    <a:pt x="1194" y="0"/>
                  </a:cubicBezTo>
                  <a:cubicBezTo>
                    <a:pt x="13123" y="0"/>
                    <a:pt x="22794" y="9670"/>
                    <a:pt x="22794" y="21600"/>
                  </a:cubicBezTo>
                  <a:cubicBezTo>
                    <a:pt x="22794" y="33529"/>
                    <a:pt x="13123" y="43200"/>
                    <a:pt x="1194" y="43200"/>
                  </a:cubicBezTo>
                  <a:cubicBezTo>
                    <a:pt x="795" y="43200"/>
                    <a:pt x="397" y="43188"/>
                    <a:pt x="0" y="43166"/>
                  </a:cubicBezTo>
                </a:path>
                <a:path w="22794" h="43200">
                  <a:moveTo>
                    <a:pt x="749" y="4"/>
                  </a:moveTo>
                  <a:cubicBezTo>
                    <a:pt x="897" y="1"/>
                    <a:pt x="1045" y="-1"/>
                    <a:pt x="1194" y="0"/>
                  </a:cubicBezTo>
                  <a:cubicBezTo>
                    <a:pt x="13123" y="0"/>
                    <a:pt x="22794" y="9670"/>
                    <a:pt x="22794" y="21600"/>
                  </a:cubicBezTo>
                  <a:cubicBezTo>
                    <a:pt x="22794" y="33529"/>
                    <a:pt x="13123" y="43200"/>
                    <a:pt x="1194" y="43200"/>
                  </a:cubicBezTo>
                  <a:cubicBezTo>
                    <a:pt x="795" y="43200"/>
                    <a:pt x="397" y="43188"/>
                    <a:pt x="0" y="43166"/>
                  </a:cubicBezTo>
                  <a:lnTo>
                    <a:pt x="1194" y="21600"/>
                  </a:lnTo>
                  <a:lnTo>
                    <a:pt x="749" y="4"/>
                  </a:lnTo>
                  <a:close/>
                </a:path>
              </a:pathLst>
            </a:custGeom>
            <a:noFill/>
            <a:ln w="76200" cap="flat" cmpd="sng">
              <a:solidFill>
                <a:srgbClr val="9B827D"/>
              </a:solidFill>
              <a:miter lim="800000"/>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2574" tIns="36287" rIns="72574" bIns="36287" anchor="ctr"/>
            <a:lstStyle/>
            <a:p>
              <a:endParaRPr lang="zh-CN" altLang="en-US"/>
            </a:p>
          </p:txBody>
        </p:sp>
        <p:sp>
          <p:nvSpPr>
            <p:cNvPr id="20508" name="Arc 78"/>
            <p:cNvSpPr>
              <a:spLocks noChangeArrowheads="1"/>
            </p:cNvSpPr>
            <p:nvPr/>
          </p:nvSpPr>
          <p:spPr bwMode="auto">
            <a:xfrm rot="16200000" flipV="1">
              <a:off x="4497" y="-175"/>
              <a:ext cx="418" cy="769"/>
            </a:xfrm>
            <a:custGeom>
              <a:avLst/>
              <a:gdLst>
                <a:gd name="T0" fmla="*/ 0 w 22794"/>
                <a:gd name="T1" fmla="*/ 0 h 43200"/>
                <a:gd name="T2" fmla="*/ 0 w 22794"/>
                <a:gd name="T3" fmla="*/ 14 h 43200"/>
                <a:gd name="T4" fmla="*/ 0 w 22794"/>
                <a:gd name="T5" fmla="*/ 7 h 43200"/>
                <a:gd name="T6" fmla="*/ 0 60000 65536"/>
                <a:gd name="T7" fmla="*/ 0 60000 65536"/>
                <a:gd name="T8" fmla="*/ 0 60000 65536"/>
                <a:gd name="T9" fmla="*/ 0 w 22794"/>
                <a:gd name="T10" fmla="*/ 0 h 43200"/>
                <a:gd name="T11" fmla="*/ 22794 w 22794"/>
                <a:gd name="T12" fmla="*/ 43200 h 43200"/>
              </a:gdLst>
              <a:ahLst/>
              <a:cxnLst>
                <a:cxn ang="T6">
                  <a:pos x="T0" y="T1"/>
                </a:cxn>
                <a:cxn ang="T7">
                  <a:pos x="T2" y="T3"/>
                </a:cxn>
                <a:cxn ang="T8">
                  <a:pos x="T4" y="T5"/>
                </a:cxn>
              </a:cxnLst>
              <a:rect l="T9" t="T10" r="T11" b="T12"/>
              <a:pathLst>
                <a:path w="22794" h="43200">
                  <a:moveTo>
                    <a:pt x="749" y="4"/>
                  </a:moveTo>
                  <a:cubicBezTo>
                    <a:pt x="897" y="1"/>
                    <a:pt x="1045" y="-1"/>
                    <a:pt x="1194" y="0"/>
                  </a:cubicBezTo>
                  <a:cubicBezTo>
                    <a:pt x="13123" y="0"/>
                    <a:pt x="22794" y="9670"/>
                    <a:pt x="22794" y="21600"/>
                  </a:cubicBezTo>
                  <a:cubicBezTo>
                    <a:pt x="22794" y="33529"/>
                    <a:pt x="13123" y="43200"/>
                    <a:pt x="1194" y="43200"/>
                  </a:cubicBezTo>
                  <a:cubicBezTo>
                    <a:pt x="795" y="43200"/>
                    <a:pt x="397" y="43188"/>
                    <a:pt x="0" y="43166"/>
                  </a:cubicBezTo>
                </a:path>
                <a:path w="22794" h="43200">
                  <a:moveTo>
                    <a:pt x="749" y="4"/>
                  </a:moveTo>
                  <a:cubicBezTo>
                    <a:pt x="897" y="1"/>
                    <a:pt x="1045" y="-1"/>
                    <a:pt x="1194" y="0"/>
                  </a:cubicBezTo>
                  <a:cubicBezTo>
                    <a:pt x="13123" y="0"/>
                    <a:pt x="22794" y="9670"/>
                    <a:pt x="22794" y="21600"/>
                  </a:cubicBezTo>
                  <a:cubicBezTo>
                    <a:pt x="22794" y="33529"/>
                    <a:pt x="13123" y="43200"/>
                    <a:pt x="1194" y="43200"/>
                  </a:cubicBezTo>
                  <a:cubicBezTo>
                    <a:pt x="795" y="43200"/>
                    <a:pt x="397" y="43188"/>
                    <a:pt x="0" y="43166"/>
                  </a:cubicBezTo>
                  <a:lnTo>
                    <a:pt x="1194" y="21600"/>
                  </a:lnTo>
                  <a:lnTo>
                    <a:pt x="749" y="4"/>
                  </a:lnTo>
                  <a:close/>
                </a:path>
              </a:pathLst>
            </a:custGeom>
            <a:noFill/>
            <a:ln w="76200" cap="flat" cmpd="sng">
              <a:solidFill>
                <a:srgbClr val="9B827D"/>
              </a:solidFill>
              <a:miter lim="800000"/>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2574" tIns="36287" rIns="72574" bIns="36287" anchor="ctr"/>
            <a:lstStyle/>
            <a:p>
              <a:endParaRPr lang="zh-CN" altLang="en-US"/>
            </a:p>
          </p:txBody>
        </p:sp>
        <p:sp>
          <p:nvSpPr>
            <p:cNvPr id="20509" name="Line 79"/>
            <p:cNvSpPr>
              <a:spLocks noChangeShapeType="1"/>
            </p:cNvSpPr>
            <p:nvPr/>
          </p:nvSpPr>
          <p:spPr bwMode="auto">
            <a:xfrm flipH="1">
              <a:off x="2619" y="399"/>
              <a:ext cx="496" cy="1"/>
            </a:xfrm>
            <a:prstGeom prst="line">
              <a:avLst/>
            </a:prstGeom>
            <a:noFill/>
            <a:ln w="76200">
              <a:solidFill>
                <a:srgbClr val="9B827D"/>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sp>
          <p:nvSpPr>
            <p:cNvPr id="20510" name="Arc 80"/>
            <p:cNvSpPr>
              <a:spLocks noChangeArrowheads="1"/>
            </p:cNvSpPr>
            <p:nvPr/>
          </p:nvSpPr>
          <p:spPr bwMode="auto">
            <a:xfrm rot="5400000">
              <a:off x="3272" y="198"/>
              <a:ext cx="400" cy="769"/>
            </a:xfrm>
            <a:custGeom>
              <a:avLst/>
              <a:gdLst>
                <a:gd name="T0" fmla="*/ 0 w 22794"/>
                <a:gd name="T1" fmla="*/ 0 h 43200"/>
                <a:gd name="T2" fmla="*/ 0 w 22794"/>
                <a:gd name="T3" fmla="*/ 14 h 43200"/>
                <a:gd name="T4" fmla="*/ 0 w 22794"/>
                <a:gd name="T5" fmla="*/ 7 h 43200"/>
                <a:gd name="T6" fmla="*/ 0 60000 65536"/>
                <a:gd name="T7" fmla="*/ 0 60000 65536"/>
                <a:gd name="T8" fmla="*/ 0 60000 65536"/>
                <a:gd name="T9" fmla="*/ 0 w 22794"/>
                <a:gd name="T10" fmla="*/ 0 h 43200"/>
                <a:gd name="T11" fmla="*/ 22794 w 22794"/>
                <a:gd name="T12" fmla="*/ 43200 h 43200"/>
              </a:gdLst>
              <a:ahLst/>
              <a:cxnLst>
                <a:cxn ang="T6">
                  <a:pos x="T0" y="T1"/>
                </a:cxn>
                <a:cxn ang="T7">
                  <a:pos x="T2" y="T3"/>
                </a:cxn>
                <a:cxn ang="T8">
                  <a:pos x="T4" y="T5"/>
                </a:cxn>
              </a:cxnLst>
              <a:rect l="T9" t="T10" r="T11" b="T12"/>
              <a:pathLst>
                <a:path w="22794" h="43200">
                  <a:moveTo>
                    <a:pt x="749" y="4"/>
                  </a:moveTo>
                  <a:cubicBezTo>
                    <a:pt x="897" y="1"/>
                    <a:pt x="1045" y="-1"/>
                    <a:pt x="1194" y="0"/>
                  </a:cubicBezTo>
                  <a:cubicBezTo>
                    <a:pt x="13123" y="0"/>
                    <a:pt x="22794" y="9670"/>
                    <a:pt x="22794" y="21600"/>
                  </a:cubicBezTo>
                  <a:cubicBezTo>
                    <a:pt x="22794" y="33529"/>
                    <a:pt x="13123" y="43200"/>
                    <a:pt x="1194" y="43200"/>
                  </a:cubicBezTo>
                  <a:cubicBezTo>
                    <a:pt x="795" y="43200"/>
                    <a:pt x="397" y="43188"/>
                    <a:pt x="0" y="43166"/>
                  </a:cubicBezTo>
                </a:path>
                <a:path w="22794" h="43200">
                  <a:moveTo>
                    <a:pt x="749" y="4"/>
                  </a:moveTo>
                  <a:cubicBezTo>
                    <a:pt x="897" y="1"/>
                    <a:pt x="1045" y="-1"/>
                    <a:pt x="1194" y="0"/>
                  </a:cubicBezTo>
                  <a:cubicBezTo>
                    <a:pt x="13123" y="0"/>
                    <a:pt x="22794" y="9670"/>
                    <a:pt x="22794" y="21600"/>
                  </a:cubicBezTo>
                  <a:cubicBezTo>
                    <a:pt x="22794" y="33529"/>
                    <a:pt x="13123" y="43200"/>
                    <a:pt x="1194" y="43200"/>
                  </a:cubicBezTo>
                  <a:cubicBezTo>
                    <a:pt x="795" y="43200"/>
                    <a:pt x="397" y="43188"/>
                    <a:pt x="0" y="43166"/>
                  </a:cubicBezTo>
                  <a:lnTo>
                    <a:pt x="1194" y="21600"/>
                  </a:lnTo>
                  <a:lnTo>
                    <a:pt x="749" y="4"/>
                  </a:lnTo>
                  <a:close/>
                </a:path>
              </a:pathLst>
            </a:custGeom>
            <a:noFill/>
            <a:ln w="76200" cap="flat" cmpd="sng">
              <a:solidFill>
                <a:srgbClr val="9B827D"/>
              </a:solidFill>
              <a:miter lim="800000"/>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2574" tIns="36287" rIns="72574" bIns="36287" anchor="ctr"/>
            <a:lstStyle/>
            <a:p>
              <a:endParaRPr lang="zh-CN" altLang="en-US"/>
            </a:p>
          </p:txBody>
        </p:sp>
        <p:sp>
          <p:nvSpPr>
            <p:cNvPr id="20511" name="Line 81"/>
            <p:cNvSpPr>
              <a:spLocks noChangeShapeType="1"/>
            </p:cNvSpPr>
            <p:nvPr/>
          </p:nvSpPr>
          <p:spPr bwMode="auto">
            <a:xfrm flipH="1">
              <a:off x="5071" y="399"/>
              <a:ext cx="689" cy="1"/>
            </a:xfrm>
            <a:prstGeom prst="line">
              <a:avLst/>
            </a:prstGeom>
            <a:noFill/>
            <a:ln w="76200">
              <a:solidFill>
                <a:srgbClr val="9B827D"/>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sp>
          <p:nvSpPr>
            <p:cNvPr id="20512" name="Line 82"/>
            <p:cNvSpPr>
              <a:spLocks noChangeShapeType="1"/>
            </p:cNvSpPr>
            <p:nvPr/>
          </p:nvSpPr>
          <p:spPr bwMode="auto">
            <a:xfrm flipH="1">
              <a:off x="1377" y="399"/>
              <a:ext cx="523" cy="1"/>
            </a:xfrm>
            <a:prstGeom prst="line">
              <a:avLst/>
            </a:prstGeom>
            <a:noFill/>
            <a:ln w="76200">
              <a:solidFill>
                <a:srgbClr val="9B827D"/>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sp>
          <p:nvSpPr>
            <p:cNvPr id="20513" name="Arc 83"/>
            <p:cNvSpPr>
              <a:spLocks noChangeArrowheads="1"/>
            </p:cNvSpPr>
            <p:nvPr/>
          </p:nvSpPr>
          <p:spPr bwMode="auto">
            <a:xfrm rot="5400000">
              <a:off x="809" y="198"/>
              <a:ext cx="400" cy="769"/>
            </a:xfrm>
            <a:custGeom>
              <a:avLst/>
              <a:gdLst>
                <a:gd name="T0" fmla="*/ 0 w 22794"/>
                <a:gd name="T1" fmla="*/ 0 h 43200"/>
                <a:gd name="T2" fmla="*/ 0 w 22794"/>
                <a:gd name="T3" fmla="*/ 14 h 43200"/>
                <a:gd name="T4" fmla="*/ 0 w 22794"/>
                <a:gd name="T5" fmla="*/ 7 h 43200"/>
                <a:gd name="T6" fmla="*/ 0 60000 65536"/>
                <a:gd name="T7" fmla="*/ 0 60000 65536"/>
                <a:gd name="T8" fmla="*/ 0 60000 65536"/>
                <a:gd name="T9" fmla="*/ 0 w 22794"/>
                <a:gd name="T10" fmla="*/ 0 h 43200"/>
                <a:gd name="T11" fmla="*/ 22794 w 22794"/>
                <a:gd name="T12" fmla="*/ 43200 h 43200"/>
              </a:gdLst>
              <a:ahLst/>
              <a:cxnLst>
                <a:cxn ang="T6">
                  <a:pos x="T0" y="T1"/>
                </a:cxn>
                <a:cxn ang="T7">
                  <a:pos x="T2" y="T3"/>
                </a:cxn>
                <a:cxn ang="T8">
                  <a:pos x="T4" y="T5"/>
                </a:cxn>
              </a:cxnLst>
              <a:rect l="T9" t="T10" r="T11" b="T12"/>
              <a:pathLst>
                <a:path w="22794" h="43200">
                  <a:moveTo>
                    <a:pt x="749" y="4"/>
                  </a:moveTo>
                  <a:cubicBezTo>
                    <a:pt x="897" y="1"/>
                    <a:pt x="1045" y="-1"/>
                    <a:pt x="1194" y="0"/>
                  </a:cubicBezTo>
                  <a:cubicBezTo>
                    <a:pt x="13123" y="0"/>
                    <a:pt x="22794" y="9670"/>
                    <a:pt x="22794" y="21600"/>
                  </a:cubicBezTo>
                  <a:cubicBezTo>
                    <a:pt x="22794" y="33529"/>
                    <a:pt x="13123" y="43200"/>
                    <a:pt x="1194" y="43200"/>
                  </a:cubicBezTo>
                  <a:cubicBezTo>
                    <a:pt x="795" y="43200"/>
                    <a:pt x="397" y="43188"/>
                    <a:pt x="0" y="43166"/>
                  </a:cubicBezTo>
                </a:path>
                <a:path w="22794" h="43200">
                  <a:moveTo>
                    <a:pt x="749" y="4"/>
                  </a:moveTo>
                  <a:cubicBezTo>
                    <a:pt x="897" y="1"/>
                    <a:pt x="1045" y="-1"/>
                    <a:pt x="1194" y="0"/>
                  </a:cubicBezTo>
                  <a:cubicBezTo>
                    <a:pt x="13123" y="0"/>
                    <a:pt x="22794" y="9670"/>
                    <a:pt x="22794" y="21600"/>
                  </a:cubicBezTo>
                  <a:cubicBezTo>
                    <a:pt x="22794" y="33529"/>
                    <a:pt x="13123" y="43200"/>
                    <a:pt x="1194" y="43200"/>
                  </a:cubicBezTo>
                  <a:cubicBezTo>
                    <a:pt x="795" y="43200"/>
                    <a:pt x="397" y="43188"/>
                    <a:pt x="0" y="43166"/>
                  </a:cubicBezTo>
                  <a:lnTo>
                    <a:pt x="1194" y="21600"/>
                  </a:lnTo>
                  <a:lnTo>
                    <a:pt x="749" y="4"/>
                  </a:lnTo>
                  <a:close/>
                </a:path>
              </a:pathLst>
            </a:custGeom>
            <a:noFill/>
            <a:ln w="76200" cap="flat" cmpd="sng">
              <a:solidFill>
                <a:srgbClr val="9B827D"/>
              </a:solidFill>
              <a:miter lim="800000"/>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2574" tIns="36287" rIns="72574" bIns="36287" anchor="ctr"/>
            <a:lstStyle/>
            <a:p>
              <a:endParaRPr lang="zh-CN" altLang="en-US"/>
            </a:p>
          </p:txBody>
        </p:sp>
      </p:grpSp>
      <p:grpSp>
        <p:nvGrpSpPr>
          <p:cNvPr id="20514" name="Group 34"/>
          <p:cNvGrpSpPr/>
          <p:nvPr/>
        </p:nvGrpSpPr>
        <p:grpSpPr bwMode="auto">
          <a:xfrm>
            <a:off x="1701800" y="2238376"/>
            <a:ext cx="849313" cy="847725"/>
            <a:chOff x="0" y="0"/>
            <a:chExt cx="1134126" cy="1134126"/>
          </a:xfrm>
        </p:grpSpPr>
        <p:sp>
          <p:nvSpPr>
            <p:cNvPr id="20503" name="椭圆 93"/>
            <p:cNvSpPr>
              <a:spLocks noChangeArrowheads="1"/>
            </p:cNvSpPr>
            <p:nvPr/>
          </p:nvSpPr>
          <p:spPr bwMode="auto">
            <a:xfrm>
              <a:off x="0" y="0"/>
              <a:ext cx="1134126" cy="1134126"/>
            </a:xfrm>
            <a:prstGeom prst="ellipse">
              <a:avLst/>
            </a:prstGeom>
            <a:gradFill rotWithShape="1">
              <a:gsLst>
                <a:gs pos="0">
                  <a:srgbClr val="FAB400"/>
                </a:gs>
                <a:gs pos="100000">
                  <a:srgbClr val="EE9320"/>
                </a:gs>
              </a:gsLst>
              <a:lin ang="5400000" scaled="1"/>
            </a:gradFill>
            <a:ln w="25400">
              <a:solidFill>
                <a:srgbClr val="FFFFEB"/>
              </a:solid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nchor="ct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r>
                <a:rPr lang="zh-CN" altLang="en-US" sz="1200" b="1">
                  <a:solidFill>
                    <a:srgbClr val="FFFFFF"/>
                  </a:solidFill>
                  <a:latin typeface="宋体" panose="02010600030101010101" pitchFamily="2" charset="-122"/>
                  <a:sym typeface="宋体" panose="02010600030101010101" pitchFamily="2" charset="-122"/>
                </a:rPr>
                <a:t>文本</a:t>
              </a:r>
              <a:endParaRPr lang="zh-CN" altLang="en-US" sz="1400"/>
            </a:p>
          </p:txBody>
        </p:sp>
        <p:sp>
          <p:nvSpPr>
            <p:cNvPr id="6" name="椭圆 94"/>
            <p:cNvSpPr>
              <a:spLocks noChangeArrowheads="1"/>
            </p:cNvSpPr>
            <p:nvPr/>
          </p:nvSpPr>
          <p:spPr bwMode="auto">
            <a:xfrm>
              <a:off x="162018" y="25045"/>
              <a:ext cx="792088" cy="579980"/>
            </a:xfrm>
            <a:prstGeom prst="ellipse">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nchor="ct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endParaRPr lang="zh-CN" altLang="zh-CN" sz="1400">
                <a:solidFill>
                  <a:srgbClr val="FFFFFF"/>
                </a:solidFill>
                <a:latin typeface="宋体" panose="02010600030101010101" pitchFamily="2" charset="-122"/>
                <a:sym typeface="宋体" panose="02010600030101010101" pitchFamily="2" charset="-122"/>
              </a:endParaRPr>
            </a:p>
          </p:txBody>
        </p:sp>
      </p:grpSp>
      <p:grpSp>
        <p:nvGrpSpPr>
          <p:cNvPr id="20517" name="Group 37"/>
          <p:cNvGrpSpPr/>
          <p:nvPr/>
        </p:nvGrpSpPr>
        <p:grpSpPr bwMode="auto">
          <a:xfrm>
            <a:off x="3286125" y="2233614"/>
            <a:ext cx="847725" cy="847725"/>
            <a:chOff x="0" y="0"/>
            <a:chExt cx="1134126" cy="1134126"/>
          </a:xfrm>
        </p:grpSpPr>
        <p:sp>
          <p:nvSpPr>
            <p:cNvPr id="20501" name="椭圆 96"/>
            <p:cNvSpPr>
              <a:spLocks noChangeArrowheads="1"/>
            </p:cNvSpPr>
            <p:nvPr/>
          </p:nvSpPr>
          <p:spPr bwMode="auto">
            <a:xfrm>
              <a:off x="0" y="0"/>
              <a:ext cx="1134126" cy="1134126"/>
            </a:xfrm>
            <a:prstGeom prst="ellipse">
              <a:avLst/>
            </a:prstGeom>
            <a:solidFill>
              <a:schemeClr val="accent1"/>
            </a:solidFill>
            <a:ln w="25400">
              <a:solidFill>
                <a:srgbClr val="FFFFEB"/>
              </a:solid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nchor="ct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r>
                <a:rPr lang="zh-CN" altLang="en-US" sz="1200" b="1">
                  <a:solidFill>
                    <a:srgbClr val="FFFFFF"/>
                  </a:solidFill>
                  <a:latin typeface="宋体" panose="02010600030101010101" pitchFamily="2" charset="-122"/>
                  <a:sym typeface="宋体" panose="02010600030101010101" pitchFamily="2" charset="-122"/>
                </a:rPr>
                <a:t>文本</a:t>
              </a:r>
            </a:p>
          </p:txBody>
        </p:sp>
        <p:sp>
          <p:nvSpPr>
            <p:cNvPr id="20502" name="椭圆 97"/>
            <p:cNvSpPr>
              <a:spLocks noChangeArrowheads="1"/>
            </p:cNvSpPr>
            <p:nvPr/>
          </p:nvSpPr>
          <p:spPr bwMode="auto">
            <a:xfrm>
              <a:off x="171019" y="35821"/>
              <a:ext cx="792088" cy="579981"/>
            </a:xfrm>
            <a:prstGeom prst="ellipse">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nchor="ct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endParaRPr lang="zh-CN" altLang="zh-CN" sz="1200" b="1">
                <a:solidFill>
                  <a:srgbClr val="FFFFFF"/>
                </a:solidFill>
                <a:latin typeface="宋体" panose="02010600030101010101" pitchFamily="2" charset="-122"/>
                <a:sym typeface="宋体" panose="02010600030101010101" pitchFamily="2" charset="-122"/>
              </a:endParaRPr>
            </a:p>
          </p:txBody>
        </p:sp>
      </p:grpSp>
      <p:grpSp>
        <p:nvGrpSpPr>
          <p:cNvPr id="20520" name="Group 40"/>
          <p:cNvGrpSpPr/>
          <p:nvPr/>
        </p:nvGrpSpPr>
        <p:grpSpPr bwMode="auto">
          <a:xfrm>
            <a:off x="6365875" y="2222500"/>
            <a:ext cx="847725" cy="846138"/>
            <a:chOff x="0" y="0"/>
            <a:chExt cx="1134126" cy="1134126"/>
          </a:xfrm>
        </p:grpSpPr>
        <p:sp>
          <p:nvSpPr>
            <p:cNvPr id="20499" name="椭圆 99"/>
            <p:cNvSpPr>
              <a:spLocks noChangeArrowheads="1"/>
            </p:cNvSpPr>
            <p:nvPr/>
          </p:nvSpPr>
          <p:spPr bwMode="auto">
            <a:xfrm>
              <a:off x="0" y="0"/>
              <a:ext cx="1134126" cy="1134126"/>
            </a:xfrm>
            <a:prstGeom prst="ellipse">
              <a:avLst/>
            </a:prstGeom>
            <a:gradFill rotWithShape="1">
              <a:gsLst>
                <a:gs pos="0">
                  <a:srgbClr val="BEB496"/>
                </a:gs>
                <a:gs pos="100000">
                  <a:srgbClr val="9B827D"/>
                </a:gs>
              </a:gsLst>
              <a:lin ang="5400000" scaled="1"/>
            </a:gradFill>
            <a:ln w="25400">
              <a:solidFill>
                <a:srgbClr val="FFFFEB"/>
              </a:solid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nchor="ct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r>
                <a:rPr lang="zh-CN" altLang="en-US" sz="1200" b="1">
                  <a:solidFill>
                    <a:srgbClr val="FFFFFF"/>
                  </a:solidFill>
                  <a:latin typeface="宋体" panose="02010600030101010101" pitchFamily="2" charset="-122"/>
                  <a:sym typeface="宋体" panose="02010600030101010101" pitchFamily="2" charset="-122"/>
                </a:rPr>
                <a:t>文本</a:t>
              </a:r>
            </a:p>
          </p:txBody>
        </p:sp>
        <p:sp>
          <p:nvSpPr>
            <p:cNvPr id="7" name="椭圆 100"/>
            <p:cNvSpPr>
              <a:spLocks noChangeArrowheads="1"/>
            </p:cNvSpPr>
            <p:nvPr/>
          </p:nvSpPr>
          <p:spPr bwMode="auto">
            <a:xfrm>
              <a:off x="171019" y="25045"/>
              <a:ext cx="792088" cy="579980"/>
            </a:xfrm>
            <a:prstGeom prst="ellipse">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nchor="ct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endParaRPr lang="zh-CN" altLang="zh-CN" sz="1200" b="1">
                <a:solidFill>
                  <a:srgbClr val="FFFFFF"/>
                </a:solidFill>
                <a:latin typeface="宋体" panose="02010600030101010101" pitchFamily="2" charset="-122"/>
                <a:sym typeface="宋体" panose="02010600030101010101" pitchFamily="2" charset="-122"/>
              </a:endParaRPr>
            </a:p>
          </p:txBody>
        </p:sp>
      </p:grpSp>
      <p:grpSp>
        <p:nvGrpSpPr>
          <p:cNvPr id="20523" name="Group 43"/>
          <p:cNvGrpSpPr/>
          <p:nvPr/>
        </p:nvGrpSpPr>
        <p:grpSpPr bwMode="auto">
          <a:xfrm>
            <a:off x="4810125" y="2244725"/>
            <a:ext cx="847725" cy="847725"/>
            <a:chOff x="0" y="0"/>
            <a:chExt cx="1134126" cy="1134126"/>
          </a:xfrm>
        </p:grpSpPr>
        <p:sp>
          <p:nvSpPr>
            <p:cNvPr id="20497" name="椭圆 102"/>
            <p:cNvSpPr>
              <a:spLocks noChangeArrowheads="1"/>
            </p:cNvSpPr>
            <p:nvPr/>
          </p:nvSpPr>
          <p:spPr bwMode="auto">
            <a:xfrm>
              <a:off x="0" y="0"/>
              <a:ext cx="1134126" cy="1134126"/>
            </a:xfrm>
            <a:prstGeom prst="ellipse">
              <a:avLst/>
            </a:prstGeom>
            <a:gradFill rotWithShape="1">
              <a:gsLst>
                <a:gs pos="0">
                  <a:srgbClr val="D99694"/>
                </a:gs>
                <a:gs pos="100000">
                  <a:srgbClr val="953735"/>
                </a:gs>
              </a:gsLst>
              <a:lin ang="5400000" scaled="1"/>
            </a:gradFill>
            <a:ln w="25400">
              <a:solidFill>
                <a:srgbClr val="FFFFEB"/>
              </a:solid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nchor="ct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r>
                <a:rPr lang="zh-CN" altLang="en-US" sz="1200" b="1">
                  <a:solidFill>
                    <a:srgbClr val="FFFFFF"/>
                  </a:solidFill>
                  <a:latin typeface="宋体" panose="02010600030101010101" pitchFamily="2" charset="-122"/>
                  <a:sym typeface="宋体" panose="02010600030101010101" pitchFamily="2" charset="-122"/>
                </a:rPr>
                <a:t>文本</a:t>
              </a:r>
            </a:p>
          </p:txBody>
        </p:sp>
        <p:sp>
          <p:nvSpPr>
            <p:cNvPr id="20498" name="椭圆 103"/>
            <p:cNvSpPr>
              <a:spLocks noChangeArrowheads="1"/>
            </p:cNvSpPr>
            <p:nvPr/>
          </p:nvSpPr>
          <p:spPr bwMode="auto">
            <a:xfrm>
              <a:off x="171019" y="25045"/>
              <a:ext cx="792088" cy="579980"/>
            </a:xfrm>
            <a:prstGeom prst="ellipse">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nchor="ct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endParaRPr lang="zh-CN" altLang="zh-CN" sz="1200" b="1">
                <a:solidFill>
                  <a:srgbClr val="FFFFFF"/>
                </a:solidFill>
                <a:latin typeface="宋体" panose="02010600030101010101" pitchFamily="2" charset="-122"/>
                <a:sym typeface="宋体" panose="02010600030101010101" pitchFamily="2" charset="-122"/>
              </a:endParaRPr>
            </a:p>
          </p:txBody>
        </p:sp>
      </p:gr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20482"/>
                                        </p:tgtEl>
                                        <p:attrNameLst>
                                          <p:attrName>style.visibility</p:attrName>
                                        </p:attrNameLst>
                                      </p:cBhvr>
                                      <p:to>
                                        <p:strVal val="visible"/>
                                      </p:to>
                                    </p:set>
                                    <p:anim calcmode="lin" valueType="num">
                                      <p:cBhvr>
                                        <p:cTn id="7" dur="500" fill="hold"/>
                                        <p:tgtEl>
                                          <p:spTgt spid="20482"/>
                                        </p:tgtEl>
                                        <p:attrNameLst>
                                          <p:attrName>ppt_w</p:attrName>
                                        </p:attrNameLst>
                                      </p:cBhvr>
                                      <p:tavLst>
                                        <p:tav tm="0">
                                          <p:val>
                                            <p:fltVal val="0"/>
                                          </p:val>
                                        </p:tav>
                                        <p:tav tm="100000">
                                          <p:val>
                                            <p:strVal val="#ppt_w"/>
                                          </p:val>
                                        </p:tav>
                                      </p:tavLst>
                                    </p:anim>
                                    <p:anim calcmode="lin" valueType="num">
                                      <p:cBhvr>
                                        <p:cTn id="8" dur="500" fill="hold"/>
                                        <p:tgtEl>
                                          <p:spTgt spid="2048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8" presetClass="entr" presetSubtype="3" fill="hold" grpId="0" nodeType="afterEffect">
                                  <p:stCondLst>
                                    <p:cond delay="0"/>
                                  </p:stCondLst>
                                  <p:childTnLst>
                                    <p:set>
                                      <p:cBhvr>
                                        <p:cTn id="11" dur="1" fill="hold">
                                          <p:stCondLst>
                                            <p:cond delay="0"/>
                                          </p:stCondLst>
                                        </p:cTn>
                                        <p:tgtEl>
                                          <p:spTgt spid="20483"/>
                                        </p:tgtEl>
                                        <p:attrNameLst>
                                          <p:attrName>style.visibility</p:attrName>
                                        </p:attrNameLst>
                                      </p:cBhvr>
                                      <p:to>
                                        <p:strVal val="visible"/>
                                      </p:to>
                                    </p:set>
                                    <p:animEffect transition="in" filter="strips(upRight)">
                                      <p:cBhvr>
                                        <p:cTn id="12" dur="500"/>
                                        <p:tgtEl>
                                          <p:spTgt spid="20483"/>
                                        </p:tgtEl>
                                      </p:cBhvr>
                                    </p:animEffect>
                                  </p:childTnLst>
                                </p:cTn>
                              </p:par>
                            </p:childTnLst>
                          </p:cTn>
                        </p:par>
                        <p:par>
                          <p:cTn id="13" fill="hold">
                            <p:stCondLst>
                              <p:cond delay="1000"/>
                            </p:stCondLst>
                            <p:childTnLst>
                              <p:par>
                                <p:cTn id="14" presetID="17" presetClass="entr" presetSubtype="8" fill="hold" grpId="0" nodeType="afterEffect">
                                  <p:stCondLst>
                                    <p:cond delay="0"/>
                                  </p:stCondLst>
                                  <p:childTnLst>
                                    <p:set>
                                      <p:cBhvr>
                                        <p:cTn id="15" dur="1" fill="hold">
                                          <p:stCondLst>
                                            <p:cond delay="0"/>
                                          </p:stCondLst>
                                        </p:cTn>
                                        <p:tgtEl>
                                          <p:spTgt spid="20484"/>
                                        </p:tgtEl>
                                        <p:attrNameLst>
                                          <p:attrName>style.visibility</p:attrName>
                                        </p:attrNameLst>
                                      </p:cBhvr>
                                      <p:to>
                                        <p:strVal val="visible"/>
                                      </p:to>
                                    </p:set>
                                    <p:anim calcmode="lin" valueType="num">
                                      <p:cBhvr>
                                        <p:cTn id="16" dur="500" fill="hold"/>
                                        <p:tgtEl>
                                          <p:spTgt spid="20484"/>
                                        </p:tgtEl>
                                        <p:attrNameLst>
                                          <p:attrName>ppt_x</p:attrName>
                                        </p:attrNameLst>
                                      </p:cBhvr>
                                      <p:tavLst>
                                        <p:tav tm="0">
                                          <p:val>
                                            <p:strVal val="#ppt_x-#ppt_w/2"/>
                                          </p:val>
                                        </p:tav>
                                        <p:tav tm="100000">
                                          <p:val>
                                            <p:strVal val="#ppt_x"/>
                                          </p:val>
                                        </p:tav>
                                      </p:tavLst>
                                    </p:anim>
                                    <p:anim calcmode="lin" valueType="num">
                                      <p:cBhvr>
                                        <p:cTn id="17" dur="500" fill="hold"/>
                                        <p:tgtEl>
                                          <p:spTgt spid="20484"/>
                                        </p:tgtEl>
                                        <p:attrNameLst>
                                          <p:attrName>ppt_y</p:attrName>
                                        </p:attrNameLst>
                                      </p:cBhvr>
                                      <p:tavLst>
                                        <p:tav tm="0">
                                          <p:val>
                                            <p:strVal val="#ppt_y"/>
                                          </p:val>
                                        </p:tav>
                                        <p:tav tm="100000">
                                          <p:val>
                                            <p:strVal val="#ppt_y"/>
                                          </p:val>
                                        </p:tav>
                                      </p:tavLst>
                                    </p:anim>
                                    <p:anim calcmode="lin" valueType="num">
                                      <p:cBhvr>
                                        <p:cTn id="18" dur="500" fill="hold"/>
                                        <p:tgtEl>
                                          <p:spTgt spid="20484"/>
                                        </p:tgtEl>
                                        <p:attrNameLst>
                                          <p:attrName>ppt_w</p:attrName>
                                        </p:attrNameLst>
                                      </p:cBhvr>
                                      <p:tavLst>
                                        <p:tav tm="0">
                                          <p:val>
                                            <p:fltVal val="0"/>
                                          </p:val>
                                        </p:tav>
                                        <p:tav tm="100000">
                                          <p:val>
                                            <p:strVal val="#ppt_w"/>
                                          </p:val>
                                        </p:tav>
                                      </p:tavLst>
                                    </p:anim>
                                    <p:anim calcmode="lin" valueType="num">
                                      <p:cBhvr>
                                        <p:cTn id="19" dur="500" fill="hold"/>
                                        <p:tgtEl>
                                          <p:spTgt spid="20484"/>
                                        </p:tgtEl>
                                        <p:attrNameLst>
                                          <p:attrName>ppt_h</p:attrName>
                                        </p:attrNameLst>
                                      </p:cBhvr>
                                      <p:tavLst>
                                        <p:tav tm="0">
                                          <p:val>
                                            <p:strVal val="#ppt_h"/>
                                          </p:val>
                                        </p:tav>
                                        <p:tav tm="100000">
                                          <p:val>
                                            <p:strVal val="#ppt_h"/>
                                          </p:val>
                                        </p:tav>
                                      </p:tavLst>
                                    </p:anim>
                                  </p:childTnLst>
                                </p:cTn>
                              </p:par>
                            </p:childTnLst>
                          </p:cTn>
                        </p:par>
                        <p:par>
                          <p:cTn id="20" fill="hold">
                            <p:stCondLst>
                              <p:cond delay="1500"/>
                            </p:stCondLst>
                            <p:childTnLst>
                              <p:par>
                                <p:cTn id="21" presetID="23" presetClass="entr" presetSubtype="16" fill="hold" nodeType="afterEffect">
                                  <p:stCondLst>
                                    <p:cond delay="0"/>
                                  </p:stCondLst>
                                  <p:childTnLst>
                                    <p:set>
                                      <p:cBhvr>
                                        <p:cTn id="22" dur="1" fill="hold">
                                          <p:stCondLst>
                                            <p:cond delay="0"/>
                                          </p:stCondLst>
                                        </p:cTn>
                                        <p:tgtEl>
                                          <p:spTgt spid="20485"/>
                                        </p:tgtEl>
                                        <p:attrNameLst>
                                          <p:attrName>style.visibility</p:attrName>
                                        </p:attrNameLst>
                                      </p:cBhvr>
                                      <p:to>
                                        <p:strVal val="visible"/>
                                      </p:to>
                                    </p:set>
                                    <p:anim calcmode="lin" valueType="num">
                                      <p:cBhvr>
                                        <p:cTn id="23" dur="500" fill="hold"/>
                                        <p:tgtEl>
                                          <p:spTgt spid="20485"/>
                                        </p:tgtEl>
                                        <p:attrNameLst>
                                          <p:attrName>ppt_w</p:attrName>
                                        </p:attrNameLst>
                                      </p:cBhvr>
                                      <p:tavLst>
                                        <p:tav tm="0">
                                          <p:val>
                                            <p:fltVal val="0"/>
                                          </p:val>
                                        </p:tav>
                                        <p:tav tm="100000">
                                          <p:val>
                                            <p:strVal val="#ppt_w"/>
                                          </p:val>
                                        </p:tav>
                                      </p:tavLst>
                                    </p:anim>
                                    <p:anim calcmode="lin" valueType="num">
                                      <p:cBhvr>
                                        <p:cTn id="24" dur="500" fill="hold"/>
                                        <p:tgtEl>
                                          <p:spTgt spid="20485"/>
                                        </p:tgtEl>
                                        <p:attrNameLst>
                                          <p:attrName>ppt_h</p:attrName>
                                        </p:attrNameLst>
                                      </p:cBhvr>
                                      <p:tavLst>
                                        <p:tav tm="0">
                                          <p:val>
                                            <p:fltVal val="0"/>
                                          </p:val>
                                        </p:tav>
                                        <p:tav tm="100000">
                                          <p:val>
                                            <p:strVal val="#ppt_h"/>
                                          </p:val>
                                        </p:tav>
                                      </p:tavLst>
                                    </p:anim>
                                  </p:childTnLst>
                                </p:cTn>
                              </p:par>
                            </p:childTnLst>
                          </p:cTn>
                        </p:par>
                        <p:par>
                          <p:cTn id="25" fill="hold">
                            <p:stCondLst>
                              <p:cond delay="2000"/>
                            </p:stCondLst>
                            <p:childTnLst>
                              <p:par>
                                <p:cTn id="26" presetID="41" presetClass="entr" presetSubtype="0" fill="hold" grpId="0" nodeType="afterEffect">
                                  <p:stCondLst>
                                    <p:cond delay="0"/>
                                  </p:stCondLst>
                                  <p:iterate type="lt">
                                    <p:tmPct val="10000"/>
                                  </p:iterate>
                                  <p:childTnLst>
                                    <p:set>
                                      <p:cBhvr>
                                        <p:cTn id="27" dur="1" fill="hold">
                                          <p:stCondLst>
                                            <p:cond delay="0"/>
                                          </p:stCondLst>
                                        </p:cTn>
                                        <p:tgtEl>
                                          <p:spTgt spid="20486"/>
                                        </p:tgtEl>
                                        <p:attrNameLst>
                                          <p:attrName>style.visibility</p:attrName>
                                        </p:attrNameLst>
                                      </p:cBhvr>
                                      <p:to>
                                        <p:strVal val="visible"/>
                                      </p:to>
                                    </p:set>
                                    <p:anim calcmode="lin" valueType="num">
                                      <p:cBhvr>
                                        <p:cTn id="28" dur="500" fill="hold"/>
                                        <p:tgtEl>
                                          <p:spTgt spid="20486"/>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20486"/>
                                        </p:tgtEl>
                                        <p:attrNameLst>
                                          <p:attrName>ppt_y</p:attrName>
                                        </p:attrNameLst>
                                      </p:cBhvr>
                                      <p:tavLst>
                                        <p:tav tm="0">
                                          <p:val>
                                            <p:strVal val="#ppt_y"/>
                                          </p:val>
                                        </p:tav>
                                        <p:tav tm="100000">
                                          <p:val>
                                            <p:strVal val="#ppt_y"/>
                                          </p:val>
                                        </p:tav>
                                      </p:tavLst>
                                    </p:anim>
                                    <p:anim calcmode="lin" valueType="num">
                                      <p:cBhvr>
                                        <p:cTn id="30" dur="500" fill="hold"/>
                                        <p:tgtEl>
                                          <p:spTgt spid="20486"/>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20486"/>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p:tgtEl>
                                          <p:spTgt spid="20486"/>
                                        </p:tgtEl>
                                      </p:cBhvr>
                                    </p:animEffect>
                                  </p:childTnLst>
                                </p:cTn>
                              </p:par>
                            </p:childTnLst>
                          </p:cTn>
                        </p:par>
                        <p:par>
                          <p:cTn id="33" fill="hold">
                            <p:stCondLst>
                              <p:cond delay="2799"/>
                            </p:stCondLst>
                            <p:childTnLst>
                              <p:par>
                                <p:cTn id="34" presetID="20" presetClass="entr" presetSubtype="0" fill="hold" grpId="0" nodeType="afterEffect">
                                  <p:stCondLst>
                                    <p:cond delay="0"/>
                                  </p:stCondLst>
                                  <p:childTnLst>
                                    <p:set>
                                      <p:cBhvr>
                                        <p:cTn id="35" dur="1" fill="hold">
                                          <p:stCondLst>
                                            <p:cond delay="0"/>
                                          </p:stCondLst>
                                        </p:cTn>
                                        <p:tgtEl>
                                          <p:spTgt spid="20487"/>
                                        </p:tgtEl>
                                        <p:attrNameLst>
                                          <p:attrName>style.visibility</p:attrName>
                                        </p:attrNameLst>
                                      </p:cBhvr>
                                      <p:to>
                                        <p:strVal val="visible"/>
                                      </p:to>
                                    </p:set>
                                    <p:animEffect transition="in" filter="wedge">
                                      <p:cBhvr>
                                        <p:cTn id="36" dur="2000"/>
                                        <p:tgtEl>
                                          <p:spTgt spid="20487"/>
                                        </p:tgtEl>
                                      </p:cBhvr>
                                    </p:animEffect>
                                  </p:childTnLst>
                                </p:cTn>
                              </p:par>
                            </p:childTnLst>
                          </p:cTn>
                        </p:par>
                        <p:par>
                          <p:cTn id="37" fill="hold">
                            <p:stCondLst>
                              <p:cond delay="4799"/>
                            </p:stCondLst>
                            <p:childTnLst>
                              <p:par>
                                <p:cTn id="38" presetID="22" presetClass="entr" presetSubtype="8" fill="hold" nodeType="afterEffect">
                                  <p:stCondLst>
                                    <p:cond delay="0"/>
                                  </p:stCondLst>
                                  <p:childTnLst>
                                    <p:set>
                                      <p:cBhvr>
                                        <p:cTn id="39" dur="1" fill="hold">
                                          <p:stCondLst>
                                            <p:cond delay="0"/>
                                          </p:stCondLst>
                                        </p:cTn>
                                        <p:tgtEl>
                                          <p:spTgt spid="20504"/>
                                        </p:tgtEl>
                                        <p:attrNameLst>
                                          <p:attrName>style.visibility</p:attrName>
                                        </p:attrNameLst>
                                      </p:cBhvr>
                                      <p:to>
                                        <p:strVal val="visible"/>
                                      </p:to>
                                    </p:set>
                                    <p:animEffect>
                                      <p:cBhvr>
                                        <p:cTn id="40" dur="500"/>
                                        <p:tgtEl>
                                          <p:spTgt spid="20504"/>
                                        </p:tgtEl>
                                      </p:cBhvr>
                                    </p:animEffect>
                                  </p:childTnLst>
                                </p:cTn>
                              </p:par>
                            </p:childTnLst>
                          </p:cTn>
                        </p:par>
                        <p:par>
                          <p:cTn id="41" fill="hold">
                            <p:stCondLst>
                              <p:cond delay="5299"/>
                            </p:stCondLst>
                            <p:childTnLst>
                              <p:par>
                                <p:cTn id="42" presetID="22" presetClass="entr" presetSubtype="4" fill="hold" nodeType="afterEffect">
                                  <p:stCondLst>
                                    <p:cond delay="0"/>
                                  </p:stCondLst>
                                  <p:childTnLst>
                                    <p:set>
                                      <p:cBhvr>
                                        <p:cTn id="43" dur="1" fill="hold">
                                          <p:stCondLst>
                                            <p:cond delay="0"/>
                                          </p:stCondLst>
                                        </p:cTn>
                                        <p:tgtEl>
                                          <p:spTgt spid="20514"/>
                                        </p:tgtEl>
                                        <p:attrNameLst>
                                          <p:attrName>style.visibility</p:attrName>
                                        </p:attrNameLst>
                                      </p:cBhvr>
                                      <p:to>
                                        <p:strVal val="visible"/>
                                      </p:to>
                                    </p:set>
                                    <p:animEffect>
                                      <p:cBhvr>
                                        <p:cTn id="44" dur="500"/>
                                        <p:tgtEl>
                                          <p:spTgt spid="20514"/>
                                        </p:tgtEl>
                                      </p:cBhvr>
                                    </p:animEffect>
                                  </p:childTnLst>
                                </p:cTn>
                              </p:par>
                              <p:par>
                                <p:cTn id="45" presetID="22" presetClass="entr" presetSubtype="1" fill="hold" nodeType="withEffect">
                                  <p:stCondLst>
                                    <p:cond delay="0"/>
                                  </p:stCondLst>
                                  <p:childTnLst>
                                    <p:set>
                                      <p:cBhvr>
                                        <p:cTn id="46" dur="1" fill="hold">
                                          <p:stCondLst>
                                            <p:cond delay="0"/>
                                          </p:stCondLst>
                                        </p:cTn>
                                        <p:tgtEl>
                                          <p:spTgt spid="20517"/>
                                        </p:tgtEl>
                                        <p:attrNameLst>
                                          <p:attrName>style.visibility</p:attrName>
                                        </p:attrNameLst>
                                      </p:cBhvr>
                                      <p:to>
                                        <p:strVal val="visible"/>
                                      </p:to>
                                    </p:set>
                                    <p:animEffect>
                                      <p:cBhvr>
                                        <p:cTn id="47" dur="500"/>
                                        <p:tgtEl>
                                          <p:spTgt spid="20517"/>
                                        </p:tgtEl>
                                      </p:cBhvr>
                                    </p:animEffect>
                                  </p:childTnLst>
                                </p:cTn>
                              </p:par>
                              <p:par>
                                <p:cTn id="48" presetID="22" presetClass="entr" presetSubtype="1" fill="hold" nodeType="withEffect">
                                  <p:stCondLst>
                                    <p:cond delay="0"/>
                                  </p:stCondLst>
                                  <p:childTnLst>
                                    <p:set>
                                      <p:cBhvr>
                                        <p:cTn id="49" dur="1" fill="hold">
                                          <p:stCondLst>
                                            <p:cond delay="0"/>
                                          </p:stCondLst>
                                        </p:cTn>
                                        <p:tgtEl>
                                          <p:spTgt spid="20520"/>
                                        </p:tgtEl>
                                        <p:attrNameLst>
                                          <p:attrName>style.visibility</p:attrName>
                                        </p:attrNameLst>
                                      </p:cBhvr>
                                      <p:to>
                                        <p:strVal val="visible"/>
                                      </p:to>
                                    </p:set>
                                    <p:animEffect>
                                      <p:cBhvr>
                                        <p:cTn id="50" dur="500"/>
                                        <p:tgtEl>
                                          <p:spTgt spid="20520"/>
                                        </p:tgtEl>
                                      </p:cBhvr>
                                    </p:animEffect>
                                  </p:childTnLst>
                                </p:cTn>
                              </p:par>
                              <p:par>
                                <p:cTn id="51" presetID="22" presetClass="entr" presetSubtype="4" fill="hold" nodeType="withEffect">
                                  <p:stCondLst>
                                    <p:cond delay="0"/>
                                  </p:stCondLst>
                                  <p:childTnLst>
                                    <p:set>
                                      <p:cBhvr>
                                        <p:cTn id="52" dur="1" fill="hold">
                                          <p:stCondLst>
                                            <p:cond delay="0"/>
                                          </p:stCondLst>
                                        </p:cTn>
                                        <p:tgtEl>
                                          <p:spTgt spid="20523"/>
                                        </p:tgtEl>
                                        <p:attrNameLst>
                                          <p:attrName>style.visibility</p:attrName>
                                        </p:attrNameLst>
                                      </p:cBhvr>
                                      <p:to>
                                        <p:strVal val="visible"/>
                                      </p:to>
                                    </p:set>
                                    <p:animEffect>
                                      <p:cBhvr>
                                        <p:cTn id="53" dur="500"/>
                                        <p:tgtEl>
                                          <p:spTgt spid="20523"/>
                                        </p:tgtEl>
                                      </p:cBhvr>
                                    </p:animEffect>
                                  </p:childTnLst>
                                </p:cTn>
                              </p:par>
                            </p:childTnLst>
                          </p:cTn>
                        </p:par>
                        <p:par>
                          <p:cTn id="54" fill="hold">
                            <p:stCondLst>
                              <p:cond delay="5799"/>
                            </p:stCondLst>
                            <p:childTnLst>
                              <p:par>
                                <p:cTn id="55" presetID="22" presetClass="entr" presetSubtype="1" fill="hold" nodeType="afterEffect">
                                  <p:stCondLst>
                                    <p:cond delay="0"/>
                                  </p:stCondLst>
                                  <p:childTnLst>
                                    <p:set>
                                      <p:cBhvr>
                                        <p:cTn id="56" dur="1" fill="hold">
                                          <p:stCondLst>
                                            <p:cond delay="0"/>
                                          </p:stCondLst>
                                        </p:cTn>
                                        <p:tgtEl>
                                          <p:spTgt spid="20488"/>
                                        </p:tgtEl>
                                        <p:attrNameLst>
                                          <p:attrName>style.visibility</p:attrName>
                                        </p:attrNameLst>
                                      </p:cBhvr>
                                      <p:to>
                                        <p:strVal val="visible"/>
                                      </p:to>
                                    </p:set>
                                    <p:animEffect>
                                      <p:cBhvr>
                                        <p:cTn id="57" dur="500"/>
                                        <p:tgtEl>
                                          <p:spTgt spid="20488"/>
                                        </p:tgtEl>
                                      </p:cBhvr>
                                    </p:animEffect>
                                  </p:childTnLst>
                                </p:cTn>
                              </p:par>
                              <p:par>
                                <p:cTn id="58" presetID="22" presetClass="entr" presetSubtype="4" fill="hold" nodeType="withEffect">
                                  <p:stCondLst>
                                    <p:cond delay="0"/>
                                  </p:stCondLst>
                                  <p:childTnLst>
                                    <p:set>
                                      <p:cBhvr>
                                        <p:cTn id="59" dur="1" fill="hold">
                                          <p:stCondLst>
                                            <p:cond delay="0"/>
                                          </p:stCondLst>
                                        </p:cTn>
                                        <p:tgtEl>
                                          <p:spTgt spid="20496"/>
                                        </p:tgtEl>
                                        <p:attrNameLst>
                                          <p:attrName>style.visibility</p:attrName>
                                        </p:attrNameLst>
                                      </p:cBhvr>
                                      <p:to>
                                        <p:strVal val="visible"/>
                                      </p:to>
                                    </p:set>
                                    <p:animEffect>
                                      <p:cBhvr>
                                        <p:cTn id="60" dur="500"/>
                                        <p:tgtEl>
                                          <p:spTgt spid="20496"/>
                                        </p:tgtEl>
                                      </p:cBhvr>
                                    </p:animEffect>
                                  </p:childTnLst>
                                </p:cTn>
                              </p:par>
                              <p:par>
                                <p:cTn id="61" presetID="22" presetClass="entr" presetSubtype="1" fill="hold" nodeType="withEffect">
                                  <p:stCondLst>
                                    <p:cond delay="0"/>
                                  </p:stCondLst>
                                  <p:childTnLst>
                                    <p:set>
                                      <p:cBhvr>
                                        <p:cTn id="62" dur="1" fill="hold">
                                          <p:stCondLst>
                                            <p:cond delay="0"/>
                                          </p:stCondLst>
                                        </p:cTn>
                                        <p:tgtEl>
                                          <p:spTgt spid="20500"/>
                                        </p:tgtEl>
                                        <p:attrNameLst>
                                          <p:attrName>style.visibility</p:attrName>
                                        </p:attrNameLst>
                                      </p:cBhvr>
                                      <p:to>
                                        <p:strVal val="visible"/>
                                      </p:to>
                                    </p:set>
                                    <p:animEffect>
                                      <p:cBhvr>
                                        <p:cTn id="63" dur="500"/>
                                        <p:tgtEl>
                                          <p:spTgt spid="20500"/>
                                        </p:tgtEl>
                                      </p:cBhvr>
                                    </p:animEffect>
                                  </p:childTnLst>
                                </p:cTn>
                              </p:par>
                              <p:par>
                                <p:cTn id="64" presetID="22" presetClass="entr" presetSubtype="4" fill="hold" nodeType="withEffect">
                                  <p:stCondLst>
                                    <p:cond delay="0"/>
                                  </p:stCondLst>
                                  <p:childTnLst>
                                    <p:set>
                                      <p:cBhvr>
                                        <p:cTn id="65" dur="1" fill="hold">
                                          <p:stCondLst>
                                            <p:cond delay="0"/>
                                          </p:stCondLst>
                                        </p:cTn>
                                        <p:tgtEl>
                                          <p:spTgt spid="20492"/>
                                        </p:tgtEl>
                                        <p:attrNameLst>
                                          <p:attrName>style.visibility</p:attrName>
                                        </p:attrNameLst>
                                      </p:cBhvr>
                                      <p:to>
                                        <p:strVal val="visible"/>
                                      </p:to>
                                    </p:set>
                                    <p:animEffect>
                                      <p:cBhvr>
                                        <p:cTn id="66" dur="500"/>
                                        <p:tgtEl>
                                          <p:spTgt spid="204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animBg="1"/>
      <p:bldP spid="20483" grpId="0" animBg="1"/>
      <p:bldP spid="20484" grpId="0" animBg="1"/>
      <p:bldP spid="20486" grpId="0" bldLvl="0" autoUpdateAnimBg="0"/>
      <p:bldP spid="20487" grpId="0" bldLvl="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AutoShape 2"/>
          <p:cNvSpPr>
            <a:spLocks noChangeArrowheads="1"/>
          </p:cNvSpPr>
          <p:nvPr/>
        </p:nvSpPr>
        <p:spPr bwMode="auto">
          <a:xfrm>
            <a:off x="504825" y="204788"/>
            <a:ext cx="8172450" cy="4854575"/>
          </a:xfrm>
          <a:prstGeom prst="roundRect">
            <a:avLst>
              <a:gd name="adj" fmla="val 2713"/>
            </a:avLst>
          </a:prstGeom>
          <a:solidFill>
            <a:schemeClr val="bg1">
              <a:alpha val="70195"/>
            </a:schemeClr>
          </a:solidFill>
          <a:ln w="9525">
            <a:solidFill>
              <a:schemeClr val="accent2"/>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p>
        </p:txBody>
      </p:sp>
      <p:sp>
        <p:nvSpPr>
          <p:cNvPr id="21507" name="任意多边形 86"/>
          <p:cNvSpPr/>
          <p:nvPr/>
        </p:nvSpPr>
        <p:spPr bwMode="auto">
          <a:xfrm>
            <a:off x="311151" y="317501"/>
            <a:ext cx="203200" cy="458788"/>
          </a:xfrm>
          <a:custGeom>
            <a:avLst/>
            <a:gdLst>
              <a:gd name="T0" fmla="*/ 1911501 w 21600"/>
              <a:gd name="T1" fmla="*/ 2183087 h 21600"/>
              <a:gd name="T2" fmla="*/ 1888753 w 21600"/>
              <a:gd name="T3" fmla="*/ 9744742 h 21600"/>
              <a:gd name="T4" fmla="*/ 0 w 21600"/>
              <a:gd name="T5" fmla="*/ 7345557 h 21600"/>
              <a:gd name="T6" fmla="*/ 2832 w 21600"/>
              <a:gd name="T7" fmla="*/ 0 h 21600"/>
              <a:gd name="T8" fmla="*/ 1911501 w 21600"/>
              <a:gd name="T9" fmla="*/ 2183087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21599" y="4839"/>
                </a:moveTo>
                <a:lnTo>
                  <a:pt x="21342" y="21600"/>
                </a:lnTo>
                <a:lnTo>
                  <a:pt x="0" y="16282"/>
                </a:lnTo>
                <a:lnTo>
                  <a:pt x="32" y="0"/>
                </a:lnTo>
                <a:lnTo>
                  <a:pt x="21599" y="4839"/>
                </a:lnTo>
                <a:close/>
              </a:path>
            </a:pathLst>
          </a:custGeom>
          <a:solidFill>
            <a:srgbClr val="80000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1508" name="任意多边形 1313"/>
          <p:cNvSpPr/>
          <p:nvPr/>
        </p:nvSpPr>
        <p:spPr bwMode="auto">
          <a:xfrm>
            <a:off x="311151" y="319088"/>
            <a:ext cx="3335338" cy="358775"/>
          </a:xfrm>
          <a:custGeom>
            <a:avLst/>
            <a:gdLst>
              <a:gd name="T0" fmla="*/ 0 w 21600"/>
              <a:gd name="T1" fmla="*/ 5895786 h 21600"/>
              <a:gd name="T2" fmla="*/ 515022203 w 21600"/>
              <a:gd name="T3" fmla="*/ 5959236 h 21600"/>
              <a:gd name="T4" fmla="*/ 492323066 w 21600"/>
              <a:gd name="T5" fmla="*/ 2963614 h 21600"/>
              <a:gd name="T6" fmla="*/ 515022203 w 21600"/>
              <a:gd name="T7" fmla="*/ 94909 h 21600"/>
              <a:gd name="T8" fmla="*/ 1287502 w 21600"/>
              <a:gd name="T9" fmla="*/ 0 h 21600"/>
              <a:gd name="T10" fmla="*/ 0 w 21600"/>
              <a:gd name="T11" fmla="*/ 5895786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21370"/>
                </a:moveTo>
                <a:lnTo>
                  <a:pt x="21600" y="21600"/>
                </a:lnTo>
                <a:lnTo>
                  <a:pt x="20648" y="10742"/>
                </a:lnTo>
                <a:lnTo>
                  <a:pt x="21600" y="344"/>
                </a:lnTo>
                <a:lnTo>
                  <a:pt x="54" y="0"/>
                </a:lnTo>
                <a:lnTo>
                  <a:pt x="0" y="21370"/>
                </a:lnTo>
                <a:close/>
              </a:path>
            </a:pathLst>
          </a:custGeom>
          <a:solidFill>
            <a:schemeClr val="accent2"/>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1509" name="AutoShape 5"/>
          <p:cNvSpPr>
            <a:spLocks noChangeArrowheads="1"/>
          </p:cNvSpPr>
          <p:nvPr/>
        </p:nvSpPr>
        <p:spPr bwMode="auto">
          <a:xfrm>
            <a:off x="407988" y="354014"/>
            <a:ext cx="263525" cy="263525"/>
          </a:xfrm>
          <a:prstGeom prst="star5">
            <a:avLst/>
          </a:prstGeom>
          <a:solidFill>
            <a:schemeClr va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buFont typeface="Arial" panose="020B0604020202020204" pitchFamily="34" charset="0"/>
              <a:buNone/>
              <a:defRPr/>
            </a:pPr>
            <a:endParaRPr lang="zh-CN" altLang="en-US"/>
          </a:p>
        </p:txBody>
      </p:sp>
      <p:sp>
        <p:nvSpPr>
          <p:cNvPr id="21510" name="Text Box 6"/>
          <p:cNvSpPr txBox="1">
            <a:spLocks noChangeArrowheads="1"/>
          </p:cNvSpPr>
          <p:nvPr/>
        </p:nvSpPr>
        <p:spPr bwMode="auto">
          <a:xfrm>
            <a:off x="684213" y="312739"/>
            <a:ext cx="2457450" cy="350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spAutoFit/>
          </a:bodyP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800" b="1">
                <a:solidFill>
                  <a:schemeClr val="hlink"/>
                </a:solidFill>
                <a:ea typeface="微软雅黑" panose="020B0503020204020204" pitchFamily="34" charset="-122"/>
              </a:rPr>
              <a:t>请输入您的标题</a:t>
            </a:r>
          </a:p>
        </p:txBody>
      </p:sp>
      <p:sp>
        <p:nvSpPr>
          <p:cNvPr id="21511" name="Rectangle 7"/>
          <p:cNvSpPr>
            <a:spLocks noChangeArrowheads="1"/>
          </p:cNvSpPr>
          <p:nvPr/>
        </p:nvSpPr>
        <p:spPr bwMode="auto">
          <a:xfrm>
            <a:off x="1484314" y="1482726"/>
            <a:ext cx="6334125" cy="28638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574" tIns="36287" rIns="72574" bIns="36287" anchor="ct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chemeClr val="bg1"/>
              </a:solidFill>
            </a:endParaRPr>
          </a:p>
        </p:txBody>
      </p:sp>
      <p:sp>
        <p:nvSpPr>
          <p:cNvPr id="21512" name="Freeform 20"/>
          <p:cNvSpPr>
            <a:spLocks noChangeArrowheads="1"/>
          </p:cNvSpPr>
          <p:nvPr/>
        </p:nvSpPr>
        <p:spPr bwMode="auto">
          <a:xfrm>
            <a:off x="5387975" y="1603376"/>
            <a:ext cx="2860675" cy="2073275"/>
          </a:xfrm>
          <a:custGeom>
            <a:avLst/>
            <a:gdLst>
              <a:gd name="T0" fmla="*/ 0 w 2135"/>
              <a:gd name="T1" fmla="*/ 0 h 2138"/>
              <a:gd name="T2" fmla="*/ 2147483646 w 2135"/>
              <a:gd name="T3" fmla="*/ 0 h 2138"/>
              <a:gd name="T4" fmla="*/ 2147483646 w 2135"/>
              <a:gd name="T5" fmla="*/ 2010509460 h 2138"/>
              <a:gd name="T6" fmla="*/ 0 w 2135"/>
              <a:gd name="T7" fmla="*/ 2010509460 h 2138"/>
              <a:gd name="T8" fmla="*/ 0 w 2135"/>
              <a:gd name="T9" fmla="*/ 0 h 2138"/>
              <a:gd name="T10" fmla="*/ 0 w 2135"/>
              <a:gd name="T11" fmla="*/ 0 h 2138"/>
              <a:gd name="T12" fmla="*/ 0 60000 65536"/>
              <a:gd name="T13" fmla="*/ 0 60000 65536"/>
              <a:gd name="T14" fmla="*/ 0 60000 65536"/>
              <a:gd name="T15" fmla="*/ 0 60000 65536"/>
              <a:gd name="T16" fmla="*/ 0 60000 65536"/>
              <a:gd name="T17" fmla="*/ 0 60000 65536"/>
              <a:gd name="T18" fmla="*/ 0 w 2135"/>
              <a:gd name="T19" fmla="*/ 0 h 2138"/>
              <a:gd name="T20" fmla="*/ 2135 w 2135"/>
              <a:gd name="T21" fmla="*/ 2138 h 2138"/>
            </a:gdLst>
            <a:ahLst/>
            <a:cxnLst>
              <a:cxn ang="T12">
                <a:pos x="T0" y="T1"/>
              </a:cxn>
              <a:cxn ang="T13">
                <a:pos x="T2" y="T3"/>
              </a:cxn>
              <a:cxn ang="T14">
                <a:pos x="T4" y="T5"/>
              </a:cxn>
              <a:cxn ang="T15">
                <a:pos x="T6" y="T7"/>
              </a:cxn>
              <a:cxn ang="T16">
                <a:pos x="T8" y="T9"/>
              </a:cxn>
              <a:cxn ang="T17">
                <a:pos x="T10" y="T11"/>
              </a:cxn>
            </a:cxnLst>
            <a:rect l="T18" t="T19" r="T20" b="T21"/>
            <a:pathLst>
              <a:path w="2135" h="2138">
                <a:moveTo>
                  <a:pt x="0" y="0"/>
                </a:moveTo>
                <a:lnTo>
                  <a:pt x="2135" y="0"/>
                </a:lnTo>
                <a:lnTo>
                  <a:pt x="2135" y="2138"/>
                </a:lnTo>
                <a:lnTo>
                  <a:pt x="0" y="2138"/>
                </a:lnTo>
                <a:lnTo>
                  <a:pt x="0" y="0"/>
                </a:lnTo>
                <a:close/>
              </a:path>
            </a:pathLst>
          </a:custGeom>
          <a:solidFill>
            <a:schemeClr val="bg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4435" tIns="27218" rIns="54435" bIns="27218"/>
          <a:lstStyle/>
          <a:p>
            <a:endParaRPr lang="zh-CN" altLang="en-US"/>
          </a:p>
        </p:txBody>
      </p:sp>
      <p:sp>
        <p:nvSpPr>
          <p:cNvPr id="21513" name="Freeform 9"/>
          <p:cNvSpPr>
            <a:spLocks noChangeArrowheads="1"/>
          </p:cNvSpPr>
          <p:nvPr/>
        </p:nvSpPr>
        <p:spPr bwMode="auto">
          <a:xfrm>
            <a:off x="3157538" y="1612900"/>
            <a:ext cx="600075" cy="2076450"/>
          </a:xfrm>
          <a:custGeom>
            <a:avLst/>
            <a:gdLst>
              <a:gd name="T0" fmla="*/ 340994324 w 1056"/>
              <a:gd name="T1" fmla="*/ 1639370872 h 2138"/>
              <a:gd name="T2" fmla="*/ 0 w 1056"/>
              <a:gd name="T3" fmla="*/ 2016671938 h 2138"/>
              <a:gd name="T4" fmla="*/ 0 w 1056"/>
              <a:gd name="T5" fmla="*/ 0 h 2138"/>
              <a:gd name="T6" fmla="*/ 340994324 w 1056"/>
              <a:gd name="T7" fmla="*/ 226380639 h 2138"/>
              <a:gd name="T8" fmla="*/ 340994324 w 1056"/>
              <a:gd name="T9" fmla="*/ 1639370872 h 2138"/>
              <a:gd name="T10" fmla="*/ 340994324 w 1056"/>
              <a:gd name="T11" fmla="*/ 1639370872 h 2138"/>
              <a:gd name="T12" fmla="*/ 340994324 w 1056"/>
              <a:gd name="T13" fmla="*/ 1639370872 h 2138"/>
              <a:gd name="T14" fmla="*/ 0 60000 65536"/>
              <a:gd name="T15" fmla="*/ 0 60000 65536"/>
              <a:gd name="T16" fmla="*/ 0 60000 65536"/>
              <a:gd name="T17" fmla="*/ 0 60000 65536"/>
              <a:gd name="T18" fmla="*/ 0 60000 65536"/>
              <a:gd name="T19" fmla="*/ 0 60000 65536"/>
              <a:gd name="T20" fmla="*/ 0 60000 65536"/>
              <a:gd name="T21" fmla="*/ 0 w 1056"/>
              <a:gd name="T22" fmla="*/ 0 h 2138"/>
              <a:gd name="T23" fmla="*/ 1056 w 1056"/>
              <a:gd name="T24" fmla="*/ 2138 h 21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56" h="2138">
                <a:moveTo>
                  <a:pt x="1056" y="1738"/>
                </a:moveTo>
                <a:lnTo>
                  <a:pt x="0" y="2138"/>
                </a:lnTo>
                <a:lnTo>
                  <a:pt x="0" y="0"/>
                </a:lnTo>
                <a:lnTo>
                  <a:pt x="1056" y="240"/>
                </a:lnTo>
                <a:lnTo>
                  <a:pt x="1056" y="1738"/>
                </a:lnTo>
                <a:close/>
              </a:path>
            </a:pathLst>
          </a:cu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lvl1pPr>
              <a:spcBef>
                <a:spcPct val="20000"/>
              </a:spcBef>
              <a:buChar char="•"/>
              <a:defRPr sz="1500">
                <a:solidFill>
                  <a:srgbClr val="080808"/>
                </a:solidFill>
                <a:latin typeface="Arial" panose="020B0604020202020204" pitchFamily="34" charset="0"/>
                <a:ea typeface="仿宋_GB2312" pitchFamily="1" charset="-122"/>
              </a:defRPr>
            </a:lvl1pPr>
            <a:lvl2pPr marL="652780" indent="-250825">
              <a:spcBef>
                <a:spcPct val="20000"/>
              </a:spcBef>
              <a:buChar char="–"/>
              <a:defRPr sz="1400">
                <a:solidFill>
                  <a:srgbClr val="080808"/>
                </a:solidFill>
                <a:latin typeface="Arial" panose="020B0604020202020204" pitchFamily="34" charset="0"/>
                <a:ea typeface="楷体_GB2312" pitchFamily="1" charset="-122"/>
              </a:defRPr>
            </a:lvl2pPr>
            <a:lvl3pPr marL="1005205" indent="-201930">
              <a:spcBef>
                <a:spcPct val="20000"/>
              </a:spcBef>
              <a:buChar char="•"/>
              <a:defRPr sz="2000">
                <a:solidFill>
                  <a:schemeClr val="tx1"/>
                </a:solidFill>
                <a:latin typeface="Arial" panose="020B0604020202020204" pitchFamily="34" charset="0"/>
                <a:ea typeface="宋体" panose="02010600030101010101" pitchFamily="2" charset="-122"/>
              </a:defRPr>
            </a:lvl3pPr>
            <a:lvl4pPr marL="1405255" indent="-200025">
              <a:spcBef>
                <a:spcPct val="20000"/>
              </a:spcBef>
              <a:buChar char="–"/>
              <a:defRPr sz="1700">
                <a:solidFill>
                  <a:schemeClr val="tx1"/>
                </a:solidFill>
                <a:latin typeface="Arial" panose="020B0604020202020204" pitchFamily="34" charset="0"/>
                <a:ea typeface="宋体" panose="02010600030101010101" pitchFamily="2" charset="-122"/>
              </a:defRPr>
            </a:lvl4pPr>
            <a:lvl5pPr marL="1806575" indent="-200025">
              <a:spcBef>
                <a:spcPct val="20000"/>
              </a:spcBef>
              <a:buChar char="»"/>
              <a:defRPr sz="1700">
                <a:solidFill>
                  <a:schemeClr val="tx1"/>
                </a:solidFill>
                <a:latin typeface="Arial" panose="020B0604020202020204" pitchFamily="34" charset="0"/>
                <a:ea typeface="宋体" panose="02010600030101010101" pitchFamily="2" charset="-122"/>
              </a:defRPr>
            </a:lvl5pPr>
            <a:lvl6pPr marL="2263775" indent="-200025"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6pPr>
            <a:lvl7pPr marL="2720975" indent="-200025"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7pPr>
            <a:lvl8pPr marL="3178175" indent="-200025"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8pPr>
            <a:lvl9pPr marL="3635375" indent="-200025"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9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spcBef>
                <a:spcPct val="0"/>
              </a:spcBef>
              <a:buFontTx/>
              <a:buNone/>
            </a:pPr>
            <a:endParaRPr lang="zh-CN" altLang="en-US" sz="9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spcBef>
                <a:spcPct val="0"/>
              </a:spcBef>
              <a:buFontTx/>
              <a:buNone/>
            </a:pPr>
            <a:endParaRPr lang="zh-CN" altLang="en-US" sz="9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spcBef>
                <a:spcPct val="0"/>
              </a:spcBef>
              <a:buFontTx/>
              <a:buNone/>
            </a:pPr>
            <a:endParaRPr lang="zh-CN" altLang="en-US" sz="9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spcBef>
                <a:spcPct val="0"/>
              </a:spcBef>
              <a:buFontTx/>
              <a:buNone/>
            </a:pPr>
            <a:endParaRPr lang="zh-CN" altLang="en-US" sz="9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spcBef>
                <a:spcPct val="0"/>
              </a:spcBef>
              <a:buFontTx/>
              <a:buNone/>
            </a:pPr>
            <a:r>
              <a:rPr lang="zh-CN" altLang="en-US" sz="9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1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文本</a:t>
            </a:r>
            <a:endParaRPr lang="en-US" sz="1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514" name="Freeform 12"/>
          <p:cNvSpPr>
            <a:spLocks noChangeArrowheads="1"/>
          </p:cNvSpPr>
          <p:nvPr/>
        </p:nvSpPr>
        <p:spPr bwMode="auto">
          <a:xfrm>
            <a:off x="1035050" y="3813176"/>
            <a:ext cx="911225" cy="417513"/>
          </a:xfrm>
          <a:custGeom>
            <a:avLst/>
            <a:gdLst>
              <a:gd name="T0" fmla="*/ 0 w 910"/>
              <a:gd name="T1" fmla="*/ 0 h 578"/>
              <a:gd name="T2" fmla="*/ 912451649 w 910"/>
              <a:gd name="T3" fmla="*/ 0 h 578"/>
              <a:gd name="T4" fmla="*/ 912451649 w 910"/>
              <a:gd name="T5" fmla="*/ 301586687 h 578"/>
              <a:gd name="T6" fmla="*/ 0 w 910"/>
              <a:gd name="T7" fmla="*/ 301586687 h 578"/>
              <a:gd name="T8" fmla="*/ 0 w 910"/>
              <a:gd name="T9" fmla="*/ 0 h 578"/>
              <a:gd name="T10" fmla="*/ 0 w 910"/>
              <a:gd name="T11" fmla="*/ 0 h 578"/>
              <a:gd name="T12" fmla="*/ 0 60000 65536"/>
              <a:gd name="T13" fmla="*/ 0 60000 65536"/>
              <a:gd name="T14" fmla="*/ 0 60000 65536"/>
              <a:gd name="T15" fmla="*/ 0 60000 65536"/>
              <a:gd name="T16" fmla="*/ 0 60000 65536"/>
              <a:gd name="T17" fmla="*/ 0 60000 65536"/>
              <a:gd name="T18" fmla="*/ 0 w 910"/>
              <a:gd name="T19" fmla="*/ 0 h 578"/>
              <a:gd name="T20" fmla="*/ 910 w 910"/>
              <a:gd name="T21" fmla="*/ 578 h 578"/>
            </a:gdLst>
            <a:ahLst/>
            <a:cxnLst>
              <a:cxn ang="T12">
                <a:pos x="T0" y="T1"/>
              </a:cxn>
              <a:cxn ang="T13">
                <a:pos x="T2" y="T3"/>
              </a:cxn>
              <a:cxn ang="T14">
                <a:pos x="T4" y="T5"/>
              </a:cxn>
              <a:cxn ang="T15">
                <a:pos x="T6" y="T7"/>
              </a:cxn>
              <a:cxn ang="T16">
                <a:pos x="T8" y="T9"/>
              </a:cxn>
              <a:cxn ang="T17">
                <a:pos x="T10" y="T11"/>
              </a:cxn>
            </a:cxnLst>
            <a:rect l="T18" t="T19" r="T20" b="T21"/>
            <a:pathLst>
              <a:path w="910" h="578">
                <a:moveTo>
                  <a:pt x="0" y="0"/>
                </a:moveTo>
                <a:lnTo>
                  <a:pt x="910" y="0"/>
                </a:lnTo>
                <a:lnTo>
                  <a:pt x="910" y="578"/>
                </a:lnTo>
                <a:lnTo>
                  <a:pt x="0" y="578"/>
                </a:lnTo>
                <a:lnTo>
                  <a:pt x="0" y="0"/>
                </a:lnTo>
                <a:close/>
              </a:path>
            </a:pathLst>
          </a:custGeom>
          <a:solidFill>
            <a:schemeClr val="bg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4435" tIns="27218" rIns="54435" bIns="27218"/>
          <a:lstStyle/>
          <a:p>
            <a:endParaRPr lang="zh-CN" altLang="en-US"/>
          </a:p>
        </p:txBody>
      </p:sp>
      <p:sp>
        <p:nvSpPr>
          <p:cNvPr id="21515" name="Freeform 13"/>
          <p:cNvSpPr>
            <a:spLocks noChangeArrowheads="1"/>
          </p:cNvSpPr>
          <p:nvPr/>
        </p:nvSpPr>
        <p:spPr bwMode="auto">
          <a:xfrm>
            <a:off x="2011363" y="3811589"/>
            <a:ext cx="6235700" cy="419100"/>
          </a:xfrm>
          <a:custGeom>
            <a:avLst/>
            <a:gdLst>
              <a:gd name="T0" fmla="*/ 0 w 6730"/>
              <a:gd name="T1" fmla="*/ 0 h 578"/>
              <a:gd name="T2" fmla="*/ 2147483646 w 6730"/>
              <a:gd name="T3" fmla="*/ 0 h 578"/>
              <a:gd name="T4" fmla="*/ 2147483646 w 6730"/>
              <a:gd name="T5" fmla="*/ 303883754 h 578"/>
              <a:gd name="T6" fmla="*/ 0 w 6730"/>
              <a:gd name="T7" fmla="*/ 303883754 h 578"/>
              <a:gd name="T8" fmla="*/ 0 w 6730"/>
              <a:gd name="T9" fmla="*/ 0 h 578"/>
              <a:gd name="T10" fmla="*/ 0 w 6730"/>
              <a:gd name="T11" fmla="*/ 0 h 578"/>
              <a:gd name="T12" fmla="*/ 0 60000 65536"/>
              <a:gd name="T13" fmla="*/ 0 60000 65536"/>
              <a:gd name="T14" fmla="*/ 0 60000 65536"/>
              <a:gd name="T15" fmla="*/ 0 60000 65536"/>
              <a:gd name="T16" fmla="*/ 0 60000 65536"/>
              <a:gd name="T17" fmla="*/ 0 60000 65536"/>
              <a:gd name="T18" fmla="*/ 0 w 6730"/>
              <a:gd name="T19" fmla="*/ 0 h 578"/>
              <a:gd name="T20" fmla="*/ 6730 w 6730"/>
              <a:gd name="T21" fmla="*/ 578 h 578"/>
            </a:gdLst>
            <a:ahLst/>
            <a:cxnLst>
              <a:cxn ang="T12">
                <a:pos x="T0" y="T1"/>
              </a:cxn>
              <a:cxn ang="T13">
                <a:pos x="T2" y="T3"/>
              </a:cxn>
              <a:cxn ang="T14">
                <a:pos x="T4" y="T5"/>
              </a:cxn>
              <a:cxn ang="T15">
                <a:pos x="T6" y="T7"/>
              </a:cxn>
              <a:cxn ang="T16">
                <a:pos x="T8" y="T9"/>
              </a:cxn>
              <a:cxn ang="T17">
                <a:pos x="T10" y="T11"/>
              </a:cxn>
            </a:cxnLst>
            <a:rect l="T18" t="T19" r="T20" b="T21"/>
            <a:pathLst>
              <a:path w="6730" h="578">
                <a:moveTo>
                  <a:pt x="0" y="0"/>
                </a:moveTo>
                <a:lnTo>
                  <a:pt x="6730" y="0"/>
                </a:lnTo>
                <a:lnTo>
                  <a:pt x="6730" y="578"/>
                </a:lnTo>
                <a:lnTo>
                  <a:pt x="0" y="578"/>
                </a:lnTo>
                <a:lnTo>
                  <a:pt x="0" y="0"/>
                </a:lnTo>
                <a:close/>
              </a:path>
            </a:pathLst>
          </a:custGeom>
          <a:solidFill>
            <a:schemeClr val="accent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63305" tIns="27218" rIns="54435" bIns="27218" anchor="ctr"/>
          <a:lstStyle/>
          <a:p>
            <a:endParaRPr lang="zh-CN" altLang="en-US"/>
          </a:p>
        </p:txBody>
      </p:sp>
      <p:sp>
        <p:nvSpPr>
          <p:cNvPr id="21516" name="Content Placeholder 37"/>
          <p:cNvSpPr>
            <a:spLocks noChangeArrowheads="1"/>
          </p:cNvSpPr>
          <p:nvPr/>
        </p:nvSpPr>
        <p:spPr bwMode="auto">
          <a:xfrm>
            <a:off x="2170113" y="3771901"/>
            <a:ext cx="5133975" cy="458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nchor="ctr"/>
          <a:lstStyle>
            <a:lvl1pPr>
              <a:spcBef>
                <a:spcPct val="20000"/>
              </a:spcBef>
              <a:buChar char="•"/>
              <a:defRPr sz="1500">
                <a:solidFill>
                  <a:srgbClr val="080808"/>
                </a:solidFill>
                <a:latin typeface="Arial" panose="020B0604020202020204" pitchFamily="34" charset="0"/>
                <a:ea typeface="仿宋_GB2312" pitchFamily="1" charset="-122"/>
              </a:defRPr>
            </a:lvl1pPr>
            <a:lvl2pPr marL="361950" indent="-250825">
              <a:spcBef>
                <a:spcPct val="20000"/>
              </a:spcBef>
              <a:buChar char="–"/>
              <a:defRPr sz="1400">
                <a:solidFill>
                  <a:srgbClr val="080808"/>
                </a:solidFill>
                <a:latin typeface="Arial" panose="020B0604020202020204" pitchFamily="34" charset="0"/>
                <a:ea typeface="楷体_GB2312" pitchFamily="1" charset="-122"/>
              </a:defRPr>
            </a:lvl2pPr>
            <a:lvl3pPr marL="725805" indent="-201930">
              <a:spcBef>
                <a:spcPct val="20000"/>
              </a:spcBef>
              <a:buChar char="•"/>
              <a:defRPr sz="2000">
                <a:solidFill>
                  <a:schemeClr val="tx1"/>
                </a:solidFill>
                <a:latin typeface="Arial" panose="020B0604020202020204" pitchFamily="34" charset="0"/>
                <a:ea typeface="宋体" panose="02010600030101010101" pitchFamily="2" charset="-122"/>
              </a:defRPr>
            </a:lvl3pPr>
            <a:lvl4pPr marL="1089025" indent="-200025">
              <a:spcBef>
                <a:spcPct val="20000"/>
              </a:spcBef>
              <a:buChar char="–"/>
              <a:defRPr sz="1700">
                <a:solidFill>
                  <a:schemeClr val="tx1"/>
                </a:solidFill>
                <a:latin typeface="Arial" panose="020B0604020202020204" pitchFamily="34" charset="0"/>
                <a:ea typeface="宋体" panose="02010600030101010101" pitchFamily="2" charset="-122"/>
              </a:defRPr>
            </a:lvl4pPr>
            <a:lvl5pPr marL="1450975" indent="-200025">
              <a:spcBef>
                <a:spcPct val="20000"/>
              </a:spcBef>
              <a:buChar char="»"/>
              <a:defRPr sz="1700">
                <a:solidFill>
                  <a:schemeClr val="tx1"/>
                </a:solidFill>
                <a:latin typeface="Arial" panose="020B0604020202020204" pitchFamily="34" charset="0"/>
                <a:ea typeface="宋体" panose="02010600030101010101" pitchFamily="2" charset="-122"/>
              </a:defRPr>
            </a:lvl5pPr>
            <a:lvl6pPr marL="1908175" indent="-200025"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6pPr>
            <a:lvl7pPr marL="2365375" indent="-200025"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7pPr>
            <a:lvl8pPr marL="2822575" indent="-200025"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8pPr>
            <a:lvl9pPr marL="3279775" indent="-200025"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单击此处填加标题</a:t>
            </a:r>
            <a:endParaRPr lang="en-US" sz="2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517" name="Content Placeholder 40"/>
          <p:cNvSpPr>
            <a:spLocks noChangeArrowheads="1"/>
          </p:cNvSpPr>
          <p:nvPr/>
        </p:nvSpPr>
        <p:spPr bwMode="auto">
          <a:xfrm>
            <a:off x="5889626" y="2252664"/>
            <a:ext cx="2195513" cy="246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nchor="b"/>
          <a:lstStyle>
            <a:lvl1pPr>
              <a:spcBef>
                <a:spcPct val="20000"/>
              </a:spcBef>
              <a:buChar char="•"/>
              <a:defRPr sz="1500">
                <a:solidFill>
                  <a:srgbClr val="080808"/>
                </a:solidFill>
                <a:latin typeface="Arial" panose="020B0604020202020204" pitchFamily="34" charset="0"/>
                <a:ea typeface="仿宋_GB2312" pitchFamily="1" charset="-122"/>
              </a:defRPr>
            </a:lvl1pPr>
            <a:lvl2pPr marL="361950" indent="-250825">
              <a:spcBef>
                <a:spcPct val="20000"/>
              </a:spcBef>
              <a:buChar char="–"/>
              <a:defRPr sz="1400">
                <a:solidFill>
                  <a:srgbClr val="080808"/>
                </a:solidFill>
                <a:latin typeface="Arial" panose="020B0604020202020204" pitchFamily="34" charset="0"/>
                <a:ea typeface="楷体_GB2312" pitchFamily="1" charset="-122"/>
              </a:defRPr>
            </a:lvl2pPr>
            <a:lvl3pPr marL="725805" indent="-201930">
              <a:spcBef>
                <a:spcPct val="20000"/>
              </a:spcBef>
              <a:buChar char="•"/>
              <a:defRPr sz="2000">
                <a:solidFill>
                  <a:schemeClr val="tx1"/>
                </a:solidFill>
                <a:latin typeface="Arial" panose="020B0604020202020204" pitchFamily="34" charset="0"/>
                <a:ea typeface="宋体" panose="02010600030101010101" pitchFamily="2" charset="-122"/>
              </a:defRPr>
            </a:lvl3pPr>
            <a:lvl4pPr marL="1089025" indent="-200025">
              <a:spcBef>
                <a:spcPct val="20000"/>
              </a:spcBef>
              <a:buChar char="–"/>
              <a:defRPr sz="1700">
                <a:solidFill>
                  <a:schemeClr val="tx1"/>
                </a:solidFill>
                <a:latin typeface="Arial" panose="020B0604020202020204" pitchFamily="34" charset="0"/>
                <a:ea typeface="宋体" panose="02010600030101010101" pitchFamily="2" charset="-122"/>
              </a:defRPr>
            </a:lvl4pPr>
            <a:lvl5pPr marL="1450975" indent="-200025">
              <a:spcBef>
                <a:spcPct val="20000"/>
              </a:spcBef>
              <a:buChar char="»"/>
              <a:defRPr sz="1700">
                <a:solidFill>
                  <a:schemeClr val="tx1"/>
                </a:solidFill>
                <a:latin typeface="Arial" panose="020B0604020202020204" pitchFamily="34" charset="0"/>
                <a:ea typeface="宋体" panose="02010600030101010101" pitchFamily="2" charset="-122"/>
              </a:defRPr>
            </a:lvl5pPr>
            <a:lvl6pPr marL="1908175" indent="-200025"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6pPr>
            <a:lvl7pPr marL="2365375" indent="-200025"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7pPr>
            <a:lvl8pPr marL="2822575" indent="-200025"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8pPr>
            <a:lvl9pPr marL="3279775" indent="-200025"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21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单击填加小标题</a:t>
            </a:r>
            <a:endParaRPr lang="en-US" sz="21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518" name="Content Placeholder 40"/>
          <p:cNvSpPr>
            <a:spLocks noChangeArrowheads="1"/>
          </p:cNvSpPr>
          <p:nvPr/>
        </p:nvSpPr>
        <p:spPr bwMode="auto">
          <a:xfrm>
            <a:off x="5197476" y="2649539"/>
            <a:ext cx="2195513" cy="1920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nchor="b"/>
          <a:lstStyle>
            <a:lvl1pPr>
              <a:spcBef>
                <a:spcPct val="20000"/>
              </a:spcBef>
              <a:buChar char="•"/>
              <a:defRPr sz="1500">
                <a:solidFill>
                  <a:srgbClr val="080808"/>
                </a:solidFill>
                <a:latin typeface="Arial" panose="020B0604020202020204" pitchFamily="34" charset="0"/>
                <a:ea typeface="仿宋_GB2312" pitchFamily="1" charset="-122"/>
              </a:defRPr>
            </a:lvl1pPr>
            <a:lvl2pPr marL="361950" indent="-250825">
              <a:spcBef>
                <a:spcPct val="20000"/>
              </a:spcBef>
              <a:buChar char="–"/>
              <a:defRPr sz="1400">
                <a:solidFill>
                  <a:srgbClr val="080808"/>
                </a:solidFill>
                <a:latin typeface="Arial" panose="020B0604020202020204" pitchFamily="34" charset="0"/>
                <a:ea typeface="楷体_GB2312" pitchFamily="1" charset="-122"/>
              </a:defRPr>
            </a:lvl2pPr>
            <a:lvl3pPr marL="725805" indent="-201930">
              <a:spcBef>
                <a:spcPct val="20000"/>
              </a:spcBef>
              <a:buChar char="•"/>
              <a:defRPr sz="2000">
                <a:solidFill>
                  <a:schemeClr val="tx1"/>
                </a:solidFill>
                <a:latin typeface="Arial" panose="020B0604020202020204" pitchFamily="34" charset="0"/>
                <a:ea typeface="宋体" panose="02010600030101010101" pitchFamily="2" charset="-122"/>
              </a:defRPr>
            </a:lvl3pPr>
            <a:lvl4pPr marL="1089025" indent="-200025">
              <a:spcBef>
                <a:spcPct val="20000"/>
              </a:spcBef>
              <a:buChar char="–"/>
              <a:defRPr sz="1700">
                <a:solidFill>
                  <a:schemeClr val="tx1"/>
                </a:solidFill>
                <a:latin typeface="Arial" panose="020B0604020202020204" pitchFamily="34" charset="0"/>
                <a:ea typeface="宋体" panose="02010600030101010101" pitchFamily="2" charset="-122"/>
              </a:defRPr>
            </a:lvl4pPr>
            <a:lvl5pPr marL="1450975" indent="-200025">
              <a:spcBef>
                <a:spcPct val="20000"/>
              </a:spcBef>
              <a:buChar char="»"/>
              <a:defRPr sz="1700">
                <a:solidFill>
                  <a:schemeClr val="tx1"/>
                </a:solidFill>
                <a:latin typeface="Arial" panose="020B0604020202020204" pitchFamily="34" charset="0"/>
                <a:ea typeface="宋体" panose="02010600030101010101" pitchFamily="2" charset="-122"/>
              </a:defRPr>
            </a:lvl5pPr>
            <a:lvl6pPr marL="1908175" indent="-200025"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6pPr>
            <a:lvl7pPr marL="2365375" indent="-200025"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7pPr>
            <a:lvl8pPr marL="2822575" indent="-200025"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8pPr>
            <a:lvl9pPr marL="3279775" indent="-200025"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9pPr>
          </a:lstStyle>
          <a:p>
            <a:pPr algn="r" eaLnBrk="1" hangingPunct="1">
              <a:spcBef>
                <a:spcPct val="0"/>
              </a:spcBef>
              <a:buFontTx/>
              <a:buNone/>
            </a:pPr>
            <a:r>
              <a:rPr lang="zh-CN" altLang="en-US" sz="16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单击填加文字</a:t>
            </a:r>
            <a:endParaRPr lang="en-US" sz="16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519" name="Freeform 9"/>
          <p:cNvSpPr>
            <a:spLocks noChangeArrowheads="1"/>
          </p:cNvSpPr>
          <p:nvPr/>
        </p:nvSpPr>
        <p:spPr bwMode="auto">
          <a:xfrm>
            <a:off x="2435226" y="1590676"/>
            <a:ext cx="638175" cy="2073275"/>
          </a:xfrm>
          <a:custGeom>
            <a:avLst/>
            <a:gdLst>
              <a:gd name="T0" fmla="*/ 385669821 w 1056"/>
              <a:gd name="T1" fmla="*/ 1634361325 h 2138"/>
              <a:gd name="T2" fmla="*/ 0 w 1056"/>
              <a:gd name="T3" fmla="*/ 2010509460 h 2138"/>
              <a:gd name="T4" fmla="*/ 0 w 1056"/>
              <a:gd name="T5" fmla="*/ 0 h 2138"/>
              <a:gd name="T6" fmla="*/ 385669821 w 1056"/>
              <a:gd name="T7" fmla="*/ 225688299 h 2138"/>
              <a:gd name="T8" fmla="*/ 385669821 w 1056"/>
              <a:gd name="T9" fmla="*/ 1634361325 h 2138"/>
              <a:gd name="T10" fmla="*/ 385669821 w 1056"/>
              <a:gd name="T11" fmla="*/ 1634361325 h 2138"/>
              <a:gd name="T12" fmla="*/ 385669821 w 1056"/>
              <a:gd name="T13" fmla="*/ 1634361325 h 2138"/>
              <a:gd name="T14" fmla="*/ 0 60000 65536"/>
              <a:gd name="T15" fmla="*/ 0 60000 65536"/>
              <a:gd name="T16" fmla="*/ 0 60000 65536"/>
              <a:gd name="T17" fmla="*/ 0 60000 65536"/>
              <a:gd name="T18" fmla="*/ 0 60000 65536"/>
              <a:gd name="T19" fmla="*/ 0 60000 65536"/>
              <a:gd name="T20" fmla="*/ 0 60000 65536"/>
              <a:gd name="T21" fmla="*/ 0 w 1056"/>
              <a:gd name="T22" fmla="*/ 0 h 2138"/>
              <a:gd name="T23" fmla="*/ 1056 w 1056"/>
              <a:gd name="T24" fmla="*/ 2138 h 21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56" h="2138">
                <a:moveTo>
                  <a:pt x="1056" y="1738"/>
                </a:moveTo>
                <a:lnTo>
                  <a:pt x="0" y="2138"/>
                </a:lnTo>
                <a:lnTo>
                  <a:pt x="0" y="0"/>
                </a:lnTo>
                <a:lnTo>
                  <a:pt x="1056" y="240"/>
                </a:lnTo>
                <a:lnTo>
                  <a:pt x="1056" y="1738"/>
                </a:lnTo>
                <a:close/>
              </a:path>
            </a:pathLst>
          </a:custGeom>
          <a:solidFill>
            <a:schemeClr va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lvl1pPr>
              <a:spcBef>
                <a:spcPct val="20000"/>
              </a:spcBef>
              <a:buChar char="•"/>
              <a:defRPr sz="1500">
                <a:solidFill>
                  <a:srgbClr val="080808"/>
                </a:solidFill>
                <a:latin typeface="Arial" panose="020B0604020202020204" pitchFamily="34" charset="0"/>
                <a:ea typeface="仿宋_GB2312" pitchFamily="1" charset="-122"/>
              </a:defRPr>
            </a:lvl1pPr>
            <a:lvl2pPr marL="652780" indent="-250825">
              <a:spcBef>
                <a:spcPct val="20000"/>
              </a:spcBef>
              <a:buChar char="–"/>
              <a:defRPr sz="1400">
                <a:solidFill>
                  <a:srgbClr val="080808"/>
                </a:solidFill>
                <a:latin typeface="Arial" panose="020B0604020202020204" pitchFamily="34" charset="0"/>
                <a:ea typeface="楷体_GB2312" pitchFamily="1" charset="-122"/>
              </a:defRPr>
            </a:lvl2pPr>
            <a:lvl3pPr marL="1005205" indent="-201930">
              <a:spcBef>
                <a:spcPct val="20000"/>
              </a:spcBef>
              <a:buChar char="•"/>
              <a:defRPr sz="2000">
                <a:solidFill>
                  <a:schemeClr val="tx1"/>
                </a:solidFill>
                <a:latin typeface="Arial" panose="020B0604020202020204" pitchFamily="34" charset="0"/>
                <a:ea typeface="宋体" panose="02010600030101010101" pitchFamily="2" charset="-122"/>
              </a:defRPr>
            </a:lvl3pPr>
            <a:lvl4pPr marL="1405255" indent="-200025">
              <a:spcBef>
                <a:spcPct val="20000"/>
              </a:spcBef>
              <a:buChar char="–"/>
              <a:defRPr sz="1700">
                <a:solidFill>
                  <a:schemeClr val="tx1"/>
                </a:solidFill>
                <a:latin typeface="Arial" panose="020B0604020202020204" pitchFamily="34" charset="0"/>
                <a:ea typeface="宋体" panose="02010600030101010101" pitchFamily="2" charset="-122"/>
              </a:defRPr>
            </a:lvl4pPr>
            <a:lvl5pPr marL="1806575" indent="-200025">
              <a:spcBef>
                <a:spcPct val="20000"/>
              </a:spcBef>
              <a:buChar char="»"/>
              <a:defRPr sz="1700">
                <a:solidFill>
                  <a:schemeClr val="tx1"/>
                </a:solidFill>
                <a:latin typeface="Arial" panose="020B0604020202020204" pitchFamily="34" charset="0"/>
                <a:ea typeface="宋体" panose="02010600030101010101" pitchFamily="2" charset="-122"/>
              </a:defRPr>
            </a:lvl5pPr>
            <a:lvl6pPr marL="2263775" indent="-200025"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6pPr>
            <a:lvl7pPr marL="2720975" indent="-200025"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7pPr>
            <a:lvl8pPr marL="3178175" indent="-200025"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8pPr>
            <a:lvl9pPr marL="3635375" indent="-200025"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9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spcBef>
                <a:spcPct val="0"/>
              </a:spcBef>
              <a:buFontTx/>
              <a:buNone/>
            </a:pPr>
            <a:endParaRPr lang="zh-CN" altLang="en-US" sz="9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spcBef>
                <a:spcPct val="0"/>
              </a:spcBef>
              <a:buFontTx/>
              <a:buNone/>
            </a:pPr>
            <a:endParaRPr lang="zh-CN" altLang="en-US" sz="9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spcBef>
                <a:spcPct val="0"/>
              </a:spcBef>
              <a:buFontTx/>
              <a:buNone/>
            </a:pPr>
            <a:endParaRPr lang="zh-CN" altLang="en-US" sz="9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spcBef>
                <a:spcPct val="0"/>
              </a:spcBef>
              <a:buFontTx/>
              <a:buNone/>
            </a:pPr>
            <a:endParaRPr lang="zh-CN" altLang="en-US" sz="9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spcBef>
                <a:spcPct val="0"/>
              </a:spcBef>
              <a:buFontTx/>
              <a:buNone/>
            </a:pPr>
            <a:r>
              <a:rPr lang="zh-CN" altLang="en-US" sz="9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1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文本</a:t>
            </a:r>
            <a:endParaRPr lang="en-US" sz="1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520" name="Freeform 9"/>
          <p:cNvSpPr>
            <a:spLocks noChangeArrowheads="1"/>
          </p:cNvSpPr>
          <p:nvPr/>
        </p:nvSpPr>
        <p:spPr bwMode="auto">
          <a:xfrm>
            <a:off x="1724025" y="1601788"/>
            <a:ext cx="635000" cy="2074862"/>
          </a:xfrm>
          <a:custGeom>
            <a:avLst/>
            <a:gdLst>
              <a:gd name="T0" fmla="*/ 381841856 w 1056"/>
              <a:gd name="T1" fmla="*/ 1636865231 h 2138"/>
              <a:gd name="T2" fmla="*/ 0 w 1056"/>
              <a:gd name="T3" fmla="*/ 2013588550 h 2138"/>
              <a:gd name="T4" fmla="*/ 0 w 1056"/>
              <a:gd name="T5" fmla="*/ 0 h 2138"/>
              <a:gd name="T6" fmla="*/ 381841856 w 1056"/>
              <a:gd name="T7" fmla="*/ 226033797 h 2138"/>
              <a:gd name="T8" fmla="*/ 381841856 w 1056"/>
              <a:gd name="T9" fmla="*/ 1636865231 h 2138"/>
              <a:gd name="T10" fmla="*/ 381841856 w 1056"/>
              <a:gd name="T11" fmla="*/ 1636865231 h 2138"/>
              <a:gd name="T12" fmla="*/ 381841856 w 1056"/>
              <a:gd name="T13" fmla="*/ 1636865231 h 2138"/>
              <a:gd name="T14" fmla="*/ 0 60000 65536"/>
              <a:gd name="T15" fmla="*/ 0 60000 65536"/>
              <a:gd name="T16" fmla="*/ 0 60000 65536"/>
              <a:gd name="T17" fmla="*/ 0 60000 65536"/>
              <a:gd name="T18" fmla="*/ 0 60000 65536"/>
              <a:gd name="T19" fmla="*/ 0 60000 65536"/>
              <a:gd name="T20" fmla="*/ 0 60000 65536"/>
              <a:gd name="T21" fmla="*/ 0 w 1056"/>
              <a:gd name="T22" fmla="*/ 0 h 2138"/>
              <a:gd name="T23" fmla="*/ 1056 w 1056"/>
              <a:gd name="T24" fmla="*/ 2138 h 21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56" h="2138">
                <a:moveTo>
                  <a:pt x="1056" y="1738"/>
                </a:moveTo>
                <a:lnTo>
                  <a:pt x="0" y="2138"/>
                </a:lnTo>
                <a:lnTo>
                  <a:pt x="0" y="0"/>
                </a:lnTo>
                <a:lnTo>
                  <a:pt x="1056" y="240"/>
                </a:lnTo>
                <a:lnTo>
                  <a:pt x="1056" y="1738"/>
                </a:lnTo>
                <a:close/>
              </a:path>
            </a:pathLst>
          </a:custGeom>
          <a:solidFill>
            <a:schemeClr val="accent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lvl1pPr>
              <a:spcBef>
                <a:spcPct val="20000"/>
              </a:spcBef>
              <a:buChar char="•"/>
              <a:defRPr sz="1500">
                <a:solidFill>
                  <a:srgbClr val="080808"/>
                </a:solidFill>
                <a:latin typeface="Arial" panose="020B0604020202020204" pitchFamily="34" charset="0"/>
                <a:ea typeface="仿宋_GB2312" pitchFamily="1" charset="-122"/>
              </a:defRPr>
            </a:lvl1pPr>
            <a:lvl2pPr marL="652780" indent="-250825">
              <a:spcBef>
                <a:spcPct val="20000"/>
              </a:spcBef>
              <a:buChar char="–"/>
              <a:defRPr sz="1400">
                <a:solidFill>
                  <a:srgbClr val="080808"/>
                </a:solidFill>
                <a:latin typeface="Arial" panose="020B0604020202020204" pitchFamily="34" charset="0"/>
                <a:ea typeface="楷体_GB2312" pitchFamily="1" charset="-122"/>
              </a:defRPr>
            </a:lvl2pPr>
            <a:lvl3pPr marL="1005205" indent="-201930">
              <a:spcBef>
                <a:spcPct val="20000"/>
              </a:spcBef>
              <a:buChar char="•"/>
              <a:defRPr sz="2000">
                <a:solidFill>
                  <a:schemeClr val="tx1"/>
                </a:solidFill>
                <a:latin typeface="Arial" panose="020B0604020202020204" pitchFamily="34" charset="0"/>
                <a:ea typeface="宋体" panose="02010600030101010101" pitchFamily="2" charset="-122"/>
              </a:defRPr>
            </a:lvl3pPr>
            <a:lvl4pPr marL="1405255" indent="-200025">
              <a:spcBef>
                <a:spcPct val="20000"/>
              </a:spcBef>
              <a:buChar char="–"/>
              <a:defRPr sz="1700">
                <a:solidFill>
                  <a:schemeClr val="tx1"/>
                </a:solidFill>
                <a:latin typeface="Arial" panose="020B0604020202020204" pitchFamily="34" charset="0"/>
                <a:ea typeface="宋体" panose="02010600030101010101" pitchFamily="2" charset="-122"/>
              </a:defRPr>
            </a:lvl4pPr>
            <a:lvl5pPr marL="1806575" indent="-200025">
              <a:spcBef>
                <a:spcPct val="20000"/>
              </a:spcBef>
              <a:buChar char="»"/>
              <a:defRPr sz="1700">
                <a:solidFill>
                  <a:schemeClr val="tx1"/>
                </a:solidFill>
                <a:latin typeface="Arial" panose="020B0604020202020204" pitchFamily="34" charset="0"/>
                <a:ea typeface="宋体" panose="02010600030101010101" pitchFamily="2" charset="-122"/>
              </a:defRPr>
            </a:lvl5pPr>
            <a:lvl6pPr marL="2263775" indent="-200025"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6pPr>
            <a:lvl7pPr marL="2720975" indent="-200025"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7pPr>
            <a:lvl8pPr marL="3178175" indent="-200025"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8pPr>
            <a:lvl9pPr marL="3635375" indent="-200025"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9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spcBef>
                <a:spcPct val="0"/>
              </a:spcBef>
              <a:buFontTx/>
              <a:buNone/>
            </a:pPr>
            <a:endParaRPr lang="zh-CN" altLang="en-US" sz="9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spcBef>
                <a:spcPct val="0"/>
              </a:spcBef>
              <a:buFontTx/>
              <a:buNone/>
            </a:pPr>
            <a:endParaRPr lang="zh-CN" altLang="en-US" sz="9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spcBef>
                <a:spcPct val="0"/>
              </a:spcBef>
              <a:buFontTx/>
              <a:buNone/>
            </a:pPr>
            <a:endParaRPr lang="zh-CN" altLang="en-US" sz="9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spcBef>
                <a:spcPct val="0"/>
              </a:spcBef>
              <a:buFontTx/>
              <a:buNone/>
            </a:pPr>
            <a:endParaRPr lang="zh-CN" altLang="en-US" sz="9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spcBef>
                <a:spcPct val="0"/>
              </a:spcBef>
              <a:buFontTx/>
              <a:buNone/>
            </a:pPr>
            <a:r>
              <a:rPr lang="zh-CN" altLang="en-US" sz="9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1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文本</a:t>
            </a:r>
            <a:endParaRPr lang="en-US" sz="1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521" name="Freeform 9"/>
          <p:cNvSpPr>
            <a:spLocks noChangeArrowheads="1"/>
          </p:cNvSpPr>
          <p:nvPr/>
        </p:nvSpPr>
        <p:spPr bwMode="auto">
          <a:xfrm>
            <a:off x="1033463" y="1601788"/>
            <a:ext cx="617537" cy="2076450"/>
          </a:xfrm>
          <a:custGeom>
            <a:avLst/>
            <a:gdLst>
              <a:gd name="T0" fmla="*/ 361128737 w 1056"/>
              <a:gd name="T1" fmla="*/ 1639370872 h 2138"/>
              <a:gd name="T2" fmla="*/ 0 w 1056"/>
              <a:gd name="T3" fmla="*/ 2016671938 h 2138"/>
              <a:gd name="T4" fmla="*/ 0 w 1056"/>
              <a:gd name="T5" fmla="*/ 0 h 2138"/>
              <a:gd name="T6" fmla="*/ 361128737 w 1056"/>
              <a:gd name="T7" fmla="*/ 226380639 h 2138"/>
              <a:gd name="T8" fmla="*/ 361128737 w 1056"/>
              <a:gd name="T9" fmla="*/ 1639370872 h 2138"/>
              <a:gd name="T10" fmla="*/ 361128737 w 1056"/>
              <a:gd name="T11" fmla="*/ 1639370872 h 2138"/>
              <a:gd name="T12" fmla="*/ 361128737 w 1056"/>
              <a:gd name="T13" fmla="*/ 1639370872 h 2138"/>
              <a:gd name="T14" fmla="*/ 0 60000 65536"/>
              <a:gd name="T15" fmla="*/ 0 60000 65536"/>
              <a:gd name="T16" fmla="*/ 0 60000 65536"/>
              <a:gd name="T17" fmla="*/ 0 60000 65536"/>
              <a:gd name="T18" fmla="*/ 0 60000 65536"/>
              <a:gd name="T19" fmla="*/ 0 60000 65536"/>
              <a:gd name="T20" fmla="*/ 0 60000 65536"/>
              <a:gd name="T21" fmla="*/ 0 w 1056"/>
              <a:gd name="T22" fmla="*/ 0 h 2138"/>
              <a:gd name="T23" fmla="*/ 1056 w 1056"/>
              <a:gd name="T24" fmla="*/ 2138 h 21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56" h="2138">
                <a:moveTo>
                  <a:pt x="1056" y="1738"/>
                </a:moveTo>
                <a:lnTo>
                  <a:pt x="0" y="2138"/>
                </a:lnTo>
                <a:lnTo>
                  <a:pt x="0" y="0"/>
                </a:lnTo>
                <a:lnTo>
                  <a:pt x="1056" y="240"/>
                </a:lnTo>
                <a:lnTo>
                  <a:pt x="1056" y="1738"/>
                </a:lnTo>
                <a:close/>
              </a:path>
            </a:pathLst>
          </a:custGeom>
          <a:solidFill>
            <a:schemeClr val="accent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lvl1pPr>
              <a:spcBef>
                <a:spcPct val="20000"/>
              </a:spcBef>
              <a:buChar char="•"/>
              <a:defRPr sz="1500">
                <a:solidFill>
                  <a:srgbClr val="080808"/>
                </a:solidFill>
                <a:latin typeface="Arial" panose="020B0604020202020204" pitchFamily="34" charset="0"/>
                <a:ea typeface="仿宋_GB2312" pitchFamily="1" charset="-122"/>
              </a:defRPr>
            </a:lvl1pPr>
            <a:lvl2pPr marL="652780" indent="-250825">
              <a:spcBef>
                <a:spcPct val="20000"/>
              </a:spcBef>
              <a:buChar char="–"/>
              <a:defRPr sz="1400">
                <a:solidFill>
                  <a:srgbClr val="080808"/>
                </a:solidFill>
                <a:latin typeface="Arial" panose="020B0604020202020204" pitchFamily="34" charset="0"/>
                <a:ea typeface="楷体_GB2312" pitchFamily="1" charset="-122"/>
              </a:defRPr>
            </a:lvl2pPr>
            <a:lvl3pPr marL="1005205" indent="-201930">
              <a:spcBef>
                <a:spcPct val="20000"/>
              </a:spcBef>
              <a:buChar char="•"/>
              <a:defRPr sz="2000">
                <a:solidFill>
                  <a:schemeClr val="tx1"/>
                </a:solidFill>
                <a:latin typeface="Arial" panose="020B0604020202020204" pitchFamily="34" charset="0"/>
                <a:ea typeface="宋体" panose="02010600030101010101" pitchFamily="2" charset="-122"/>
              </a:defRPr>
            </a:lvl3pPr>
            <a:lvl4pPr marL="1405255" indent="-200025">
              <a:spcBef>
                <a:spcPct val="20000"/>
              </a:spcBef>
              <a:buChar char="–"/>
              <a:defRPr sz="1700">
                <a:solidFill>
                  <a:schemeClr val="tx1"/>
                </a:solidFill>
                <a:latin typeface="Arial" panose="020B0604020202020204" pitchFamily="34" charset="0"/>
                <a:ea typeface="宋体" panose="02010600030101010101" pitchFamily="2" charset="-122"/>
              </a:defRPr>
            </a:lvl4pPr>
            <a:lvl5pPr marL="1806575" indent="-200025">
              <a:spcBef>
                <a:spcPct val="20000"/>
              </a:spcBef>
              <a:buChar char="»"/>
              <a:defRPr sz="1700">
                <a:solidFill>
                  <a:schemeClr val="tx1"/>
                </a:solidFill>
                <a:latin typeface="Arial" panose="020B0604020202020204" pitchFamily="34" charset="0"/>
                <a:ea typeface="宋体" panose="02010600030101010101" pitchFamily="2" charset="-122"/>
              </a:defRPr>
            </a:lvl5pPr>
            <a:lvl6pPr marL="2263775" indent="-200025"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6pPr>
            <a:lvl7pPr marL="2720975" indent="-200025"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7pPr>
            <a:lvl8pPr marL="3178175" indent="-200025"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8pPr>
            <a:lvl9pPr marL="3635375" indent="-200025"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2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spcBef>
                <a:spcPct val="0"/>
              </a:spcBef>
              <a:buFontTx/>
              <a:buNone/>
            </a:pPr>
            <a:endParaRPr lang="zh-CN" altLang="en-US" sz="12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spcBef>
                <a:spcPct val="0"/>
              </a:spcBef>
              <a:buFontTx/>
              <a:buNone/>
            </a:pPr>
            <a:endParaRPr lang="zh-CN" altLang="en-US" sz="12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spcBef>
                <a:spcPct val="0"/>
              </a:spcBef>
              <a:buFontTx/>
              <a:buNone/>
            </a:pPr>
            <a:endParaRPr lang="zh-CN" altLang="en-US" sz="12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spcBef>
                <a:spcPct val="0"/>
              </a:spcBef>
              <a:buFontTx/>
              <a:buNone/>
            </a:pPr>
            <a:r>
              <a:rPr lang="zh-CN" altLang="en-US" sz="1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  文本</a:t>
            </a:r>
            <a:endParaRPr lang="en-US" sz="1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21522" name="Picture 4"/>
          <p:cNvPicPr>
            <a:picLocks noChangeAspect="1" noChangeArrowheads="1"/>
          </p:cNvPicPr>
          <p:nvPr/>
        </p:nvPicPr>
        <p:blipFill>
          <a:blip r:embed="rId2">
            <a:extLst>
              <a:ext uri="{28A0092B-C50C-407E-A947-70E740481C1C}">
                <a14:useLocalDpi xmlns:a14="http://schemas.microsoft.com/office/drawing/2010/main" val="0"/>
              </a:ext>
            </a:extLst>
          </a:blip>
          <a:srcRect l="16255" r="20139"/>
          <a:stretch>
            <a:fillRect/>
          </a:stretch>
        </p:blipFill>
        <p:spPr bwMode="auto">
          <a:xfrm>
            <a:off x="3886201" y="1601788"/>
            <a:ext cx="1444625" cy="20875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21506"/>
                                        </p:tgtEl>
                                        <p:attrNameLst>
                                          <p:attrName>style.visibility</p:attrName>
                                        </p:attrNameLst>
                                      </p:cBhvr>
                                      <p:to>
                                        <p:strVal val="visible"/>
                                      </p:to>
                                    </p:set>
                                    <p:anim calcmode="lin" valueType="num">
                                      <p:cBhvr>
                                        <p:cTn id="7" dur="500" fill="hold"/>
                                        <p:tgtEl>
                                          <p:spTgt spid="21506"/>
                                        </p:tgtEl>
                                        <p:attrNameLst>
                                          <p:attrName>ppt_w</p:attrName>
                                        </p:attrNameLst>
                                      </p:cBhvr>
                                      <p:tavLst>
                                        <p:tav tm="0">
                                          <p:val>
                                            <p:fltVal val="0"/>
                                          </p:val>
                                        </p:tav>
                                        <p:tav tm="100000">
                                          <p:val>
                                            <p:strVal val="#ppt_w"/>
                                          </p:val>
                                        </p:tav>
                                      </p:tavLst>
                                    </p:anim>
                                    <p:anim calcmode="lin" valueType="num">
                                      <p:cBhvr>
                                        <p:cTn id="8" dur="500" fill="hold"/>
                                        <p:tgtEl>
                                          <p:spTgt spid="2150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8" presetClass="entr" presetSubtype="3" fill="hold" grpId="0" nodeType="afterEffect">
                                  <p:stCondLst>
                                    <p:cond delay="0"/>
                                  </p:stCondLst>
                                  <p:childTnLst>
                                    <p:set>
                                      <p:cBhvr>
                                        <p:cTn id="11" dur="1" fill="hold">
                                          <p:stCondLst>
                                            <p:cond delay="0"/>
                                          </p:stCondLst>
                                        </p:cTn>
                                        <p:tgtEl>
                                          <p:spTgt spid="21507"/>
                                        </p:tgtEl>
                                        <p:attrNameLst>
                                          <p:attrName>style.visibility</p:attrName>
                                        </p:attrNameLst>
                                      </p:cBhvr>
                                      <p:to>
                                        <p:strVal val="visible"/>
                                      </p:to>
                                    </p:set>
                                    <p:animEffect transition="in" filter="strips(upRight)">
                                      <p:cBhvr>
                                        <p:cTn id="12" dur="500"/>
                                        <p:tgtEl>
                                          <p:spTgt spid="21507"/>
                                        </p:tgtEl>
                                      </p:cBhvr>
                                    </p:animEffect>
                                  </p:childTnLst>
                                </p:cTn>
                              </p:par>
                            </p:childTnLst>
                          </p:cTn>
                        </p:par>
                        <p:par>
                          <p:cTn id="13" fill="hold">
                            <p:stCondLst>
                              <p:cond delay="1000"/>
                            </p:stCondLst>
                            <p:childTnLst>
                              <p:par>
                                <p:cTn id="14" presetID="17" presetClass="entr" presetSubtype="8" fill="hold" grpId="0" nodeType="afterEffect">
                                  <p:stCondLst>
                                    <p:cond delay="0"/>
                                  </p:stCondLst>
                                  <p:childTnLst>
                                    <p:set>
                                      <p:cBhvr>
                                        <p:cTn id="15" dur="1" fill="hold">
                                          <p:stCondLst>
                                            <p:cond delay="0"/>
                                          </p:stCondLst>
                                        </p:cTn>
                                        <p:tgtEl>
                                          <p:spTgt spid="21508"/>
                                        </p:tgtEl>
                                        <p:attrNameLst>
                                          <p:attrName>style.visibility</p:attrName>
                                        </p:attrNameLst>
                                      </p:cBhvr>
                                      <p:to>
                                        <p:strVal val="visible"/>
                                      </p:to>
                                    </p:set>
                                    <p:anim calcmode="lin" valueType="num">
                                      <p:cBhvr>
                                        <p:cTn id="16" dur="500" fill="hold"/>
                                        <p:tgtEl>
                                          <p:spTgt spid="21508"/>
                                        </p:tgtEl>
                                        <p:attrNameLst>
                                          <p:attrName>ppt_x</p:attrName>
                                        </p:attrNameLst>
                                      </p:cBhvr>
                                      <p:tavLst>
                                        <p:tav tm="0">
                                          <p:val>
                                            <p:strVal val="#ppt_x-#ppt_w/2"/>
                                          </p:val>
                                        </p:tav>
                                        <p:tav tm="100000">
                                          <p:val>
                                            <p:strVal val="#ppt_x"/>
                                          </p:val>
                                        </p:tav>
                                      </p:tavLst>
                                    </p:anim>
                                    <p:anim calcmode="lin" valueType="num">
                                      <p:cBhvr>
                                        <p:cTn id="17" dur="500" fill="hold"/>
                                        <p:tgtEl>
                                          <p:spTgt spid="21508"/>
                                        </p:tgtEl>
                                        <p:attrNameLst>
                                          <p:attrName>ppt_y</p:attrName>
                                        </p:attrNameLst>
                                      </p:cBhvr>
                                      <p:tavLst>
                                        <p:tav tm="0">
                                          <p:val>
                                            <p:strVal val="#ppt_y"/>
                                          </p:val>
                                        </p:tav>
                                        <p:tav tm="100000">
                                          <p:val>
                                            <p:strVal val="#ppt_y"/>
                                          </p:val>
                                        </p:tav>
                                      </p:tavLst>
                                    </p:anim>
                                    <p:anim calcmode="lin" valueType="num">
                                      <p:cBhvr>
                                        <p:cTn id="18" dur="500" fill="hold"/>
                                        <p:tgtEl>
                                          <p:spTgt spid="21508"/>
                                        </p:tgtEl>
                                        <p:attrNameLst>
                                          <p:attrName>ppt_w</p:attrName>
                                        </p:attrNameLst>
                                      </p:cBhvr>
                                      <p:tavLst>
                                        <p:tav tm="0">
                                          <p:val>
                                            <p:fltVal val="0"/>
                                          </p:val>
                                        </p:tav>
                                        <p:tav tm="100000">
                                          <p:val>
                                            <p:strVal val="#ppt_w"/>
                                          </p:val>
                                        </p:tav>
                                      </p:tavLst>
                                    </p:anim>
                                    <p:anim calcmode="lin" valueType="num">
                                      <p:cBhvr>
                                        <p:cTn id="19" dur="500" fill="hold"/>
                                        <p:tgtEl>
                                          <p:spTgt spid="21508"/>
                                        </p:tgtEl>
                                        <p:attrNameLst>
                                          <p:attrName>ppt_h</p:attrName>
                                        </p:attrNameLst>
                                      </p:cBhvr>
                                      <p:tavLst>
                                        <p:tav tm="0">
                                          <p:val>
                                            <p:strVal val="#ppt_h"/>
                                          </p:val>
                                        </p:tav>
                                        <p:tav tm="100000">
                                          <p:val>
                                            <p:strVal val="#ppt_h"/>
                                          </p:val>
                                        </p:tav>
                                      </p:tavLst>
                                    </p:anim>
                                  </p:childTnLst>
                                </p:cTn>
                              </p:par>
                            </p:childTnLst>
                          </p:cTn>
                        </p:par>
                        <p:par>
                          <p:cTn id="20" fill="hold">
                            <p:stCondLst>
                              <p:cond delay="1500"/>
                            </p:stCondLst>
                            <p:childTnLst>
                              <p:par>
                                <p:cTn id="21" presetID="23" presetClass="entr" presetSubtype="16" fill="hold" nodeType="afterEffect">
                                  <p:stCondLst>
                                    <p:cond delay="0"/>
                                  </p:stCondLst>
                                  <p:childTnLst>
                                    <p:set>
                                      <p:cBhvr>
                                        <p:cTn id="22" dur="1" fill="hold">
                                          <p:stCondLst>
                                            <p:cond delay="0"/>
                                          </p:stCondLst>
                                        </p:cTn>
                                        <p:tgtEl>
                                          <p:spTgt spid="21509"/>
                                        </p:tgtEl>
                                        <p:attrNameLst>
                                          <p:attrName>style.visibility</p:attrName>
                                        </p:attrNameLst>
                                      </p:cBhvr>
                                      <p:to>
                                        <p:strVal val="visible"/>
                                      </p:to>
                                    </p:set>
                                    <p:anim calcmode="lin" valueType="num">
                                      <p:cBhvr>
                                        <p:cTn id="23" dur="500" fill="hold"/>
                                        <p:tgtEl>
                                          <p:spTgt spid="21509"/>
                                        </p:tgtEl>
                                        <p:attrNameLst>
                                          <p:attrName>ppt_w</p:attrName>
                                        </p:attrNameLst>
                                      </p:cBhvr>
                                      <p:tavLst>
                                        <p:tav tm="0">
                                          <p:val>
                                            <p:fltVal val="0"/>
                                          </p:val>
                                        </p:tav>
                                        <p:tav tm="100000">
                                          <p:val>
                                            <p:strVal val="#ppt_w"/>
                                          </p:val>
                                        </p:tav>
                                      </p:tavLst>
                                    </p:anim>
                                    <p:anim calcmode="lin" valueType="num">
                                      <p:cBhvr>
                                        <p:cTn id="24" dur="500" fill="hold"/>
                                        <p:tgtEl>
                                          <p:spTgt spid="21509"/>
                                        </p:tgtEl>
                                        <p:attrNameLst>
                                          <p:attrName>ppt_h</p:attrName>
                                        </p:attrNameLst>
                                      </p:cBhvr>
                                      <p:tavLst>
                                        <p:tav tm="0">
                                          <p:val>
                                            <p:fltVal val="0"/>
                                          </p:val>
                                        </p:tav>
                                        <p:tav tm="100000">
                                          <p:val>
                                            <p:strVal val="#ppt_h"/>
                                          </p:val>
                                        </p:tav>
                                      </p:tavLst>
                                    </p:anim>
                                  </p:childTnLst>
                                </p:cTn>
                              </p:par>
                            </p:childTnLst>
                          </p:cTn>
                        </p:par>
                        <p:par>
                          <p:cTn id="25" fill="hold">
                            <p:stCondLst>
                              <p:cond delay="2000"/>
                            </p:stCondLst>
                            <p:childTnLst>
                              <p:par>
                                <p:cTn id="26" presetID="41" presetClass="entr" presetSubtype="0" fill="hold" grpId="0" nodeType="afterEffect">
                                  <p:stCondLst>
                                    <p:cond delay="0"/>
                                  </p:stCondLst>
                                  <p:iterate type="lt">
                                    <p:tmPct val="10000"/>
                                  </p:iterate>
                                  <p:childTnLst>
                                    <p:set>
                                      <p:cBhvr>
                                        <p:cTn id="27" dur="1" fill="hold">
                                          <p:stCondLst>
                                            <p:cond delay="0"/>
                                          </p:stCondLst>
                                        </p:cTn>
                                        <p:tgtEl>
                                          <p:spTgt spid="21510"/>
                                        </p:tgtEl>
                                        <p:attrNameLst>
                                          <p:attrName>style.visibility</p:attrName>
                                        </p:attrNameLst>
                                      </p:cBhvr>
                                      <p:to>
                                        <p:strVal val="visible"/>
                                      </p:to>
                                    </p:set>
                                    <p:anim calcmode="lin" valueType="num">
                                      <p:cBhvr>
                                        <p:cTn id="28" dur="500" fill="hold"/>
                                        <p:tgtEl>
                                          <p:spTgt spid="21510"/>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21510"/>
                                        </p:tgtEl>
                                        <p:attrNameLst>
                                          <p:attrName>ppt_y</p:attrName>
                                        </p:attrNameLst>
                                      </p:cBhvr>
                                      <p:tavLst>
                                        <p:tav tm="0">
                                          <p:val>
                                            <p:strVal val="#ppt_y"/>
                                          </p:val>
                                        </p:tav>
                                        <p:tav tm="100000">
                                          <p:val>
                                            <p:strVal val="#ppt_y"/>
                                          </p:val>
                                        </p:tav>
                                      </p:tavLst>
                                    </p:anim>
                                    <p:anim calcmode="lin" valueType="num">
                                      <p:cBhvr>
                                        <p:cTn id="30" dur="500" fill="hold"/>
                                        <p:tgtEl>
                                          <p:spTgt spid="21510"/>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21510"/>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p:tgtEl>
                                          <p:spTgt spid="21510"/>
                                        </p:tgtEl>
                                      </p:cBhvr>
                                    </p:animEffect>
                                  </p:childTnLst>
                                </p:cTn>
                              </p:par>
                            </p:childTnLst>
                          </p:cTn>
                        </p:par>
                        <p:par>
                          <p:cTn id="33" fill="hold">
                            <p:stCondLst>
                              <p:cond delay="2799"/>
                            </p:stCondLst>
                            <p:childTnLst>
                              <p:par>
                                <p:cTn id="34" presetID="20" presetClass="entr" presetSubtype="0" fill="hold" grpId="0" nodeType="afterEffect">
                                  <p:stCondLst>
                                    <p:cond delay="0"/>
                                  </p:stCondLst>
                                  <p:childTnLst>
                                    <p:set>
                                      <p:cBhvr>
                                        <p:cTn id="35" dur="1" fill="hold">
                                          <p:stCondLst>
                                            <p:cond delay="0"/>
                                          </p:stCondLst>
                                        </p:cTn>
                                        <p:tgtEl>
                                          <p:spTgt spid="21511"/>
                                        </p:tgtEl>
                                        <p:attrNameLst>
                                          <p:attrName>style.visibility</p:attrName>
                                        </p:attrNameLst>
                                      </p:cBhvr>
                                      <p:to>
                                        <p:strVal val="visible"/>
                                      </p:to>
                                    </p:set>
                                    <p:animEffect transition="in" filter="wedge">
                                      <p:cBhvr>
                                        <p:cTn id="36" dur="2000"/>
                                        <p:tgtEl>
                                          <p:spTgt spid="21511"/>
                                        </p:tgtEl>
                                      </p:cBhvr>
                                    </p:animEffect>
                                  </p:childTnLst>
                                </p:cTn>
                              </p:par>
                            </p:childTnLst>
                          </p:cTn>
                        </p:par>
                        <p:par>
                          <p:cTn id="37" fill="hold">
                            <p:stCondLst>
                              <p:cond delay="4799"/>
                            </p:stCondLst>
                            <p:childTnLst>
                              <p:par>
                                <p:cTn id="38" presetID="10" presetClass="entr" presetSubtype="0" fill="hold" nodeType="afterEffect">
                                  <p:stCondLst>
                                    <p:cond delay="0"/>
                                  </p:stCondLst>
                                  <p:childTnLst>
                                    <p:set>
                                      <p:cBhvr>
                                        <p:cTn id="39" dur="1" fill="hold">
                                          <p:stCondLst>
                                            <p:cond delay="0"/>
                                          </p:stCondLst>
                                        </p:cTn>
                                        <p:tgtEl>
                                          <p:spTgt spid="21522"/>
                                        </p:tgtEl>
                                        <p:attrNameLst>
                                          <p:attrName>style.visibility</p:attrName>
                                        </p:attrNameLst>
                                      </p:cBhvr>
                                      <p:to>
                                        <p:strVal val="visible"/>
                                      </p:to>
                                    </p:set>
                                    <p:animEffect>
                                      <p:cBhvr>
                                        <p:cTn id="40" dur="500"/>
                                        <p:tgtEl>
                                          <p:spTgt spid="21522"/>
                                        </p:tgtEl>
                                      </p:cBhvr>
                                    </p:animEffect>
                                  </p:childTnLst>
                                </p:cTn>
                              </p:par>
                              <p:par>
                                <p:cTn id="41" presetID="2" presetClass="entr" presetSubtype="2" fill="hold" grpId="0" nodeType="withEffect">
                                  <p:stCondLst>
                                    <p:cond delay="0"/>
                                  </p:stCondLst>
                                  <p:childTnLst>
                                    <p:set>
                                      <p:cBhvr>
                                        <p:cTn id="42" dur="1" fill="hold">
                                          <p:stCondLst>
                                            <p:cond delay="0"/>
                                          </p:stCondLst>
                                        </p:cTn>
                                        <p:tgtEl>
                                          <p:spTgt spid="21512"/>
                                        </p:tgtEl>
                                        <p:attrNameLst>
                                          <p:attrName>style.visibility</p:attrName>
                                        </p:attrNameLst>
                                      </p:cBhvr>
                                      <p:to>
                                        <p:strVal val="visible"/>
                                      </p:to>
                                    </p:set>
                                    <p:anim calcmode="lin" valueType="num">
                                      <p:cBhvr>
                                        <p:cTn id="43" dur="500" fill="hold"/>
                                        <p:tgtEl>
                                          <p:spTgt spid="21512"/>
                                        </p:tgtEl>
                                        <p:attrNameLst>
                                          <p:attrName>ppt_x</p:attrName>
                                        </p:attrNameLst>
                                      </p:cBhvr>
                                      <p:tavLst>
                                        <p:tav tm="0">
                                          <p:val>
                                            <p:strVal val="1+#ppt_w/2"/>
                                          </p:val>
                                        </p:tav>
                                        <p:tav tm="100000">
                                          <p:val>
                                            <p:strVal val="#ppt_x"/>
                                          </p:val>
                                        </p:tav>
                                      </p:tavLst>
                                    </p:anim>
                                    <p:anim calcmode="lin" valueType="num">
                                      <p:cBhvr>
                                        <p:cTn id="44" dur="500" fill="hold"/>
                                        <p:tgtEl>
                                          <p:spTgt spid="21512"/>
                                        </p:tgtEl>
                                        <p:attrNameLst>
                                          <p:attrName>ppt_y</p:attrName>
                                        </p:attrNameLst>
                                      </p:cBhvr>
                                      <p:tavLst>
                                        <p:tav tm="0">
                                          <p:val>
                                            <p:strVal val="#ppt_y"/>
                                          </p:val>
                                        </p:tav>
                                        <p:tav tm="100000">
                                          <p:val>
                                            <p:strVal val="#ppt_y"/>
                                          </p:val>
                                        </p:tav>
                                      </p:tavLst>
                                    </p:anim>
                                  </p:childTnLst>
                                </p:cTn>
                              </p:par>
                            </p:childTnLst>
                          </p:cTn>
                        </p:par>
                        <p:par>
                          <p:cTn id="45" fill="hold">
                            <p:stCondLst>
                              <p:cond delay="5299"/>
                            </p:stCondLst>
                            <p:childTnLst>
                              <p:par>
                                <p:cTn id="46" presetID="55" presetClass="entr" presetSubtype="0" fill="hold" grpId="0" nodeType="afterEffect">
                                  <p:stCondLst>
                                    <p:cond delay="0"/>
                                  </p:stCondLst>
                                  <p:childTnLst>
                                    <p:set>
                                      <p:cBhvr>
                                        <p:cTn id="47" dur="1" fill="hold">
                                          <p:stCondLst>
                                            <p:cond delay="0"/>
                                          </p:stCondLst>
                                        </p:cTn>
                                        <p:tgtEl>
                                          <p:spTgt spid="21513"/>
                                        </p:tgtEl>
                                        <p:attrNameLst>
                                          <p:attrName>style.visibility</p:attrName>
                                        </p:attrNameLst>
                                      </p:cBhvr>
                                      <p:to>
                                        <p:strVal val="visible"/>
                                      </p:to>
                                    </p:set>
                                    <p:anim calcmode="lin" valueType="num">
                                      <p:cBhvr>
                                        <p:cTn id="48" dur="500" fill="hold"/>
                                        <p:tgtEl>
                                          <p:spTgt spid="21513"/>
                                        </p:tgtEl>
                                        <p:attrNameLst>
                                          <p:attrName>ppt_w</p:attrName>
                                        </p:attrNameLst>
                                      </p:cBhvr>
                                      <p:tavLst>
                                        <p:tav tm="0">
                                          <p:val>
                                            <p:strVal val="#ppt_w*0.70"/>
                                          </p:val>
                                        </p:tav>
                                        <p:tav tm="100000">
                                          <p:val>
                                            <p:strVal val="#ppt_w"/>
                                          </p:val>
                                        </p:tav>
                                      </p:tavLst>
                                    </p:anim>
                                    <p:anim calcmode="lin" valueType="num">
                                      <p:cBhvr>
                                        <p:cTn id="49" dur="500" fill="hold"/>
                                        <p:tgtEl>
                                          <p:spTgt spid="21513"/>
                                        </p:tgtEl>
                                        <p:attrNameLst>
                                          <p:attrName>ppt_h</p:attrName>
                                        </p:attrNameLst>
                                      </p:cBhvr>
                                      <p:tavLst>
                                        <p:tav tm="0">
                                          <p:val>
                                            <p:strVal val="#ppt_h"/>
                                          </p:val>
                                        </p:tav>
                                        <p:tav tm="100000">
                                          <p:val>
                                            <p:strVal val="#ppt_h"/>
                                          </p:val>
                                        </p:tav>
                                      </p:tavLst>
                                    </p:anim>
                                    <p:animEffect>
                                      <p:cBhvr>
                                        <p:cTn id="50" dur="500"/>
                                        <p:tgtEl>
                                          <p:spTgt spid="21513"/>
                                        </p:tgtEl>
                                      </p:cBhvr>
                                    </p:animEffect>
                                  </p:childTnLst>
                                </p:cTn>
                              </p:par>
                            </p:childTnLst>
                          </p:cTn>
                        </p:par>
                        <p:par>
                          <p:cTn id="51" fill="hold">
                            <p:stCondLst>
                              <p:cond delay="5799"/>
                            </p:stCondLst>
                            <p:childTnLst>
                              <p:par>
                                <p:cTn id="52" presetID="55" presetClass="entr" presetSubtype="0" fill="hold" grpId="0" nodeType="afterEffect">
                                  <p:stCondLst>
                                    <p:cond delay="0"/>
                                  </p:stCondLst>
                                  <p:childTnLst>
                                    <p:set>
                                      <p:cBhvr>
                                        <p:cTn id="53" dur="1" fill="hold">
                                          <p:stCondLst>
                                            <p:cond delay="0"/>
                                          </p:stCondLst>
                                        </p:cTn>
                                        <p:tgtEl>
                                          <p:spTgt spid="21519"/>
                                        </p:tgtEl>
                                        <p:attrNameLst>
                                          <p:attrName>style.visibility</p:attrName>
                                        </p:attrNameLst>
                                      </p:cBhvr>
                                      <p:to>
                                        <p:strVal val="visible"/>
                                      </p:to>
                                    </p:set>
                                    <p:anim calcmode="lin" valueType="num">
                                      <p:cBhvr>
                                        <p:cTn id="54" dur="500" fill="hold"/>
                                        <p:tgtEl>
                                          <p:spTgt spid="21519"/>
                                        </p:tgtEl>
                                        <p:attrNameLst>
                                          <p:attrName>ppt_w</p:attrName>
                                        </p:attrNameLst>
                                      </p:cBhvr>
                                      <p:tavLst>
                                        <p:tav tm="0">
                                          <p:val>
                                            <p:strVal val="#ppt_w*0.70"/>
                                          </p:val>
                                        </p:tav>
                                        <p:tav tm="100000">
                                          <p:val>
                                            <p:strVal val="#ppt_w"/>
                                          </p:val>
                                        </p:tav>
                                      </p:tavLst>
                                    </p:anim>
                                    <p:anim calcmode="lin" valueType="num">
                                      <p:cBhvr>
                                        <p:cTn id="55" dur="500" fill="hold"/>
                                        <p:tgtEl>
                                          <p:spTgt spid="21519"/>
                                        </p:tgtEl>
                                        <p:attrNameLst>
                                          <p:attrName>ppt_h</p:attrName>
                                        </p:attrNameLst>
                                      </p:cBhvr>
                                      <p:tavLst>
                                        <p:tav tm="0">
                                          <p:val>
                                            <p:strVal val="#ppt_h"/>
                                          </p:val>
                                        </p:tav>
                                        <p:tav tm="100000">
                                          <p:val>
                                            <p:strVal val="#ppt_h"/>
                                          </p:val>
                                        </p:tav>
                                      </p:tavLst>
                                    </p:anim>
                                    <p:animEffect>
                                      <p:cBhvr>
                                        <p:cTn id="56" dur="500"/>
                                        <p:tgtEl>
                                          <p:spTgt spid="21519"/>
                                        </p:tgtEl>
                                      </p:cBhvr>
                                    </p:animEffect>
                                  </p:childTnLst>
                                </p:cTn>
                              </p:par>
                            </p:childTnLst>
                          </p:cTn>
                        </p:par>
                        <p:par>
                          <p:cTn id="57" fill="hold">
                            <p:stCondLst>
                              <p:cond delay="6299"/>
                            </p:stCondLst>
                            <p:childTnLst>
                              <p:par>
                                <p:cTn id="58" presetID="55" presetClass="entr" presetSubtype="0" fill="hold" grpId="0" nodeType="afterEffect">
                                  <p:stCondLst>
                                    <p:cond delay="0"/>
                                  </p:stCondLst>
                                  <p:childTnLst>
                                    <p:set>
                                      <p:cBhvr>
                                        <p:cTn id="59" dur="1" fill="hold">
                                          <p:stCondLst>
                                            <p:cond delay="0"/>
                                          </p:stCondLst>
                                        </p:cTn>
                                        <p:tgtEl>
                                          <p:spTgt spid="21520"/>
                                        </p:tgtEl>
                                        <p:attrNameLst>
                                          <p:attrName>style.visibility</p:attrName>
                                        </p:attrNameLst>
                                      </p:cBhvr>
                                      <p:to>
                                        <p:strVal val="visible"/>
                                      </p:to>
                                    </p:set>
                                    <p:anim calcmode="lin" valueType="num">
                                      <p:cBhvr>
                                        <p:cTn id="60" dur="500" fill="hold"/>
                                        <p:tgtEl>
                                          <p:spTgt spid="21520"/>
                                        </p:tgtEl>
                                        <p:attrNameLst>
                                          <p:attrName>ppt_w</p:attrName>
                                        </p:attrNameLst>
                                      </p:cBhvr>
                                      <p:tavLst>
                                        <p:tav tm="0">
                                          <p:val>
                                            <p:strVal val="#ppt_w*0.70"/>
                                          </p:val>
                                        </p:tav>
                                        <p:tav tm="100000">
                                          <p:val>
                                            <p:strVal val="#ppt_w"/>
                                          </p:val>
                                        </p:tav>
                                      </p:tavLst>
                                    </p:anim>
                                    <p:anim calcmode="lin" valueType="num">
                                      <p:cBhvr>
                                        <p:cTn id="61" dur="500" fill="hold"/>
                                        <p:tgtEl>
                                          <p:spTgt spid="21520"/>
                                        </p:tgtEl>
                                        <p:attrNameLst>
                                          <p:attrName>ppt_h</p:attrName>
                                        </p:attrNameLst>
                                      </p:cBhvr>
                                      <p:tavLst>
                                        <p:tav tm="0">
                                          <p:val>
                                            <p:strVal val="#ppt_h"/>
                                          </p:val>
                                        </p:tav>
                                        <p:tav tm="100000">
                                          <p:val>
                                            <p:strVal val="#ppt_h"/>
                                          </p:val>
                                        </p:tav>
                                      </p:tavLst>
                                    </p:anim>
                                    <p:animEffect>
                                      <p:cBhvr>
                                        <p:cTn id="62" dur="500"/>
                                        <p:tgtEl>
                                          <p:spTgt spid="21520"/>
                                        </p:tgtEl>
                                      </p:cBhvr>
                                    </p:animEffect>
                                  </p:childTnLst>
                                </p:cTn>
                              </p:par>
                            </p:childTnLst>
                          </p:cTn>
                        </p:par>
                        <p:par>
                          <p:cTn id="63" fill="hold">
                            <p:stCondLst>
                              <p:cond delay="6799"/>
                            </p:stCondLst>
                            <p:childTnLst>
                              <p:par>
                                <p:cTn id="64" presetID="55" presetClass="entr" presetSubtype="0" fill="hold" grpId="0" nodeType="afterEffect">
                                  <p:stCondLst>
                                    <p:cond delay="0"/>
                                  </p:stCondLst>
                                  <p:childTnLst>
                                    <p:set>
                                      <p:cBhvr>
                                        <p:cTn id="65" dur="1" fill="hold">
                                          <p:stCondLst>
                                            <p:cond delay="0"/>
                                          </p:stCondLst>
                                        </p:cTn>
                                        <p:tgtEl>
                                          <p:spTgt spid="21521"/>
                                        </p:tgtEl>
                                        <p:attrNameLst>
                                          <p:attrName>style.visibility</p:attrName>
                                        </p:attrNameLst>
                                      </p:cBhvr>
                                      <p:to>
                                        <p:strVal val="visible"/>
                                      </p:to>
                                    </p:set>
                                    <p:anim calcmode="lin" valueType="num">
                                      <p:cBhvr>
                                        <p:cTn id="66" dur="500" fill="hold"/>
                                        <p:tgtEl>
                                          <p:spTgt spid="21521"/>
                                        </p:tgtEl>
                                        <p:attrNameLst>
                                          <p:attrName>ppt_w</p:attrName>
                                        </p:attrNameLst>
                                      </p:cBhvr>
                                      <p:tavLst>
                                        <p:tav tm="0">
                                          <p:val>
                                            <p:strVal val="#ppt_w*0.70"/>
                                          </p:val>
                                        </p:tav>
                                        <p:tav tm="100000">
                                          <p:val>
                                            <p:strVal val="#ppt_w"/>
                                          </p:val>
                                        </p:tav>
                                      </p:tavLst>
                                    </p:anim>
                                    <p:anim calcmode="lin" valueType="num">
                                      <p:cBhvr>
                                        <p:cTn id="67" dur="500" fill="hold"/>
                                        <p:tgtEl>
                                          <p:spTgt spid="21521"/>
                                        </p:tgtEl>
                                        <p:attrNameLst>
                                          <p:attrName>ppt_h</p:attrName>
                                        </p:attrNameLst>
                                      </p:cBhvr>
                                      <p:tavLst>
                                        <p:tav tm="0">
                                          <p:val>
                                            <p:strVal val="#ppt_h"/>
                                          </p:val>
                                        </p:tav>
                                        <p:tav tm="100000">
                                          <p:val>
                                            <p:strVal val="#ppt_h"/>
                                          </p:val>
                                        </p:tav>
                                      </p:tavLst>
                                    </p:anim>
                                    <p:animEffect>
                                      <p:cBhvr>
                                        <p:cTn id="68" dur="500"/>
                                        <p:tgtEl>
                                          <p:spTgt spid="21521"/>
                                        </p:tgtEl>
                                      </p:cBhvr>
                                    </p:animEffect>
                                  </p:childTnLst>
                                </p:cTn>
                              </p:par>
                              <p:par>
                                <p:cTn id="69" presetID="2" presetClass="entr" presetSubtype="4" fill="hold" grpId="0" nodeType="withEffect">
                                  <p:stCondLst>
                                    <p:cond delay="0"/>
                                  </p:stCondLst>
                                  <p:childTnLst>
                                    <p:set>
                                      <p:cBhvr>
                                        <p:cTn id="70" dur="1" fill="hold">
                                          <p:stCondLst>
                                            <p:cond delay="0"/>
                                          </p:stCondLst>
                                        </p:cTn>
                                        <p:tgtEl>
                                          <p:spTgt spid="21515"/>
                                        </p:tgtEl>
                                        <p:attrNameLst>
                                          <p:attrName>style.visibility</p:attrName>
                                        </p:attrNameLst>
                                      </p:cBhvr>
                                      <p:to>
                                        <p:strVal val="visible"/>
                                      </p:to>
                                    </p:set>
                                    <p:anim calcmode="lin" valueType="num">
                                      <p:cBhvr>
                                        <p:cTn id="71" dur="500" fill="hold"/>
                                        <p:tgtEl>
                                          <p:spTgt spid="21515"/>
                                        </p:tgtEl>
                                        <p:attrNameLst>
                                          <p:attrName>ppt_x</p:attrName>
                                        </p:attrNameLst>
                                      </p:cBhvr>
                                      <p:tavLst>
                                        <p:tav tm="0">
                                          <p:val>
                                            <p:strVal val="#ppt_x"/>
                                          </p:val>
                                        </p:tav>
                                        <p:tav tm="100000">
                                          <p:val>
                                            <p:strVal val="#ppt_x"/>
                                          </p:val>
                                        </p:tav>
                                      </p:tavLst>
                                    </p:anim>
                                    <p:anim calcmode="lin" valueType="num">
                                      <p:cBhvr>
                                        <p:cTn id="72" dur="500" fill="hold"/>
                                        <p:tgtEl>
                                          <p:spTgt spid="21515"/>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1514"/>
                                        </p:tgtEl>
                                        <p:attrNameLst>
                                          <p:attrName>style.visibility</p:attrName>
                                        </p:attrNameLst>
                                      </p:cBhvr>
                                      <p:to>
                                        <p:strVal val="visible"/>
                                      </p:to>
                                    </p:set>
                                    <p:anim calcmode="lin" valueType="num">
                                      <p:cBhvr>
                                        <p:cTn id="75" dur="500" fill="hold"/>
                                        <p:tgtEl>
                                          <p:spTgt spid="21514"/>
                                        </p:tgtEl>
                                        <p:attrNameLst>
                                          <p:attrName>ppt_x</p:attrName>
                                        </p:attrNameLst>
                                      </p:cBhvr>
                                      <p:tavLst>
                                        <p:tav tm="0">
                                          <p:val>
                                            <p:strVal val="#ppt_x"/>
                                          </p:val>
                                        </p:tav>
                                        <p:tav tm="100000">
                                          <p:val>
                                            <p:strVal val="#ppt_x"/>
                                          </p:val>
                                        </p:tav>
                                      </p:tavLst>
                                    </p:anim>
                                    <p:anim calcmode="lin" valueType="num">
                                      <p:cBhvr>
                                        <p:cTn id="76" dur="500" fill="hold"/>
                                        <p:tgtEl>
                                          <p:spTgt spid="21514"/>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grpId="0" nodeType="clickEffect">
                                  <p:stCondLst>
                                    <p:cond delay="0"/>
                                  </p:stCondLst>
                                  <p:childTnLst>
                                    <p:set>
                                      <p:cBhvr>
                                        <p:cTn id="80" dur="1" fill="hold">
                                          <p:stCondLst>
                                            <p:cond delay="0"/>
                                          </p:stCondLst>
                                        </p:cTn>
                                        <p:tgtEl>
                                          <p:spTgt spid="21516"/>
                                        </p:tgtEl>
                                        <p:attrNameLst>
                                          <p:attrName>style.visibility</p:attrName>
                                        </p:attrNameLst>
                                      </p:cBhvr>
                                      <p:to>
                                        <p:strVal val="visible"/>
                                      </p:to>
                                    </p:set>
                                    <p:animEffect>
                                      <p:cBhvr>
                                        <p:cTn id="81" dur="500"/>
                                        <p:tgtEl>
                                          <p:spTgt spid="21516"/>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21517"/>
                                        </p:tgtEl>
                                        <p:attrNameLst>
                                          <p:attrName>style.visibility</p:attrName>
                                        </p:attrNameLst>
                                      </p:cBhvr>
                                      <p:to>
                                        <p:strVal val="visible"/>
                                      </p:to>
                                    </p:set>
                                    <p:animEffect>
                                      <p:cBhvr>
                                        <p:cTn id="86" dur="500"/>
                                        <p:tgtEl>
                                          <p:spTgt spid="21517"/>
                                        </p:tgtEl>
                                      </p:cBhvr>
                                    </p:animEffect>
                                  </p:childTnLst>
                                </p:cTn>
                              </p:par>
                            </p:childTnLst>
                          </p:cTn>
                        </p:par>
                      </p:childTnLst>
                    </p:cTn>
                  </p:par>
                  <p:par>
                    <p:cTn id="87" fill="hold">
                      <p:stCondLst>
                        <p:cond delay="indefinite"/>
                      </p:stCondLst>
                      <p:childTnLst>
                        <p:par>
                          <p:cTn id="88" fill="hold">
                            <p:stCondLst>
                              <p:cond delay="0"/>
                            </p:stCondLst>
                            <p:childTnLst>
                              <p:par>
                                <p:cTn id="89" presetID="16" presetClass="entr" presetSubtype="37" fill="hold" grpId="0" nodeType="clickEffect">
                                  <p:stCondLst>
                                    <p:cond delay="0"/>
                                  </p:stCondLst>
                                  <p:childTnLst>
                                    <p:set>
                                      <p:cBhvr>
                                        <p:cTn id="90" dur="1" fill="hold">
                                          <p:stCondLst>
                                            <p:cond delay="0"/>
                                          </p:stCondLst>
                                        </p:cTn>
                                        <p:tgtEl>
                                          <p:spTgt spid="21518"/>
                                        </p:tgtEl>
                                        <p:attrNameLst>
                                          <p:attrName>style.visibility</p:attrName>
                                        </p:attrNameLst>
                                      </p:cBhvr>
                                      <p:to>
                                        <p:strVal val="visible"/>
                                      </p:to>
                                    </p:set>
                                    <p:animEffect>
                                      <p:cBhvr>
                                        <p:cTn id="91" dur="500"/>
                                        <p:tgtEl>
                                          <p:spTgt spid="215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animBg="1"/>
      <p:bldP spid="21507" grpId="0" animBg="1"/>
      <p:bldP spid="21508" grpId="0" animBg="1"/>
      <p:bldP spid="21510" grpId="0" bldLvl="0" autoUpdateAnimBg="0"/>
      <p:bldP spid="21511" grpId="0" bldLvl="0" autoUpdateAnimBg="0"/>
      <p:bldP spid="21512" grpId="0" animBg="1"/>
      <p:bldP spid="21513" grpId="0" bldLvl="0" animBg="1" autoUpdateAnimBg="0"/>
      <p:bldP spid="21514" grpId="0" animBg="1"/>
      <p:bldP spid="21515" grpId="0" animBg="1"/>
      <p:bldP spid="21516" grpId="0" bldLvl="0" autoUpdateAnimBg="0"/>
      <p:bldP spid="21517" grpId="0" bldLvl="0" autoUpdateAnimBg="0"/>
      <p:bldP spid="21518" grpId="0" bldLvl="0" autoUpdateAnimBg="0"/>
      <p:bldP spid="21519" grpId="0" bldLvl="0" animBg="1" autoUpdateAnimBg="0"/>
      <p:bldP spid="21520" grpId="0" bldLvl="0" animBg="1" autoUpdateAnimBg="0"/>
      <p:bldP spid="21521" grpId="0" bldLvl="0" animBg="1"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
          <p:cNvSpPr>
            <a:spLocks noChangeArrowheads="1"/>
          </p:cNvSpPr>
          <p:nvPr/>
        </p:nvSpPr>
        <p:spPr bwMode="auto">
          <a:xfrm>
            <a:off x="504825" y="204788"/>
            <a:ext cx="8172450" cy="4854575"/>
          </a:xfrm>
          <a:prstGeom prst="roundRect">
            <a:avLst>
              <a:gd name="adj" fmla="val 2713"/>
            </a:avLst>
          </a:prstGeom>
          <a:solidFill>
            <a:schemeClr val="bg1">
              <a:alpha val="70195"/>
            </a:schemeClr>
          </a:solidFill>
          <a:ln w="9525">
            <a:solidFill>
              <a:schemeClr val="accent2"/>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p>
        </p:txBody>
      </p:sp>
      <p:sp>
        <p:nvSpPr>
          <p:cNvPr id="22531" name="任意多边形 86"/>
          <p:cNvSpPr/>
          <p:nvPr/>
        </p:nvSpPr>
        <p:spPr bwMode="auto">
          <a:xfrm>
            <a:off x="311151" y="317501"/>
            <a:ext cx="203200" cy="458788"/>
          </a:xfrm>
          <a:custGeom>
            <a:avLst/>
            <a:gdLst>
              <a:gd name="T0" fmla="*/ 1911501 w 21600"/>
              <a:gd name="T1" fmla="*/ 2183087 h 21600"/>
              <a:gd name="T2" fmla="*/ 1888753 w 21600"/>
              <a:gd name="T3" fmla="*/ 9744742 h 21600"/>
              <a:gd name="T4" fmla="*/ 0 w 21600"/>
              <a:gd name="T5" fmla="*/ 7345557 h 21600"/>
              <a:gd name="T6" fmla="*/ 2832 w 21600"/>
              <a:gd name="T7" fmla="*/ 0 h 21600"/>
              <a:gd name="T8" fmla="*/ 1911501 w 21600"/>
              <a:gd name="T9" fmla="*/ 2183087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21599" y="4839"/>
                </a:moveTo>
                <a:lnTo>
                  <a:pt x="21342" y="21600"/>
                </a:lnTo>
                <a:lnTo>
                  <a:pt x="0" y="16282"/>
                </a:lnTo>
                <a:lnTo>
                  <a:pt x="32" y="0"/>
                </a:lnTo>
                <a:lnTo>
                  <a:pt x="21599" y="4839"/>
                </a:lnTo>
                <a:close/>
              </a:path>
            </a:pathLst>
          </a:custGeom>
          <a:solidFill>
            <a:srgbClr val="80000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2532" name="任意多边形 1313"/>
          <p:cNvSpPr/>
          <p:nvPr/>
        </p:nvSpPr>
        <p:spPr bwMode="auto">
          <a:xfrm>
            <a:off x="311151" y="319088"/>
            <a:ext cx="3335338" cy="358775"/>
          </a:xfrm>
          <a:custGeom>
            <a:avLst/>
            <a:gdLst>
              <a:gd name="T0" fmla="*/ 0 w 21600"/>
              <a:gd name="T1" fmla="*/ 5895786 h 21600"/>
              <a:gd name="T2" fmla="*/ 515022203 w 21600"/>
              <a:gd name="T3" fmla="*/ 5959236 h 21600"/>
              <a:gd name="T4" fmla="*/ 492323066 w 21600"/>
              <a:gd name="T5" fmla="*/ 2963614 h 21600"/>
              <a:gd name="T6" fmla="*/ 515022203 w 21600"/>
              <a:gd name="T7" fmla="*/ 94909 h 21600"/>
              <a:gd name="T8" fmla="*/ 1287502 w 21600"/>
              <a:gd name="T9" fmla="*/ 0 h 21600"/>
              <a:gd name="T10" fmla="*/ 0 w 21600"/>
              <a:gd name="T11" fmla="*/ 5895786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21370"/>
                </a:moveTo>
                <a:lnTo>
                  <a:pt x="21600" y="21600"/>
                </a:lnTo>
                <a:lnTo>
                  <a:pt x="20648" y="10742"/>
                </a:lnTo>
                <a:lnTo>
                  <a:pt x="21600" y="344"/>
                </a:lnTo>
                <a:lnTo>
                  <a:pt x="54" y="0"/>
                </a:lnTo>
                <a:lnTo>
                  <a:pt x="0" y="21370"/>
                </a:lnTo>
                <a:close/>
              </a:path>
            </a:pathLst>
          </a:custGeom>
          <a:solidFill>
            <a:schemeClr val="accent2"/>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2533" name="AutoShape 5"/>
          <p:cNvSpPr>
            <a:spLocks noChangeArrowheads="1"/>
          </p:cNvSpPr>
          <p:nvPr/>
        </p:nvSpPr>
        <p:spPr bwMode="auto">
          <a:xfrm>
            <a:off x="407988" y="354014"/>
            <a:ext cx="263525" cy="263525"/>
          </a:xfrm>
          <a:prstGeom prst="star5">
            <a:avLst/>
          </a:prstGeom>
          <a:solidFill>
            <a:schemeClr va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buFont typeface="Arial" panose="020B0604020202020204" pitchFamily="34" charset="0"/>
              <a:buNone/>
              <a:defRPr/>
            </a:pPr>
            <a:endParaRPr lang="zh-CN" altLang="en-US"/>
          </a:p>
        </p:txBody>
      </p:sp>
      <p:sp>
        <p:nvSpPr>
          <p:cNvPr id="22534" name="Text Box 6"/>
          <p:cNvSpPr txBox="1">
            <a:spLocks noChangeArrowheads="1"/>
          </p:cNvSpPr>
          <p:nvPr/>
        </p:nvSpPr>
        <p:spPr bwMode="auto">
          <a:xfrm>
            <a:off x="684213" y="312739"/>
            <a:ext cx="2457450" cy="350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spAutoFit/>
          </a:bodyP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800" b="1">
                <a:solidFill>
                  <a:schemeClr val="hlink"/>
                </a:solidFill>
                <a:ea typeface="微软雅黑" panose="020B0503020204020204" pitchFamily="34" charset="-122"/>
              </a:rPr>
              <a:t>请输入您的标题</a:t>
            </a:r>
          </a:p>
        </p:txBody>
      </p:sp>
      <p:sp>
        <p:nvSpPr>
          <p:cNvPr id="22535" name="Rectangle 7"/>
          <p:cNvSpPr>
            <a:spLocks noChangeArrowheads="1"/>
          </p:cNvSpPr>
          <p:nvPr/>
        </p:nvSpPr>
        <p:spPr bwMode="auto">
          <a:xfrm>
            <a:off x="1484314" y="1482726"/>
            <a:ext cx="6334125" cy="28638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574" tIns="36287" rIns="72574" bIns="36287" anchor="ct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chemeClr val="bg1"/>
              </a:solidFill>
            </a:endParaRPr>
          </a:p>
        </p:txBody>
      </p:sp>
      <p:sp>
        <p:nvSpPr>
          <p:cNvPr id="22536" name="Line 33"/>
          <p:cNvSpPr>
            <a:spLocks noChangeShapeType="1"/>
          </p:cNvSpPr>
          <p:nvPr/>
        </p:nvSpPr>
        <p:spPr bwMode="auto">
          <a:xfrm rot="16200000" flipH="1">
            <a:off x="4433888" y="2905126"/>
            <a:ext cx="2105025" cy="0"/>
          </a:xfrm>
          <a:prstGeom prst="line">
            <a:avLst/>
          </a:prstGeom>
          <a:noFill/>
          <a:ln w="19050">
            <a:solidFill>
              <a:schemeClr val="tx1"/>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grpSp>
        <p:nvGrpSpPr>
          <p:cNvPr id="22537" name="Group 9"/>
          <p:cNvGrpSpPr/>
          <p:nvPr/>
        </p:nvGrpSpPr>
        <p:grpSpPr bwMode="auto">
          <a:xfrm>
            <a:off x="5507039" y="1858963"/>
            <a:ext cx="350837" cy="2081212"/>
            <a:chOff x="0" y="0"/>
            <a:chExt cx="442444" cy="2621411"/>
          </a:xfrm>
        </p:grpSpPr>
        <p:sp>
          <p:nvSpPr>
            <p:cNvPr id="2" name="Line 33"/>
            <p:cNvSpPr>
              <a:spLocks noChangeShapeType="1"/>
            </p:cNvSpPr>
            <p:nvPr/>
          </p:nvSpPr>
          <p:spPr bwMode="auto">
            <a:xfrm flipH="1">
              <a:off x="0" y="0"/>
              <a:ext cx="442444" cy="1"/>
            </a:xfrm>
            <a:prstGeom prst="line">
              <a:avLst/>
            </a:prstGeom>
            <a:noFill/>
            <a:ln w="19050">
              <a:solidFill>
                <a:schemeClr val="tx1"/>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sp>
          <p:nvSpPr>
            <p:cNvPr id="22675" name="Line 33"/>
            <p:cNvSpPr>
              <a:spLocks noChangeShapeType="1"/>
            </p:cNvSpPr>
            <p:nvPr/>
          </p:nvSpPr>
          <p:spPr bwMode="auto">
            <a:xfrm flipH="1">
              <a:off x="0" y="2621411"/>
              <a:ext cx="442444" cy="1"/>
            </a:xfrm>
            <a:prstGeom prst="line">
              <a:avLst/>
            </a:prstGeom>
            <a:noFill/>
            <a:ln w="19050">
              <a:solidFill>
                <a:schemeClr val="tx1"/>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sp>
          <p:nvSpPr>
            <p:cNvPr id="22676" name="Line 33"/>
            <p:cNvSpPr>
              <a:spLocks noChangeShapeType="1"/>
            </p:cNvSpPr>
            <p:nvPr/>
          </p:nvSpPr>
          <p:spPr bwMode="auto">
            <a:xfrm flipH="1">
              <a:off x="0" y="1267228"/>
              <a:ext cx="442444" cy="1"/>
            </a:xfrm>
            <a:prstGeom prst="line">
              <a:avLst/>
            </a:prstGeom>
            <a:noFill/>
            <a:ln w="19050">
              <a:solidFill>
                <a:schemeClr val="tx1"/>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grpSp>
      <p:sp>
        <p:nvSpPr>
          <p:cNvPr id="22541" name="Line 33"/>
          <p:cNvSpPr>
            <a:spLocks noChangeShapeType="1"/>
          </p:cNvSpPr>
          <p:nvPr/>
        </p:nvSpPr>
        <p:spPr bwMode="auto">
          <a:xfrm rot="5400000">
            <a:off x="2341562" y="2905126"/>
            <a:ext cx="2105025" cy="0"/>
          </a:xfrm>
          <a:prstGeom prst="line">
            <a:avLst/>
          </a:prstGeom>
          <a:noFill/>
          <a:ln w="19050">
            <a:solidFill>
              <a:schemeClr val="tx1"/>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grpSp>
        <p:nvGrpSpPr>
          <p:cNvPr id="22542" name="Group 14"/>
          <p:cNvGrpSpPr/>
          <p:nvPr/>
        </p:nvGrpSpPr>
        <p:grpSpPr bwMode="auto">
          <a:xfrm>
            <a:off x="3024189" y="1858963"/>
            <a:ext cx="352425" cy="2081212"/>
            <a:chOff x="0" y="0"/>
            <a:chExt cx="442443" cy="2621411"/>
          </a:xfrm>
        </p:grpSpPr>
        <p:sp>
          <p:nvSpPr>
            <p:cNvPr id="3" name="Line 33"/>
            <p:cNvSpPr>
              <a:spLocks noChangeShapeType="1"/>
            </p:cNvSpPr>
            <p:nvPr/>
          </p:nvSpPr>
          <p:spPr bwMode="auto">
            <a:xfrm>
              <a:off x="0" y="0"/>
              <a:ext cx="442443" cy="1"/>
            </a:xfrm>
            <a:prstGeom prst="line">
              <a:avLst/>
            </a:prstGeom>
            <a:noFill/>
            <a:ln w="19050">
              <a:solidFill>
                <a:schemeClr val="tx1"/>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sp>
          <p:nvSpPr>
            <p:cNvPr id="22672" name="Line 33"/>
            <p:cNvSpPr>
              <a:spLocks noChangeShapeType="1"/>
            </p:cNvSpPr>
            <p:nvPr/>
          </p:nvSpPr>
          <p:spPr bwMode="auto">
            <a:xfrm>
              <a:off x="0" y="2621411"/>
              <a:ext cx="442443" cy="1"/>
            </a:xfrm>
            <a:prstGeom prst="line">
              <a:avLst/>
            </a:prstGeom>
            <a:noFill/>
            <a:ln w="19050">
              <a:solidFill>
                <a:schemeClr val="tx1"/>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sp>
          <p:nvSpPr>
            <p:cNvPr id="22673" name="Line 33"/>
            <p:cNvSpPr>
              <a:spLocks noChangeShapeType="1"/>
            </p:cNvSpPr>
            <p:nvPr/>
          </p:nvSpPr>
          <p:spPr bwMode="auto">
            <a:xfrm>
              <a:off x="0" y="1267228"/>
              <a:ext cx="442443" cy="1"/>
            </a:xfrm>
            <a:prstGeom prst="line">
              <a:avLst/>
            </a:prstGeom>
            <a:noFill/>
            <a:ln w="19050">
              <a:solidFill>
                <a:schemeClr val="tx1"/>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grpSp>
      <p:sp>
        <p:nvSpPr>
          <p:cNvPr id="22546" name="Line 33"/>
          <p:cNvSpPr>
            <a:spLocks noChangeShapeType="1"/>
          </p:cNvSpPr>
          <p:nvPr/>
        </p:nvSpPr>
        <p:spPr bwMode="auto">
          <a:xfrm>
            <a:off x="3392488" y="2863850"/>
            <a:ext cx="2106612" cy="0"/>
          </a:xfrm>
          <a:prstGeom prst="line">
            <a:avLst/>
          </a:prstGeom>
          <a:noFill/>
          <a:ln w="19050">
            <a:solidFill>
              <a:schemeClr val="tx1"/>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grpSp>
        <p:nvGrpSpPr>
          <p:cNvPr id="22547" name="Group 19"/>
          <p:cNvGrpSpPr/>
          <p:nvPr/>
        </p:nvGrpSpPr>
        <p:grpSpPr bwMode="auto">
          <a:xfrm>
            <a:off x="3908426" y="1885951"/>
            <a:ext cx="1076325" cy="1985963"/>
            <a:chOff x="0" y="0"/>
            <a:chExt cx="2134" cy="3938"/>
          </a:xfrm>
        </p:grpSpPr>
        <p:grpSp>
          <p:nvGrpSpPr>
            <p:cNvPr id="22560" name="Group 20"/>
            <p:cNvGrpSpPr/>
            <p:nvPr/>
          </p:nvGrpSpPr>
          <p:grpSpPr bwMode="auto">
            <a:xfrm>
              <a:off x="0" y="0"/>
              <a:ext cx="2135" cy="3939"/>
              <a:chOff x="0" y="0"/>
              <a:chExt cx="1392238" cy="2570163"/>
            </a:xfrm>
          </p:grpSpPr>
          <p:sp>
            <p:nvSpPr>
              <p:cNvPr id="22564" name="Freeform 207"/>
              <p:cNvSpPr>
                <a:spLocks noChangeArrowheads="1"/>
              </p:cNvSpPr>
              <p:nvPr/>
            </p:nvSpPr>
            <p:spPr bwMode="auto">
              <a:xfrm>
                <a:off x="1290638" y="725488"/>
                <a:ext cx="30162" cy="30162"/>
              </a:xfrm>
              <a:custGeom>
                <a:avLst/>
                <a:gdLst>
                  <a:gd name="T0" fmla="*/ 2147483646 w 19"/>
                  <a:gd name="T1" fmla="*/ 0 h 19"/>
                  <a:gd name="T2" fmla="*/ 2147483646 w 19"/>
                  <a:gd name="T3" fmla="*/ 0 h 19"/>
                  <a:gd name="T4" fmla="*/ 2147483646 w 19"/>
                  <a:gd name="T5" fmla="*/ 2147483646 h 19"/>
                  <a:gd name="T6" fmla="*/ 2147483646 w 19"/>
                  <a:gd name="T7" fmla="*/ 2147483646 h 19"/>
                  <a:gd name="T8" fmla="*/ 0 w 19"/>
                  <a:gd name="T9" fmla="*/ 0 h 19"/>
                  <a:gd name="T10" fmla="*/ 0 w 19"/>
                  <a:gd name="T11" fmla="*/ 0 h 19"/>
                  <a:gd name="T12" fmla="*/ 0 w 19"/>
                  <a:gd name="T13" fmla="*/ 2147483646 h 19"/>
                  <a:gd name="T14" fmla="*/ 0 w 19"/>
                  <a:gd name="T15" fmla="*/ 2147483646 h 19"/>
                  <a:gd name="T16" fmla="*/ 2147483646 w 19"/>
                  <a:gd name="T17" fmla="*/ 2147483646 h 19"/>
                  <a:gd name="T18" fmla="*/ 2147483646 w 19"/>
                  <a:gd name="T19" fmla="*/ 2147483646 h 19"/>
                  <a:gd name="T20" fmla="*/ 2147483646 w 19"/>
                  <a:gd name="T21" fmla="*/ 2147483646 h 19"/>
                  <a:gd name="T22" fmla="*/ 2147483646 w 19"/>
                  <a:gd name="T23" fmla="*/ 0 h 19"/>
                  <a:gd name="T24" fmla="*/ 2147483646 w 19"/>
                  <a:gd name="T25" fmla="*/ 0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9"/>
                  <a:gd name="T41" fmla="*/ 19 w 19"/>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9">
                    <a:moveTo>
                      <a:pt x="13" y="0"/>
                    </a:moveTo>
                    <a:lnTo>
                      <a:pt x="13" y="0"/>
                    </a:lnTo>
                    <a:lnTo>
                      <a:pt x="13" y="6"/>
                    </a:lnTo>
                    <a:lnTo>
                      <a:pt x="6" y="6"/>
                    </a:lnTo>
                    <a:lnTo>
                      <a:pt x="0" y="0"/>
                    </a:lnTo>
                    <a:lnTo>
                      <a:pt x="0" y="19"/>
                    </a:lnTo>
                    <a:lnTo>
                      <a:pt x="6" y="19"/>
                    </a:lnTo>
                    <a:lnTo>
                      <a:pt x="19" y="13"/>
                    </a:lnTo>
                    <a:lnTo>
                      <a:pt x="19" y="6"/>
                    </a:lnTo>
                    <a:lnTo>
                      <a:pt x="13" y="0"/>
                    </a:lnTo>
                    <a:close/>
                  </a:path>
                </a:pathLst>
              </a:custGeom>
              <a:solidFill>
                <a:schemeClr val="accent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sp>
            <p:nvSpPr>
              <p:cNvPr id="22565" name="Freeform 212"/>
              <p:cNvSpPr>
                <a:spLocks noChangeArrowheads="1"/>
              </p:cNvSpPr>
              <p:nvPr/>
            </p:nvSpPr>
            <p:spPr bwMode="auto">
              <a:xfrm>
                <a:off x="1169988" y="896938"/>
                <a:ext cx="80962" cy="20637"/>
              </a:xfrm>
              <a:custGeom>
                <a:avLst/>
                <a:gdLst>
                  <a:gd name="T0" fmla="*/ 0 w 51"/>
                  <a:gd name="T1" fmla="*/ 0 h 13"/>
                  <a:gd name="T2" fmla="*/ 0 w 51"/>
                  <a:gd name="T3" fmla="*/ 0 h 13"/>
                  <a:gd name="T4" fmla="*/ 0 w 51"/>
                  <a:gd name="T5" fmla="*/ 2147483646 h 13"/>
                  <a:gd name="T6" fmla="*/ 2147483646 w 51"/>
                  <a:gd name="T7" fmla="*/ 2147483646 h 13"/>
                  <a:gd name="T8" fmla="*/ 2147483646 w 51"/>
                  <a:gd name="T9" fmla="*/ 2147483646 h 13"/>
                  <a:gd name="T10" fmla="*/ 2147483646 w 51"/>
                  <a:gd name="T11" fmla="*/ 2147483646 h 13"/>
                  <a:gd name="T12" fmla="*/ 2147483646 w 51"/>
                  <a:gd name="T13" fmla="*/ 2147483646 h 13"/>
                  <a:gd name="T14" fmla="*/ 2147483646 w 51"/>
                  <a:gd name="T15" fmla="*/ 2147483646 h 13"/>
                  <a:gd name="T16" fmla="*/ 2147483646 w 51"/>
                  <a:gd name="T17" fmla="*/ 2147483646 h 13"/>
                  <a:gd name="T18" fmla="*/ 2147483646 w 51"/>
                  <a:gd name="T19" fmla="*/ 0 h 13"/>
                  <a:gd name="T20" fmla="*/ 2147483646 w 51"/>
                  <a:gd name="T21" fmla="*/ 0 h 13"/>
                  <a:gd name="T22" fmla="*/ 2147483646 w 51"/>
                  <a:gd name="T23" fmla="*/ 0 h 13"/>
                  <a:gd name="T24" fmla="*/ 0 w 51"/>
                  <a:gd name="T25" fmla="*/ 0 h 13"/>
                  <a:gd name="T26" fmla="*/ 0 w 51"/>
                  <a:gd name="T27" fmla="*/ 0 h 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1"/>
                  <a:gd name="T43" fmla="*/ 0 h 13"/>
                  <a:gd name="T44" fmla="*/ 51 w 51"/>
                  <a:gd name="T45" fmla="*/ 13 h 1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1" h="13">
                    <a:moveTo>
                      <a:pt x="0" y="0"/>
                    </a:moveTo>
                    <a:lnTo>
                      <a:pt x="0" y="0"/>
                    </a:lnTo>
                    <a:lnTo>
                      <a:pt x="0" y="6"/>
                    </a:lnTo>
                    <a:lnTo>
                      <a:pt x="6" y="13"/>
                    </a:lnTo>
                    <a:lnTo>
                      <a:pt x="19" y="13"/>
                    </a:lnTo>
                    <a:lnTo>
                      <a:pt x="32" y="13"/>
                    </a:lnTo>
                    <a:lnTo>
                      <a:pt x="51" y="13"/>
                    </a:lnTo>
                    <a:lnTo>
                      <a:pt x="51" y="6"/>
                    </a:lnTo>
                    <a:lnTo>
                      <a:pt x="44" y="0"/>
                    </a:lnTo>
                    <a:lnTo>
                      <a:pt x="25" y="0"/>
                    </a:lnTo>
                    <a:lnTo>
                      <a:pt x="6" y="0"/>
                    </a:lnTo>
                    <a:lnTo>
                      <a:pt x="0" y="0"/>
                    </a:lnTo>
                    <a:close/>
                  </a:path>
                </a:pathLst>
              </a:custGeom>
              <a:solidFill>
                <a:schemeClr val="accent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sp>
            <p:nvSpPr>
              <p:cNvPr id="22566" name="Freeform 214"/>
              <p:cNvSpPr>
                <a:spLocks noChangeArrowheads="1"/>
              </p:cNvSpPr>
              <p:nvPr/>
            </p:nvSpPr>
            <p:spPr bwMode="auto">
              <a:xfrm>
                <a:off x="1179513" y="927100"/>
                <a:ext cx="71437" cy="30163"/>
              </a:xfrm>
              <a:custGeom>
                <a:avLst/>
                <a:gdLst>
                  <a:gd name="T0" fmla="*/ 0 w 45"/>
                  <a:gd name="T1" fmla="*/ 0 h 19"/>
                  <a:gd name="T2" fmla="*/ 0 w 45"/>
                  <a:gd name="T3" fmla="*/ 0 h 19"/>
                  <a:gd name="T4" fmla="*/ 0 w 45"/>
                  <a:gd name="T5" fmla="*/ 2147483646 h 19"/>
                  <a:gd name="T6" fmla="*/ 0 w 45"/>
                  <a:gd name="T7" fmla="*/ 2147483646 h 19"/>
                  <a:gd name="T8" fmla="*/ 2147483646 w 45"/>
                  <a:gd name="T9" fmla="*/ 2147483646 h 19"/>
                  <a:gd name="T10" fmla="*/ 2147483646 w 45"/>
                  <a:gd name="T11" fmla="*/ 2147483646 h 19"/>
                  <a:gd name="T12" fmla="*/ 2147483646 w 45"/>
                  <a:gd name="T13" fmla="*/ 2147483646 h 19"/>
                  <a:gd name="T14" fmla="*/ 2147483646 w 45"/>
                  <a:gd name="T15" fmla="*/ 0 h 19"/>
                  <a:gd name="T16" fmla="*/ 2147483646 w 45"/>
                  <a:gd name="T17" fmla="*/ 0 h 19"/>
                  <a:gd name="T18" fmla="*/ 0 w 45"/>
                  <a:gd name="T19" fmla="*/ 0 h 19"/>
                  <a:gd name="T20" fmla="*/ 0 w 45"/>
                  <a:gd name="T21" fmla="*/ 0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5"/>
                  <a:gd name="T34" fmla="*/ 0 h 19"/>
                  <a:gd name="T35" fmla="*/ 45 w 45"/>
                  <a:gd name="T36" fmla="*/ 19 h 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5" h="19">
                    <a:moveTo>
                      <a:pt x="0" y="0"/>
                    </a:moveTo>
                    <a:lnTo>
                      <a:pt x="0" y="0"/>
                    </a:lnTo>
                    <a:lnTo>
                      <a:pt x="0" y="19"/>
                    </a:lnTo>
                    <a:lnTo>
                      <a:pt x="26" y="13"/>
                    </a:lnTo>
                    <a:lnTo>
                      <a:pt x="45" y="13"/>
                    </a:lnTo>
                    <a:lnTo>
                      <a:pt x="38" y="0"/>
                    </a:lnTo>
                    <a:lnTo>
                      <a:pt x="26" y="0"/>
                    </a:lnTo>
                    <a:lnTo>
                      <a:pt x="0" y="0"/>
                    </a:lnTo>
                    <a:close/>
                  </a:path>
                </a:pathLst>
              </a:custGeom>
              <a:solidFill>
                <a:schemeClr val="accent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sp>
            <p:nvSpPr>
              <p:cNvPr id="22567" name="Freeform 216"/>
              <p:cNvSpPr>
                <a:spLocks noChangeArrowheads="1"/>
              </p:cNvSpPr>
              <p:nvPr/>
            </p:nvSpPr>
            <p:spPr bwMode="auto">
              <a:xfrm>
                <a:off x="1169988" y="957263"/>
                <a:ext cx="60325" cy="20637"/>
              </a:xfrm>
              <a:custGeom>
                <a:avLst/>
                <a:gdLst>
                  <a:gd name="T0" fmla="*/ 2147483646 w 38"/>
                  <a:gd name="T1" fmla="*/ 2147483646 h 13"/>
                  <a:gd name="T2" fmla="*/ 2147483646 w 38"/>
                  <a:gd name="T3" fmla="*/ 2147483646 h 13"/>
                  <a:gd name="T4" fmla="*/ 2147483646 w 38"/>
                  <a:gd name="T5" fmla="*/ 2147483646 h 13"/>
                  <a:gd name="T6" fmla="*/ 2147483646 w 38"/>
                  <a:gd name="T7" fmla="*/ 0 h 13"/>
                  <a:gd name="T8" fmla="*/ 2147483646 w 38"/>
                  <a:gd name="T9" fmla="*/ 0 h 13"/>
                  <a:gd name="T10" fmla="*/ 0 w 38"/>
                  <a:gd name="T11" fmla="*/ 0 h 13"/>
                  <a:gd name="T12" fmla="*/ 0 w 38"/>
                  <a:gd name="T13" fmla="*/ 2147483646 h 13"/>
                  <a:gd name="T14" fmla="*/ 0 w 38"/>
                  <a:gd name="T15" fmla="*/ 2147483646 h 13"/>
                  <a:gd name="T16" fmla="*/ 0 w 38"/>
                  <a:gd name="T17" fmla="*/ 2147483646 h 13"/>
                  <a:gd name="T18" fmla="*/ 2147483646 w 38"/>
                  <a:gd name="T19" fmla="*/ 2147483646 h 13"/>
                  <a:gd name="T20" fmla="*/ 2147483646 w 38"/>
                  <a:gd name="T21" fmla="*/ 2147483646 h 13"/>
                  <a:gd name="T22" fmla="*/ 2147483646 w 38"/>
                  <a:gd name="T23" fmla="*/ 2147483646 h 13"/>
                  <a:gd name="T24" fmla="*/ 2147483646 w 38"/>
                  <a:gd name="T25" fmla="*/ 2147483646 h 13"/>
                  <a:gd name="T26" fmla="*/ 2147483646 w 38"/>
                  <a:gd name="T27" fmla="*/ 2147483646 h 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8"/>
                  <a:gd name="T43" fmla="*/ 0 h 13"/>
                  <a:gd name="T44" fmla="*/ 38 w 38"/>
                  <a:gd name="T45" fmla="*/ 13 h 1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8" h="13">
                    <a:moveTo>
                      <a:pt x="38" y="13"/>
                    </a:moveTo>
                    <a:lnTo>
                      <a:pt x="38" y="13"/>
                    </a:lnTo>
                    <a:lnTo>
                      <a:pt x="38" y="7"/>
                    </a:lnTo>
                    <a:lnTo>
                      <a:pt x="32" y="0"/>
                    </a:lnTo>
                    <a:lnTo>
                      <a:pt x="19" y="0"/>
                    </a:lnTo>
                    <a:lnTo>
                      <a:pt x="0" y="0"/>
                    </a:lnTo>
                    <a:lnTo>
                      <a:pt x="0" y="7"/>
                    </a:lnTo>
                    <a:lnTo>
                      <a:pt x="0" y="13"/>
                    </a:lnTo>
                    <a:lnTo>
                      <a:pt x="6" y="13"/>
                    </a:lnTo>
                    <a:lnTo>
                      <a:pt x="19" y="13"/>
                    </a:lnTo>
                    <a:lnTo>
                      <a:pt x="32" y="7"/>
                    </a:lnTo>
                    <a:lnTo>
                      <a:pt x="38" y="13"/>
                    </a:lnTo>
                    <a:close/>
                  </a:path>
                </a:pathLst>
              </a:custGeom>
              <a:solidFill>
                <a:schemeClr val="accent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sp>
            <p:nvSpPr>
              <p:cNvPr id="22568" name="Freeform 219"/>
              <p:cNvSpPr>
                <a:spLocks noChangeArrowheads="1"/>
              </p:cNvSpPr>
              <p:nvPr/>
            </p:nvSpPr>
            <p:spPr bwMode="auto">
              <a:xfrm>
                <a:off x="1179513" y="725488"/>
                <a:ext cx="50800" cy="30162"/>
              </a:xfrm>
              <a:custGeom>
                <a:avLst/>
                <a:gdLst>
                  <a:gd name="T0" fmla="*/ 2147483646 w 32"/>
                  <a:gd name="T1" fmla="*/ 2147483646 h 19"/>
                  <a:gd name="T2" fmla="*/ 2147483646 w 32"/>
                  <a:gd name="T3" fmla="*/ 2147483646 h 19"/>
                  <a:gd name="T4" fmla="*/ 2147483646 w 32"/>
                  <a:gd name="T5" fmla="*/ 2147483646 h 19"/>
                  <a:gd name="T6" fmla="*/ 2147483646 w 32"/>
                  <a:gd name="T7" fmla="*/ 0 h 19"/>
                  <a:gd name="T8" fmla="*/ 2147483646 w 32"/>
                  <a:gd name="T9" fmla="*/ 0 h 19"/>
                  <a:gd name="T10" fmla="*/ 2147483646 w 32"/>
                  <a:gd name="T11" fmla="*/ 2147483646 h 19"/>
                  <a:gd name="T12" fmla="*/ 2147483646 w 32"/>
                  <a:gd name="T13" fmla="*/ 2147483646 h 19"/>
                  <a:gd name="T14" fmla="*/ 0 w 32"/>
                  <a:gd name="T15" fmla="*/ 2147483646 h 19"/>
                  <a:gd name="T16" fmla="*/ 0 w 32"/>
                  <a:gd name="T17" fmla="*/ 2147483646 h 19"/>
                  <a:gd name="T18" fmla="*/ 0 w 32"/>
                  <a:gd name="T19" fmla="*/ 2147483646 h 19"/>
                  <a:gd name="T20" fmla="*/ 2147483646 w 32"/>
                  <a:gd name="T21" fmla="*/ 2147483646 h 19"/>
                  <a:gd name="T22" fmla="*/ 2147483646 w 32"/>
                  <a:gd name="T23" fmla="*/ 2147483646 h 19"/>
                  <a:gd name="T24" fmla="*/ 2147483646 w 32"/>
                  <a:gd name="T25" fmla="*/ 2147483646 h 19"/>
                  <a:gd name="T26" fmla="*/ 2147483646 w 32"/>
                  <a:gd name="T27" fmla="*/ 2147483646 h 1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2"/>
                  <a:gd name="T43" fmla="*/ 0 h 19"/>
                  <a:gd name="T44" fmla="*/ 32 w 32"/>
                  <a:gd name="T45" fmla="*/ 19 h 1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2" h="19">
                    <a:moveTo>
                      <a:pt x="32" y="19"/>
                    </a:moveTo>
                    <a:lnTo>
                      <a:pt x="32" y="19"/>
                    </a:lnTo>
                    <a:lnTo>
                      <a:pt x="32" y="6"/>
                    </a:lnTo>
                    <a:lnTo>
                      <a:pt x="26" y="0"/>
                    </a:lnTo>
                    <a:lnTo>
                      <a:pt x="19" y="6"/>
                    </a:lnTo>
                    <a:lnTo>
                      <a:pt x="7" y="13"/>
                    </a:lnTo>
                    <a:lnTo>
                      <a:pt x="0" y="13"/>
                    </a:lnTo>
                    <a:lnTo>
                      <a:pt x="0" y="19"/>
                    </a:lnTo>
                    <a:lnTo>
                      <a:pt x="7" y="19"/>
                    </a:lnTo>
                    <a:lnTo>
                      <a:pt x="13" y="19"/>
                    </a:lnTo>
                    <a:lnTo>
                      <a:pt x="32" y="19"/>
                    </a:lnTo>
                    <a:close/>
                  </a:path>
                </a:pathLst>
              </a:custGeom>
              <a:solidFill>
                <a:schemeClr val="accent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sp>
            <p:nvSpPr>
              <p:cNvPr id="22569" name="Freeform 220"/>
              <p:cNvSpPr>
                <a:spLocks noChangeArrowheads="1"/>
              </p:cNvSpPr>
              <p:nvPr/>
            </p:nvSpPr>
            <p:spPr bwMode="auto">
              <a:xfrm>
                <a:off x="1290638" y="725488"/>
                <a:ext cx="30162" cy="30162"/>
              </a:xfrm>
              <a:custGeom>
                <a:avLst/>
                <a:gdLst>
                  <a:gd name="T0" fmla="*/ 2147483646 w 19"/>
                  <a:gd name="T1" fmla="*/ 0 h 19"/>
                  <a:gd name="T2" fmla="*/ 2147483646 w 19"/>
                  <a:gd name="T3" fmla="*/ 0 h 19"/>
                  <a:gd name="T4" fmla="*/ 2147483646 w 19"/>
                  <a:gd name="T5" fmla="*/ 2147483646 h 19"/>
                  <a:gd name="T6" fmla="*/ 2147483646 w 19"/>
                  <a:gd name="T7" fmla="*/ 2147483646 h 19"/>
                  <a:gd name="T8" fmla="*/ 0 w 19"/>
                  <a:gd name="T9" fmla="*/ 0 h 19"/>
                  <a:gd name="T10" fmla="*/ 0 w 19"/>
                  <a:gd name="T11" fmla="*/ 0 h 19"/>
                  <a:gd name="T12" fmla="*/ 0 w 19"/>
                  <a:gd name="T13" fmla="*/ 2147483646 h 19"/>
                  <a:gd name="T14" fmla="*/ 0 w 19"/>
                  <a:gd name="T15" fmla="*/ 2147483646 h 19"/>
                  <a:gd name="T16" fmla="*/ 2147483646 w 19"/>
                  <a:gd name="T17" fmla="*/ 2147483646 h 19"/>
                  <a:gd name="T18" fmla="*/ 2147483646 w 19"/>
                  <a:gd name="T19" fmla="*/ 2147483646 h 19"/>
                  <a:gd name="T20" fmla="*/ 2147483646 w 19"/>
                  <a:gd name="T21" fmla="*/ 2147483646 h 19"/>
                  <a:gd name="T22" fmla="*/ 2147483646 w 19"/>
                  <a:gd name="T23" fmla="*/ 0 h 19"/>
                  <a:gd name="T24" fmla="*/ 2147483646 w 19"/>
                  <a:gd name="T25" fmla="*/ 0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9"/>
                  <a:gd name="T41" fmla="*/ 19 w 19"/>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9">
                    <a:moveTo>
                      <a:pt x="13" y="0"/>
                    </a:moveTo>
                    <a:lnTo>
                      <a:pt x="13" y="0"/>
                    </a:lnTo>
                    <a:lnTo>
                      <a:pt x="13" y="6"/>
                    </a:lnTo>
                    <a:lnTo>
                      <a:pt x="6" y="6"/>
                    </a:lnTo>
                    <a:lnTo>
                      <a:pt x="0" y="0"/>
                    </a:lnTo>
                    <a:lnTo>
                      <a:pt x="0" y="19"/>
                    </a:lnTo>
                    <a:lnTo>
                      <a:pt x="6" y="19"/>
                    </a:lnTo>
                    <a:lnTo>
                      <a:pt x="19" y="13"/>
                    </a:lnTo>
                    <a:lnTo>
                      <a:pt x="19" y="6"/>
                    </a:lnTo>
                    <a:lnTo>
                      <a:pt x="13" y="0"/>
                    </a:lnTo>
                    <a:close/>
                  </a:path>
                </a:pathLst>
              </a:custGeom>
              <a:solidFill>
                <a:schemeClr val="accent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sp>
            <p:nvSpPr>
              <p:cNvPr id="22570" name="Freeform 226"/>
              <p:cNvSpPr>
                <a:spLocks noChangeArrowheads="1"/>
              </p:cNvSpPr>
              <p:nvPr/>
            </p:nvSpPr>
            <p:spPr bwMode="auto">
              <a:xfrm>
                <a:off x="1169988" y="896938"/>
                <a:ext cx="80962" cy="20637"/>
              </a:xfrm>
              <a:custGeom>
                <a:avLst/>
                <a:gdLst>
                  <a:gd name="T0" fmla="*/ 0 w 51"/>
                  <a:gd name="T1" fmla="*/ 0 h 13"/>
                  <a:gd name="T2" fmla="*/ 0 w 51"/>
                  <a:gd name="T3" fmla="*/ 0 h 13"/>
                  <a:gd name="T4" fmla="*/ 0 w 51"/>
                  <a:gd name="T5" fmla="*/ 2147483646 h 13"/>
                  <a:gd name="T6" fmla="*/ 2147483646 w 51"/>
                  <a:gd name="T7" fmla="*/ 2147483646 h 13"/>
                  <a:gd name="T8" fmla="*/ 2147483646 w 51"/>
                  <a:gd name="T9" fmla="*/ 2147483646 h 13"/>
                  <a:gd name="T10" fmla="*/ 2147483646 w 51"/>
                  <a:gd name="T11" fmla="*/ 2147483646 h 13"/>
                  <a:gd name="T12" fmla="*/ 2147483646 w 51"/>
                  <a:gd name="T13" fmla="*/ 2147483646 h 13"/>
                  <a:gd name="T14" fmla="*/ 2147483646 w 51"/>
                  <a:gd name="T15" fmla="*/ 2147483646 h 13"/>
                  <a:gd name="T16" fmla="*/ 2147483646 w 51"/>
                  <a:gd name="T17" fmla="*/ 2147483646 h 13"/>
                  <a:gd name="T18" fmla="*/ 2147483646 w 51"/>
                  <a:gd name="T19" fmla="*/ 0 h 13"/>
                  <a:gd name="T20" fmla="*/ 2147483646 w 51"/>
                  <a:gd name="T21" fmla="*/ 0 h 13"/>
                  <a:gd name="T22" fmla="*/ 2147483646 w 51"/>
                  <a:gd name="T23" fmla="*/ 0 h 13"/>
                  <a:gd name="T24" fmla="*/ 0 w 51"/>
                  <a:gd name="T25" fmla="*/ 0 h 13"/>
                  <a:gd name="T26" fmla="*/ 0 w 51"/>
                  <a:gd name="T27" fmla="*/ 0 h 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1"/>
                  <a:gd name="T43" fmla="*/ 0 h 13"/>
                  <a:gd name="T44" fmla="*/ 51 w 51"/>
                  <a:gd name="T45" fmla="*/ 13 h 1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1" h="13">
                    <a:moveTo>
                      <a:pt x="0" y="0"/>
                    </a:moveTo>
                    <a:lnTo>
                      <a:pt x="0" y="0"/>
                    </a:lnTo>
                    <a:lnTo>
                      <a:pt x="0" y="6"/>
                    </a:lnTo>
                    <a:lnTo>
                      <a:pt x="6" y="13"/>
                    </a:lnTo>
                    <a:lnTo>
                      <a:pt x="19" y="13"/>
                    </a:lnTo>
                    <a:lnTo>
                      <a:pt x="32" y="13"/>
                    </a:lnTo>
                    <a:lnTo>
                      <a:pt x="51" y="13"/>
                    </a:lnTo>
                    <a:lnTo>
                      <a:pt x="51" y="6"/>
                    </a:lnTo>
                    <a:lnTo>
                      <a:pt x="44" y="0"/>
                    </a:lnTo>
                    <a:lnTo>
                      <a:pt x="25" y="0"/>
                    </a:lnTo>
                    <a:lnTo>
                      <a:pt x="6" y="0"/>
                    </a:lnTo>
                    <a:lnTo>
                      <a:pt x="0" y="0"/>
                    </a:lnTo>
                    <a:close/>
                  </a:path>
                </a:pathLst>
              </a:custGeom>
              <a:solidFill>
                <a:schemeClr val="accent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sp>
            <p:nvSpPr>
              <p:cNvPr id="22571" name="Freeform 228"/>
              <p:cNvSpPr>
                <a:spLocks noChangeArrowheads="1"/>
              </p:cNvSpPr>
              <p:nvPr/>
            </p:nvSpPr>
            <p:spPr bwMode="auto">
              <a:xfrm>
                <a:off x="1179513" y="927100"/>
                <a:ext cx="71437" cy="30163"/>
              </a:xfrm>
              <a:custGeom>
                <a:avLst/>
                <a:gdLst>
                  <a:gd name="T0" fmla="*/ 0 w 45"/>
                  <a:gd name="T1" fmla="*/ 0 h 19"/>
                  <a:gd name="T2" fmla="*/ 0 w 45"/>
                  <a:gd name="T3" fmla="*/ 0 h 19"/>
                  <a:gd name="T4" fmla="*/ 0 w 45"/>
                  <a:gd name="T5" fmla="*/ 2147483646 h 19"/>
                  <a:gd name="T6" fmla="*/ 0 w 45"/>
                  <a:gd name="T7" fmla="*/ 2147483646 h 19"/>
                  <a:gd name="T8" fmla="*/ 2147483646 w 45"/>
                  <a:gd name="T9" fmla="*/ 2147483646 h 19"/>
                  <a:gd name="T10" fmla="*/ 2147483646 w 45"/>
                  <a:gd name="T11" fmla="*/ 2147483646 h 19"/>
                  <a:gd name="T12" fmla="*/ 2147483646 w 45"/>
                  <a:gd name="T13" fmla="*/ 2147483646 h 19"/>
                  <a:gd name="T14" fmla="*/ 2147483646 w 45"/>
                  <a:gd name="T15" fmla="*/ 0 h 19"/>
                  <a:gd name="T16" fmla="*/ 2147483646 w 45"/>
                  <a:gd name="T17" fmla="*/ 0 h 19"/>
                  <a:gd name="T18" fmla="*/ 0 w 45"/>
                  <a:gd name="T19" fmla="*/ 0 h 19"/>
                  <a:gd name="T20" fmla="*/ 0 w 45"/>
                  <a:gd name="T21" fmla="*/ 0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5"/>
                  <a:gd name="T34" fmla="*/ 0 h 19"/>
                  <a:gd name="T35" fmla="*/ 45 w 45"/>
                  <a:gd name="T36" fmla="*/ 19 h 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5" h="19">
                    <a:moveTo>
                      <a:pt x="0" y="0"/>
                    </a:moveTo>
                    <a:lnTo>
                      <a:pt x="0" y="0"/>
                    </a:lnTo>
                    <a:lnTo>
                      <a:pt x="0" y="19"/>
                    </a:lnTo>
                    <a:lnTo>
                      <a:pt x="26" y="13"/>
                    </a:lnTo>
                    <a:lnTo>
                      <a:pt x="45" y="13"/>
                    </a:lnTo>
                    <a:lnTo>
                      <a:pt x="38" y="0"/>
                    </a:lnTo>
                    <a:lnTo>
                      <a:pt x="26" y="0"/>
                    </a:lnTo>
                    <a:lnTo>
                      <a:pt x="0" y="0"/>
                    </a:lnTo>
                    <a:close/>
                  </a:path>
                </a:pathLst>
              </a:custGeom>
              <a:solidFill>
                <a:schemeClr val="accent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sp>
            <p:nvSpPr>
              <p:cNvPr id="22572" name="Freeform 231"/>
              <p:cNvSpPr>
                <a:spLocks noChangeArrowheads="1"/>
              </p:cNvSpPr>
              <p:nvPr/>
            </p:nvSpPr>
            <p:spPr bwMode="auto">
              <a:xfrm>
                <a:off x="1179513" y="1047750"/>
                <a:ext cx="50800" cy="30163"/>
              </a:xfrm>
              <a:custGeom>
                <a:avLst/>
                <a:gdLst>
                  <a:gd name="T0" fmla="*/ 2147483646 w 32"/>
                  <a:gd name="T1" fmla="*/ 2147483646 h 19"/>
                  <a:gd name="T2" fmla="*/ 2147483646 w 32"/>
                  <a:gd name="T3" fmla="*/ 2147483646 h 19"/>
                  <a:gd name="T4" fmla="*/ 2147483646 w 32"/>
                  <a:gd name="T5" fmla="*/ 2147483646 h 19"/>
                  <a:gd name="T6" fmla="*/ 2147483646 w 32"/>
                  <a:gd name="T7" fmla="*/ 0 h 19"/>
                  <a:gd name="T8" fmla="*/ 2147483646 w 32"/>
                  <a:gd name="T9" fmla="*/ 0 h 19"/>
                  <a:gd name="T10" fmla="*/ 2147483646 w 32"/>
                  <a:gd name="T11" fmla="*/ 2147483646 h 19"/>
                  <a:gd name="T12" fmla="*/ 2147483646 w 32"/>
                  <a:gd name="T13" fmla="*/ 2147483646 h 19"/>
                  <a:gd name="T14" fmla="*/ 0 w 32"/>
                  <a:gd name="T15" fmla="*/ 2147483646 h 19"/>
                  <a:gd name="T16" fmla="*/ 0 w 32"/>
                  <a:gd name="T17" fmla="*/ 2147483646 h 19"/>
                  <a:gd name="T18" fmla="*/ 0 w 32"/>
                  <a:gd name="T19" fmla="*/ 2147483646 h 19"/>
                  <a:gd name="T20" fmla="*/ 2147483646 w 32"/>
                  <a:gd name="T21" fmla="*/ 2147483646 h 19"/>
                  <a:gd name="T22" fmla="*/ 2147483646 w 32"/>
                  <a:gd name="T23" fmla="*/ 2147483646 h 19"/>
                  <a:gd name="T24" fmla="*/ 2147483646 w 32"/>
                  <a:gd name="T25" fmla="*/ 2147483646 h 19"/>
                  <a:gd name="T26" fmla="*/ 2147483646 w 32"/>
                  <a:gd name="T27" fmla="*/ 2147483646 h 1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2"/>
                  <a:gd name="T43" fmla="*/ 0 h 19"/>
                  <a:gd name="T44" fmla="*/ 32 w 32"/>
                  <a:gd name="T45" fmla="*/ 19 h 1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2" h="19">
                    <a:moveTo>
                      <a:pt x="32" y="19"/>
                    </a:moveTo>
                    <a:lnTo>
                      <a:pt x="32" y="19"/>
                    </a:lnTo>
                    <a:lnTo>
                      <a:pt x="32" y="7"/>
                    </a:lnTo>
                    <a:lnTo>
                      <a:pt x="26" y="0"/>
                    </a:lnTo>
                    <a:lnTo>
                      <a:pt x="19" y="7"/>
                    </a:lnTo>
                    <a:lnTo>
                      <a:pt x="7" y="13"/>
                    </a:lnTo>
                    <a:lnTo>
                      <a:pt x="0" y="13"/>
                    </a:lnTo>
                    <a:lnTo>
                      <a:pt x="0" y="19"/>
                    </a:lnTo>
                    <a:lnTo>
                      <a:pt x="7" y="19"/>
                    </a:lnTo>
                    <a:lnTo>
                      <a:pt x="13" y="19"/>
                    </a:lnTo>
                    <a:lnTo>
                      <a:pt x="32" y="19"/>
                    </a:lnTo>
                    <a:close/>
                  </a:path>
                </a:pathLst>
              </a:custGeom>
              <a:solidFill>
                <a:schemeClr val="accent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sp>
            <p:nvSpPr>
              <p:cNvPr id="22573" name="Freeform 234"/>
              <p:cNvSpPr>
                <a:spLocks noChangeArrowheads="1"/>
              </p:cNvSpPr>
              <p:nvPr/>
            </p:nvSpPr>
            <p:spPr bwMode="auto">
              <a:xfrm>
                <a:off x="1169988" y="1128713"/>
                <a:ext cx="80962" cy="20637"/>
              </a:xfrm>
              <a:custGeom>
                <a:avLst/>
                <a:gdLst>
                  <a:gd name="T0" fmla="*/ 2147483646 w 51"/>
                  <a:gd name="T1" fmla="*/ 0 h 13"/>
                  <a:gd name="T2" fmla="*/ 2147483646 w 51"/>
                  <a:gd name="T3" fmla="*/ 0 h 13"/>
                  <a:gd name="T4" fmla="*/ 2147483646 w 51"/>
                  <a:gd name="T5" fmla="*/ 0 h 13"/>
                  <a:gd name="T6" fmla="*/ 2147483646 w 51"/>
                  <a:gd name="T7" fmla="*/ 0 h 13"/>
                  <a:gd name="T8" fmla="*/ 0 w 51"/>
                  <a:gd name="T9" fmla="*/ 2147483646 h 13"/>
                  <a:gd name="T10" fmla="*/ 0 w 51"/>
                  <a:gd name="T11" fmla="*/ 2147483646 h 13"/>
                  <a:gd name="T12" fmla="*/ 2147483646 w 51"/>
                  <a:gd name="T13" fmla="*/ 2147483646 h 13"/>
                  <a:gd name="T14" fmla="*/ 2147483646 w 51"/>
                  <a:gd name="T15" fmla="*/ 2147483646 h 13"/>
                  <a:gd name="T16" fmla="*/ 2147483646 w 51"/>
                  <a:gd name="T17" fmla="*/ 0 h 13"/>
                  <a:gd name="T18" fmla="*/ 2147483646 w 51"/>
                  <a:gd name="T19" fmla="*/ 0 h 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1"/>
                  <a:gd name="T31" fmla="*/ 0 h 13"/>
                  <a:gd name="T32" fmla="*/ 51 w 51"/>
                  <a:gd name="T33" fmla="*/ 13 h 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1" h="13">
                    <a:moveTo>
                      <a:pt x="51" y="0"/>
                    </a:moveTo>
                    <a:lnTo>
                      <a:pt x="51" y="0"/>
                    </a:lnTo>
                    <a:lnTo>
                      <a:pt x="25" y="0"/>
                    </a:lnTo>
                    <a:lnTo>
                      <a:pt x="13" y="0"/>
                    </a:lnTo>
                    <a:lnTo>
                      <a:pt x="0" y="13"/>
                    </a:lnTo>
                    <a:lnTo>
                      <a:pt x="32" y="13"/>
                    </a:lnTo>
                    <a:lnTo>
                      <a:pt x="44" y="6"/>
                    </a:lnTo>
                    <a:lnTo>
                      <a:pt x="51" y="0"/>
                    </a:lnTo>
                    <a:close/>
                  </a:path>
                </a:pathLst>
              </a:custGeom>
              <a:solidFill>
                <a:schemeClr val="accent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sp>
            <p:nvSpPr>
              <p:cNvPr id="22574" name="Freeform 236"/>
              <p:cNvSpPr>
                <a:spLocks noChangeArrowheads="1"/>
              </p:cNvSpPr>
              <p:nvPr/>
            </p:nvSpPr>
            <p:spPr bwMode="auto">
              <a:xfrm>
                <a:off x="1169988" y="1158875"/>
                <a:ext cx="60325" cy="20638"/>
              </a:xfrm>
              <a:custGeom>
                <a:avLst/>
                <a:gdLst>
                  <a:gd name="T0" fmla="*/ 2147483646 w 38"/>
                  <a:gd name="T1" fmla="*/ 2147483646 h 13"/>
                  <a:gd name="T2" fmla="*/ 2147483646 w 38"/>
                  <a:gd name="T3" fmla="*/ 2147483646 h 13"/>
                  <a:gd name="T4" fmla="*/ 2147483646 w 38"/>
                  <a:gd name="T5" fmla="*/ 2147483646 h 13"/>
                  <a:gd name="T6" fmla="*/ 2147483646 w 38"/>
                  <a:gd name="T7" fmla="*/ 2147483646 h 13"/>
                  <a:gd name="T8" fmla="*/ 2147483646 w 38"/>
                  <a:gd name="T9" fmla="*/ 2147483646 h 13"/>
                  <a:gd name="T10" fmla="*/ 2147483646 w 38"/>
                  <a:gd name="T11" fmla="*/ 0 h 13"/>
                  <a:gd name="T12" fmla="*/ 2147483646 w 38"/>
                  <a:gd name="T13" fmla="*/ 0 h 13"/>
                  <a:gd name="T14" fmla="*/ 2147483646 w 38"/>
                  <a:gd name="T15" fmla="*/ 0 h 13"/>
                  <a:gd name="T16" fmla="*/ 2147483646 w 38"/>
                  <a:gd name="T17" fmla="*/ 0 h 13"/>
                  <a:gd name="T18" fmla="*/ 2147483646 w 38"/>
                  <a:gd name="T19" fmla="*/ 0 h 13"/>
                  <a:gd name="T20" fmla="*/ 2147483646 w 38"/>
                  <a:gd name="T21" fmla="*/ 0 h 13"/>
                  <a:gd name="T22" fmla="*/ 2147483646 w 38"/>
                  <a:gd name="T23" fmla="*/ 2147483646 h 13"/>
                  <a:gd name="T24" fmla="*/ 0 w 38"/>
                  <a:gd name="T25" fmla="*/ 2147483646 h 13"/>
                  <a:gd name="T26" fmla="*/ 0 w 38"/>
                  <a:gd name="T27" fmla="*/ 2147483646 h 13"/>
                  <a:gd name="T28" fmla="*/ 2147483646 w 38"/>
                  <a:gd name="T29" fmla="*/ 2147483646 h 13"/>
                  <a:gd name="T30" fmla="*/ 2147483646 w 38"/>
                  <a:gd name="T31" fmla="*/ 2147483646 h 1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8"/>
                  <a:gd name="T49" fmla="*/ 0 h 13"/>
                  <a:gd name="T50" fmla="*/ 38 w 38"/>
                  <a:gd name="T51" fmla="*/ 13 h 1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8" h="13">
                    <a:moveTo>
                      <a:pt x="6" y="13"/>
                    </a:moveTo>
                    <a:lnTo>
                      <a:pt x="6" y="13"/>
                    </a:lnTo>
                    <a:lnTo>
                      <a:pt x="19" y="13"/>
                    </a:lnTo>
                    <a:lnTo>
                      <a:pt x="38" y="13"/>
                    </a:lnTo>
                    <a:lnTo>
                      <a:pt x="38" y="0"/>
                    </a:lnTo>
                    <a:lnTo>
                      <a:pt x="32" y="0"/>
                    </a:lnTo>
                    <a:lnTo>
                      <a:pt x="25" y="0"/>
                    </a:lnTo>
                    <a:lnTo>
                      <a:pt x="13" y="7"/>
                    </a:lnTo>
                    <a:lnTo>
                      <a:pt x="0" y="7"/>
                    </a:lnTo>
                    <a:lnTo>
                      <a:pt x="6" y="13"/>
                    </a:lnTo>
                    <a:close/>
                  </a:path>
                </a:pathLst>
              </a:custGeom>
              <a:solidFill>
                <a:schemeClr val="accent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sp>
            <p:nvSpPr>
              <p:cNvPr id="22575" name="Freeform 238"/>
              <p:cNvSpPr>
                <a:spLocks noChangeArrowheads="1"/>
              </p:cNvSpPr>
              <p:nvPr/>
            </p:nvSpPr>
            <p:spPr bwMode="auto">
              <a:xfrm>
                <a:off x="1169988" y="1089025"/>
                <a:ext cx="60325" cy="30163"/>
              </a:xfrm>
              <a:custGeom>
                <a:avLst/>
                <a:gdLst>
                  <a:gd name="T0" fmla="*/ 2147483646 w 38"/>
                  <a:gd name="T1" fmla="*/ 0 h 19"/>
                  <a:gd name="T2" fmla="*/ 2147483646 w 38"/>
                  <a:gd name="T3" fmla="*/ 0 h 19"/>
                  <a:gd name="T4" fmla="*/ 2147483646 w 38"/>
                  <a:gd name="T5" fmla="*/ 2147483646 h 19"/>
                  <a:gd name="T6" fmla="*/ 2147483646 w 38"/>
                  <a:gd name="T7" fmla="*/ 2147483646 h 19"/>
                  <a:gd name="T8" fmla="*/ 2147483646 w 38"/>
                  <a:gd name="T9" fmla="*/ 2147483646 h 19"/>
                  <a:gd name="T10" fmla="*/ 2147483646 w 38"/>
                  <a:gd name="T11" fmla="*/ 2147483646 h 19"/>
                  <a:gd name="T12" fmla="*/ 0 w 38"/>
                  <a:gd name="T13" fmla="*/ 2147483646 h 19"/>
                  <a:gd name="T14" fmla="*/ 0 w 38"/>
                  <a:gd name="T15" fmla="*/ 2147483646 h 19"/>
                  <a:gd name="T16" fmla="*/ 0 w 38"/>
                  <a:gd name="T17" fmla="*/ 2147483646 h 19"/>
                  <a:gd name="T18" fmla="*/ 2147483646 w 38"/>
                  <a:gd name="T19" fmla="*/ 2147483646 h 19"/>
                  <a:gd name="T20" fmla="*/ 2147483646 w 38"/>
                  <a:gd name="T21" fmla="*/ 2147483646 h 19"/>
                  <a:gd name="T22" fmla="*/ 2147483646 w 38"/>
                  <a:gd name="T23" fmla="*/ 0 h 19"/>
                  <a:gd name="T24" fmla="*/ 2147483646 w 38"/>
                  <a:gd name="T25" fmla="*/ 0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
                  <a:gd name="T40" fmla="*/ 0 h 19"/>
                  <a:gd name="T41" fmla="*/ 38 w 38"/>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 h="19">
                    <a:moveTo>
                      <a:pt x="32" y="0"/>
                    </a:moveTo>
                    <a:lnTo>
                      <a:pt x="32" y="0"/>
                    </a:lnTo>
                    <a:lnTo>
                      <a:pt x="32" y="6"/>
                    </a:lnTo>
                    <a:lnTo>
                      <a:pt x="19" y="6"/>
                    </a:lnTo>
                    <a:lnTo>
                      <a:pt x="6" y="6"/>
                    </a:lnTo>
                    <a:lnTo>
                      <a:pt x="0" y="6"/>
                    </a:lnTo>
                    <a:lnTo>
                      <a:pt x="0" y="19"/>
                    </a:lnTo>
                    <a:lnTo>
                      <a:pt x="32" y="19"/>
                    </a:lnTo>
                    <a:lnTo>
                      <a:pt x="38" y="12"/>
                    </a:lnTo>
                    <a:lnTo>
                      <a:pt x="32" y="0"/>
                    </a:lnTo>
                    <a:close/>
                  </a:path>
                </a:pathLst>
              </a:custGeom>
              <a:solidFill>
                <a:schemeClr val="accent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sp>
            <p:nvSpPr>
              <p:cNvPr id="22576" name="Freeform 241"/>
              <p:cNvSpPr>
                <a:spLocks noChangeArrowheads="1"/>
              </p:cNvSpPr>
              <p:nvPr/>
            </p:nvSpPr>
            <p:spPr bwMode="auto">
              <a:xfrm>
                <a:off x="1169988" y="1128713"/>
                <a:ext cx="80962" cy="20637"/>
              </a:xfrm>
              <a:custGeom>
                <a:avLst/>
                <a:gdLst>
                  <a:gd name="T0" fmla="*/ 2147483646 w 51"/>
                  <a:gd name="T1" fmla="*/ 0 h 13"/>
                  <a:gd name="T2" fmla="*/ 2147483646 w 51"/>
                  <a:gd name="T3" fmla="*/ 0 h 13"/>
                  <a:gd name="T4" fmla="*/ 2147483646 w 51"/>
                  <a:gd name="T5" fmla="*/ 0 h 13"/>
                  <a:gd name="T6" fmla="*/ 2147483646 w 51"/>
                  <a:gd name="T7" fmla="*/ 0 h 13"/>
                  <a:gd name="T8" fmla="*/ 0 w 51"/>
                  <a:gd name="T9" fmla="*/ 2147483646 h 13"/>
                  <a:gd name="T10" fmla="*/ 0 w 51"/>
                  <a:gd name="T11" fmla="*/ 2147483646 h 13"/>
                  <a:gd name="T12" fmla="*/ 2147483646 w 51"/>
                  <a:gd name="T13" fmla="*/ 2147483646 h 13"/>
                  <a:gd name="T14" fmla="*/ 2147483646 w 51"/>
                  <a:gd name="T15" fmla="*/ 2147483646 h 13"/>
                  <a:gd name="T16" fmla="*/ 2147483646 w 51"/>
                  <a:gd name="T17" fmla="*/ 0 h 13"/>
                  <a:gd name="T18" fmla="*/ 2147483646 w 51"/>
                  <a:gd name="T19" fmla="*/ 0 h 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1"/>
                  <a:gd name="T31" fmla="*/ 0 h 13"/>
                  <a:gd name="T32" fmla="*/ 51 w 51"/>
                  <a:gd name="T33" fmla="*/ 13 h 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1" h="13">
                    <a:moveTo>
                      <a:pt x="51" y="0"/>
                    </a:moveTo>
                    <a:lnTo>
                      <a:pt x="51" y="0"/>
                    </a:lnTo>
                    <a:lnTo>
                      <a:pt x="25" y="0"/>
                    </a:lnTo>
                    <a:lnTo>
                      <a:pt x="13" y="0"/>
                    </a:lnTo>
                    <a:lnTo>
                      <a:pt x="0" y="13"/>
                    </a:lnTo>
                    <a:lnTo>
                      <a:pt x="32" y="13"/>
                    </a:lnTo>
                    <a:lnTo>
                      <a:pt x="44" y="6"/>
                    </a:lnTo>
                    <a:lnTo>
                      <a:pt x="51" y="0"/>
                    </a:lnTo>
                    <a:close/>
                  </a:path>
                </a:pathLst>
              </a:custGeom>
              <a:solidFill>
                <a:schemeClr val="accent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sp>
            <p:nvSpPr>
              <p:cNvPr id="22577" name="Freeform 243"/>
              <p:cNvSpPr>
                <a:spLocks noChangeArrowheads="1"/>
              </p:cNvSpPr>
              <p:nvPr/>
            </p:nvSpPr>
            <p:spPr bwMode="auto">
              <a:xfrm>
                <a:off x="1169988" y="1158875"/>
                <a:ext cx="60325" cy="20638"/>
              </a:xfrm>
              <a:custGeom>
                <a:avLst/>
                <a:gdLst>
                  <a:gd name="T0" fmla="*/ 2147483646 w 38"/>
                  <a:gd name="T1" fmla="*/ 2147483646 h 13"/>
                  <a:gd name="T2" fmla="*/ 2147483646 w 38"/>
                  <a:gd name="T3" fmla="*/ 2147483646 h 13"/>
                  <a:gd name="T4" fmla="*/ 2147483646 w 38"/>
                  <a:gd name="T5" fmla="*/ 2147483646 h 13"/>
                  <a:gd name="T6" fmla="*/ 2147483646 w 38"/>
                  <a:gd name="T7" fmla="*/ 2147483646 h 13"/>
                  <a:gd name="T8" fmla="*/ 2147483646 w 38"/>
                  <a:gd name="T9" fmla="*/ 2147483646 h 13"/>
                  <a:gd name="T10" fmla="*/ 2147483646 w 38"/>
                  <a:gd name="T11" fmla="*/ 0 h 13"/>
                  <a:gd name="T12" fmla="*/ 2147483646 w 38"/>
                  <a:gd name="T13" fmla="*/ 0 h 13"/>
                  <a:gd name="T14" fmla="*/ 2147483646 w 38"/>
                  <a:gd name="T15" fmla="*/ 0 h 13"/>
                  <a:gd name="T16" fmla="*/ 2147483646 w 38"/>
                  <a:gd name="T17" fmla="*/ 0 h 13"/>
                  <a:gd name="T18" fmla="*/ 2147483646 w 38"/>
                  <a:gd name="T19" fmla="*/ 0 h 13"/>
                  <a:gd name="T20" fmla="*/ 2147483646 w 38"/>
                  <a:gd name="T21" fmla="*/ 0 h 13"/>
                  <a:gd name="T22" fmla="*/ 2147483646 w 38"/>
                  <a:gd name="T23" fmla="*/ 2147483646 h 13"/>
                  <a:gd name="T24" fmla="*/ 0 w 38"/>
                  <a:gd name="T25" fmla="*/ 2147483646 h 13"/>
                  <a:gd name="T26" fmla="*/ 0 w 38"/>
                  <a:gd name="T27" fmla="*/ 2147483646 h 13"/>
                  <a:gd name="T28" fmla="*/ 2147483646 w 38"/>
                  <a:gd name="T29" fmla="*/ 2147483646 h 13"/>
                  <a:gd name="T30" fmla="*/ 2147483646 w 38"/>
                  <a:gd name="T31" fmla="*/ 2147483646 h 1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8"/>
                  <a:gd name="T49" fmla="*/ 0 h 13"/>
                  <a:gd name="T50" fmla="*/ 38 w 38"/>
                  <a:gd name="T51" fmla="*/ 13 h 1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8" h="13">
                    <a:moveTo>
                      <a:pt x="6" y="13"/>
                    </a:moveTo>
                    <a:lnTo>
                      <a:pt x="6" y="13"/>
                    </a:lnTo>
                    <a:lnTo>
                      <a:pt x="19" y="13"/>
                    </a:lnTo>
                    <a:lnTo>
                      <a:pt x="38" y="13"/>
                    </a:lnTo>
                    <a:lnTo>
                      <a:pt x="38" y="0"/>
                    </a:lnTo>
                    <a:lnTo>
                      <a:pt x="32" y="0"/>
                    </a:lnTo>
                    <a:lnTo>
                      <a:pt x="25" y="0"/>
                    </a:lnTo>
                    <a:lnTo>
                      <a:pt x="13" y="7"/>
                    </a:lnTo>
                    <a:lnTo>
                      <a:pt x="0" y="7"/>
                    </a:lnTo>
                    <a:lnTo>
                      <a:pt x="6" y="13"/>
                    </a:lnTo>
                    <a:close/>
                  </a:path>
                </a:pathLst>
              </a:custGeom>
              <a:solidFill>
                <a:schemeClr val="accent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sp>
            <p:nvSpPr>
              <p:cNvPr id="22578" name="Freeform 245"/>
              <p:cNvSpPr>
                <a:spLocks noChangeArrowheads="1"/>
              </p:cNvSpPr>
              <p:nvPr/>
            </p:nvSpPr>
            <p:spPr bwMode="auto">
              <a:xfrm>
                <a:off x="1169988" y="1089025"/>
                <a:ext cx="60325" cy="30163"/>
              </a:xfrm>
              <a:custGeom>
                <a:avLst/>
                <a:gdLst>
                  <a:gd name="T0" fmla="*/ 2147483646 w 38"/>
                  <a:gd name="T1" fmla="*/ 0 h 19"/>
                  <a:gd name="T2" fmla="*/ 2147483646 w 38"/>
                  <a:gd name="T3" fmla="*/ 0 h 19"/>
                  <a:gd name="T4" fmla="*/ 2147483646 w 38"/>
                  <a:gd name="T5" fmla="*/ 2147483646 h 19"/>
                  <a:gd name="T6" fmla="*/ 2147483646 w 38"/>
                  <a:gd name="T7" fmla="*/ 2147483646 h 19"/>
                  <a:gd name="T8" fmla="*/ 2147483646 w 38"/>
                  <a:gd name="T9" fmla="*/ 2147483646 h 19"/>
                  <a:gd name="T10" fmla="*/ 2147483646 w 38"/>
                  <a:gd name="T11" fmla="*/ 2147483646 h 19"/>
                  <a:gd name="T12" fmla="*/ 0 w 38"/>
                  <a:gd name="T13" fmla="*/ 2147483646 h 19"/>
                  <a:gd name="T14" fmla="*/ 0 w 38"/>
                  <a:gd name="T15" fmla="*/ 2147483646 h 19"/>
                  <a:gd name="T16" fmla="*/ 0 w 38"/>
                  <a:gd name="T17" fmla="*/ 2147483646 h 19"/>
                  <a:gd name="T18" fmla="*/ 2147483646 w 38"/>
                  <a:gd name="T19" fmla="*/ 2147483646 h 19"/>
                  <a:gd name="T20" fmla="*/ 2147483646 w 38"/>
                  <a:gd name="T21" fmla="*/ 2147483646 h 19"/>
                  <a:gd name="T22" fmla="*/ 2147483646 w 38"/>
                  <a:gd name="T23" fmla="*/ 0 h 19"/>
                  <a:gd name="T24" fmla="*/ 2147483646 w 38"/>
                  <a:gd name="T25" fmla="*/ 0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
                  <a:gd name="T40" fmla="*/ 0 h 19"/>
                  <a:gd name="T41" fmla="*/ 38 w 38"/>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 h="19">
                    <a:moveTo>
                      <a:pt x="32" y="0"/>
                    </a:moveTo>
                    <a:lnTo>
                      <a:pt x="32" y="0"/>
                    </a:lnTo>
                    <a:lnTo>
                      <a:pt x="32" y="6"/>
                    </a:lnTo>
                    <a:lnTo>
                      <a:pt x="19" y="6"/>
                    </a:lnTo>
                    <a:lnTo>
                      <a:pt x="6" y="6"/>
                    </a:lnTo>
                    <a:lnTo>
                      <a:pt x="0" y="6"/>
                    </a:lnTo>
                    <a:lnTo>
                      <a:pt x="0" y="19"/>
                    </a:lnTo>
                    <a:lnTo>
                      <a:pt x="32" y="19"/>
                    </a:lnTo>
                    <a:lnTo>
                      <a:pt x="38" y="12"/>
                    </a:lnTo>
                    <a:lnTo>
                      <a:pt x="32" y="0"/>
                    </a:lnTo>
                    <a:close/>
                  </a:path>
                </a:pathLst>
              </a:custGeom>
              <a:solidFill>
                <a:schemeClr val="accent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sp>
            <p:nvSpPr>
              <p:cNvPr id="22579" name="Freeform 281"/>
              <p:cNvSpPr>
                <a:spLocks noChangeArrowheads="1"/>
              </p:cNvSpPr>
              <p:nvPr/>
            </p:nvSpPr>
            <p:spPr bwMode="auto">
              <a:xfrm>
                <a:off x="333375" y="0"/>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 name="T18" fmla="*/ 0 w 1588"/>
                  <a:gd name="T19" fmla="*/ 0 h 1588"/>
                  <a:gd name="T20" fmla="*/ 1588 w 1588"/>
                  <a:gd name="T21" fmla="*/ 1588 h 1588"/>
                </a:gdLst>
                <a:ahLst/>
                <a:cxnLst>
                  <a:cxn ang="T12">
                    <a:pos x="T0" y="T1"/>
                  </a:cxn>
                  <a:cxn ang="T13">
                    <a:pos x="T2" y="T3"/>
                  </a:cxn>
                  <a:cxn ang="T14">
                    <a:pos x="T4" y="T5"/>
                  </a:cxn>
                  <a:cxn ang="T15">
                    <a:pos x="T6" y="T7"/>
                  </a:cxn>
                  <a:cxn ang="T16">
                    <a:pos x="T8" y="T9"/>
                  </a:cxn>
                  <a:cxn ang="T17">
                    <a:pos x="T10" y="T11"/>
                  </a:cxn>
                </a:cxnLst>
                <a:rect l="T18" t="T19" r="T20" b="T21"/>
                <a:pathLst>
                  <a:path w="1588" h="1588">
                    <a:moveTo>
                      <a:pt x="0" y="0"/>
                    </a:moveTo>
                    <a:lnTo>
                      <a:pt x="0" y="0"/>
                    </a:lnTo>
                    <a:close/>
                  </a:path>
                </a:pathLst>
              </a:custGeom>
              <a:solidFill>
                <a:schemeClr val="accent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sp>
            <p:nvSpPr>
              <p:cNvPr id="22580" name="Freeform 282"/>
              <p:cNvSpPr>
                <a:spLocks noChangeArrowheads="1"/>
              </p:cNvSpPr>
              <p:nvPr/>
            </p:nvSpPr>
            <p:spPr bwMode="auto">
              <a:xfrm>
                <a:off x="333375" y="60325"/>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w 1588"/>
                  <a:gd name="T13" fmla="*/ 0 h 1588"/>
                  <a:gd name="T14" fmla="*/ 0 w 1588"/>
                  <a:gd name="T15" fmla="*/ 0 h 1588"/>
                  <a:gd name="T16" fmla="*/ 0 w 1588"/>
                  <a:gd name="T17" fmla="*/ 0 h 1588"/>
                  <a:gd name="T18" fmla="*/ 0 w 1588"/>
                  <a:gd name="T19" fmla="*/ 0 h 15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88"/>
                  <a:gd name="T31" fmla="*/ 0 h 1588"/>
                  <a:gd name="T32" fmla="*/ 1588 w 1588"/>
                  <a:gd name="T33" fmla="*/ 1588 h 15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88" h="1588">
                    <a:moveTo>
                      <a:pt x="0" y="0"/>
                    </a:moveTo>
                    <a:lnTo>
                      <a:pt x="0" y="0"/>
                    </a:lnTo>
                    <a:close/>
                  </a:path>
                </a:pathLst>
              </a:custGeom>
              <a:solidFill>
                <a:schemeClr val="accent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sp>
            <p:nvSpPr>
              <p:cNvPr id="22581" name="Freeform 283"/>
              <p:cNvSpPr>
                <a:spLocks noChangeArrowheads="1"/>
              </p:cNvSpPr>
              <p:nvPr/>
            </p:nvSpPr>
            <p:spPr bwMode="auto">
              <a:xfrm>
                <a:off x="333375" y="60325"/>
                <a:ext cx="1588" cy="9525"/>
              </a:xfrm>
              <a:custGeom>
                <a:avLst/>
                <a:gdLst>
                  <a:gd name="T0" fmla="*/ 0 w 1588"/>
                  <a:gd name="T1" fmla="*/ 2147483646 h 6"/>
                  <a:gd name="T2" fmla="*/ 0 w 1588"/>
                  <a:gd name="T3" fmla="*/ 2147483646 h 6"/>
                  <a:gd name="T4" fmla="*/ 0 w 1588"/>
                  <a:gd name="T5" fmla="*/ 0 h 6"/>
                  <a:gd name="T6" fmla="*/ 0 w 1588"/>
                  <a:gd name="T7" fmla="*/ 0 h 6"/>
                  <a:gd name="T8" fmla="*/ 0 w 1588"/>
                  <a:gd name="T9" fmla="*/ 2147483646 h 6"/>
                  <a:gd name="T10" fmla="*/ 0 w 1588"/>
                  <a:gd name="T11" fmla="*/ 2147483646 h 6"/>
                  <a:gd name="T12" fmla="*/ 0 60000 65536"/>
                  <a:gd name="T13" fmla="*/ 0 60000 65536"/>
                  <a:gd name="T14" fmla="*/ 0 60000 65536"/>
                  <a:gd name="T15" fmla="*/ 0 60000 65536"/>
                  <a:gd name="T16" fmla="*/ 0 60000 65536"/>
                  <a:gd name="T17" fmla="*/ 0 60000 65536"/>
                  <a:gd name="T18" fmla="*/ 0 w 1588"/>
                  <a:gd name="T19" fmla="*/ 0 h 6"/>
                  <a:gd name="T20" fmla="*/ 1588 w 1588"/>
                  <a:gd name="T21" fmla="*/ 6 h 6"/>
                </a:gdLst>
                <a:ahLst/>
                <a:cxnLst>
                  <a:cxn ang="T12">
                    <a:pos x="T0" y="T1"/>
                  </a:cxn>
                  <a:cxn ang="T13">
                    <a:pos x="T2" y="T3"/>
                  </a:cxn>
                  <a:cxn ang="T14">
                    <a:pos x="T4" y="T5"/>
                  </a:cxn>
                  <a:cxn ang="T15">
                    <a:pos x="T6" y="T7"/>
                  </a:cxn>
                  <a:cxn ang="T16">
                    <a:pos x="T8" y="T9"/>
                  </a:cxn>
                  <a:cxn ang="T17">
                    <a:pos x="T10" y="T11"/>
                  </a:cxn>
                </a:cxnLst>
                <a:rect l="T18" t="T19" r="T20" b="T21"/>
                <a:pathLst>
                  <a:path w="1588" h="6">
                    <a:moveTo>
                      <a:pt x="0" y="6"/>
                    </a:moveTo>
                    <a:lnTo>
                      <a:pt x="0" y="6"/>
                    </a:lnTo>
                    <a:lnTo>
                      <a:pt x="0" y="0"/>
                    </a:lnTo>
                    <a:lnTo>
                      <a:pt x="0" y="6"/>
                    </a:lnTo>
                    <a:close/>
                  </a:path>
                </a:pathLst>
              </a:custGeom>
              <a:solidFill>
                <a:schemeClr val="accent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sp>
            <p:nvSpPr>
              <p:cNvPr id="22582" name="Rectangle 284"/>
              <p:cNvSpPr>
                <a:spLocks noChangeArrowheads="1"/>
              </p:cNvSpPr>
              <p:nvPr/>
            </p:nvSpPr>
            <p:spPr bwMode="auto">
              <a:xfrm>
                <a:off x="333375" y="69850"/>
                <a:ext cx="1588" cy="1588"/>
              </a:xfrm>
              <a:prstGeom prst="rect">
                <a:avLst/>
              </a:prstGeom>
              <a:solidFill>
                <a:schemeClr val="accent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None/>
                </a:pPr>
                <a:endParaRPr lang="zh-CN" altLang="zh-CN" sz="1400">
                  <a:solidFill>
                    <a:srgbClr val="FFFFFF"/>
                  </a:solidFill>
                  <a:sym typeface="MS PGothic" panose="020B0600070205080204" pitchFamily="34" charset="-128"/>
                </a:endParaRPr>
              </a:p>
            </p:txBody>
          </p:sp>
          <p:sp>
            <p:nvSpPr>
              <p:cNvPr id="22583" name="Freeform 285"/>
              <p:cNvSpPr>
                <a:spLocks noChangeArrowheads="1"/>
              </p:cNvSpPr>
              <p:nvPr/>
            </p:nvSpPr>
            <p:spPr bwMode="auto">
              <a:xfrm>
                <a:off x="312738" y="80963"/>
                <a:ext cx="1587" cy="1587"/>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 name="T18" fmla="*/ 0 w 1588"/>
                  <a:gd name="T19" fmla="*/ 0 h 1588"/>
                  <a:gd name="T20" fmla="*/ 1588 w 1588"/>
                  <a:gd name="T21" fmla="*/ 1588 h 1588"/>
                </a:gdLst>
                <a:ahLst/>
                <a:cxnLst>
                  <a:cxn ang="T12">
                    <a:pos x="T0" y="T1"/>
                  </a:cxn>
                  <a:cxn ang="T13">
                    <a:pos x="T2" y="T3"/>
                  </a:cxn>
                  <a:cxn ang="T14">
                    <a:pos x="T4" y="T5"/>
                  </a:cxn>
                  <a:cxn ang="T15">
                    <a:pos x="T6" y="T7"/>
                  </a:cxn>
                  <a:cxn ang="T16">
                    <a:pos x="T8" y="T9"/>
                  </a:cxn>
                  <a:cxn ang="T17">
                    <a:pos x="T10" y="T11"/>
                  </a:cxn>
                </a:cxnLst>
                <a:rect l="T18" t="T19" r="T20" b="T21"/>
                <a:pathLst>
                  <a:path w="1588" h="1588">
                    <a:moveTo>
                      <a:pt x="0" y="0"/>
                    </a:moveTo>
                    <a:lnTo>
                      <a:pt x="0" y="0"/>
                    </a:lnTo>
                    <a:close/>
                  </a:path>
                </a:pathLst>
              </a:custGeom>
              <a:solidFill>
                <a:schemeClr val="accent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sp>
            <p:nvSpPr>
              <p:cNvPr id="22584" name="Freeform 286"/>
              <p:cNvSpPr>
                <a:spLocks noChangeArrowheads="1"/>
              </p:cNvSpPr>
              <p:nvPr/>
            </p:nvSpPr>
            <p:spPr bwMode="auto">
              <a:xfrm>
                <a:off x="333375" y="80963"/>
                <a:ext cx="1588" cy="9525"/>
              </a:xfrm>
              <a:custGeom>
                <a:avLst/>
                <a:gdLst>
                  <a:gd name="T0" fmla="*/ 0 w 1588"/>
                  <a:gd name="T1" fmla="*/ 0 h 6"/>
                  <a:gd name="T2" fmla="*/ 0 w 1588"/>
                  <a:gd name="T3" fmla="*/ 0 h 6"/>
                  <a:gd name="T4" fmla="*/ 0 w 1588"/>
                  <a:gd name="T5" fmla="*/ 2147483646 h 6"/>
                  <a:gd name="T6" fmla="*/ 0 w 1588"/>
                  <a:gd name="T7" fmla="*/ 2147483646 h 6"/>
                  <a:gd name="T8" fmla="*/ 0 w 1588"/>
                  <a:gd name="T9" fmla="*/ 0 h 6"/>
                  <a:gd name="T10" fmla="*/ 0 w 1588"/>
                  <a:gd name="T11" fmla="*/ 0 h 6"/>
                  <a:gd name="T12" fmla="*/ 0 60000 65536"/>
                  <a:gd name="T13" fmla="*/ 0 60000 65536"/>
                  <a:gd name="T14" fmla="*/ 0 60000 65536"/>
                  <a:gd name="T15" fmla="*/ 0 60000 65536"/>
                  <a:gd name="T16" fmla="*/ 0 60000 65536"/>
                  <a:gd name="T17" fmla="*/ 0 60000 65536"/>
                  <a:gd name="T18" fmla="*/ 0 w 1588"/>
                  <a:gd name="T19" fmla="*/ 0 h 6"/>
                  <a:gd name="T20" fmla="*/ 1588 w 1588"/>
                  <a:gd name="T21" fmla="*/ 6 h 6"/>
                </a:gdLst>
                <a:ahLst/>
                <a:cxnLst>
                  <a:cxn ang="T12">
                    <a:pos x="T0" y="T1"/>
                  </a:cxn>
                  <a:cxn ang="T13">
                    <a:pos x="T2" y="T3"/>
                  </a:cxn>
                  <a:cxn ang="T14">
                    <a:pos x="T4" y="T5"/>
                  </a:cxn>
                  <a:cxn ang="T15">
                    <a:pos x="T6" y="T7"/>
                  </a:cxn>
                  <a:cxn ang="T16">
                    <a:pos x="T8" y="T9"/>
                  </a:cxn>
                  <a:cxn ang="T17">
                    <a:pos x="T10" y="T11"/>
                  </a:cxn>
                </a:cxnLst>
                <a:rect l="T18" t="T19" r="T20" b="T21"/>
                <a:pathLst>
                  <a:path w="1588" h="6">
                    <a:moveTo>
                      <a:pt x="0" y="0"/>
                    </a:moveTo>
                    <a:lnTo>
                      <a:pt x="0" y="0"/>
                    </a:lnTo>
                    <a:lnTo>
                      <a:pt x="0" y="6"/>
                    </a:lnTo>
                    <a:lnTo>
                      <a:pt x="0" y="0"/>
                    </a:lnTo>
                    <a:close/>
                  </a:path>
                </a:pathLst>
              </a:custGeom>
              <a:solidFill>
                <a:schemeClr val="accent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sp>
            <p:nvSpPr>
              <p:cNvPr id="22585" name="Freeform 287"/>
              <p:cNvSpPr>
                <a:spLocks noChangeArrowheads="1"/>
              </p:cNvSpPr>
              <p:nvPr/>
            </p:nvSpPr>
            <p:spPr bwMode="auto">
              <a:xfrm>
                <a:off x="352425" y="100013"/>
                <a:ext cx="1588" cy="1587"/>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w 1588"/>
                  <a:gd name="T13" fmla="*/ 0 h 1588"/>
                  <a:gd name="T14" fmla="*/ 0 w 1588"/>
                  <a:gd name="T15" fmla="*/ 0 h 1588"/>
                  <a:gd name="T16" fmla="*/ 0 w 1588"/>
                  <a:gd name="T17" fmla="*/ 0 h 158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88"/>
                  <a:gd name="T28" fmla="*/ 0 h 1588"/>
                  <a:gd name="T29" fmla="*/ 1588 w 1588"/>
                  <a:gd name="T30" fmla="*/ 1588 h 158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88" h="1588">
                    <a:moveTo>
                      <a:pt x="0" y="0"/>
                    </a:moveTo>
                    <a:lnTo>
                      <a:pt x="0" y="0"/>
                    </a:lnTo>
                    <a:close/>
                  </a:path>
                </a:pathLst>
              </a:custGeom>
              <a:solidFill>
                <a:schemeClr val="accent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sp>
            <p:nvSpPr>
              <p:cNvPr id="22586" name="Rectangle 290"/>
              <p:cNvSpPr>
                <a:spLocks noChangeArrowheads="1"/>
              </p:cNvSpPr>
              <p:nvPr/>
            </p:nvSpPr>
            <p:spPr bwMode="auto">
              <a:xfrm>
                <a:off x="352425" y="382588"/>
                <a:ext cx="1588" cy="1587"/>
              </a:xfrm>
              <a:prstGeom prst="rect">
                <a:avLst/>
              </a:prstGeom>
              <a:solidFill>
                <a:schemeClr val="accent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None/>
                </a:pPr>
                <a:endParaRPr lang="zh-CN" altLang="zh-CN" sz="1400">
                  <a:solidFill>
                    <a:srgbClr val="FFFFFF"/>
                  </a:solidFill>
                  <a:sym typeface="MS PGothic" panose="020B0600070205080204" pitchFamily="34" charset="-128"/>
                </a:endParaRPr>
              </a:p>
            </p:txBody>
          </p:sp>
          <p:sp>
            <p:nvSpPr>
              <p:cNvPr id="22587" name="Freeform 291"/>
              <p:cNvSpPr>
                <a:spLocks noChangeArrowheads="1"/>
              </p:cNvSpPr>
              <p:nvPr/>
            </p:nvSpPr>
            <p:spPr bwMode="auto">
              <a:xfrm>
                <a:off x="363538" y="382588"/>
                <a:ext cx="1587" cy="11112"/>
              </a:xfrm>
              <a:custGeom>
                <a:avLst/>
                <a:gdLst>
                  <a:gd name="T0" fmla="*/ 0 w 1588"/>
                  <a:gd name="T1" fmla="*/ 2147483646 h 7"/>
                  <a:gd name="T2" fmla="*/ 0 w 1588"/>
                  <a:gd name="T3" fmla="*/ 2147483646 h 7"/>
                  <a:gd name="T4" fmla="*/ 0 w 1588"/>
                  <a:gd name="T5" fmla="*/ 0 h 7"/>
                  <a:gd name="T6" fmla="*/ 0 w 1588"/>
                  <a:gd name="T7" fmla="*/ 2147483646 h 7"/>
                  <a:gd name="T8" fmla="*/ 0 w 1588"/>
                  <a:gd name="T9" fmla="*/ 2147483646 h 7"/>
                  <a:gd name="T10" fmla="*/ 0 60000 65536"/>
                  <a:gd name="T11" fmla="*/ 0 60000 65536"/>
                  <a:gd name="T12" fmla="*/ 0 60000 65536"/>
                  <a:gd name="T13" fmla="*/ 0 60000 65536"/>
                  <a:gd name="T14" fmla="*/ 0 60000 65536"/>
                  <a:gd name="T15" fmla="*/ 0 w 1588"/>
                  <a:gd name="T16" fmla="*/ 0 h 7"/>
                  <a:gd name="T17" fmla="*/ 1588 w 1588"/>
                  <a:gd name="T18" fmla="*/ 7 h 7"/>
                </a:gdLst>
                <a:ahLst/>
                <a:cxnLst>
                  <a:cxn ang="T10">
                    <a:pos x="T0" y="T1"/>
                  </a:cxn>
                  <a:cxn ang="T11">
                    <a:pos x="T2" y="T3"/>
                  </a:cxn>
                  <a:cxn ang="T12">
                    <a:pos x="T4" y="T5"/>
                  </a:cxn>
                  <a:cxn ang="T13">
                    <a:pos x="T6" y="T7"/>
                  </a:cxn>
                  <a:cxn ang="T14">
                    <a:pos x="T8" y="T9"/>
                  </a:cxn>
                </a:cxnLst>
                <a:rect l="T15" t="T16" r="T17" b="T18"/>
                <a:pathLst>
                  <a:path w="1588" h="7">
                    <a:moveTo>
                      <a:pt x="0" y="7"/>
                    </a:moveTo>
                    <a:lnTo>
                      <a:pt x="0" y="7"/>
                    </a:lnTo>
                    <a:lnTo>
                      <a:pt x="0" y="0"/>
                    </a:lnTo>
                    <a:lnTo>
                      <a:pt x="0" y="7"/>
                    </a:lnTo>
                    <a:close/>
                  </a:path>
                </a:pathLst>
              </a:custGeom>
              <a:solidFill>
                <a:schemeClr val="accent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sp>
            <p:nvSpPr>
              <p:cNvPr id="22588" name="Rectangle 292"/>
              <p:cNvSpPr>
                <a:spLocks noChangeArrowheads="1"/>
              </p:cNvSpPr>
              <p:nvPr/>
            </p:nvSpPr>
            <p:spPr bwMode="auto">
              <a:xfrm>
                <a:off x="242888" y="393700"/>
                <a:ext cx="1587" cy="1588"/>
              </a:xfrm>
              <a:prstGeom prst="rect">
                <a:avLst/>
              </a:prstGeom>
              <a:solidFill>
                <a:schemeClr val="accent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None/>
                </a:pPr>
                <a:endParaRPr lang="zh-CN" altLang="zh-CN" sz="1400">
                  <a:solidFill>
                    <a:srgbClr val="FFFFFF"/>
                  </a:solidFill>
                  <a:sym typeface="MS PGothic" panose="020B0600070205080204" pitchFamily="34" charset="-128"/>
                </a:endParaRPr>
              </a:p>
            </p:txBody>
          </p:sp>
          <p:sp>
            <p:nvSpPr>
              <p:cNvPr id="22589" name="Rectangle 293"/>
              <p:cNvSpPr>
                <a:spLocks noChangeArrowheads="1"/>
              </p:cNvSpPr>
              <p:nvPr/>
            </p:nvSpPr>
            <p:spPr bwMode="auto">
              <a:xfrm>
                <a:off x="363538" y="393700"/>
                <a:ext cx="1587" cy="1588"/>
              </a:xfrm>
              <a:prstGeom prst="rect">
                <a:avLst/>
              </a:prstGeom>
              <a:solidFill>
                <a:schemeClr val="accent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None/>
                </a:pPr>
                <a:endParaRPr lang="zh-CN" altLang="zh-CN" sz="1400">
                  <a:solidFill>
                    <a:srgbClr val="FFFFFF"/>
                  </a:solidFill>
                  <a:sym typeface="MS PGothic" panose="020B0600070205080204" pitchFamily="34" charset="-128"/>
                </a:endParaRPr>
              </a:p>
            </p:txBody>
          </p:sp>
          <p:sp>
            <p:nvSpPr>
              <p:cNvPr id="22590" name="Freeform 294"/>
              <p:cNvSpPr>
                <a:spLocks noChangeArrowheads="1"/>
              </p:cNvSpPr>
              <p:nvPr/>
            </p:nvSpPr>
            <p:spPr bwMode="auto">
              <a:xfrm>
                <a:off x="352425" y="393700"/>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w 1588"/>
                  <a:gd name="T13" fmla="*/ 0 h 1588"/>
                  <a:gd name="T14" fmla="*/ 0 60000 65536"/>
                  <a:gd name="T15" fmla="*/ 0 60000 65536"/>
                  <a:gd name="T16" fmla="*/ 0 60000 65536"/>
                  <a:gd name="T17" fmla="*/ 0 60000 65536"/>
                  <a:gd name="T18" fmla="*/ 0 60000 65536"/>
                  <a:gd name="T19" fmla="*/ 0 60000 65536"/>
                  <a:gd name="T20" fmla="*/ 0 60000 65536"/>
                  <a:gd name="T21" fmla="*/ 0 w 1588"/>
                  <a:gd name="T22" fmla="*/ 0 h 1588"/>
                  <a:gd name="T23" fmla="*/ 1588 w 1588"/>
                  <a:gd name="T24" fmla="*/ 1588 h 15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88" h="1588">
                    <a:moveTo>
                      <a:pt x="0" y="0"/>
                    </a:moveTo>
                    <a:lnTo>
                      <a:pt x="0" y="0"/>
                    </a:lnTo>
                    <a:close/>
                  </a:path>
                </a:pathLst>
              </a:custGeom>
              <a:solidFill>
                <a:schemeClr val="accent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sp>
            <p:nvSpPr>
              <p:cNvPr id="22591" name="Freeform 295"/>
              <p:cNvSpPr>
                <a:spLocks noChangeArrowheads="1"/>
              </p:cNvSpPr>
              <p:nvPr/>
            </p:nvSpPr>
            <p:spPr bwMode="auto">
              <a:xfrm>
                <a:off x="352425" y="393700"/>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 name="T18" fmla="*/ 0 w 1588"/>
                  <a:gd name="T19" fmla="*/ 0 h 1588"/>
                  <a:gd name="T20" fmla="*/ 1588 w 1588"/>
                  <a:gd name="T21" fmla="*/ 1588 h 1588"/>
                </a:gdLst>
                <a:ahLst/>
                <a:cxnLst>
                  <a:cxn ang="T12">
                    <a:pos x="T0" y="T1"/>
                  </a:cxn>
                  <a:cxn ang="T13">
                    <a:pos x="T2" y="T3"/>
                  </a:cxn>
                  <a:cxn ang="T14">
                    <a:pos x="T4" y="T5"/>
                  </a:cxn>
                  <a:cxn ang="T15">
                    <a:pos x="T6" y="T7"/>
                  </a:cxn>
                  <a:cxn ang="T16">
                    <a:pos x="T8" y="T9"/>
                  </a:cxn>
                  <a:cxn ang="T17">
                    <a:pos x="T10" y="T11"/>
                  </a:cxn>
                </a:cxnLst>
                <a:rect l="T18" t="T19" r="T20" b="T21"/>
                <a:pathLst>
                  <a:path w="1588" h="1588">
                    <a:moveTo>
                      <a:pt x="0" y="0"/>
                    </a:moveTo>
                    <a:lnTo>
                      <a:pt x="0" y="0"/>
                    </a:lnTo>
                    <a:close/>
                  </a:path>
                </a:pathLst>
              </a:custGeom>
              <a:solidFill>
                <a:schemeClr val="accent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sp>
            <p:nvSpPr>
              <p:cNvPr id="22592" name="Rectangle 296"/>
              <p:cNvSpPr>
                <a:spLocks noChangeArrowheads="1"/>
              </p:cNvSpPr>
              <p:nvPr/>
            </p:nvSpPr>
            <p:spPr bwMode="auto">
              <a:xfrm>
                <a:off x="363538" y="463550"/>
                <a:ext cx="1587" cy="1588"/>
              </a:xfrm>
              <a:prstGeom prst="rect">
                <a:avLst/>
              </a:prstGeom>
              <a:solidFill>
                <a:schemeClr val="accent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None/>
                </a:pPr>
                <a:endParaRPr lang="zh-CN" altLang="zh-CN" sz="1400">
                  <a:solidFill>
                    <a:srgbClr val="FFFFFF"/>
                  </a:solidFill>
                  <a:sym typeface="MS PGothic" panose="020B0600070205080204" pitchFamily="34" charset="-128"/>
                </a:endParaRPr>
              </a:p>
            </p:txBody>
          </p:sp>
          <p:sp>
            <p:nvSpPr>
              <p:cNvPr id="22593" name="Freeform 297"/>
              <p:cNvSpPr>
                <a:spLocks noChangeArrowheads="1"/>
              </p:cNvSpPr>
              <p:nvPr/>
            </p:nvSpPr>
            <p:spPr bwMode="auto">
              <a:xfrm>
                <a:off x="342900" y="463550"/>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 name="T18" fmla="*/ 0 w 1588"/>
                  <a:gd name="T19" fmla="*/ 0 h 1588"/>
                  <a:gd name="T20" fmla="*/ 1588 w 1588"/>
                  <a:gd name="T21" fmla="*/ 1588 h 1588"/>
                </a:gdLst>
                <a:ahLst/>
                <a:cxnLst>
                  <a:cxn ang="T12">
                    <a:pos x="T0" y="T1"/>
                  </a:cxn>
                  <a:cxn ang="T13">
                    <a:pos x="T2" y="T3"/>
                  </a:cxn>
                  <a:cxn ang="T14">
                    <a:pos x="T4" y="T5"/>
                  </a:cxn>
                  <a:cxn ang="T15">
                    <a:pos x="T6" y="T7"/>
                  </a:cxn>
                  <a:cxn ang="T16">
                    <a:pos x="T8" y="T9"/>
                  </a:cxn>
                  <a:cxn ang="T17">
                    <a:pos x="T10" y="T11"/>
                  </a:cxn>
                </a:cxnLst>
                <a:rect l="T18" t="T19" r="T20" b="T21"/>
                <a:pathLst>
                  <a:path w="1588" h="1588">
                    <a:moveTo>
                      <a:pt x="0" y="0"/>
                    </a:moveTo>
                    <a:lnTo>
                      <a:pt x="0" y="0"/>
                    </a:lnTo>
                    <a:close/>
                  </a:path>
                </a:pathLst>
              </a:custGeom>
              <a:solidFill>
                <a:schemeClr val="accent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sp>
            <p:nvSpPr>
              <p:cNvPr id="22594" name="Rectangle 298"/>
              <p:cNvSpPr>
                <a:spLocks noChangeArrowheads="1"/>
              </p:cNvSpPr>
              <p:nvPr/>
            </p:nvSpPr>
            <p:spPr bwMode="auto">
              <a:xfrm>
                <a:off x="373063" y="463550"/>
                <a:ext cx="1587" cy="1588"/>
              </a:xfrm>
              <a:prstGeom prst="rect">
                <a:avLst/>
              </a:prstGeom>
              <a:solidFill>
                <a:schemeClr val="accent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None/>
                </a:pPr>
                <a:endParaRPr lang="zh-CN" altLang="zh-CN" sz="1400">
                  <a:solidFill>
                    <a:srgbClr val="FFFFFF"/>
                  </a:solidFill>
                  <a:sym typeface="MS PGothic" panose="020B0600070205080204" pitchFamily="34" charset="-128"/>
                </a:endParaRPr>
              </a:p>
            </p:txBody>
          </p:sp>
          <p:sp>
            <p:nvSpPr>
              <p:cNvPr id="22595" name="Freeform 299"/>
              <p:cNvSpPr>
                <a:spLocks noChangeArrowheads="1"/>
              </p:cNvSpPr>
              <p:nvPr/>
            </p:nvSpPr>
            <p:spPr bwMode="auto">
              <a:xfrm>
                <a:off x="384175" y="463550"/>
                <a:ext cx="1588" cy="9525"/>
              </a:xfrm>
              <a:custGeom>
                <a:avLst/>
                <a:gdLst>
                  <a:gd name="T0" fmla="*/ 0 w 1588"/>
                  <a:gd name="T1" fmla="*/ 0 h 6"/>
                  <a:gd name="T2" fmla="*/ 0 w 1588"/>
                  <a:gd name="T3" fmla="*/ 0 h 6"/>
                  <a:gd name="T4" fmla="*/ 0 w 1588"/>
                  <a:gd name="T5" fmla="*/ 2147483646 h 6"/>
                  <a:gd name="T6" fmla="*/ 0 w 1588"/>
                  <a:gd name="T7" fmla="*/ 2147483646 h 6"/>
                  <a:gd name="T8" fmla="*/ 0 w 1588"/>
                  <a:gd name="T9" fmla="*/ 0 h 6"/>
                  <a:gd name="T10" fmla="*/ 0 w 1588"/>
                  <a:gd name="T11" fmla="*/ 0 h 6"/>
                  <a:gd name="T12" fmla="*/ 0 60000 65536"/>
                  <a:gd name="T13" fmla="*/ 0 60000 65536"/>
                  <a:gd name="T14" fmla="*/ 0 60000 65536"/>
                  <a:gd name="T15" fmla="*/ 0 60000 65536"/>
                  <a:gd name="T16" fmla="*/ 0 60000 65536"/>
                  <a:gd name="T17" fmla="*/ 0 60000 65536"/>
                  <a:gd name="T18" fmla="*/ 0 w 1588"/>
                  <a:gd name="T19" fmla="*/ 0 h 6"/>
                  <a:gd name="T20" fmla="*/ 1588 w 1588"/>
                  <a:gd name="T21" fmla="*/ 6 h 6"/>
                </a:gdLst>
                <a:ahLst/>
                <a:cxnLst>
                  <a:cxn ang="T12">
                    <a:pos x="T0" y="T1"/>
                  </a:cxn>
                  <a:cxn ang="T13">
                    <a:pos x="T2" y="T3"/>
                  </a:cxn>
                  <a:cxn ang="T14">
                    <a:pos x="T4" y="T5"/>
                  </a:cxn>
                  <a:cxn ang="T15">
                    <a:pos x="T6" y="T7"/>
                  </a:cxn>
                  <a:cxn ang="T16">
                    <a:pos x="T8" y="T9"/>
                  </a:cxn>
                  <a:cxn ang="T17">
                    <a:pos x="T10" y="T11"/>
                  </a:cxn>
                </a:cxnLst>
                <a:rect l="T18" t="T19" r="T20" b="T21"/>
                <a:pathLst>
                  <a:path w="1588" h="6">
                    <a:moveTo>
                      <a:pt x="0" y="0"/>
                    </a:moveTo>
                    <a:lnTo>
                      <a:pt x="0" y="0"/>
                    </a:lnTo>
                    <a:lnTo>
                      <a:pt x="0" y="6"/>
                    </a:lnTo>
                    <a:lnTo>
                      <a:pt x="0" y="0"/>
                    </a:lnTo>
                    <a:close/>
                  </a:path>
                </a:pathLst>
              </a:custGeom>
              <a:solidFill>
                <a:schemeClr val="accent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sp>
            <p:nvSpPr>
              <p:cNvPr id="22596" name="Rectangle 300"/>
              <p:cNvSpPr>
                <a:spLocks noChangeArrowheads="1"/>
              </p:cNvSpPr>
              <p:nvPr/>
            </p:nvSpPr>
            <p:spPr bwMode="auto">
              <a:xfrm>
                <a:off x="414338" y="463550"/>
                <a:ext cx="1587" cy="1588"/>
              </a:xfrm>
              <a:prstGeom prst="rect">
                <a:avLst/>
              </a:prstGeom>
              <a:solidFill>
                <a:schemeClr val="accent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None/>
                </a:pPr>
                <a:endParaRPr lang="zh-CN" altLang="zh-CN" sz="1400">
                  <a:solidFill>
                    <a:srgbClr val="FFFFFF"/>
                  </a:solidFill>
                  <a:sym typeface="MS PGothic" panose="020B0600070205080204" pitchFamily="34" charset="-128"/>
                </a:endParaRPr>
              </a:p>
            </p:txBody>
          </p:sp>
          <p:sp>
            <p:nvSpPr>
              <p:cNvPr id="22597" name="Freeform 301"/>
              <p:cNvSpPr>
                <a:spLocks noChangeArrowheads="1"/>
              </p:cNvSpPr>
              <p:nvPr/>
            </p:nvSpPr>
            <p:spPr bwMode="auto">
              <a:xfrm>
                <a:off x="292100" y="463550"/>
                <a:ext cx="1588" cy="30163"/>
              </a:xfrm>
              <a:custGeom>
                <a:avLst/>
                <a:gdLst>
                  <a:gd name="T0" fmla="*/ 0 w 1588"/>
                  <a:gd name="T1" fmla="*/ 2147483646 h 19"/>
                  <a:gd name="T2" fmla="*/ 0 w 1588"/>
                  <a:gd name="T3" fmla="*/ 2147483646 h 19"/>
                  <a:gd name="T4" fmla="*/ 0 w 1588"/>
                  <a:gd name="T5" fmla="*/ 0 h 19"/>
                  <a:gd name="T6" fmla="*/ 0 w 1588"/>
                  <a:gd name="T7" fmla="*/ 0 h 19"/>
                  <a:gd name="T8" fmla="*/ 0 w 1588"/>
                  <a:gd name="T9" fmla="*/ 2147483646 h 19"/>
                  <a:gd name="T10" fmla="*/ 0 w 1588"/>
                  <a:gd name="T11" fmla="*/ 2147483646 h 19"/>
                  <a:gd name="T12" fmla="*/ 0 60000 65536"/>
                  <a:gd name="T13" fmla="*/ 0 60000 65536"/>
                  <a:gd name="T14" fmla="*/ 0 60000 65536"/>
                  <a:gd name="T15" fmla="*/ 0 60000 65536"/>
                  <a:gd name="T16" fmla="*/ 0 60000 65536"/>
                  <a:gd name="T17" fmla="*/ 0 60000 65536"/>
                  <a:gd name="T18" fmla="*/ 0 w 1588"/>
                  <a:gd name="T19" fmla="*/ 0 h 19"/>
                  <a:gd name="T20" fmla="*/ 1588 w 1588"/>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588" h="19">
                    <a:moveTo>
                      <a:pt x="0" y="19"/>
                    </a:moveTo>
                    <a:lnTo>
                      <a:pt x="0" y="19"/>
                    </a:lnTo>
                    <a:lnTo>
                      <a:pt x="0" y="0"/>
                    </a:lnTo>
                    <a:lnTo>
                      <a:pt x="0" y="19"/>
                    </a:lnTo>
                    <a:close/>
                  </a:path>
                </a:pathLst>
              </a:custGeom>
              <a:solidFill>
                <a:schemeClr val="accent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sp>
            <p:nvSpPr>
              <p:cNvPr id="22598" name="Freeform 302"/>
              <p:cNvSpPr>
                <a:spLocks noChangeArrowheads="1"/>
              </p:cNvSpPr>
              <p:nvPr/>
            </p:nvSpPr>
            <p:spPr bwMode="auto">
              <a:xfrm>
                <a:off x="403225" y="463550"/>
                <a:ext cx="1588" cy="9525"/>
              </a:xfrm>
              <a:custGeom>
                <a:avLst/>
                <a:gdLst>
                  <a:gd name="T0" fmla="*/ 0 w 1588"/>
                  <a:gd name="T1" fmla="*/ 0 h 6"/>
                  <a:gd name="T2" fmla="*/ 0 w 1588"/>
                  <a:gd name="T3" fmla="*/ 0 h 6"/>
                  <a:gd name="T4" fmla="*/ 0 w 1588"/>
                  <a:gd name="T5" fmla="*/ 2147483646 h 6"/>
                  <a:gd name="T6" fmla="*/ 0 w 1588"/>
                  <a:gd name="T7" fmla="*/ 2147483646 h 6"/>
                  <a:gd name="T8" fmla="*/ 0 w 1588"/>
                  <a:gd name="T9" fmla="*/ 2147483646 h 6"/>
                  <a:gd name="T10" fmla="*/ 0 w 1588"/>
                  <a:gd name="T11" fmla="*/ 2147483646 h 6"/>
                  <a:gd name="T12" fmla="*/ 0 w 1588"/>
                  <a:gd name="T13" fmla="*/ 0 h 6"/>
                  <a:gd name="T14" fmla="*/ 0 w 1588"/>
                  <a:gd name="T15" fmla="*/ 0 h 6"/>
                  <a:gd name="T16" fmla="*/ 0 60000 65536"/>
                  <a:gd name="T17" fmla="*/ 0 60000 65536"/>
                  <a:gd name="T18" fmla="*/ 0 60000 65536"/>
                  <a:gd name="T19" fmla="*/ 0 60000 65536"/>
                  <a:gd name="T20" fmla="*/ 0 60000 65536"/>
                  <a:gd name="T21" fmla="*/ 0 60000 65536"/>
                  <a:gd name="T22" fmla="*/ 0 60000 65536"/>
                  <a:gd name="T23" fmla="*/ 0 60000 65536"/>
                  <a:gd name="T24" fmla="*/ 0 w 1588"/>
                  <a:gd name="T25" fmla="*/ 0 h 6"/>
                  <a:gd name="T26" fmla="*/ 1588 w 1588"/>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88" h="6">
                    <a:moveTo>
                      <a:pt x="0" y="0"/>
                    </a:moveTo>
                    <a:lnTo>
                      <a:pt x="0" y="0"/>
                    </a:lnTo>
                    <a:lnTo>
                      <a:pt x="0" y="6"/>
                    </a:lnTo>
                    <a:lnTo>
                      <a:pt x="0" y="0"/>
                    </a:lnTo>
                    <a:close/>
                  </a:path>
                </a:pathLst>
              </a:custGeom>
              <a:solidFill>
                <a:schemeClr val="accent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sp>
            <p:nvSpPr>
              <p:cNvPr id="22599" name="Freeform 303"/>
              <p:cNvSpPr>
                <a:spLocks noChangeArrowheads="1"/>
              </p:cNvSpPr>
              <p:nvPr/>
            </p:nvSpPr>
            <p:spPr bwMode="auto">
              <a:xfrm>
                <a:off x="292100" y="473075"/>
                <a:ext cx="1588" cy="20638"/>
              </a:xfrm>
              <a:custGeom>
                <a:avLst/>
                <a:gdLst>
                  <a:gd name="T0" fmla="*/ 0 w 1588"/>
                  <a:gd name="T1" fmla="*/ 2147483646 h 13"/>
                  <a:gd name="T2" fmla="*/ 0 w 1588"/>
                  <a:gd name="T3" fmla="*/ 2147483646 h 13"/>
                  <a:gd name="T4" fmla="*/ 0 w 1588"/>
                  <a:gd name="T5" fmla="*/ 0 h 13"/>
                  <a:gd name="T6" fmla="*/ 0 w 1588"/>
                  <a:gd name="T7" fmla="*/ 0 h 13"/>
                  <a:gd name="T8" fmla="*/ 0 w 1588"/>
                  <a:gd name="T9" fmla="*/ 2147483646 h 13"/>
                  <a:gd name="T10" fmla="*/ 0 w 1588"/>
                  <a:gd name="T11" fmla="*/ 2147483646 h 13"/>
                  <a:gd name="T12" fmla="*/ 0 w 1588"/>
                  <a:gd name="T13" fmla="*/ 2147483646 h 13"/>
                  <a:gd name="T14" fmla="*/ 0 60000 65536"/>
                  <a:gd name="T15" fmla="*/ 0 60000 65536"/>
                  <a:gd name="T16" fmla="*/ 0 60000 65536"/>
                  <a:gd name="T17" fmla="*/ 0 60000 65536"/>
                  <a:gd name="T18" fmla="*/ 0 60000 65536"/>
                  <a:gd name="T19" fmla="*/ 0 60000 65536"/>
                  <a:gd name="T20" fmla="*/ 0 60000 65536"/>
                  <a:gd name="T21" fmla="*/ 0 w 1588"/>
                  <a:gd name="T22" fmla="*/ 0 h 13"/>
                  <a:gd name="T23" fmla="*/ 1588 w 1588"/>
                  <a:gd name="T24" fmla="*/ 13 h 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88" h="13">
                    <a:moveTo>
                      <a:pt x="0" y="13"/>
                    </a:moveTo>
                    <a:lnTo>
                      <a:pt x="0" y="13"/>
                    </a:lnTo>
                    <a:lnTo>
                      <a:pt x="0" y="0"/>
                    </a:lnTo>
                    <a:lnTo>
                      <a:pt x="0" y="7"/>
                    </a:lnTo>
                    <a:lnTo>
                      <a:pt x="0" y="13"/>
                    </a:lnTo>
                    <a:close/>
                  </a:path>
                </a:pathLst>
              </a:custGeom>
              <a:solidFill>
                <a:schemeClr val="accent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sp>
            <p:nvSpPr>
              <p:cNvPr id="22600" name="Rectangle 304"/>
              <p:cNvSpPr>
                <a:spLocks noChangeArrowheads="1"/>
              </p:cNvSpPr>
              <p:nvPr/>
            </p:nvSpPr>
            <p:spPr bwMode="auto">
              <a:xfrm>
                <a:off x="363538" y="473075"/>
                <a:ext cx="1587" cy="1588"/>
              </a:xfrm>
              <a:prstGeom prst="rect">
                <a:avLst/>
              </a:prstGeom>
              <a:solidFill>
                <a:schemeClr val="accent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None/>
                </a:pPr>
                <a:endParaRPr lang="zh-CN" altLang="zh-CN" sz="1400">
                  <a:solidFill>
                    <a:srgbClr val="FFFFFF"/>
                  </a:solidFill>
                  <a:sym typeface="MS PGothic" panose="020B0600070205080204" pitchFamily="34" charset="-128"/>
                </a:endParaRPr>
              </a:p>
            </p:txBody>
          </p:sp>
          <p:sp>
            <p:nvSpPr>
              <p:cNvPr id="22601" name="Freeform 305"/>
              <p:cNvSpPr>
                <a:spLocks noChangeArrowheads="1"/>
              </p:cNvSpPr>
              <p:nvPr/>
            </p:nvSpPr>
            <p:spPr bwMode="auto">
              <a:xfrm>
                <a:off x="282575" y="473075"/>
                <a:ext cx="1588" cy="30163"/>
              </a:xfrm>
              <a:custGeom>
                <a:avLst/>
                <a:gdLst>
                  <a:gd name="T0" fmla="*/ 0 w 1588"/>
                  <a:gd name="T1" fmla="*/ 2147483646 h 19"/>
                  <a:gd name="T2" fmla="*/ 0 w 1588"/>
                  <a:gd name="T3" fmla="*/ 2147483646 h 19"/>
                  <a:gd name="T4" fmla="*/ 0 w 1588"/>
                  <a:gd name="T5" fmla="*/ 0 h 19"/>
                  <a:gd name="T6" fmla="*/ 0 w 1588"/>
                  <a:gd name="T7" fmla="*/ 0 h 19"/>
                  <a:gd name="T8" fmla="*/ 0 w 1588"/>
                  <a:gd name="T9" fmla="*/ 2147483646 h 19"/>
                  <a:gd name="T10" fmla="*/ 0 w 1588"/>
                  <a:gd name="T11" fmla="*/ 2147483646 h 19"/>
                  <a:gd name="T12" fmla="*/ 0 w 1588"/>
                  <a:gd name="T13" fmla="*/ 2147483646 h 19"/>
                  <a:gd name="T14" fmla="*/ 0 60000 65536"/>
                  <a:gd name="T15" fmla="*/ 0 60000 65536"/>
                  <a:gd name="T16" fmla="*/ 0 60000 65536"/>
                  <a:gd name="T17" fmla="*/ 0 60000 65536"/>
                  <a:gd name="T18" fmla="*/ 0 60000 65536"/>
                  <a:gd name="T19" fmla="*/ 0 60000 65536"/>
                  <a:gd name="T20" fmla="*/ 0 60000 65536"/>
                  <a:gd name="T21" fmla="*/ 0 w 1588"/>
                  <a:gd name="T22" fmla="*/ 0 h 19"/>
                  <a:gd name="T23" fmla="*/ 1588 w 1588"/>
                  <a:gd name="T24" fmla="*/ 19 h 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88" h="19">
                    <a:moveTo>
                      <a:pt x="0" y="19"/>
                    </a:moveTo>
                    <a:lnTo>
                      <a:pt x="0" y="19"/>
                    </a:lnTo>
                    <a:lnTo>
                      <a:pt x="0" y="0"/>
                    </a:lnTo>
                    <a:lnTo>
                      <a:pt x="0" y="13"/>
                    </a:lnTo>
                    <a:lnTo>
                      <a:pt x="0" y="19"/>
                    </a:lnTo>
                    <a:close/>
                  </a:path>
                </a:pathLst>
              </a:custGeom>
              <a:solidFill>
                <a:schemeClr val="accent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sp>
            <p:nvSpPr>
              <p:cNvPr id="22602" name="Freeform 306"/>
              <p:cNvSpPr>
                <a:spLocks noChangeArrowheads="1"/>
              </p:cNvSpPr>
              <p:nvPr/>
            </p:nvSpPr>
            <p:spPr bwMode="auto">
              <a:xfrm>
                <a:off x="273050" y="473075"/>
                <a:ext cx="9525" cy="30163"/>
              </a:xfrm>
              <a:custGeom>
                <a:avLst/>
                <a:gdLst>
                  <a:gd name="T0" fmla="*/ 0 w 6"/>
                  <a:gd name="T1" fmla="*/ 0 h 19"/>
                  <a:gd name="T2" fmla="*/ 0 w 6"/>
                  <a:gd name="T3" fmla="*/ 0 h 19"/>
                  <a:gd name="T4" fmla="*/ 0 w 6"/>
                  <a:gd name="T5" fmla="*/ 2147483646 h 19"/>
                  <a:gd name="T6" fmla="*/ 2147483646 w 6"/>
                  <a:gd name="T7" fmla="*/ 2147483646 h 19"/>
                  <a:gd name="T8" fmla="*/ 2147483646 w 6"/>
                  <a:gd name="T9" fmla="*/ 2147483646 h 19"/>
                  <a:gd name="T10" fmla="*/ 0 w 6"/>
                  <a:gd name="T11" fmla="*/ 0 h 19"/>
                  <a:gd name="T12" fmla="*/ 0 w 6"/>
                  <a:gd name="T13" fmla="*/ 0 h 19"/>
                  <a:gd name="T14" fmla="*/ 0 60000 65536"/>
                  <a:gd name="T15" fmla="*/ 0 60000 65536"/>
                  <a:gd name="T16" fmla="*/ 0 60000 65536"/>
                  <a:gd name="T17" fmla="*/ 0 60000 65536"/>
                  <a:gd name="T18" fmla="*/ 0 60000 65536"/>
                  <a:gd name="T19" fmla="*/ 0 60000 65536"/>
                  <a:gd name="T20" fmla="*/ 0 60000 65536"/>
                  <a:gd name="T21" fmla="*/ 0 w 6"/>
                  <a:gd name="T22" fmla="*/ 0 h 19"/>
                  <a:gd name="T23" fmla="*/ 6 w 6"/>
                  <a:gd name="T24" fmla="*/ 19 h 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19">
                    <a:moveTo>
                      <a:pt x="0" y="0"/>
                    </a:moveTo>
                    <a:lnTo>
                      <a:pt x="0" y="0"/>
                    </a:lnTo>
                    <a:lnTo>
                      <a:pt x="0" y="13"/>
                    </a:lnTo>
                    <a:lnTo>
                      <a:pt x="6" y="19"/>
                    </a:lnTo>
                    <a:lnTo>
                      <a:pt x="0" y="0"/>
                    </a:lnTo>
                    <a:close/>
                  </a:path>
                </a:pathLst>
              </a:custGeom>
              <a:solidFill>
                <a:schemeClr val="accent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sp>
            <p:nvSpPr>
              <p:cNvPr id="22603" name="Rectangle 307"/>
              <p:cNvSpPr>
                <a:spLocks noChangeArrowheads="1"/>
              </p:cNvSpPr>
              <p:nvPr/>
            </p:nvSpPr>
            <p:spPr bwMode="auto">
              <a:xfrm>
                <a:off x="352425" y="484188"/>
                <a:ext cx="1588" cy="1587"/>
              </a:xfrm>
              <a:prstGeom prst="rect">
                <a:avLst/>
              </a:prstGeom>
              <a:solidFill>
                <a:schemeClr val="accent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None/>
                </a:pPr>
                <a:endParaRPr lang="zh-CN" altLang="zh-CN" sz="1400">
                  <a:solidFill>
                    <a:srgbClr val="FFFFFF"/>
                  </a:solidFill>
                  <a:sym typeface="MS PGothic" panose="020B0600070205080204" pitchFamily="34" charset="-128"/>
                </a:endParaRPr>
              </a:p>
            </p:txBody>
          </p:sp>
          <p:sp>
            <p:nvSpPr>
              <p:cNvPr id="22604" name="Rectangle 308"/>
              <p:cNvSpPr>
                <a:spLocks noChangeArrowheads="1"/>
              </p:cNvSpPr>
              <p:nvPr/>
            </p:nvSpPr>
            <p:spPr bwMode="auto">
              <a:xfrm>
                <a:off x="352425" y="484188"/>
                <a:ext cx="1588" cy="1587"/>
              </a:xfrm>
              <a:prstGeom prst="rect">
                <a:avLst/>
              </a:prstGeom>
              <a:solidFill>
                <a:schemeClr val="accent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None/>
                </a:pPr>
                <a:endParaRPr lang="zh-CN" altLang="zh-CN" sz="1400">
                  <a:solidFill>
                    <a:srgbClr val="FFFFFF"/>
                  </a:solidFill>
                  <a:sym typeface="MS PGothic" panose="020B0600070205080204" pitchFamily="34" charset="-128"/>
                </a:endParaRPr>
              </a:p>
            </p:txBody>
          </p:sp>
          <p:sp>
            <p:nvSpPr>
              <p:cNvPr id="22605" name="Freeform 309"/>
              <p:cNvSpPr>
                <a:spLocks noChangeArrowheads="1"/>
              </p:cNvSpPr>
              <p:nvPr/>
            </p:nvSpPr>
            <p:spPr bwMode="auto">
              <a:xfrm>
                <a:off x="261938" y="493713"/>
                <a:ext cx="1587" cy="9525"/>
              </a:xfrm>
              <a:custGeom>
                <a:avLst/>
                <a:gdLst>
                  <a:gd name="T0" fmla="*/ 0 w 1588"/>
                  <a:gd name="T1" fmla="*/ 0 h 6"/>
                  <a:gd name="T2" fmla="*/ 0 w 1588"/>
                  <a:gd name="T3" fmla="*/ 0 h 6"/>
                  <a:gd name="T4" fmla="*/ 0 w 1588"/>
                  <a:gd name="T5" fmla="*/ 0 h 6"/>
                  <a:gd name="T6" fmla="*/ 0 w 1588"/>
                  <a:gd name="T7" fmla="*/ 0 h 6"/>
                  <a:gd name="T8" fmla="*/ 0 w 1588"/>
                  <a:gd name="T9" fmla="*/ 2147483646 h 6"/>
                  <a:gd name="T10" fmla="*/ 0 w 1588"/>
                  <a:gd name="T11" fmla="*/ 2147483646 h 6"/>
                  <a:gd name="T12" fmla="*/ 0 w 1588"/>
                  <a:gd name="T13" fmla="*/ 0 h 6"/>
                  <a:gd name="T14" fmla="*/ 0 w 1588"/>
                  <a:gd name="T15" fmla="*/ 0 h 6"/>
                  <a:gd name="T16" fmla="*/ 0 60000 65536"/>
                  <a:gd name="T17" fmla="*/ 0 60000 65536"/>
                  <a:gd name="T18" fmla="*/ 0 60000 65536"/>
                  <a:gd name="T19" fmla="*/ 0 60000 65536"/>
                  <a:gd name="T20" fmla="*/ 0 60000 65536"/>
                  <a:gd name="T21" fmla="*/ 0 60000 65536"/>
                  <a:gd name="T22" fmla="*/ 0 60000 65536"/>
                  <a:gd name="T23" fmla="*/ 0 60000 65536"/>
                  <a:gd name="T24" fmla="*/ 0 w 1588"/>
                  <a:gd name="T25" fmla="*/ 0 h 6"/>
                  <a:gd name="T26" fmla="*/ 1588 w 1588"/>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88" h="6">
                    <a:moveTo>
                      <a:pt x="0" y="0"/>
                    </a:moveTo>
                    <a:lnTo>
                      <a:pt x="0" y="0"/>
                    </a:lnTo>
                    <a:lnTo>
                      <a:pt x="0" y="6"/>
                    </a:lnTo>
                    <a:lnTo>
                      <a:pt x="0" y="0"/>
                    </a:lnTo>
                    <a:close/>
                  </a:path>
                </a:pathLst>
              </a:custGeom>
              <a:solidFill>
                <a:schemeClr val="accent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sp>
            <p:nvSpPr>
              <p:cNvPr id="22606" name="Freeform 310"/>
              <p:cNvSpPr>
                <a:spLocks noChangeArrowheads="1"/>
              </p:cNvSpPr>
              <p:nvPr/>
            </p:nvSpPr>
            <p:spPr bwMode="auto">
              <a:xfrm>
                <a:off x="261938" y="503238"/>
                <a:ext cx="1587" cy="1587"/>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 name="T18" fmla="*/ 0 w 1588"/>
                  <a:gd name="T19" fmla="*/ 0 h 1588"/>
                  <a:gd name="T20" fmla="*/ 1588 w 1588"/>
                  <a:gd name="T21" fmla="*/ 1588 h 1588"/>
                </a:gdLst>
                <a:ahLst/>
                <a:cxnLst>
                  <a:cxn ang="T12">
                    <a:pos x="T0" y="T1"/>
                  </a:cxn>
                  <a:cxn ang="T13">
                    <a:pos x="T2" y="T3"/>
                  </a:cxn>
                  <a:cxn ang="T14">
                    <a:pos x="T4" y="T5"/>
                  </a:cxn>
                  <a:cxn ang="T15">
                    <a:pos x="T6" y="T7"/>
                  </a:cxn>
                  <a:cxn ang="T16">
                    <a:pos x="T8" y="T9"/>
                  </a:cxn>
                  <a:cxn ang="T17">
                    <a:pos x="T10" y="T11"/>
                  </a:cxn>
                </a:cxnLst>
                <a:rect l="T18" t="T19" r="T20" b="T21"/>
                <a:pathLst>
                  <a:path w="1588" h="1588">
                    <a:moveTo>
                      <a:pt x="0" y="0"/>
                    </a:moveTo>
                    <a:lnTo>
                      <a:pt x="0" y="0"/>
                    </a:lnTo>
                    <a:close/>
                  </a:path>
                </a:pathLst>
              </a:custGeom>
              <a:solidFill>
                <a:schemeClr val="accent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sp>
            <p:nvSpPr>
              <p:cNvPr id="22607" name="Freeform 311"/>
              <p:cNvSpPr>
                <a:spLocks noChangeArrowheads="1"/>
              </p:cNvSpPr>
              <p:nvPr/>
            </p:nvSpPr>
            <p:spPr bwMode="auto">
              <a:xfrm>
                <a:off x="261938" y="503238"/>
                <a:ext cx="11112" cy="11112"/>
              </a:xfrm>
              <a:custGeom>
                <a:avLst/>
                <a:gdLst>
                  <a:gd name="T0" fmla="*/ 2147483646 w 7"/>
                  <a:gd name="T1" fmla="*/ 0 h 7"/>
                  <a:gd name="T2" fmla="*/ 2147483646 w 7"/>
                  <a:gd name="T3" fmla="*/ 0 h 7"/>
                  <a:gd name="T4" fmla="*/ 0 w 7"/>
                  <a:gd name="T5" fmla="*/ 0 h 7"/>
                  <a:gd name="T6" fmla="*/ 0 w 7"/>
                  <a:gd name="T7" fmla="*/ 2147483646 h 7"/>
                  <a:gd name="T8" fmla="*/ 0 w 7"/>
                  <a:gd name="T9" fmla="*/ 2147483646 h 7"/>
                  <a:gd name="T10" fmla="*/ 2147483646 w 7"/>
                  <a:gd name="T11" fmla="*/ 2147483646 h 7"/>
                  <a:gd name="T12" fmla="*/ 2147483646 w 7"/>
                  <a:gd name="T13" fmla="*/ 0 h 7"/>
                  <a:gd name="T14" fmla="*/ 2147483646 w 7"/>
                  <a:gd name="T15" fmla="*/ 0 h 7"/>
                  <a:gd name="T16" fmla="*/ 2147483646 w 7"/>
                  <a:gd name="T17" fmla="*/ 0 h 7"/>
                  <a:gd name="T18" fmla="*/ 2147483646 w 7"/>
                  <a:gd name="T19" fmla="*/ 0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
                  <a:gd name="T31" fmla="*/ 0 h 7"/>
                  <a:gd name="T32" fmla="*/ 7 w 7"/>
                  <a:gd name="T33" fmla="*/ 7 h 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 h="7">
                    <a:moveTo>
                      <a:pt x="7" y="0"/>
                    </a:moveTo>
                    <a:lnTo>
                      <a:pt x="7" y="0"/>
                    </a:lnTo>
                    <a:lnTo>
                      <a:pt x="0" y="0"/>
                    </a:lnTo>
                    <a:lnTo>
                      <a:pt x="0" y="7"/>
                    </a:lnTo>
                    <a:lnTo>
                      <a:pt x="7" y="7"/>
                    </a:lnTo>
                    <a:lnTo>
                      <a:pt x="7" y="0"/>
                    </a:lnTo>
                    <a:close/>
                  </a:path>
                </a:pathLst>
              </a:custGeom>
              <a:solidFill>
                <a:schemeClr val="accent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sp>
            <p:nvSpPr>
              <p:cNvPr id="22608" name="Freeform 312"/>
              <p:cNvSpPr>
                <a:spLocks noChangeArrowheads="1"/>
              </p:cNvSpPr>
              <p:nvPr/>
            </p:nvSpPr>
            <p:spPr bwMode="auto">
              <a:xfrm>
                <a:off x="292100" y="503238"/>
                <a:ext cx="1588" cy="20637"/>
              </a:xfrm>
              <a:custGeom>
                <a:avLst/>
                <a:gdLst>
                  <a:gd name="T0" fmla="*/ 0 w 1588"/>
                  <a:gd name="T1" fmla="*/ 2147483646 h 13"/>
                  <a:gd name="T2" fmla="*/ 0 w 1588"/>
                  <a:gd name="T3" fmla="*/ 2147483646 h 13"/>
                  <a:gd name="T4" fmla="*/ 0 w 1588"/>
                  <a:gd name="T5" fmla="*/ 2147483646 h 13"/>
                  <a:gd name="T6" fmla="*/ 0 w 1588"/>
                  <a:gd name="T7" fmla="*/ 0 h 13"/>
                  <a:gd name="T8" fmla="*/ 0 w 1588"/>
                  <a:gd name="T9" fmla="*/ 0 h 13"/>
                  <a:gd name="T10" fmla="*/ 0 w 1588"/>
                  <a:gd name="T11" fmla="*/ 2147483646 h 13"/>
                  <a:gd name="T12" fmla="*/ 0 w 1588"/>
                  <a:gd name="T13" fmla="*/ 2147483646 h 13"/>
                  <a:gd name="T14" fmla="*/ 0 60000 65536"/>
                  <a:gd name="T15" fmla="*/ 0 60000 65536"/>
                  <a:gd name="T16" fmla="*/ 0 60000 65536"/>
                  <a:gd name="T17" fmla="*/ 0 60000 65536"/>
                  <a:gd name="T18" fmla="*/ 0 60000 65536"/>
                  <a:gd name="T19" fmla="*/ 0 60000 65536"/>
                  <a:gd name="T20" fmla="*/ 0 60000 65536"/>
                  <a:gd name="T21" fmla="*/ 0 w 1588"/>
                  <a:gd name="T22" fmla="*/ 0 h 13"/>
                  <a:gd name="T23" fmla="*/ 1588 w 1588"/>
                  <a:gd name="T24" fmla="*/ 13 h 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88" h="13">
                    <a:moveTo>
                      <a:pt x="0" y="13"/>
                    </a:moveTo>
                    <a:lnTo>
                      <a:pt x="0" y="13"/>
                    </a:lnTo>
                    <a:lnTo>
                      <a:pt x="0" y="7"/>
                    </a:lnTo>
                    <a:lnTo>
                      <a:pt x="0" y="0"/>
                    </a:lnTo>
                    <a:lnTo>
                      <a:pt x="0" y="13"/>
                    </a:lnTo>
                    <a:close/>
                  </a:path>
                </a:pathLst>
              </a:custGeom>
              <a:solidFill>
                <a:schemeClr val="accent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sp>
            <p:nvSpPr>
              <p:cNvPr id="22609" name="Freeform 313"/>
              <p:cNvSpPr>
                <a:spLocks noChangeArrowheads="1"/>
              </p:cNvSpPr>
              <p:nvPr/>
            </p:nvSpPr>
            <p:spPr bwMode="auto">
              <a:xfrm>
                <a:off x="292100" y="503238"/>
                <a:ext cx="1588" cy="30162"/>
              </a:xfrm>
              <a:custGeom>
                <a:avLst/>
                <a:gdLst>
                  <a:gd name="T0" fmla="*/ 0 w 1588"/>
                  <a:gd name="T1" fmla="*/ 2147483646 h 19"/>
                  <a:gd name="T2" fmla="*/ 0 w 1588"/>
                  <a:gd name="T3" fmla="*/ 2147483646 h 19"/>
                  <a:gd name="T4" fmla="*/ 0 w 1588"/>
                  <a:gd name="T5" fmla="*/ 2147483646 h 19"/>
                  <a:gd name="T6" fmla="*/ 0 w 1588"/>
                  <a:gd name="T7" fmla="*/ 0 h 19"/>
                  <a:gd name="T8" fmla="*/ 0 w 1588"/>
                  <a:gd name="T9" fmla="*/ 0 h 19"/>
                  <a:gd name="T10" fmla="*/ 0 w 1588"/>
                  <a:gd name="T11" fmla="*/ 2147483646 h 19"/>
                  <a:gd name="T12" fmla="*/ 0 w 1588"/>
                  <a:gd name="T13" fmla="*/ 2147483646 h 19"/>
                  <a:gd name="T14" fmla="*/ 0 60000 65536"/>
                  <a:gd name="T15" fmla="*/ 0 60000 65536"/>
                  <a:gd name="T16" fmla="*/ 0 60000 65536"/>
                  <a:gd name="T17" fmla="*/ 0 60000 65536"/>
                  <a:gd name="T18" fmla="*/ 0 60000 65536"/>
                  <a:gd name="T19" fmla="*/ 0 60000 65536"/>
                  <a:gd name="T20" fmla="*/ 0 60000 65536"/>
                  <a:gd name="T21" fmla="*/ 0 w 1588"/>
                  <a:gd name="T22" fmla="*/ 0 h 19"/>
                  <a:gd name="T23" fmla="*/ 1588 w 1588"/>
                  <a:gd name="T24" fmla="*/ 19 h 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88" h="19">
                    <a:moveTo>
                      <a:pt x="0" y="19"/>
                    </a:moveTo>
                    <a:lnTo>
                      <a:pt x="0" y="19"/>
                    </a:lnTo>
                    <a:lnTo>
                      <a:pt x="0" y="7"/>
                    </a:lnTo>
                    <a:lnTo>
                      <a:pt x="0" y="0"/>
                    </a:lnTo>
                    <a:lnTo>
                      <a:pt x="0" y="19"/>
                    </a:lnTo>
                    <a:close/>
                  </a:path>
                </a:pathLst>
              </a:custGeom>
              <a:solidFill>
                <a:schemeClr val="accent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sp>
            <p:nvSpPr>
              <p:cNvPr id="22610" name="Freeform 314"/>
              <p:cNvSpPr>
                <a:spLocks noChangeArrowheads="1"/>
              </p:cNvSpPr>
              <p:nvPr/>
            </p:nvSpPr>
            <p:spPr bwMode="auto">
              <a:xfrm>
                <a:off x="282575" y="514350"/>
                <a:ext cx="1588" cy="19050"/>
              </a:xfrm>
              <a:custGeom>
                <a:avLst/>
                <a:gdLst>
                  <a:gd name="T0" fmla="*/ 0 w 1588"/>
                  <a:gd name="T1" fmla="*/ 0 h 12"/>
                  <a:gd name="T2" fmla="*/ 0 w 1588"/>
                  <a:gd name="T3" fmla="*/ 0 h 12"/>
                  <a:gd name="T4" fmla="*/ 0 w 1588"/>
                  <a:gd name="T5" fmla="*/ 2147483646 h 12"/>
                  <a:gd name="T6" fmla="*/ 0 w 1588"/>
                  <a:gd name="T7" fmla="*/ 2147483646 h 12"/>
                  <a:gd name="T8" fmla="*/ 0 w 1588"/>
                  <a:gd name="T9" fmla="*/ 2147483646 h 12"/>
                  <a:gd name="T10" fmla="*/ 0 w 1588"/>
                  <a:gd name="T11" fmla="*/ 2147483646 h 12"/>
                  <a:gd name="T12" fmla="*/ 0 w 1588"/>
                  <a:gd name="T13" fmla="*/ 0 h 12"/>
                  <a:gd name="T14" fmla="*/ 0 w 1588"/>
                  <a:gd name="T15" fmla="*/ 0 h 12"/>
                  <a:gd name="T16" fmla="*/ 0 60000 65536"/>
                  <a:gd name="T17" fmla="*/ 0 60000 65536"/>
                  <a:gd name="T18" fmla="*/ 0 60000 65536"/>
                  <a:gd name="T19" fmla="*/ 0 60000 65536"/>
                  <a:gd name="T20" fmla="*/ 0 60000 65536"/>
                  <a:gd name="T21" fmla="*/ 0 60000 65536"/>
                  <a:gd name="T22" fmla="*/ 0 60000 65536"/>
                  <a:gd name="T23" fmla="*/ 0 60000 65536"/>
                  <a:gd name="T24" fmla="*/ 0 w 1588"/>
                  <a:gd name="T25" fmla="*/ 0 h 12"/>
                  <a:gd name="T26" fmla="*/ 1588 w 1588"/>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88" h="12">
                    <a:moveTo>
                      <a:pt x="0" y="0"/>
                    </a:moveTo>
                    <a:lnTo>
                      <a:pt x="0" y="0"/>
                    </a:lnTo>
                    <a:lnTo>
                      <a:pt x="0" y="6"/>
                    </a:lnTo>
                    <a:lnTo>
                      <a:pt x="0" y="12"/>
                    </a:lnTo>
                    <a:lnTo>
                      <a:pt x="0" y="6"/>
                    </a:lnTo>
                    <a:lnTo>
                      <a:pt x="0" y="0"/>
                    </a:lnTo>
                    <a:close/>
                  </a:path>
                </a:pathLst>
              </a:custGeom>
              <a:solidFill>
                <a:schemeClr val="accent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sp>
            <p:nvSpPr>
              <p:cNvPr id="22611" name="Freeform 315"/>
              <p:cNvSpPr>
                <a:spLocks noChangeArrowheads="1"/>
              </p:cNvSpPr>
              <p:nvPr/>
            </p:nvSpPr>
            <p:spPr bwMode="auto">
              <a:xfrm>
                <a:off x="273050" y="514350"/>
                <a:ext cx="9525" cy="19050"/>
              </a:xfrm>
              <a:custGeom>
                <a:avLst/>
                <a:gdLst>
                  <a:gd name="T0" fmla="*/ 2147483646 w 6"/>
                  <a:gd name="T1" fmla="*/ 2147483646 h 12"/>
                  <a:gd name="T2" fmla="*/ 2147483646 w 6"/>
                  <a:gd name="T3" fmla="*/ 2147483646 h 12"/>
                  <a:gd name="T4" fmla="*/ 0 w 6"/>
                  <a:gd name="T5" fmla="*/ 0 h 12"/>
                  <a:gd name="T6" fmla="*/ 0 w 6"/>
                  <a:gd name="T7" fmla="*/ 0 h 12"/>
                  <a:gd name="T8" fmla="*/ 2147483646 w 6"/>
                  <a:gd name="T9" fmla="*/ 2147483646 h 12"/>
                  <a:gd name="T10" fmla="*/ 2147483646 w 6"/>
                  <a:gd name="T11" fmla="*/ 2147483646 h 12"/>
                  <a:gd name="T12" fmla="*/ 0 60000 65536"/>
                  <a:gd name="T13" fmla="*/ 0 60000 65536"/>
                  <a:gd name="T14" fmla="*/ 0 60000 65536"/>
                  <a:gd name="T15" fmla="*/ 0 60000 65536"/>
                  <a:gd name="T16" fmla="*/ 0 60000 65536"/>
                  <a:gd name="T17" fmla="*/ 0 60000 65536"/>
                  <a:gd name="T18" fmla="*/ 0 w 6"/>
                  <a:gd name="T19" fmla="*/ 0 h 12"/>
                  <a:gd name="T20" fmla="*/ 6 w 6"/>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6" h="12">
                    <a:moveTo>
                      <a:pt x="6" y="12"/>
                    </a:moveTo>
                    <a:lnTo>
                      <a:pt x="6" y="12"/>
                    </a:lnTo>
                    <a:lnTo>
                      <a:pt x="0" y="0"/>
                    </a:lnTo>
                    <a:lnTo>
                      <a:pt x="6" y="12"/>
                    </a:lnTo>
                    <a:close/>
                  </a:path>
                </a:pathLst>
              </a:custGeom>
              <a:solidFill>
                <a:schemeClr val="accent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sp>
            <p:nvSpPr>
              <p:cNvPr id="22612" name="Freeform 316"/>
              <p:cNvSpPr>
                <a:spLocks noChangeArrowheads="1"/>
              </p:cNvSpPr>
              <p:nvPr/>
            </p:nvSpPr>
            <p:spPr bwMode="auto">
              <a:xfrm>
                <a:off x="352425" y="514350"/>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 name="T18" fmla="*/ 0 w 1588"/>
                  <a:gd name="T19" fmla="*/ 0 h 1588"/>
                  <a:gd name="T20" fmla="*/ 1588 w 1588"/>
                  <a:gd name="T21" fmla="*/ 1588 h 1588"/>
                </a:gdLst>
                <a:ahLst/>
                <a:cxnLst>
                  <a:cxn ang="T12">
                    <a:pos x="T0" y="T1"/>
                  </a:cxn>
                  <a:cxn ang="T13">
                    <a:pos x="T2" y="T3"/>
                  </a:cxn>
                  <a:cxn ang="T14">
                    <a:pos x="T4" y="T5"/>
                  </a:cxn>
                  <a:cxn ang="T15">
                    <a:pos x="T6" y="T7"/>
                  </a:cxn>
                  <a:cxn ang="T16">
                    <a:pos x="T8" y="T9"/>
                  </a:cxn>
                  <a:cxn ang="T17">
                    <a:pos x="T10" y="T11"/>
                  </a:cxn>
                </a:cxnLst>
                <a:rect l="T18" t="T19" r="T20" b="T21"/>
                <a:pathLst>
                  <a:path w="1588" h="1588">
                    <a:moveTo>
                      <a:pt x="0" y="0"/>
                    </a:moveTo>
                    <a:lnTo>
                      <a:pt x="0" y="0"/>
                    </a:lnTo>
                    <a:close/>
                  </a:path>
                </a:pathLst>
              </a:custGeom>
              <a:solidFill>
                <a:schemeClr val="accent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sp>
            <p:nvSpPr>
              <p:cNvPr id="22613" name="Freeform 317"/>
              <p:cNvSpPr>
                <a:spLocks noChangeArrowheads="1"/>
              </p:cNvSpPr>
              <p:nvPr/>
            </p:nvSpPr>
            <p:spPr bwMode="auto">
              <a:xfrm>
                <a:off x="273050" y="514350"/>
                <a:ext cx="1588" cy="30163"/>
              </a:xfrm>
              <a:custGeom>
                <a:avLst/>
                <a:gdLst>
                  <a:gd name="T0" fmla="*/ 0 w 1588"/>
                  <a:gd name="T1" fmla="*/ 2147483646 h 19"/>
                  <a:gd name="T2" fmla="*/ 0 w 1588"/>
                  <a:gd name="T3" fmla="*/ 2147483646 h 19"/>
                  <a:gd name="T4" fmla="*/ 0 w 1588"/>
                  <a:gd name="T5" fmla="*/ 2147483646 h 19"/>
                  <a:gd name="T6" fmla="*/ 0 w 1588"/>
                  <a:gd name="T7" fmla="*/ 0 h 19"/>
                  <a:gd name="T8" fmla="*/ 0 w 1588"/>
                  <a:gd name="T9" fmla="*/ 0 h 19"/>
                  <a:gd name="T10" fmla="*/ 0 w 1588"/>
                  <a:gd name="T11" fmla="*/ 2147483646 h 19"/>
                  <a:gd name="T12" fmla="*/ 0 w 1588"/>
                  <a:gd name="T13" fmla="*/ 2147483646 h 19"/>
                  <a:gd name="T14" fmla="*/ 0 60000 65536"/>
                  <a:gd name="T15" fmla="*/ 0 60000 65536"/>
                  <a:gd name="T16" fmla="*/ 0 60000 65536"/>
                  <a:gd name="T17" fmla="*/ 0 60000 65536"/>
                  <a:gd name="T18" fmla="*/ 0 60000 65536"/>
                  <a:gd name="T19" fmla="*/ 0 60000 65536"/>
                  <a:gd name="T20" fmla="*/ 0 60000 65536"/>
                  <a:gd name="T21" fmla="*/ 0 w 1588"/>
                  <a:gd name="T22" fmla="*/ 0 h 19"/>
                  <a:gd name="T23" fmla="*/ 1588 w 1588"/>
                  <a:gd name="T24" fmla="*/ 19 h 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88" h="19">
                    <a:moveTo>
                      <a:pt x="0" y="19"/>
                    </a:moveTo>
                    <a:lnTo>
                      <a:pt x="0" y="19"/>
                    </a:lnTo>
                    <a:lnTo>
                      <a:pt x="0" y="12"/>
                    </a:lnTo>
                    <a:lnTo>
                      <a:pt x="0" y="0"/>
                    </a:lnTo>
                    <a:lnTo>
                      <a:pt x="0" y="19"/>
                    </a:lnTo>
                    <a:close/>
                  </a:path>
                </a:pathLst>
              </a:custGeom>
              <a:solidFill>
                <a:schemeClr val="accent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sp>
            <p:nvSpPr>
              <p:cNvPr id="22614" name="Freeform 318"/>
              <p:cNvSpPr>
                <a:spLocks noChangeArrowheads="1"/>
              </p:cNvSpPr>
              <p:nvPr/>
            </p:nvSpPr>
            <p:spPr bwMode="auto">
              <a:xfrm>
                <a:off x="261938" y="523875"/>
                <a:ext cx="1587" cy="20638"/>
              </a:xfrm>
              <a:custGeom>
                <a:avLst/>
                <a:gdLst>
                  <a:gd name="T0" fmla="*/ 0 w 1588"/>
                  <a:gd name="T1" fmla="*/ 2147483646 h 13"/>
                  <a:gd name="T2" fmla="*/ 0 w 1588"/>
                  <a:gd name="T3" fmla="*/ 2147483646 h 13"/>
                  <a:gd name="T4" fmla="*/ 0 w 1588"/>
                  <a:gd name="T5" fmla="*/ 0 h 13"/>
                  <a:gd name="T6" fmla="*/ 0 w 1588"/>
                  <a:gd name="T7" fmla="*/ 0 h 13"/>
                  <a:gd name="T8" fmla="*/ 0 w 1588"/>
                  <a:gd name="T9" fmla="*/ 2147483646 h 13"/>
                  <a:gd name="T10" fmla="*/ 0 w 1588"/>
                  <a:gd name="T11" fmla="*/ 2147483646 h 13"/>
                  <a:gd name="T12" fmla="*/ 0 w 1588"/>
                  <a:gd name="T13" fmla="*/ 2147483646 h 13"/>
                  <a:gd name="T14" fmla="*/ 0 60000 65536"/>
                  <a:gd name="T15" fmla="*/ 0 60000 65536"/>
                  <a:gd name="T16" fmla="*/ 0 60000 65536"/>
                  <a:gd name="T17" fmla="*/ 0 60000 65536"/>
                  <a:gd name="T18" fmla="*/ 0 60000 65536"/>
                  <a:gd name="T19" fmla="*/ 0 60000 65536"/>
                  <a:gd name="T20" fmla="*/ 0 60000 65536"/>
                  <a:gd name="T21" fmla="*/ 0 w 1588"/>
                  <a:gd name="T22" fmla="*/ 0 h 13"/>
                  <a:gd name="T23" fmla="*/ 1588 w 1588"/>
                  <a:gd name="T24" fmla="*/ 13 h 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88" h="13">
                    <a:moveTo>
                      <a:pt x="0" y="13"/>
                    </a:moveTo>
                    <a:lnTo>
                      <a:pt x="0" y="13"/>
                    </a:lnTo>
                    <a:lnTo>
                      <a:pt x="0" y="0"/>
                    </a:lnTo>
                    <a:lnTo>
                      <a:pt x="0" y="6"/>
                    </a:lnTo>
                    <a:lnTo>
                      <a:pt x="0" y="13"/>
                    </a:lnTo>
                    <a:close/>
                  </a:path>
                </a:pathLst>
              </a:custGeom>
              <a:solidFill>
                <a:schemeClr val="accent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sp>
            <p:nvSpPr>
              <p:cNvPr id="22615" name="Freeform 319"/>
              <p:cNvSpPr>
                <a:spLocks noChangeArrowheads="1"/>
              </p:cNvSpPr>
              <p:nvPr/>
            </p:nvSpPr>
            <p:spPr bwMode="auto">
              <a:xfrm>
                <a:off x="363538" y="533400"/>
                <a:ext cx="1587"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w 1588"/>
                  <a:gd name="T13" fmla="*/ 0 h 1588"/>
                  <a:gd name="T14" fmla="*/ 0 60000 65536"/>
                  <a:gd name="T15" fmla="*/ 0 60000 65536"/>
                  <a:gd name="T16" fmla="*/ 0 60000 65536"/>
                  <a:gd name="T17" fmla="*/ 0 60000 65536"/>
                  <a:gd name="T18" fmla="*/ 0 60000 65536"/>
                  <a:gd name="T19" fmla="*/ 0 60000 65536"/>
                  <a:gd name="T20" fmla="*/ 0 60000 65536"/>
                  <a:gd name="T21" fmla="*/ 0 w 1588"/>
                  <a:gd name="T22" fmla="*/ 0 h 1588"/>
                  <a:gd name="T23" fmla="*/ 1588 w 1588"/>
                  <a:gd name="T24" fmla="*/ 1588 h 15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88" h="1588">
                    <a:moveTo>
                      <a:pt x="0" y="0"/>
                    </a:moveTo>
                    <a:lnTo>
                      <a:pt x="0" y="0"/>
                    </a:lnTo>
                    <a:close/>
                  </a:path>
                </a:pathLst>
              </a:custGeom>
              <a:solidFill>
                <a:schemeClr val="accent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sp>
            <p:nvSpPr>
              <p:cNvPr id="22616" name="Freeform 320"/>
              <p:cNvSpPr>
                <a:spLocks noChangeArrowheads="1"/>
              </p:cNvSpPr>
              <p:nvPr/>
            </p:nvSpPr>
            <p:spPr bwMode="auto">
              <a:xfrm>
                <a:off x="433388" y="533400"/>
                <a:ext cx="1587" cy="20638"/>
              </a:xfrm>
              <a:custGeom>
                <a:avLst/>
                <a:gdLst>
                  <a:gd name="T0" fmla="*/ 0 w 1588"/>
                  <a:gd name="T1" fmla="*/ 2147483646 h 13"/>
                  <a:gd name="T2" fmla="*/ 0 w 1588"/>
                  <a:gd name="T3" fmla="*/ 2147483646 h 13"/>
                  <a:gd name="T4" fmla="*/ 0 w 1588"/>
                  <a:gd name="T5" fmla="*/ 0 h 13"/>
                  <a:gd name="T6" fmla="*/ 0 w 1588"/>
                  <a:gd name="T7" fmla="*/ 0 h 13"/>
                  <a:gd name="T8" fmla="*/ 0 w 1588"/>
                  <a:gd name="T9" fmla="*/ 2147483646 h 13"/>
                  <a:gd name="T10" fmla="*/ 0 w 1588"/>
                  <a:gd name="T11" fmla="*/ 2147483646 h 13"/>
                  <a:gd name="T12" fmla="*/ 0 60000 65536"/>
                  <a:gd name="T13" fmla="*/ 0 60000 65536"/>
                  <a:gd name="T14" fmla="*/ 0 60000 65536"/>
                  <a:gd name="T15" fmla="*/ 0 60000 65536"/>
                  <a:gd name="T16" fmla="*/ 0 60000 65536"/>
                  <a:gd name="T17" fmla="*/ 0 60000 65536"/>
                  <a:gd name="T18" fmla="*/ 0 w 1588"/>
                  <a:gd name="T19" fmla="*/ 0 h 13"/>
                  <a:gd name="T20" fmla="*/ 1588 w 1588"/>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1588" h="13">
                    <a:moveTo>
                      <a:pt x="0" y="13"/>
                    </a:moveTo>
                    <a:lnTo>
                      <a:pt x="0" y="13"/>
                    </a:lnTo>
                    <a:lnTo>
                      <a:pt x="0" y="0"/>
                    </a:lnTo>
                    <a:lnTo>
                      <a:pt x="0" y="13"/>
                    </a:lnTo>
                    <a:close/>
                  </a:path>
                </a:pathLst>
              </a:custGeom>
              <a:solidFill>
                <a:schemeClr val="accent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sp>
            <p:nvSpPr>
              <p:cNvPr id="22617" name="Freeform 322"/>
              <p:cNvSpPr>
                <a:spLocks noChangeArrowheads="1"/>
              </p:cNvSpPr>
              <p:nvPr/>
            </p:nvSpPr>
            <p:spPr bwMode="auto">
              <a:xfrm>
                <a:off x="363538" y="544513"/>
                <a:ext cx="1587" cy="1587"/>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 name="T18" fmla="*/ 0 w 1588"/>
                  <a:gd name="T19" fmla="*/ 0 h 1588"/>
                  <a:gd name="T20" fmla="*/ 1588 w 1588"/>
                  <a:gd name="T21" fmla="*/ 1588 h 1588"/>
                </a:gdLst>
                <a:ahLst/>
                <a:cxnLst>
                  <a:cxn ang="T12">
                    <a:pos x="T0" y="T1"/>
                  </a:cxn>
                  <a:cxn ang="T13">
                    <a:pos x="T2" y="T3"/>
                  </a:cxn>
                  <a:cxn ang="T14">
                    <a:pos x="T4" y="T5"/>
                  </a:cxn>
                  <a:cxn ang="T15">
                    <a:pos x="T6" y="T7"/>
                  </a:cxn>
                  <a:cxn ang="T16">
                    <a:pos x="T8" y="T9"/>
                  </a:cxn>
                  <a:cxn ang="T17">
                    <a:pos x="T10" y="T11"/>
                  </a:cxn>
                </a:cxnLst>
                <a:rect l="T18" t="T19" r="T20" b="T21"/>
                <a:pathLst>
                  <a:path w="1588" h="1588">
                    <a:moveTo>
                      <a:pt x="0" y="0"/>
                    </a:moveTo>
                    <a:lnTo>
                      <a:pt x="0" y="0"/>
                    </a:lnTo>
                    <a:close/>
                  </a:path>
                </a:pathLst>
              </a:custGeom>
              <a:solidFill>
                <a:schemeClr val="accent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sp>
            <p:nvSpPr>
              <p:cNvPr id="22618" name="Rectangle 323"/>
              <p:cNvSpPr>
                <a:spLocks noChangeArrowheads="1"/>
              </p:cNvSpPr>
              <p:nvPr/>
            </p:nvSpPr>
            <p:spPr bwMode="auto">
              <a:xfrm>
                <a:off x="352425" y="544513"/>
                <a:ext cx="1588" cy="1587"/>
              </a:xfrm>
              <a:prstGeom prst="rect">
                <a:avLst/>
              </a:prstGeom>
              <a:solidFill>
                <a:schemeClr val="accent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None/>
                </a:pPr>
                <a:endParaRPr lang="zh-CN" altLang="zh-CN" sz="1400">
                  <a:solidFill>
                    <a:srgbClr val="FFFFFF"/>
                  </a:solidFill>
                  <a:sym typeface="MS PGothic" panose="020B0600070205080204" pitchFamily="34" charset="-128"/>
                </a:endParaRPr>
              </a:p>
            </p:txBody>
          </p:sp>
          <p:sp>
            <p:nvSpPr>
              <p:cNvPr id="22619" name="Freeform 324"/>
              <p:cNvSpPr>
                <a:spLocks noChangeArrowheads="1"/>
              </p:cNvSpPr>
              <p:nvPr/>
            </p:nvSpPr>
            <p:spPr bwMode="auto">
              <a:xfrm>
                <a:off x="242888" y="544513"/>
                <a:ext cx="1587" cy="1587"/>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 name="T18" fmla="*/ 0 w 1588"/>
                  <a:gd name="T19" fmla="*/ 0 h 1588"/>
                  <a:gd name="T20" fmla="*/ 1588 w 1588"/>
                  <a:gd name="T21" fmla="*/ 1588 h 1588"/>
                </a:gdLst>
                <a:ahLst/>
                <a:cxnLst>
                  <a:cxn ang="T12">
                    <a:pos x="T0" y="T1"/>
                  </a:cxn>
                  <a:cxn ang="T13">
                    <a:pos x="T2" y="T3"/>
                  </a:cxn>
                  <a:cxn ang="T14">
                    <a:pos x="T4" y="T5"/>
                  </a:cxn>
                  <a:cxn ang="T15">
                    <a:pos x="T6" y="T7"/>
                  </a:cxn>
                  <a:cxn ang="T16">
                    <a:pos x="T8" y="T9"/>
                  </a:cxn>
                  <a:cxn ang="T17">
                    <a:pos x="T10" y="T11"/>
                  </a:cxn>
                </a:cxnLst>
                <a:rect l="T18" t="T19" r="T20" b="T21"/>
                <a:pathLst>
                  <a:path w="1588" h="1588">
                    <a:moveTo>
                      <a:pt x="0" y="0"/>
                    </a:moveTo>
                    <a:lnTo>
                      <a:pt x="0" y="0"/>
                    </a:lnTo>
                    <a:close/>
                  </a:path>
                </a:pathLst>
              </a:custGeom>
              <a:solidFill>
                <a:schemeClr val="accent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sp>
            <p:nvSpPr>
              <p:cNvPr id="22620" name="Freeform 325"/>
              <p:cNvSpPr>
                <a:spLocks noChangeArrowheads="1"/>
              </p:cNvSpPr>
              <p:nvPr/>
            </p:nvSpPr>
            <p:spPr bwMode="auto">
              <a:xfrm>
                <a:off x="292100" y="544513"/>
                <a:ext cx="1588" cy="20637"/>
              </a:xfrm>
              <a:custGeom>
                <a:avLst/>
                <a:gdLst>
                  <a:gd name="T0" fmla="*/ 0 w 1588"/>
                  <a:gd name="T1" fmla="*/ 2147483646 h 13"/>
                  <a:gd name="T2" fmla="*/ 0 w 1588"/>
                  <a:gd name="T3" fmla="*/ 2147483646 h 13"/>
                  <a:gd name="T4" fmla="*/ 0 w 1588"/>
                  <a:gd name="T5" fmla="*/ 0 h 13"/>
                  <a:gd name="T6" fmla="*/ 0 w 1588"/>
                  <a:gd name="T7" fmla="*/ 0 h 13"/>
                  <a:gd name="T8" fmla="*/ 0 w 1588"/>
                  <a:gd name="T9" fmla="*/ 2147483646 h 13"/>
                  <a:gd name="T10" fmla="*/ 0 w 1588"/>
                  <a:gd name="T11" fmla="*/ 2147483646 h 13"/>
                  <a:gd name="T12" fmla="*/ 0 w 1588"/>
                  <a:gd name="T13" fmla="*/ 2147483646 h 13"/>
                  <a:gd name="T14" fmla="*/ 0 60000 65536"/>
                  <a:gd name="T15" fmla="*/ 0 60000 65536"/>
                  <a:gd name="T16" fmla="*/ 0 60000 65536"/>
                  <a:gd name="T17" fmla="*/ 0 60000 65536"/>
                  <a:gd name="T18" fmla="*/ 0 60000 65536"/>
                  <a:gd name="T19" fmla="*/ 0 60000 65536"/>
                  <a:gd name="T20" fmla="*/ 0 60000 65536"/>
                  <a:gd name="T21" fmla="*/ 0 w 1588"/>
                  <a:gd name="T22" fmla="*/ 0 h 13"/>
                  <a:gd name="T23" fmla="*/ 1588 w 1588"/>
                  <a:gd name="T24" fmla="*/ 13 h 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88" h="13">
                    <a:moveTo>
                      <a:pt x="0" y="13"/>
                    </a:moveTo>
                    <a:lnTo>
                      <a:pt x="0" y="13"/>
                    </a:lnTo>
                    <a:lnTo>
                      <a:pt x="0" y="0"/>
                    </a:lnTo>
                    <a:lnTo>
                      <a:pt x="0" y="6"/>
                    </a:lnTo>
                    <a:lnTo>
                      <a:pt x="0" y="13"/>
                    </a:lnTo>
                    <a:close/>
                  </a:path>
                </a:pathLst>
              </a:custGeom>
              <a:solidFill>
                <a:schemeClr val="accent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sp>
            <p:nvSpPr>
              <p:cNvPr id="22621" name="Rectangle 326"/>
              <p:cNvSpPr>
                <a:spLocks noChangeArrowheads="1"/>
              </p:cNvSpPr>
              <p:nvPr/>
            </p:nvSpPr>
            <p:spPr bwMode="auto">
              <a:xfrm>
                <a:off x="242888" y="544513"/>
                <a:ext cx="1587" cy="1587"/>
              </a:xfrm>
              <a:prstGeom prst="rect">
                <a:avLst/>
              </a:prstGeom>
              <a:solidFill>
                <a:schemeClr val="accent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None/>
                </a:pPr>
                <a:endParaRPr lang="zh-CN" altLang="zh-CN" sz="1400">
                  <a:solidFill>
                    <a:srgbClr val="FFFFFF"/>
                  </a:solidFill>
                  <a:sym typeface="MS PGothic" panose="020B0600070205080204" pitchFamily="34" charset="-128"/>
                </a:endParaRPr>
              </a:p>
            </p:txBody>
          </p:sp>
          <p:sp>
            <p:nvSpPr>
              <p:cNvPr id="22622" name="Freeform 327"/>
              <p:cNvSpPr>
                <a:spLocks noChangeArrowheads="1"/>
              </p:cNvSpPr>
              <p:nvPr/>
            </p:nvSpPr>
            <p:spPr bwMode="auto">
              <a:xfrm>
                <a:off x="292100" y="554038"/>
                <a:ext cx="11113" cy="11112"/>
              </a:xfrm>
              <a:custGeom>
                <a:avLst/>
                <a:gdLst>
                  <a:gd name="T0" fmla="*/ 0 w 7"/>
                  <a:gd name="T1" fmla="*/ 2147483646 h 7"/>
                  <a:gd name="T2" fmla="*/ 0 w 7"/>
                  <a:gd name="T3" fmla="*/ 2147483646 h 7"/>
                  <a:gd name="T4" fmla="*/ 2147483646 w 7"/>
                  <a:gd name="T5" fmla="*/ 0 h 7"/>
                  <a:gd name="T6" fmla="*/ 0 w 7"/>
                  <a:gd name="T7" fmla="*/ 0 h 7"/>
                  <a:gd name="T8" fmla="*/ 0 w 7"/>
                  <a:gd name="T9" fmla="*/ 0 h 7"/>
                  <a:gd name="T10" fmla="*/ 0 w 7"/>
                  <a:gd name="T11" fmla="*/ 2147483646 h 7"/>
                  <a:gd name="T12" fmla="*/ 0 w 7"/>
                  <a:gd name="T13" fmla="*/ 2147483646 h 7"/>
                  <a:gd name="T14" fmla="*/ 0 60000 65536"/>
                  <a:gd name="T15" fmla="*/ 0 60000 65536"/>
                  <a:gd name="T16" fmla="*/ 0 60000 65536"/>
                  <a:gd name="T17" fmla="*/ 0 60000 65536"/>
                  <a:gd name="T18" fmla="*/ 0 60000 65536"/>
                  <a:gd name="T19" fmla="*/ 0 60000 65536"/>
                  <a:gd name="T20" fmla="*/ 0 60000 65536"/>
                  <a:gd name="T21" fmla="*/ 0 w 7"/>
                  <a:gd name="T22" fmla="*/ 0 h 7"/>
                  <a:gd name="T23" fmla="*/ 7 w 7"/>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7">
                    <a:moveTo>
                      <a:pt x="0" y="7"/>
                    </a:moveTo>
                    <a:lnTo>
                      <a:pt x="0" y="7"/>
                    </a:lnTo>
                    <a:lnTo>
                      <a:pt x="7" y="0"/>
                    </a:lnTo>
                    <a:lnTo>
                      <a:pt x="0" y="0"/>
                    </a:lnTo>
                    <a:lnTo>
                      <a:pt x="0" y="7"/>
                    </a:lnTo>
                    <a:close/>
                  </a:path>
                </a:pathLst>
              </a:custGeom>
              <a:solidFill>
                <a:schemeClr val="accent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sp>
            <p:nvSpPr>
              <p:cNvPr id="22623" name="Rectangle 328"/>
              <p:cNvSpPr>
                <a:spLocks noChangeArrowheads="1"/>
              </p:cNvSpPr>
              <p:nvPr/>
            </p:nvSpPr>
            <p:spPr bwMode="auto">
              <a:xfrm>
                <a:off x="231775" y="554038"/>
                <a:ext cx="1588" cy="1587"/>
              </a:xfrm>
              <a:prstGeom prst="rect">
                <a:avLst/>
              </a:prstGeom>
              <a:solidFill>
                <a:schemeClr val="accent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None/>
                </a:pPr>
                <a:endParaRPr lang="zh-CN" altLang="zh-CN" sz="1400">
                  <a:solidFill>
                    <a:srgbClr val="FFFFFF"/>
                  </a:solidFill>
                  <a:sym typeface="MS PGothic" panose="020B0600070205080204" pitchFamily="34" charset="-128"/>
                </a:endParaRPr>
              </a:p>
            </p:txBody>
          </p:sp>
          <p:sp>
            <p:nvSpPr>
              <p:cNvPr id="22624" name="Freeform 329"/>
              <p:cNvSpPr>
                <a:spLocks noChangeArrowheads="1"/>
              </p:cNvSpPr>
              <p:nvPr/>
            </p:nvSpPr>
            <p:spPr bwMode="auto">
              <a:xfrm>
                <a:off x="282575" y="554038"/>
                <a:ext cx="1588" cy="11112"/>
              </a:xfrm>
              <a:custGeom>
                <a:avLst/>
                <a:gdLst>
                  <a:gd name="T0" fmla="*/ 0 w 1588"/>
                  <a:gd name="T1" fmla="*/ 0 h 7"/>
                  <a:gd name="T2" fmla="*/ 0 w 1588"/>
                  <a:gd name="T3" fmla="*/ 0 h 7"/>
                  <a:gd name="T4" fmla="*/ 0 w 1588"/>
                  <a:gd name="T5" fmla="*/ 0 h 7"/>
                  <a:gd name="T6" fmla="*/ 0 w 1588"/>
                  <a:gd name="T7" fmla="*/ 2147483646 h 7"/>
                  <a:gd name="T8" fmla="*/ 0 w 1588"/>
                  <a:gd name="T9" fmla="*/ 2147483646 h 7"/>
                  <a:gd name="T10" fmla="*/ 0 w 1588"/>
                  <a:gd name="T11" fmla="*/ 0 h 7"/>
                  <a:gd name="T12" fmla="*/ 0 w 1588"/>
                  <a:gd name="T13" fmla="*/ 0 h 7"/>
                  <a:gd name="T14" fmla="*/ 0 60000 65536"/>
                  <a:gd name="T15" fmla="*/ 0 60000 65536"/>
                  <a:gd name="T16" fmla="*/ 0 60000 65536"/>
                  <a:gd name="T17" fmla="*/ 0 60000 65536"/>
                  <a:gd name="T18" fmla="*/ 0 60000 65536"/>
                  <a:gd name="T19" fmla="*/ 0 60000 65536"/>
                  <a:gd name="T20" fmla="*/ 0 60000 65536"/>
                  <a:gd name="T21" fmla="*/ 0 w 1588"/>
                  <a:gd name="T22" fmla="*/ 0 h 7"/>
                  <a:gd name="T23" fmla="*/ 1588 w 1588"/>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88" h="7">
                    <a:moveTo>
                      <a:pt x="0" y="0"/>
                    </a:moveTo>
                    <a:lnTo>
                      <a:pt x="0" y="0"/>
                    </a:lnTo>
                    <a:lnTo>
                      <a:pt x="0" y="7"/>
                    </a:lnTo>
                    <a:lnTo>
                      <a:pt x="0" y="0"/>
                    </a:lnTo>
                    <a:close/>
                  </a:path>
                </a:pathLst>
              </a:custGeom>
              <a:solidFill>
                <a:schemeClr val="accent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sp>
            <p:nvSpPr>
              <p:cNvPr id="22625" name="Freeform 330"/>
              <p:cNvSpPr>
                <a:spLocks noChangeArrowheads="1"/>
              </p:cNvSpPr>
              <p:nvPr/>
            </p:nvSpPr>
            <p:spPr bwMode="auto">
              <a:xfrm>
                <a:off x="273050" y="554038"/>
                <a:ext cx="9525" cy="20637"/>
              </a:xfrm>
              <a:custGeom>
                <a:avLst/>
                <a:gdLst>
                  <a:gd name="T0" fmla="*/ 2147483646 w 6"/>
                  <a:gd name="T1" fmla="*/ 0 h 13"/>
                  <a:gd name="T2" fmla="*/ 2147483646 w 6"/>
                  <a:gd name="T3" fmla="*/ 0 h 13"/>
                  <a:gd name="T4" fmla="*/ 0 w 6"/>
                  <a:gd name="T5" fmla="*/ 0 h 13"/>
                  <a:gd name="T6" fmla="*/ 2147483646 w 6"/>
                  <a:gd name="T7" fmla="*/ 2147483646 h 13"/>
                  <a:gd name="T8" fmla="*/ 2147483646 w 6"/>
                  <a:gd name="T9" fmla="*/ 2147483646 h 13"/>
                  <a:gd name="T10" fmla="*/ 2147483646 w 6"/>
                  <a:gd name="T11" fmla="*/ 0 h 13"/>
                  <a:gd name="T12" fmla="*/ 2147483646 w 6"/>
                  <a:gd name="T13" fmla="*/ 0 h 13"/>
                  <a:gd name="T14" fmla="*/ 0 60000 65536"/>
                  <a:gd name="T15" fmla="*/ 0 60000 65536"/>
                  <a:gd name="T16" fmla="*/ 0 60000 65536"/>
                  <a:gd name="T17" fmla="*/ 0 60000 65536"/>
                  <a:gd name="T18" fmla="*/ 0 60000 65536"/>
                  <a:gd name="T19" fmla="*/ 0 60000 65536"/>
                  <a:gd name="T20" fmla="*/ 0 60000 65536"/>
                  <a:gd name="T21" fmla="*/ 0 w 6"/>
                  <a:gd name="T22" fmla="*/ 0 h 13"/>
                  <a:gd name="T23" fmla="*/ 6 w 6"/>
                  <a:gd name="T24" fmla="*/ 13 h 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13">
                    <a:moveTo>
                      <a:pt x="6" y="0"/>
                    </a:moveTo>
                    <a:lnTo>
                      <a:pt x="6" y="0"/>
                    </a:lnTo>
                    <a:lnTo>
                      <a:pt x="0" y="0"/>
                    </a:lnTo>
                    <a:lnTo>
                      <a:pt x="6" y="13"/>
                    </a:lnTo>
                    <a:lnTo>
                      <a:pt x="6" y="0"/>
                    </a:lnTo>
                    <a:close/>
                  </a:path>
                </a:pathLst>
              </a:custGeom>
              <a:solidFill>
                <a:schemeClr val="accent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sp>
            <p:nvSpPr>
              <p:cNvPr id="22626" name="Freeform 331"/>
              <p:cNvSpPr>
                <a:spLocks noChangeArrowheads="1"/>
              </p:cNvSpPr>
              <p:nvPr/>
            </p:nvSpPr>
            <p:spPr bwMode="auto">
              <a:xfrm>
                <a:off x="352425" y="554038"/>
                <a:ext cx="11113" cy="11112"/>
              </a:xfrm>
              <a:custGeom>
                <a:avLst/>
                <a:gdLst>
                  <a:gd name="T0" fmla="*/ 0 w 7"/>
                  <a:gd name="T1" fmla="*/ 0 h 7"/>
                  <a:gd name="T2" fmla="*/ 0 w 7"/>
                  <a:gd name="T3" fmla="*/ 0 h 7"/>
                  <a:gd name="T4" fmla="*/ 0 w 7"/>
                  <a:gd name="T5" fmla="*/ 2147483646 h 7"/>
                  <a:gd name="T6" fmla="*/ 0 w 7"/>
                  <a:gd name="T7" fmla="*/ 2147483646 h 7"/>
                  <a:gd name="T8" fmla="*/ 0 w 7"/>
                  <a:gd name="T9" fmla="*/ 0 h 7"/>
                  <a:gd name="T10" fmla="*/ 0 w 7"/>
                  <a:gd name="T11" fmla="*/ 0 h 7"/>
                  <a:gd name="T12" fmla="*/ 2147483646 w 7"/>
                  <a:gd name="T13" fmla="*/ 0 h 7"/>
                  <a:gd name="T14" fmla="*/ 2147483646 w 7"/>
                  <a:gd name="T15" fmla="*/ 0 h 7"/>
                  <a:gd name="T16" fmla="*/ 0 w 7"/>
                  <a:gd name="T17" fmla="*/ 0 h 7"/>
                  <a:gd name="T18" fmla="*/ 0 w 7"/>
                  <a:gd name="T19" fmla="*/ 0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
                  <a:gd name="T31" fmla="*/ 0 h 7"/>
                  <a:gd name="T32" fmla="*/ 7 w 7"/>
                  <a:gd name="T33" fmla="*/ 7 h 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 h="7">
                    <a:moveTo>
                      <a:pt x="0" y="0"/>
                    </a:moveTo>
                    <a:lnTo>
                      <a:pt x="0" y="0"/>
                    </a:lnTo>
                    <a:lnTo>
                      <a:pt x="0" y="7"/>
                    </a:lnTo>
                    <a:lnTo>
                      <a:pt x="0" y="0"/>
                    </a:lnTo>
                    <a:lnTo>
                      <a:pt x="7" y="0"/>
                    </a:lnTo>
                    <a:lnTo>
                      <a:pt x="0" y="0"/>
                    </a:lnTo>
                    <a:close/>
                  </a:path>
                </a:pathLst>
              </a:custGeom>
              <a:solidFill>
                <a:schemeClr val="accent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sp>
            <p:nvSpPr>
              <p:cNvPr id="22627" name="Rectangle 332"/>
              <p:cNvSpPr>
                <a:spLocks noChangeArrowheads="1"/>
              </p:cNvSpPr>
              <p:nvPr/>
            </p:nvSpPr>
            <p:spPr bwMode="auto">
              <a:xfrm>
                <a:off x="352425" y="554038"/>
                <a:ext cx="1588" cy="1587"/>
              </a:xfrm>
              <a:prstGeom prst="rect">
                <a:avLst/>
              </a:prstGeom>
              <a:solidFill>
                <a:schemeClr val="accent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None/>
                </a:pPr>
                <a:endParaRPr lang="zh-CN" altLang="zh-CN" sz="1400">
                  <a:solidFill>
                    <a:srgbClr val="FFFFFF"/>
                  </a:solidFill>
                  <a:sym typeface="MS PGothic" panose="020B0600070205080204" pitchFamily="34" charset="-128"/>
                </a:endParaRPr>
              </a:p>
            </p:txBody>
          </p:sp>
          <p:sp>
            <p:nvSpPr>
              <p:cNvPr id="22628" name="Rectangle 333"/>
              <p:cNvSpPr>
                <a:spLocks noChangeArrowheads="1"/>
              </p:cNvSpPr>
              <p:nvPr/>
            </p:nvSpPr>
            <p:spPr bwMode="auto">
              <a:xfrm>
                <a:off x="484188" y="554038"/>
                <a:ext cx="1587" cy="1587"/>
              </a:xfrm>
              <a:prstGeom prst="rect">
                <a:avLst/>
              </a:prstGeom>
              <a:solidFill>
                <a:schemeClr val="accent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None/>
                </a:pPr>
                <a:endParaRPr lang="zh-CN" altLang="zh-CN" sz="1400">
                  <a:solidFill>
                    <a:srgbClr val="FFFFFF"/>
                  </a:solidFill>
                  <a:sym typeface="MS PGothic" panose="020B0600070205080204" pitchFamily="34" charset="-128"/>
                </a:endParaRPr>
              </a:p>
            </p:txBody>
          </p:sp>
          <p:sp>
            <p:nvSpPr>
              <p:cNvPr id="22629" name="Freeform 334"/>
              <p:cNvSpPr>
                <a:spLocks noChangeArrowheads="1"/>
              </p:cNvSpPr>
              <p:nvPr/>
            </p:nvSpPr>
            <p:spPr bwMode="auto">
              <a:xfrm>
                <a:off x="433388" y="565150"/>
                <a:ext cx="1587" cy="9525"/>
              </a:xfrm>
              <a:custGeom>
                <a:avLst/>
                <a:gdLst>
                  <a:gd name="T0" fmla="*/ 0 w 1588"/>
                  <a:gd name="T1" fmla="*/ 2147483646 h 6"/>
                  <a:gd name="T2" fmla="*/ 0 w 1588"/>
                  <a:gd name="T3" fmla="*/ 2147483646 h 6"/>
                  <a:gd name="T4" fmla="*/ 0 w 1588"/>
                  <a:gd name="T5" fmla="*/ 0 h 6"/>
                  <a:gd name="T6" fmla="*/ 0 w 1588"/>
                  <a:gd name="T7" fmla="*/ 0 h 6"/>
                  <a:gd name="T8" fmla="*/ 0 w 1588"/>
                  <a:gd name="T9" fmla="*/ 2147483646 h 6"/>
                  <a:gd name="T10" fmla="*/ 0 w 1588"/>
                  <a:gd name="T11" fmla="*/ 2147483646 h 6"/>
                  <a:gd name="T12" fmla="*/ 0 w 1588"/>
                  <a:gd name="T13" fmla="*/ 2147483646 h 6"/>
                  <a:gd name="T14" fmla="*/ 0 60000 65536"/>
                  <a:gd name="T15" fmla="*/ 0 60000 65536"/>
                  <a:gd name="T16" fmla="*/ 0 60000 65536"/>
                  <a:gd name="T17" fmla="*/ 0 60000 65536"/>
                  <a:gd name="T18" fmla="*/ 0 60000 65536"/>
                  <a:gd name="T19" fmla="*/ 0 60000 65536"/>
                  <a:gd name="T20" fmla="*/ 0 60000 65536"/>
                  <a:gd name="T21" fmla="*/ 0 w 1588"/>
                  <a:gd name="T22" fmla="*/ 0 h 6"/>
                  <a:gd name="T23" fmla="*/ 1588 w 1588"/>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88" h="6">
                    <a:moveTo>
                      <a:pt x="0" y="6"/>
                    </a:moveTo>
                    <a:lnTo>
                      <a:pt x="0" y="6"/>
                    </a:lnTo>
                    <a:lnTo>
                      <a:pt x="0" y="0"/>
                    </a:lnTo>
                    <a:lnTo>
                      <a:pt x="0" y="6"/>
                    </a:lnTo>
                    <a:close/>
                  </a:path>
                </a:pathLst>
              </a:custGeom>
              <a:solidFill>
                <a:schemeClr val="accent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sp>
            <p:nvSpPr>
              <p:cNvPr id="22630" name="Rectangle 335"/>
              <p:cNvSpPr>
                <a:spLocks noChangeArrowheads="1"/>
              </p:cNvSpPr>
              <p:nvPr/>
            </p:nvSpPr>
            <p:spPr bwMode="auto">
              <a:xfrm>
                <a:off x="352425" y="565150"/>
                <a:ext cx="1588" cy="1588"/>
              </a:xfrm>
              <a:prstGeom prst="rect">
                <a:avLst/>
              </a:prstGeom>
              <a:solidFill>
                <a:schemeClr val="accent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None/>
                </a:pPr>
                <a:endParaRPr lang="zh-CN" altLang="zh-CN" sz="1400">
                  <a:solidFill>
                    <a:srgbClr val="FFFFFF"/>
                  </a:solidFill>
                  <a:sym typeface="MS PGothic" panose="020B0600070205080204" pitchFamily="34" charset="-128"/>
                </a:endParaRPr>
              </a:p>
            </p:txBody>
          </p:sp>
          <p:sp>
            <p:nvSpPr>
              <p:cNvPr id="22631" name="Freeform 336"/>
              <p:cNvSpPr>
                <a:spLocks noChangeArrowheads="1"/>
              </p:cNvSpPr>
              <p:nvPr/>
            </p:nvSpPr>
            <p:spPr bwMode="auto">
              <a:xfrm>
                <a:off x="433388" y="565150"/>
                <a:ext cx="1587" cy="9525"/>
              </a:xfrm>
              <a:custGeom>
                <a:avLst/>
                <a:gdLst>
                  <a:gd name="T0" fmla="*/ 0 w 1588"/>
                  <a:gd name="T1" fmla="*/ 0 h 6"/>
                  <a:gd name="T2" fmla="*/ 0 w 1588"/>
                  <a:gd name="T3" fmla="*/ 0 h 6"/>
                  <a:gd name="T4" fmla="*/ 0 w 1588"/>
                  <a:gd name="T5" fmla="*/ 2147483646 h 6"/>
                  <a:gd name="T6" fmla="*/ 0 w 1588"/>
                  <a:gd name="T7" fmla="*/ 2147483646 h 6"/>
                  <a:gd name="T8" fmla="*/ 0 w 1588"/>
                  <a:gd name="T9" fmla="*/ 0 h 6"/>
                  <a:gd name="T10" fmla="*/ 0 w 1588"/>
                  <a:gd name="T11" fmla="*/ 0 h 6"/>
                  <a:gd name="T12" fmla="*/ 0 60000 65536"/>
                  <a:gd name="T13" fmla="*/ 0 60000 65536"/>
                  <a:gd name="T14" fmla="*/ 0 60000 65536"/>
                  <a:gd name="T15" fmla="*/ 0 60000 65536"/>
                  <a:gd name="T16" fmla="*/ 0 60000 65536"/>
                  <a:gd name="T17" fmla="*/ 0 60000 65536"/>
                  <a:gd name="T18" fmla="*/ 0 w 1588"/>
                  <a:gd name="T19" fmla="*/ 0 h 6"/>
                  <a:gd name="T20" fmla="*/ 1588 w 1588"/>
                  <a:gd name="T21" fmla="*/ 6 h 6"/>
                </a:gdLst>
                <a:ahLst/>
                <a:cxnLst>
                  <a:cxn ang="T12">
                    <a:pos x="T0" y="T1"/>
                  </a:cxn>
                  <a:cxn ang="T13">
                    <a:pos x="T2" y="T3"/>
                  </a:cxn>
                  <a:cxn ang="T14">
                    <a:pos x="T4" y="T5"/>
                  </a:cxn>
                  <a:cxn ang="T15">
                    <a:pos x="T6" y="T7"/>
                  </a:cxn>
                  <a:cxn ang="T16">
                    <a:pos x="T8" y="T9"/>
                  </a:cxn>
                  <a:cxn ang="T17">
                    <a:pos x="T10" y="T11"/>
                  </a:cxn>
                </a:cxnLst>
                <a:rect l="T18" t="T19" r="T20" b="T21"/>
                <a:pathLst>
                  <a:path w="1588" h="6">
                    <a:moveTo>
                      <a:pt x="0" y="0"/>
                    </a:moveTo>
                    <a:lnTo>
                      <a:pt x="0" y="0"/>
                    </a:lnTo>
                    <a:lnTo>
                      <a:pt x="0" y="6"/>
                    </a:lnTo>
                    <a:lnTo>
                      <a:pt x="0" y="0"/>
                    </a:lnTo>
                    <a:close/>
                  </a:path>
                </a:pathLst>
              </a:custGeom>
              <a:solidFill>
                <a:schemeClr val="accent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sp>
            <p:nvSpPr>
              <p:cNvPr id="22632" name="Freeform 337"/>
              <p:cNvSpPr>
                <a:spLocks noChangeArrowheads="1"/>
              </p:cNvSpPr>
              <p:nvPr/>
            </p:nvSpPr>
            <p:spPr bwMode="auto">
              <a:xfrm>
                <a:off x="352425" y="565150"/>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w 1588"/>
                  <a:gd name="T13" fmla="*/ 0 h 1588"/>
                  <a:gd name="T14" fmla="*/ 0 w 1588"/>
                  <a:gd name="T15" fmla="*/ 0 h 1588"/>
                  <a:gd name="T16" fmla="*/ 0 w 1588"/>
                  <a:gd name="T17" fmla="*/ 0 h 1588"/>
                  <a:gd name="T18" fmla="*/ 0 w 1588"/>
                  <a:gd name="T19" fmla="*/ 0 h 15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88"/>
                  <a:gd name="T31" fmla="*/ 0 h 1588"/>
                  <a:gd name="T32" fmla="*/ 1588 w 1588"/>
                  <a:gd name="T33" fmla="*/ 1588 h 15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88" h="1588">
                    <a:moveTo>
                      <a:pt x="0" y="0"/>
                    </a:moveTo>
                    <a:lnTo>
                      <a:pt x="0" y="0"/>
                    </a:lnTo>
                    <a:close/>
                  </a:path>
                </a:pathLst>
              </a:custGeom>
              <a:solidFill>
                <a:schemeClr val="accent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sp>
            <p:nvSpPr>
              <p:cNvPr id="22633" name="Freeform 338"/>
              <p:cNvSpPr>
                <a:spLocks noChangeArrowheads="1"/>
              </p:cNvSpPr>
              <p:nvPr/>
            </p:nvSpPr>
            <p:spPr bwMode="auto">
              <a:xfrm>
                <a:off x="352425" y="565150"/>
                <a:ext cx="1588" cy="9525"/>
              </a:xfrm>
              <a:custGeom>
                <a:avLst/>
                <a:gdLst>
                  <a:gd name="T0" fmla="*/ 0 w 1588"/>
                  <a:gd name="T1" fmla="*/ 0 h 6"/>
                  <a:gd name="T2" fmla="*/ 0 w 1588"/>
                  <a:gd name="T3" fmla="*/ 0 h 6"/>
                  <a:gd name="T4" fmla="*/ 0 w 1588"/>
                  <a:gd name="T5" fmla="*/ 2147483646 h 6"/>
                  <a:gd name="T6" fmla="*/ 0 w 1588"/>
                  <a:gd name="T7" fmla="*/ 0 h 6"/>
                  <a:gd name="T8" fmla="*/ 0 w 1588"/>
                  <a:gd name="T9" fmla="*/ 0 h 6"/>
                  <a:gd name="T10" fmla="*/ 0 60000 65536"/>
                  <a:gd name="T11" fmla="*/ 0 60000 65536"/>
                  <a:gd name="T12" fmla="*/ 0 60000 65536"/>
                  <a:gd name="T13" fmla="*/ 0 60000 65536"/>
                  <a:gd name="T14" fmla="*/ 0 60000 65536"/>
                  <a:gd name="T15" fmla="*/ 0 w 1588"/>
                  <a:gd name="T16" fmla="*/ 0 h 6"/>
                  <a:gd name="T17" fmla="*/ 1588 w 1588"/>
                  <a:gd name="T18" fmla="*/ 6 h 6"/>
                </a:gdLst>
                <a:ahLst/>
                <a:cxnLst>
                  <a:cxn ang="T10">
                    <a:pos x="T0" y="T1"/>
                  </a:cxn>
                  <a:cxn ang="T11">
                    <a:pos x="T2" y="T3"/>
                  </a:cxn>
                  <a:cxn ang="T12">
                    <a:pos x="T4" y="T5"/>
                  </a:cxn>
                  <a:cxn ang="T13">
                    <a:pos x="T6" y="T7"/>
                  </a:cxn>
                  <a:cxn ang="T14">
                    <a:pos x="T8" y="T9"/>
                  </a:cxn>
                </a:cxnLst>
                <a:rect l="T15" t="T16" r="T17" b="T18"/>
                <a:pathLst>
                  <a:path w="1588" h="6">
                    <a:moveTo>
                      <a:pt x="0" y="0"/>
                    </a:moveTo>
                    <a:lnTo>
                      <a:pt x="0" y="0"/>
                    </a:lnTo>
                    <a:lnTo>
                      <a:pt x="0" y="6"/>
                    </a:lnTo>
                    <a:lnTo>
                      <a:pt x="0" y="0"/>
                    </a:lnTo>
                    <a:close/>
                  </a:path>
                </a:pathLst>
              </a:custGeom>
              <a:solidFill>
                <a:schemeClr val="accent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sp>
            <p:nvSpPr>
              <p:cNvPr id="22634" name="Rectangle 339"/>
              <p:cNvSpPr>
                <a:spLocks noChangeArrowheads="1"/>
              </p:cNvSpPr>
              <p:nvPr/>
            </p:nvSpPr>
            <p:spPr bwMode="auto">
              <a:xfrm>
                <a:off x="292100" y="574675"/>
                <a:ext cx="1588" cy="1588"/>
              </a:xfrm>
              <a:prstGeom prst="rect">
                <a:avLst/>
              </a:prstGeom>
              <a:solidFill>
                <a:schemeClr val="accent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None/>
                </a:pPr>
                <a:endParaRPr lang="zh-CN" altLang="zh-CN" sz="1400">
                  <a:solidFill>
                    <a:srgbClr val="FFFFFF"/>
                  </a:solidFill>
                  <a:sym typeface="MS PGothic" panose="020B0600070205080204" pitchFamily="34" charset="-128"/>
                </a:endParaRPr>
              </a:p>
            </p:txBody>
          </p:sp>
          <p:sp>
            <p:nvSpPr>
              <p:cNvPr id="22635" name="Freeform 340"/>
              <p:cNvSpPr>
                <a:spLocks noChangeArrowheads="1"/>
              </p:cNvSpPr>
              <p:nvPr/>
            </p:nvSpPr>
            <p:spPr bwMode="auto">
              <a:xfrm>
                <a:off x="292100" y="574675"/>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 name="T18" fmla="*/ 0 w 1588"/>
                  <a:gd name="T19" fmla="*/ 0 h 1588"/>
                  <a:gd name="T20" fmla="*/ 1588 w 1588"/>
                  <a:gd name="T21" fmla="*/ 1588 h 1588"/>
                </a:gdLst>
                <a:ahLst/>
                <a:cxnLst>
                  <a:cxn ang="T12">
                    <a:pos x="T0" y="T1"/>
                  </a:cxn>
                  <a:cxn ang="T13">
                    <a:pos x="T2" y="T3"/>
                  </a:cxn>
                  <a:cxn ang="T14">
                    <a:pos x="T4" y="T5"/>
                  </a:cxn>
                  <a:cxn ang="T15">
                    <a:pos x="T6" y="T7"/>
                  </a:cxn>
                  <a:cxn ang="T16">
                    <a:pos x="T8" y="T9"/>
                  </a:cxn>
                  <a:cxn ang="T17">
                    <a:pos x="T10" y="T11"/>
                  </a:cxn>
                </a:cxnLst>
                <a:rect l="T18" t="T19" r="T20" b="T21"/>
                <a:pathLst>
                  <a:path w="1588" h="1588">
                    <a:moveTo>
                      <a:pt x="0" y="0"/>
                    </a:moveTo>
                    <a:lnTo>
                      <a:pt x="0" y="0"/>
                    </a:lnTo>
                    <a:close/>
                  </a:path>
                </a:pathLst>
              </a:custGeom>
              <a:solidFill>
                <a:schemeClr val="accent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sp>
            <p:nvSpPr>
              <p:cNvPr id="22636" name="Freeform 341"/>
              <p:cNvSpPr>
                <a:spLocks noChangeArrowheads="1"/>
              </p:cNvSpPr>
              <p:nvPr/>
            </p:nvSpPr>
            <p:spPr bwMode="auto">
              <a:xfrm>
                <a:off x="292100" y="574675"/>
                <a:ext cx="1588" cy="9525"/>
              </a:xfrm>
              <a:custGeom>
                <a:avLst/>
                <a:gdLst>
                  <a:gd name="T0" fmla="*/ 0 w 1588"/>
                  <a:gd name="T1" fmla="*/ 0 h 6"/>
                  <a:gd name="T2" fmla="*/ 0 w 1588"/>
                  <a:gd name="T3" fmla="*/ 0 h 6"/>
                  <a:gd name="T4" fmla="*/ 0 w 1588"/>
                  <a:gd name="T5" fmla="*/ 2147483646 h 6"/>
                  <a:gd name="T6" fmla="*/ 0 w 1588"/>
                  <a:gd name="T7" fmla="*/ 2147483646 h 6"/>
                  <a:gd name="T8" fmla="*/ 0 w 1588"/>
                  <a:gd name="T9" fmla="*/ 0 h 6"/>
                  <a:gd name="T10" fmla="*/ 0 w 1588"/>
                  <a:gd name="T11" fmla="*/ 0 h 6"/>
                  <a:gd name="T12" fmla="*/ 0 60000 65536"/>
                  <a:gd name="T13" fmla="*/ 0 60000 65536"/>
                  <a:gd name="T14" fmla="*/ 0 60000 65536"/>
                  <a:gd name="T15" fmla="*/ 0 60000 65536"/>
                  <a:gd name="T16" fmla="*/ 0 60000 65536"/>
                  <a:gd name="T17" fmla="*/ 0 60000 65536"/>
                  <a:gd name="T18" fmla="*/ 0 w 1588"/>
                  <a:gd name="T19" fmla="*/ 0 h 6"/>
                  <a:gd name="T20" fmla="*/ 1588 w 1588"/>
                  <a:gd name="T21" fmla="*/ 6 h 6"/>
                </a:gdLst>
                <a:ahLst/>
                <a:cxnLst>
                  <a:cxn ang="T12">
                    <a:pos x="T0" y="T1"/>
                  </a:cxn>
                  <a:cxn ang="T13">
                    <a:pos x="T2" y="T3"/>
                  </a:cxn>
                  <a:cxn ang="T14">
                    <a:pos x="T4" y="T5"/>
                  </a:cxn>
                  <a:cxn ang="T15">
                    <a:pos x="T6" y="T7"/>
                  </a:cxn>
                  <a:cxn ang="T16">
                    <a:pos x="T8" y="T9"/>
                  </a:cxn>
                  <a:cxn ang="T17">
                    <a:pos x="T10" y="T11"/>
                  </a:cxn>
                </a:cxnLst>
                <a:rect l="T18" t="T19" r="T20" b="T21"/>
                <a:pathLst>
                  <a:path w="1588" h="6">
                    <a:moveTo>
                      <a:pt x="0" y="0"/>
                    </a:moveTo>
                    <a:lnTo>
                      <a:pt x="0" y="0"/>
                    </a:lnTo>
                    <a:lnTo>
                      <a:pt x="0" y="6"/>
                    </a:lnTo>
                    <a:lnTo>
                      <a:pt x="0" y="0"/>
                    </a:lnTo>
                    <a:close/>
                  </a:path>
                </a:pathLst>
              </a:custGeom>
              <a:solidFill>
                <a:schemeClr val="accent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sp>
            <p:nvSpPr>
              <p:cNvPr id="22637" name="Rectangle 342"/>
              <p:cNvSpPr>
                <a:spLocks noChangeArrowheads="1"/>
              </p:cNvSpPr>
              <p:nvPr/>
            </p:nvSpPr>
            <p:spPr bwMode="auto">
              <a:xfrm>
                <a:off x="282575" y="574675"/>
                <a:ext cx="1588" cy="1588"/>
              </a:xfrm>
              <a:prstGeom prst="rect">
                <a:avLst/>
              </a:prstGeom>
              <a:solidFill>
                <a:schemeClr val="accent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None/>
                </a:pPr>
                <a:endParaRPr lang="zh-CN" altLang="zh-CN" sz="1400">
                  <a:solidFill>
                    <a:srgbClr val="FFFFFF"/>
                  </a:solidFill>
                  <a:sym typeface="MS PGothic" panose="020B0600070205080204" pitchFamily="34" charset="-128"/>
                </a:endParaRPr>
              </a:p>
            </p:txBody>
          </p:sp>
          <p:sp>
            <p:nvSpPr>
              <p:cNvPr id="22638" name="Freeform 343"/>
              <p:cNvSpPr>
                <a:spLocks noChangeArrowheads="1"/>
              </p:cNvSpPr>
              <p:nvPr/>
            </p:nvSpPr>
            <p:spPr bwMode="auto">
              <a:xfrm>
                <a:off x="282575" y="574675"/>
                <a:ext cx="1588" cy="20638"/>
              </a:xfrm>
              <a:custGeom>
                <a:avLst/>
                <a:gdLst>
                  <a:gd name="T0" fmla="*/ 0 w 1588"/>
                  <a:gd name="T1" fmla="*/ 2147483646 h 13"/>
                  <a:gd name="T2" fmla="*/ 0 w 1588"/>
                  <a:gd name="T3" fmla="*/ 2147483646 h 13"/>
                  <a:gd name="T4" fmla="*/ 0 w 1588"/>
                  <a:gd name="T5" fmla="*/ 0 h 13"/>
                  <a:gd name="T6" fmla="*/ 0 w 1588"/>
                  <a:gd name="T7" fmla="*/ 0 h 13"/>
                  <a:gd name="T8" fmla="*/ 0 w 1588"/>
                  <a:gd name="T9" fmla="*/ 2147483646 h 13"/>
                  <a:gd name="T10" fmla="*/ 0 w 1588"/>
                  <a:gd name="T11" fmla="*/ 2147483646 h 13"/>
                  <a:gd name="T12" fmla="*/ 0 60000 65536"/>
                  <a:gd name="T13" fmla="*/ 0 60000 65536"/>
                  <a:gd name="T14" fmla="*/ 0 60000 65536"/>
                  <a:gd name="T15" fmla="*/ 0 60000 65536"/>
                  <a:gd name="T16" fmla="*/ 0 60000 65536"/>
                  <a:gd name="T17" fmla="*/ 0 60000 65536"/>
                  <a:gd name="T18" fmla="*/ 0 w 1588"/>
                  <a:gd name="T19" fmla="*/ 0 h 13"/>
                  <a:gd name="T20" fmla="*/ 1588 w 1588"/>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1588" h="13">
                    <a:moveTo>
                      <a:pt x="0" y="13"/>
                    </a:moveTo>
                    <a:lnTo>
                      <a:pt x="0" y="13"/>
                    </a:lnTo>
                    <a:lnTo>
                      <a:pt x="0" y="0"/>
                    </a:lnTo>
                    <a:lnTo>
                      <a:pt x="0" y="13"/>
                    </a:lnTo>
                    <a:close/>
                  </a:path>
                </a:pathLst>
              </a:custGeom>
              <a:solidFill>
                <a:schemeClr val="accent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sp>
            <p:nvSpPr>
              <p:cNvPr id="22639" name="Freeform 344"/>
              <p:cNvSpPr>
                <a:spLocks noChangeArrowheads="1"/>
              </p:cNvSpPr>
              <p:nvPr/>
            </p:nvSpPr>
            <p:spPr bwMode="auto">
              <a:xfrm>
                <a:off x="352425" y="574675"/>
                <a:ext cx="1588" cy="9525"/>
              </a:xfrm>
              <a:custGeom>
                <a:avLst/>
                <a:gdLst>
                  <a:gd name="T0" fmla="*/ 0 w 1588"/>
                  <a:gd name="T1" fmla="*/ 2147483646 h 6"/>
                  <a:gd name="T2" fmla="*/ 0 w 1588"/>
                  <a:gd name="T3" fmla="*/ 2147483646 h 6"/>
                  <a:gd name="T4" fmla="*/ 0 w 1588"/>
                  <a:gd name="T5" fmla="*/ 0 h 6"/>
                  <a:gd name="T6" fmla="*/ 0 w 1588"/>
                  <a:gd name="T7" fmla="*/ 0 h 6"/>
                  <a:gd name="T8" fmla="*/ 0 w 1588"/>
                  <a:gd name="T9" fmla="*/ 2147483646 h 6"/>
                  <a:gd name="T10" fmla="*/ 0 w 1588"/>
                  <a:gd name="T11" fmla="*/ 2147483646 h 6"/>
                  <a:gd name="T12" fmla="*/ 0 w 1588"/>
                  <a:gd name="T13" fmla="*/ 2147483646 h 6"/>
                  <a:gd name="T14" fmla="*/ 0 60000 65536"/>
                  <a:gd name="T15" fmla="*/ 0 60000 65536"/>
                  <a:gd name="T16" fmla="*/ 0 60000 65536"/>
                  <a:gd name="T17" fmla="*/ 0 60000 65536"/>
                  <a:gd name="T18" fmla="*/ 0 60000 65536"/>
                  <a:gd name="T19" fmla="*/ 0 60000 65536"/>
                  <a:gd name="T20" fmla="*/ 0 60000 65536"/>
                  <a:gd name="T21" fmla="*/ 0 w 1588"/>
                  <a:gd name="T22" fmla="*/ 0 h 6"/>
                  <a:gd name="T23" fmla="*/ 1588 w 1588"/>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88" h="6">
                    <a:moveTo>
                      <a:pt x="0" y="6"/>
                    </a:moveTo>
                    <a:lnTo>
                      <a:pt x="0" y="6"/>
                    </a:lnTo>
                    <a:lnTo>
                      <a:pt x="0" y="0"/>
                    </a:lnTo>
                    <a:lnTo>
                      <a:pt x="0" y="6"/>
                    </a:lnTo>
                    <a:close/>
                  </a:path>
                </a:pathLst>
              </a:custGeom>
              <a:solidFill>
                <a:schemeClr val="accent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sp>
            <p:nvSpPr>
              <p:cNvPr id="22640" name="Freeform 345"/>
              <p:cNvSpPr>
                <a:spLocks noChangeArrowheads="1"/>
              </p:cNvSpPr>
              <p:nvPr/>
            </p:nvSpPr>
            <p:spPr bwMode="auto">
              <a:xfrm>
                <a:off x="273050" y="574675"/>
                <a:ext cx="9525" cy="20638"/>
              </a:xfrm>
              <a:custGeom>
                <a:avLst/>
                <a:gdLst>
                  <a:gd name="T0" fmla="*/ 0 w 6"/>
                  <a:gd name="T1" fmla="*/ 0 h 13"/>
                  <a:gd name="T2" fmla="*/ 0 w 6"/>
                  <a:gd name="T3" fmla="*/ 0 h 13"/>
                  <a:gd name="T4" fmla="*/ 0 w 6"/>
                  <a:gd name="T5" fmla="*/ 2147483646 h 13"/>
                  <a:gd name="T6" fmla="*/ 2147483646 w 6"/>
                  <a:gd name="T7" fmla="*/ 2147483646 h 13"/>
                  <a:gd name="T8" fmla="*/ 2147483646 w 6"/>
                  <a:gd name="T9" fmla="*/ 2147483646 h 13"/>
                  <a:gd name="T10" fmla="*/ 2147483646 w 6"/>
                  <a:gd name="T11" fmla="*/ 2147483646 h 13"/>
                  <a:gd name="T12" fmla="*/ 0 w 6"/>
                  <a:gd name="T13" fmla="*/ 0 h 13"/>
                  <a:gd name="T14" fmla="*/ 0 w 6"/>
                  <a:gd name="T15" fmla="*/ 0 h 13"/>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13"/>
                  <a:gd name="T26" fmla="*/ 6 w 6"/>
                  <a:gd name="T27" fmla="*/ 13 h 1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13">
                    <a:moveTo>
                      <a:pt x="0" y="0"/>
                    </a:moveTo>
                    <a:lnTo>
                      <a:pt x="0" y="0"/>
                    </a:lnTo>
                    <a:lnTo>
                      <a:pt x="0" y="6"/>
                    </a:lnTo>
                    <a:lnTo>
                      <a:pt x="6" y="13"/>
                    </a:lnTo>
                    <a:lnTo>
                      <a:pt x="6" y="6"/>
                    </a:lnTo>
                    <a:lnTo>
                      <a:pt x="0" y="0"/>
                    </a:lnTo>
                    <a:close/>
                  </a:path>
                </a:pathLst>
              </a:custGeom>
              <a:solidFill>
                <a:schemeClr val="accent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sp>
            <p:nvSpPr>
              <p:cNvPr id="22641" name="Freeform 346"/>
              <p:cNvSpPr>
                <a:spLocks noChangeArrowheads="1"/>
              </p:cNvSpPr>
              <p:nvPr/>
            </p:nvSpPr>
            <p:spPr bwMode="auto">
              <a:xfrm>
                <a:off x="292100" y="574675"/>
                <a:ext cx="1588" cy="9525"/>
              </a:xfrm>
              <a:custGeom>
                <a:avLst/>
                <a:gdLst>
                  <a:gd name="T0" fmla="*/ 0 w 1588"/>
                  <a:gd name="T1" fmla="*/ 2147483646 h 6"/>
                  <a:gd name="T2" fmla="*/ 0 w 1588"/>
                  <a:gd name="T3" fmla="*/ 2147483646 h 6"/>
                  <a:gd name="T4" fmla="*/ 0 w 1588"/>
                  <a:gd name="T5" fmla="*/ 0 h 6"/>
                  <a:gd name="T6" fmla="*/ 0 w 1588"/>
                  <a:gd name="T7" fmla="*/ 0 h 6"/>
                  <a:gd name="T8" fmla="*/ 0 w 1588"/>
                  <a:gd name="T9" fmla="*/ 2147483646 h 6"/>
                  <a:gd name="T10" fmla="*/ 0 w 1588"/>
                  <a:gd name="T11" fmla="*/ 2147483646 h 6"/>
                  <a:gd name="T12" fmla="*/ 0 60000 65536"/>
                  <a:gd name="T13" fmla="*/ 0 60000 65536"/>
                  <a:gd name="T14" fmla="*/ 0 60000 65536"/>
                  <a:gd name="T15" fmla="*/ 0 60000 65536"/>
                  <a:gd name="T16" fmla="*/ 0 60000 65536"/>
                  <a:gd name="T17" fmla="*/ 0 60000 65536"/>
                  <a:gd name="T18" fmla="*/ 0 w 1588"/>
                  <a:gd name="T19" fmla="*/ 0 h 6"/>
                  <a:gd name="T20" fmla="*/ 1588 w 1588"/>
                  <a:gd name="T21" fmla="*/ 6 h 6"/>
                </a:gdLst>
                <a:ahLst/>
                <a:cxnLst>
                  <a:cxn ang="T12">
                    <a:pos x="T0" y="T1"/>
                  </a:cxn>
                  <a:cxn ang="T13">
                    <a:pos x="T2" y="T3"/>
                  </a:cxn>
                  <a:cxn ang="T14">
                    <a:pos x="T4" y="T5"/>
                  </a:cxn>
                  <a:cxn ang="T15">
                    <a:pos x="T6" y="T7"/>
                  </a:cxn>
                  <a:cxn ang="T16">
                    <a:pos x="T8" y="T9"/>
                  </a:cxn>
                  <a:cxn ang="T17">
                    <a:pos x="T10" y="T11"/>
                  </a:cxn>
                </a:cxnLst>
                <a:rect l="T18" t="T19" r="T20" b="T21"/>
                <a:pathLst>
                  <a:path w="1588" h="6">
                    <a:moveTo>
                      <a:pt x="0" y="6"/>
                    </a:moveTo>
                    <a:lnTo>
                      <a:pt x="0" y="6"/>
                    </a:lnTo>
                    <a:lnTo>
                      <a:pt x="0" y="0"/>
                    </a:lnTo>
                    <a:lnTo>
                      <a:pt x="0" y="6"/>
                    </a:lnTo>
                    <a:close/>
                  </a:path>
                </a:pathLst>
              </a:custGeom>
              <a:solidFill>
                <a:schemeClr val="accent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sp>
            <p:nvSpPr>
              <p:cNvPr id="22642" name="Freeform 347"/>
              <p:cNvSpPr>
                <a:spLocks noChangeArrowheads="1"/>
              </p:cNvSpPr>
              <p:nvPr/>
            </p:nvSpPr>
            <p:spPr bwMode="auto">
              <a:xfrm>
                <a:off x="231775" y="584200"/>
                <a:ext cx="11113" cy="11113"/>
              </a:xfrm>
              <a:custGeom>
                <a:avLst/>
                <a:gdLst>
                  <a:gd name="T0" fmla="*/ 2147483646 w 7"/>
                  <a:gd name="T1" fmla="*/ 2147483646 h 7"/>
                  <a:gd name="T2" fmla="*/ 2147483646 w 7"/>
                  <a:gd name="T3" fmla="*/ 2147483646 h 7"/>
                  <a:gd name="T4" fmla="*/ 2147483646 w 7"/>
                  <a:gd name="T5" fmla="*/ 0 h 7"/>
                  <a:gd name="T6" fmla="*/ 2147483646 w 7"/>
                  <a:gd name="T7" fmla="*/ 0 h 7"/>
                  <a:gd name="T8" fmla="*/ 0 w 7"/>
                  <a:gd name="T9" fmla="*/ 0 h 7"/>
                  <a:gd name="T10" fmla="*/ 0 w 7"/>
                  <a:gd name="T11" fmla="*/ 0 h 7"/>
                  <a:gd name="T12" fmla="*/ 0 w 7"/>
                  <a:gd name="T13" fmla="*/ 2147483646 h 7"/>
                  <a:gd name="T14" fmla="*/ 0 w 7"/>
                  <a:gd name="T15" fmla="*/ 2147483646 h 7"/>
                  <a:gd name="T16" fmla="*/ 2147483646 w 7"/>
                  <a:gd name="T17" fmla="*/ 2147483646 h 7"/>
                  <a:gd name="T18" fmla="*/ 2147483646 w 7"/>
                  <a:gd name="T19" fmla="*/ 2147483646 h 7"/>
                  <a:gd name="T20" fmla="*/ 2147483646 w 7"/>
                  <a:gd name="T21" fmla="*/ 2147483646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7"/>
                  <a:gd name="T35" fmla="*/ 7 w 7"/>
                  <a:gd name="T36" fmla="*/ 7 h 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7">
                    <a:moveTo>
                      <a:pt x="7" y="7"/>
                    </a:moveTo>
                    <a:lnTo>
                      <a:pt x="7" y="7"/>
                    </a:lnTo>
                    <a:lnTo>
                      <a:pt x="7" y="0"/>
                    </a:lnTo>
                    <a:lnTo>
                      <a:pt x="0" y="0"/>
                    </a:lnTo>
                    <a:lnTo>
                      <a:pt x="0" y="7"/>
                    </a:lnTo>
                    <a:lnTo>
                      <a:pt x="7" y="7"/>
                    </a:lnTo>
                    <a:close/>
                  </a:path>
                </a:pathLst>
              </a:custGeom>
              <a:solidFill>
                <a:schemeClr val="accent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sp>
            <p:nvSpPr>
              <p:cNvPr id="22643" name="Rectangle 348"/>
              <p:cNvSpPr>
                <a:spLocks noChangeArrowheads="1"/>
              </p:cNvSpPr>
              <p:nvPr/>
            </p:nvSpPr>
            <p:spPr bwMode="auto">
              <a:xfrm>
                <a:off x="352425" y="584200"/>
                <a:ext cx="1588" cy="1588"/>
              </a:xfrm>
              <a:prstGeom prst="rect">
                <a:avLst/>
              </a:prstGeom>
              <a:solidFill>
                <a:schemeClr val="accent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None/>
                </a:pPr>
                <a:endParaRPr lang="zh-CN" altLang="zh-CN" sz="1400">
                  <a:solidFill>
                    <a:srgbClr val="FFFFFF"/>
                  </a:solidFill>
                  <a:sym typeface="MS PGothic" panose="020B0600070205080204" pitchFamily="34" charset="-128"/>
                </a:endParaRPr>
              </a:p>
            </p:txBody>
          </p:sp>
          <p:sp>
            <p:nvSpPr>
              <p:cNvPr id="22644" name="Freeform 349"/>
              <p:cNvSpPr>
                <a:spLocks noChangeArrowheads="1"/>
              </p:cNvSpPr>
              <p:nvPr/>
            </p:nvSpPr>
            <p:spPr bwMode="auto">
              <a:xfrm>
                <a:off x="352425" y="584200"/>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 name="T18" fmla="*/ 0 w 1588"/>
                  <a:gd name="T19" fmla="*/ 0 h 1588"/>
                  <a:gd name="T20" fmla="*/ 1588 w 1588"/>
                  <a:gd name="T21" fmla="*/ 1588 h 1588"/>
                </a:gdLst>
                <a:ahLst/>
                <a:cxnLst>
                  <a:cxn ang="T12">
                    <a:pos x="T0" y="T1"/>
                  </a:cxn>
                  <a:cxn ang="T13">
                    <a:pos x="T2" y="T3"/>
                  </a:cxn>
                  <a:cxn ang="T14">
                    <a:pos x="T4" y="T5"/>
                  </a:cxn>
                  <a:cxn ang="T15">
                    <a:pos x="T6" y="T7"/>
                  </a:cxn>
                  <a:cxn ang="T16">
                    <a:pos x="T8" y="T9"/>
                  </a:cxn>
                  <a:cxn ang="T17">
                    <a:pos x="T10" y="T11"/>
                  </a:cxn>
                </a:cxnLst>
                <a:rect l="T18" t="T19" r="T20" b="T21"/>
                <a:pathLst>
                  <a:path w="1588" h="1588">
                    <a:moveTo>
                      <a:pt x="0" y="0"/>
                    </a:moveTo>
                    <a:lnTo>
                      <a:pt x="0" y="0"/>
                    </a:lnTo>
                    <a:close/>
                  </a:path>
                </a:pathLst>
              </a:custGeom>
              <a:solidFill>
                <a:schemeClr val="accent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sp>
            <p:nvSpPr>
              <p:cNvPr id="22645" name="Freeform 350"/>
              <p:cNvSpPr>
                <a:spLocks noChangeArrowheads="1"/>
              </p:cNvSpPr>
              <p:nvPr/>
            </p:nvSpPr>
            <p:spPr bwMode="auto">
              <a:xfrm>
                <a:off x="433388" y="584200"/>
                <a:ext cx="1587"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 name="T18" fmla="*/ 0 w 1588"/>
                  <a:gd name="T19" fmla="*/ 0 h 1588"/>
                  <a:gd name="T20" fmla="*/ 1588 w 1588"/>
                  <a:gd name="T21" fmla="*/ 1588 h 1588"/>
                </a:gdLst>
                <a:ahLst/>
                <a:cxnLst>
                  <a:cxn ang="T12">
                    <a:pos x="T0" y="T1"/>
                  </a:cxn>
                  <a:cxn ang="T13">
                    <a:pos x="T2" y="T3"/>
                  </a:cxn>
                  <a:cxn ang="T14">
                    <a:pos x="T4" y="T5"/>
                  </a:cxn>
                  <a:cxn ang="T15">
                    <a:pos x="T6" y="T7"/>
                  </a:cxn>
                  <a:cxn ang="T16">
                    <a:pos x="T8" y="T9"/>
                  </a:cxn>
                  <a:cxn ang="T17">
                    <a:pos x="T10" y="T11"/>
                  </a:cxn>
                </a:cxnLst>
                <a:rect l="T18" t="T19" r="T20" b="T21"/>
                <a:pathLst>
                  <a:path w="1588" h="1588">
                    <a:moveTo>
                      <a:pt x="0" y="0"/>
                    </a:moveTo>
                    <a:lnTo>
                      <a:pt x="0" y="0"/>
                    </a:lnTo>
                    <a:close/>
                  </a:path>
                </a:pathLst>
              </a:custGeom>
              <a:solidFill>
                <a:schemeClr val="accent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sp>
            <p:nvSpPr>
              <p:cNvPr id="22646" name="Freeform 351"/>
              <p:cNvSpPr>
                <a:spLocks noChangeArrowheads="1"/>
              </p:cNvSpPr>
              <p:nvPr/>
            </p:nvSpPr>
            <p:spPr bwMode="auto">
              <a:xfrm>
                <a:off x="292100" y="595313"/>
                <a:ext cx="11113" cy="19050"/>
              </a:xfrm>
              <a:custGeom>
                <a:avLst/>
                <a:gdLst>
                  <a:gd name="T0" fmla="*/ 0 w 7"/>
                  <a:gd name="T1" fmla="*/ 0 h 12"/>
                  <a:gd name="T2" fmla="*/ 0 w 7"/>
                  <a:gd name="T3" fmla="*/ 0 h 12"/>
                  <a:gd name="T4" fmla="*/ 0 w 7"/>
                  <a:gd name="T5" fmla="*/ 2147483646 h 12"/>
                  <a:gd name="T6" fmla="*/ 2147483646 w 7"/>
                  <a:gd name="T7" fmla="*/ 2147483646 h 12"/>
                  <a:gd name="T8" fmla="*/ 2147483646 w 7"/>
                  <a:gd name="T9" fmla="*/ 2147483646 h 12"/>
                  <a:gd name="T10" fmla="*/ 0 w 7"/>
                  <a:gd name="T11" fmla="*/ 0 h 12"/>
                  <a:gd name="T12" fmla="*/ 0 w 7"/>
                  <a:gd name="T13" fmla="*/ 0 h 12"/>
                  <a:gd name="T14" fmla="*/ 0 60000 65536"/>
                  <a:gd name="T15" fmla="*/ 0 60000 65536"/>
                  <a:gd name="T16" fmla="*/ 0 60000 65536"/>
                  <a:gd name="T17" fmla="*/ 0 60000 65536"/>
                  <a:gd name="T18" fmla="*/ 0 60000 65536"/>
                  <a:gd name="T19" fmla="*/ 0 60000 65536"/>
                  <a:gd name="T20" fmla="*/ 0 60000 65536"/>
                  <a:gd name="T21" fmla="*/ 0 w 7"/>
                  <a:gd name="T22" fmla="*/ 0 h 12"/>
                  <a:gd name="T23" fmla="*/ 7 w 7"/>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12">
                    <a:moveTo>
                      <a:pt x="0" y="0"/>
                    </a:moveTo>
                    <a:lnTo>
                      <a:pt x="0" y="0"/>
                    </a:lnTo>
                    <a:lnTo>
                      <a:pt x="0" y="6"/>
                    </a:lnTo>
                    <a:lnTo>
                      <a:pt x="7" y="12"/>
                    </a:lnTo>
                    <a:lnTo>
                      <a:pt x="0" y="0"/>
                    </a:lnTo>
                    <a:close/>
                  </a:path>
                </a:pathLst>
              </a:custGeom>
              <a:solidFill>
                <a:schemeClr val="accent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sp>
            <p:nvSpPr>
              <p:cNvPr id="22647" name="Freeform 352"/>
              <p:cNvSpPr>
                <a:spLocks noChangeArrowheads="1"/>
              </p:cNvSpPr>
              <p:nvPr/>
            </p:nvSpPr>
            <p:spPr bwMode="auto">
              <a:xfrm>
                <a:off x="433388" y="595313"/>
                <a:ext cx="1587" cy="9525"/>
              </a:xfrm>
              <a:custGeom>
                <a:avLst/>
                <a:gdLst>
                  <a:gd name="T0" fmla="*/ 0 w 1588"/>
                  <a:gd name="T1" fmla="*/ 0 h 6"/>
                  <a:gd name="T2" fmla="*/ 0 w 1588"/>
                  <a:gd name="T3" fmla="*/ 0 h 6"/>
                  <a:gd name="T4" fmla="*/ 0 w 1588"/>
                  <a:gd name="T5" fmla="*/ 2147483646 h 6"/>
                  <a:gd name="T6" fmla="*/ 0 w 1588"/>
                  <a:gd name="T7" fmla="*/ 2147483646 h 6"/>
                  <a:gd name="T8" fmla="*/ 0 w 1588"/>
                  <a:gd name="T9" fmla="*/ 0 h 6"/>
                  <a:gd name="T10" fmla="*/ 0 w 1588"/>
                  <a:gd name="T11" fmla="*/ 0 h 6"/>
                  <a:gd name="T12" fmla="*/ 0 w 1588"/>
                  <a:gd name="T13" fmla="*/ 0 h 6"/>
                  <a:gd name="T14" fmla="*/ 0 60000 65536"/>
                  <a:gd name="T15" fmla="*/ 0 60000 65536"/>
                  <a:gd name="T16" fmla="*/ 0 60000 65536"/>
                  <a:gd name="T17" fmla="*/ 0 60000 65536"/>
                  <a:gd name="T18" fmla="*/ 0 60000 65536"/>
                  <a:gd name="T19" fmla="*/ 0 60000 65536"/>
                  <a:gd name="T20" fmla="*/ 0 60000 65536"/>
                  <a:gd name="T21" fmla="*/ 0 w 1588"/>
                  <a:gd name="T22" fmla="*/ 0 h 6"/>
                  <a:gd name="T23" fmla="*/ 1588 w 1588"/>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88" h="6">
                    <a:moveTo>
                      <a:pt x="0" y="0"/>
                    </a:moveTo>
                    <a:lnTo>
                      <a:pt x="0" y="0"/>
                    </a:lnTo>
                    <a:lnTo>
                      <a:pt x="0" y="6"/>
                    </a:lnTo>
                    <a:lnTo>
                      <a:pt x="0" y="0"/>
                    </a:lnTo>
                    <a:close/>
                  </a:path>
                </a:pathLst>
              </a:custGeom>
              <a:solidFill>
                <a:schemeClr val="accent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sp>
            <p:nvSpPr>
              <p:cNvPr id="22648" name="Freeform 353"/>
              <p:cNvSpPr>
                <a:spLocks noChangeArrowheads="1"/>
              </p:cNvSpPr>
              <p:nvPr/>
            </p:nvSpPr>
            <p:spPr bwMode="auto">
              <a:xfrm>
                <a:off x="433388" y="595313"/>
                <a:ext cx="1587" cy="9525"/>
              </a:xfrm>
              <a:custGeom>
                <a:avLst/>
                <a:gdLst>
                  <a:gd name="T0" fmla="*/ 0 w 1588"/>
                  <a:gd name="T1" fmla="*/ 0 h 6"/>
                  <a:gd name="T2" fmla="*/ 0 w 1588"/>
                  <a:gd name="T3" fmla="*/ 0 h 6"/>
                  <a:gd name="T4" fmla="*/ 0 w 1588"/>
                  <a:gd name="T5" fmla="*/ 2147483646 h 6"/>
                  <a:gd name="T6" fmla="*/ 0 w 1588"/>
                  <a:gd name="T7" fmla="*/ 2147483646 h 6"/>
                  <a:gd name="T8" fmla="*/ 0 w 1588"/>
                  <a:gd name="T9" fmla="*/ 0 h 6"/>
                  <a:gd name="T10" fmla="*/ 0 w 1588"/>
                  <a:gd name="T11" fmla="*/ 0 h 6"/>
                  <a:gd name="T12" fmla="*/ 0 60000 65536"/>
                  <a:gd name="T13" fmla="*/ 0 60000 65536"/>
                  <a:gd name="T14" fmla="*/ 0 60000 65536"/>
                  <a:gd name="T15" fmla="*/ 0 60000 65536"/>
                  <a:gd name="T16" fmla="*/ 0 60000 65536"/>
                  <a:gd name="T17" fmla="*/ 0 60000 65536"/>
                  <a:gd name="T18" fmla="*/ 0 w 1588"/>
                  <a:gd name="T19" fmla="*/ 0 h 6"/>
                  <a:gd name="T20" fmla="*/ 1588 w 1588"/>
                  <a:gd name="T21" fmla="*/ 6 h 6"/>
                </a:gdLst>
                <a:ahLst/>
                <a:cxnLst>
                  <a:cxn ang="T12">
                    <a:pos x="T0" y="T1"/>
                  </a:cxn>
                  <a:cxn ang="T13">
                    <a:pos x="T2" y="T3"/>
                  </a:cxn>
                  <a:cxn ang="T14">
                    <a:pos x="T4" y="T5"/>
                  </a:cxn>
                  <a:cxn ang="T15">
                    <a:pos x="T6" y="T7"/>
                  </a:cxn>
                  <a:cxn ang="T16">
                    <a:pos x="T8" y="T9"/>
                  </a:cxn>
                  <a:cxn ang="T17">
                    <a:pos x="T10" y="T11"/>
                  </a:cxn>
                </a:cxnLst>
                <a:rect l="T18" t="T19" r="T20" b="T21"/>
                <a:pathLst>
                  <a:path w="1588" h="6">
                    <a:moveTo>
                      <a:pt x="0" y="0"/>
                    </a:moveTo>
                    <a:lnTo>
                      <a:pt x="0" y="0"/>
                    </a:lnTo>
                    <a:lnTo>
                      <a:pt x="0" y="6"/>
                    </a:lnTo>
                    <a:lnTo>
                      <a:pt x="0" y="0"/>
                    </a:lnTo>
                    <a:close/>
                  </a:path>
                </a:pathLst>
              </a:custGeom>
              <a:solidFill>
                <a:schemeClr val="accent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sp>
            <p:nvSpPr>
              <p:cNvPr id="22649" name="Freeform 354"/>
              <p:cNvSpPr>
                <a:spLocks noChangeArrowheads="1"/>
              </p:cNvSpPr>
              <p:nvPr/>
            </p:nvSpPr>
            <p:spPr bwMode="auto">
              <a:xfrm>
                <a:off x="282575" y="604838"/>
                <a:ext cx="1588" cy="9525"/>
              </a:xfrm>
              <a:custGeom>
                <a:avLst/>
                <a:gdLst>
                  <a:gd name="T0" fmla="*/ 0 w 1588"/>
                  <a:gd name="T1" fmla="*/ 2147483646 h 6"/>
                  <a:gd name="T2" fmla="*/ 0 w 1588"/>
                  <a:gd name="T3" fmla="*/ 2147483646 h 6"/>
                  <a:gd name="T4" fmla="*/ 0 w 1588"/>
                  <a:gd name="T5" fmla="*/ 0 h 6"/>
                  <a:gd name="T6" fmla="*/ 0 w 1588"/>
                  <a:gd name="T7" fmla="*/ 0 h 6"/>
                  <a:gd name="T8" fmla="*/ 0 w 1588"/>
                  <a:gd name="T9" fmla="*/ 2147483646 h 6"/>
                  <a:gd name="T10" fmla="*/ 0 w 1588"/>
                  <a:gd name="T11" fmla="*/ 2147483646 h 6"/>
                  <a:gd name="T12" fmla="*/ 0 w 1588"/>
                  <a:gd name="T13" fmla="*/ 2147483646 h 6"/>
                  <a:gd name="T14" fmla="*/ 0 60000 65536"/>
                  <a:gd name="T15" fmla="*/ 0 60000 65536"/>
                  <a:gd name="T16" fmla="*/ 0 60000 65536"/>
                  <a:gd name="T17" fmla="*/ 0 60000 65536"/>
                  <a:gd name="T18" fmla="*/ 0 60000 65536"/>
                  <a:gd name="T19" fmla="*/ 0 60000 65536"/>
                  <a:gd name="T20" fmla="*/ 0 60000 65536"/>
                  <a:gd name="T21" fmla="*/ 0 w 1588"/>
                  <a:gd name="T22" fmla="*/ 0 h 6"/>
                  <a:gd name="T23" fmla="*/ 1588 w 1588"/>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88" h="6">
                    <a:moveTo>
                      <a:pt x="0" y="6"/>
                    </a:moveTo>
                    <a:lnTo>
                      <a:pt x="0" y="6"/>
                    </a:lnTo>
                    <a:lnTo>
                      <a:pt x="0" y="0"/>
                    </a:lnTo>
                    <a:lnTo>
                      <a:pt x="0" y="6"/>
                    </a:lnTo>
                    <a:close/>
                  </a:path>
                </a:pathLst>
              </a:custGeom>
              <a:solidFill>
                <a:schemeClr val="accent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sp>
            <p:nvSpPr>
              <p:cNvPr id="22650" name="Freeform 355"/>
              <p:cNvSpPr>
                <a:spLocks noChangeArrowheads="1"/>
              </p:cNvSpPr>
              <p:nvPr/>
            </p:nvSpPr>
            <p:spPr bwMode="auto">
              <a:xfrm>
                <a:off x="292100" y="604838"/>
                <a:ext cx="1588" cy="9525"/>
              </a:xfrm>
              <a:custGeom>
                <a:avLst/>
                <a:gdLst>
                  <a:gd name="T0" fmla="*/ 0 w 1588"/>
                  <a:gd name="T1" fmla="*/ 2147483646 h 6"/>
                  <a:gd name="T2" fmla="*/ 0 w 1588"/>
                  <a:gd name="T3" fmla="*/ 2147483646 h 6"/>
                  <a:gd name="T4" fmla="*/ 0 w 1588"/>
                  <a:gd name="T5" fmla="*/ 0 h 6"/>
                  <a:gd name="T6" fmla="*/ 0 w 1588"/>
                  <a:gd name="T7" fmla="*/ 0 h 6"/>
                  <a:gd name="T8" fmla="*/ 0 w 1588"/>
                  <a:gd name="T9" fmla="*/ 2147483646 h 6"/>
                  <a:gd name="T10" fmla="*/ 0 w 1588"/>
                  <a:gd name="T11" fmla="*/ 2147483646 h 6"/>
                  <a:gd name="T12" fmla="*/ 0 60000 65536"/>
                  <a:gd name="T13" fmla="*/ 0 60000 65536"/>
                  <a:gd name="T14" fmla="*/ 0 60000 65536"/>
                  <a:gd name="T15" fmla="*/ 0 60000 65536"/>
                  <a:gd name="T16" fmla="*/ 0 60000 65536"/>
                  <a:gd name="T17" fmla="*/ 0 60000 65536"/>
                  <a:gd name="T18" fmla="*/ 0 w 1588"/>
                  <a:gd name="T19" fmla="*/ 0 h 6"/>
                  <a:gd name="T20" fmla="*/ 1588 w 1588"/>
                  <a:gd name="T21" fmla="*/ 6 h 6"/>
                </a:gdLst>
                <a:ahLst/>
                <a:cxnLst>
                  <a:cxn ang="T12">
                    <a:pos x="T0" y="T1"/>
                  </a:cxn>
                  <a:cxn ang="T13">
                    <a:pos x="T2" y="T3"/>
                  </a:cxn>
                  <a:cxn ang="T14">
                    <a:pos x="T4" y="T5"/>
                  </a:cxn>
                  <a:cxn ang="T15">
                    <a:pos x="T6" y="T7"/>
                  </a:cxn>
                  <a:cxn ang="T16">
                    <a:pos x="T8" y="T9"/>
                  </a:cxn>
                  <a:cxn ang="T17">
                    <a:pos x="T10" y="T11"/>
                  </a:cxn>
                </a:cxnLst>
                <a:rect l="T18" t="T19" r="T20" b="T21"/>
                <a:pathLst>
                  <a:path w="1588" h="6">
                    <a:moveTo>
                      <a:pt x="0" y="6"/>
                    </a:moveTo>
                    <a:lnTo>
                      <a:pt x="0" y="6"/>
                    </a:lnTo>
                    <a:lnTo>
                      <a:pt x="0" y="0"/>
                    </a:lnTo>
                    <a:lnTo>
                      <a:pt x="0" y="6"/>
                    </a:lnTo>
                    <a:close/>
                  </a:path>
                </a:pathLst>
              </a:custGeom>
              <a:solidFill>
                <a:schemeClr val="accent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sp>
            <p:nvSpPr>
              <p:cNvPr id="22651" name="Freeform 356"/>
              <p:cNvSpPr>
                <a:spLocks noChangeArrowheads="1"/>
              </p:cNvSpPr>
              <p:nvPr/>
            </p:nvSpPr>
            <p:spPr bwMode="auto">
              <a:xfrm>
                <a:off x="273050" y="604838"/>
                <a:ext cx="9525" cy="9525"/>
              </a:xfrm>
              <a:custGeom>
                <a:avLst/>
                <a:gdLst>
                  <a:gd name="T0" fmla="*/ 0 w 6"/>
                  <a:gd name="T1" fmla="*/ 0 h 6"/>
                  <a:gd name="T2" fmla="*/ 0 w 6"/>
                  <a:gd name="T3" fmla="*/ 0 h 6"/>
                  <a:gd name="T4" fmla="*/ 0 w 6"/>
                  <a:gd name="T5" fmla="*/ 2147483646 h 6"/>
                  <a:gd name="T6" fmla="*/ 2147483646 w 6"/>
                  <a:gd name="T7" fmla="*/ 2147483646 h 6"/>
                  <a:gd name="T8" fmla="*/ 2147483646 w 6"/>
                  <a:gd name="T9" fmla="*/ 2147483646 h 6"/>
                  <a:gd name="T10" fmla="*/ 2147483646 w 6"/>
                  <a:gd name="T11" fmla="*/ 0 h 6"/>
                  <a:gd name="T12" fmla="*/ 0 w 6"/>
                  <a:gd name="T13" fmla="*/ 0 h 6"/>
                  <a:gd name="T14" fmla="*/ 0 w 6"/>
                  <a:gd name="T15" fmla="*/ 0 h 6"/>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6"/>
                  <a:gd name="T26" fmla="*/ 6 w 6"/>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6">
                    <a:moveTo>
                      <a:pt x="0" y="0"/>
                    </a:moveTo>
                    <a:lnTo>
                      <a:pt x="0" y="0"/>
                    </a:lnTo>
                    <a:lnTo>
                      <a:pt x="0" y="6"/>
                    </a:lnTo>
                    <a:lnTo>
                      <a:pt x="6" y="6"/>
                    </a:lnTo>
                    <a:lnTo>
                      <a:pt x="6" y="0"/>
                    </a:lnTo>
                    <a:lnTo>
                      <a:pt x="0" y="0"/>
                    </a:lnTo>
                    <a:close/>
                  </a:path>
                </a:pathLst>
              </a:custGeom>
              <a:solidFill>
                <a:schemeClr val="accent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sp>
            <p:nvSpPr>
              <p:cNvPr id="22652" name="Freeform 357"/>
              <p:cNvSpPr>
                <a:spLocks noChangeArrowheads="1"/>
              </p:cNvSpPr>
              <p:nvPr/>
            </p:nvSpPr>
            <p:spPr bwMode="auto">
              <a:xfrm>
                <a:off x="273050" y="604838"/>
                <a:ext cx="1588" cy="20637"/>
              </a:xfrm>
              <a:custGeom>
                <a:avLst/>
                <a:gdLst>
                  <a:gd name="T0" fmla="*/ 0 w 1588"/>
                  <a:gd name="T1" fmla="*/ 2147483646 h 13"/>
                  <a:gd name="T2" fmla="*/ 0 w 1588"/>
                  <a:gd name="T3" fmla="*/ 2147483646 h 13"/>
                  <a:gd name="T4" fmla="*/ 0 w 1588"/>
                  <a:gd name="T5" fmla="*/ 2147483646 h 13"/>
                  <a:gd name="T6" fmla="*/ 0 w 1588"/>
                  <a:gd name="T7" fmla="*/ 0 h 13"/>
                  <a:gd name="T8" fmla="*/ 0 w 1588"/>
                  <a:gd name="T9" fmla="*/ 0 h 13"/>
                  <a:gd name="T10" fmla="*/ 0 w 1588"/>
                  <a:gd name="T11" fmla="*/ 2147483646 h 13"/>
                  <a:gd name="T12" fmla="*/ 0 w 1588"/>
                  <a:gd name="T13" fmla="*/ 2147483646 h 13"/>
                  <a:gd name="T14" fmla="*/ 0 w 1588"/>
                  <a:gd name="T15" fmla="*/ 2147483646 h 13"/>
                  <a:gd name="T16" fmla="*/ 0 60000 65536"/>
                  <a:gd name="T17" fmla="*/ 0 60000 65536"/>
                  <a:gd name="T18" fmla="*/ 0 60000 65536"/>
                  <a:gd name="T19" fmla="*/ 0 60000 65536"/>
                  <a:gd name="T20" fmla="*/ 0 60000 65536"/>
                  <a:gd name="T21" fmla="*/ 0 60000 65536"/>
                  <a:gd name="T22" fmla="*/ 0 60000 65536"/>
                  <a:gd name="T23" fmla="*/ 0 60000 65536"/>
                  <a:gd name="T24" fmla="*/ 0 w 1588"/>
                  <a:gd name="T25" fmla="*/ 0 h 13"/>
                  <a:gd name="T26" fmla="*/ 1588 w 1588"/>
                  <a:gd name="T27" fmla="*/ 13 h 1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88" h="13">
                    <a:moveTo>
                      <a:pt x="0" y="13"/>
                    </a:moveTo>
                    <a:lnTo>
                      <a:pt x="0" y="13"/>
                    </a:lnTo>
                    <a:lnTo>
                      <a:pt x="0" y="6"/>
                    </a:lnTo>
                    <a:lnTo>
                      <a:pt x="0" y="0"/>
                    </a:lnTo>
                    <a:lnTo>
                      <a:pt x="0" y="6"/>
                    </a:lnTo>
                    <a:lnTo>
                      <a:pt x="0" y="13"/>
                    </a:lnTo>
                    <a:close/>
                  </a:path>
                </a:pathLst>
              </a:custGeom>
              <a:solidFill>
                <a:schemeClr val="accent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sp>
            <p:nvSpPr>
              <p:cNvPr id="22653" name="Freeform 358"/>
              <p:cNvSpPr>
                <a:spLocks noChangeArrowheads="1"/>
              </p:cNvSpPr>
              <p:nvPr/>
            </p:nvSpPr>
            <p:spPr bwMode="auto">
              <a:xfrm>
                <a:off x="261938" y="604838"/>
                <a:ext cx="1587" cy="20637"/>
              </a:xfrm>
              <a:custGeom>
                <a:avLst/>
                <a:gdLst>
                  <a:gd name="T0" fmla="*/ 0 w 1588"/>
                  <a:gd name="T1" fmla="*/ 2147483646 h 13"/>
                  <a:gd name="T2" fmla="*/ 0 w 1588"/>
                  <a:gd name="T3" fmla="*/ 2147483646 h 13"/>
                  <a:gd name="T4" fmla="*/ 0 w 1588"/>
                  <a:gd name="T5" fmla="*/ 2147483646 h 13"/>
                  <a:gd name="T6" fmla="*/ 0 w 1588"/>
                  <a:gd name="T7" fmla="*/ 0 h 13"/>
                  <a:gd name="T8" fmla="*/ 0 w 1588"/>
                  <a:gd name="T9" fmla="*/ 0 h 13"/>
                  <a:gd name="T10" fmla="*/ 0 w 1588"/>
                  <a:gd name="T11" fmla="*/ 2147483646 h 13"/>
                  <a:gd name="T12" fmla="*/ 0 w 1588"/>
                  <a:gd name="T13" fmla="*/ 2147483646 h 13"/>
                  <a:gd name="T14" fmla="*/ 0 60000 65536"/>
                  <a:gd name="T15" fmla="*/ 0 60000 65536"/>
                  <a:gd name="T16" fmla="*/ 0 60000 65536"/>
                  <a:gd name="T17" fmla="*/ 0 60000 65536"/>
                  <a:gd name="T18" fmla="*/ 0 60000 65536"/>
                  <a:gd name="T19" fmla="*/ 0 60000 65536"/>
                  <a:gd name="T20" fmla="*/ 0 60000 65536"/>
                  <a:gd name="T21" fmla="*/ 0 w 1588"/>
                  <a:gd name="T22" fmla="*/ 0 h 13"/>
                  <a:gd name="T23" fmla="*/ 1588 w 1588"/>
                  <a:gd name="T24" fmla="*/ 13 h 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88" h="13">
                    <a:moveTo>
                      <a:pt x="0" y="13"/>
                    </a:moveTo>
                    <a:lnTo>
                      <a:pt x="0" y="13"/>
                    </a:lnTo>
                    <a:lnTo>
                      <a:pt x="0" y="6"/>
                    </a:lnTo>
                    <a:lnTo>
                      <a:pt x="0" y="0"/>
                    </a:lnTo>
                    <a:lnTo>
                      <a:pt x="0" y="13"/>
                    </a:lnTo>
                    <a:close/>
                  </a:path>
                </a:pathLst>
              </a:custGeom>
              <a:solidFill>
                <a:schemeClr val="accent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sp>
            <p:nvSpPr>
              <p:cNvPr id="22654" name="Rectangle 359"/>
              <p:cNvSpPr>
                <a:spLocks noChangeArrowheads="1"/>
              </p:cNvSpPr>
              <p:nvPr/>
            </p:nvSpPr>
            <p:spPr bwMode="auto">
              <a:xfrm>
                <a:off x="433388" y="614363"/>
                <a:ext cx="1587" cy="1587"/>
              </a:xfrm>
              <a:prstGeom prst="rect">
                <a:avLst/>
              </a:prstGeom>
              <a:solidFill>
                <a:schemeClr val="accent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None/>
                </a:pPr>
                <a:endParaRPr lang="zh-CN" altLang="zh-CN" sz="1400">
                  <a:solidFill>
                    <a:srgbClr val="FFFFFF"/>
                  </a:solidFill>
                  <a:sym typeface="MS PGothic" panose="020B0600070205080204" pitchFamily="34" charset="-128"/>
                </a:endParaRPr>
              </a:p>
            </p:txBody>
          </p:sp>
          <p:sp>
            <p:nvSpPr>
              <p:cNvPr id="22655" name="Freeform 360"/>
              <p:cNvSpPr>
                <a:spLocks noChangeArrowheads="1"/>
              </p:cNvSpPr>
              <p:nvPr/>
            </p:nvSpPr>
            <p:spPr bwMode="auto">
              <a:xfrm>
                <a:off x="433388" y="614363"/>
                <a:ext cx="1587" cy="11112"/>
              </a:xfrm>
              <a:custGeom>
                <a:avLst/>
                <a:gdLst>
                  <a:gd name="T0" fmla="*/ 0 w 1588"/>
                  <a:gd name="T1" fmla="*/ 0 h 7"/>
                  <a:gd name="T2" fmla="*/ 0 w 1588"/>
                  <a:gd name="T3" fmla="*/ 0 h 7"/>
                  <a:gd name="T4" fmla="*/ 0 w 1588"/>
                  <a:gd name="T5" fmla="*/ 2147483646 h 7"/>
                  <a:gd name="T6" fmla="*/ 0 w 1588"/>
                  <a:gd name="T7" fmla="*/ 2147483646 h 7"/>
                  <a:gd name="T8" fmla="*/ 0 w 1588"/>
                  <a:gd name="T9" fmla="*/ 0 h 7"/>
                  <a:gd name="T10" fmla="*/ 0 w 1588"/>
                  <a:gd name="T11" fmla="*/ 0 h 7"/>
                  <a:gd name="T12" fmla="*/ 0 60000 65536"/>
                  <a:gd name="T13" fmla="*/ 0 60000 65536"/>
                  <a:gd name="T14" fmla="*/ 0 60000 65536"/>
                  <a:gd name="T15" fmla="*/ 0 60000 65536"/>
                  <a:gd name="T16" fmla="*/ 0 60000 65536"/>
                  <a:gd name="T17" fmla="*/ 0 60000 65536"/>
                  <a:gd name="T18" fmla="*/ 0 w 1588"/>
                  <a:gd name="T19" fmla="*/ 0 h 7"/>
                  <a:gd name="T20" fmla="*/ 1588 w 1588"/>
                  <a:gd name="T21" fmla="*/ 7 h 7"/>
                </a:gdLst>
                <a:ahLst/>
                <a:cxnLst>
                  <a:cxn ang="T12">
                    <a:pos x="T0" y="T1"/>
                  </a:cxn>
                  <a:cxn ang="T13">
                    <a:pos x="T2" y="T3"/>
                  </a:cxn>
                  <a:cxn ang="T14">
                    <a:pos x="T4" y="T5"/>
                  </a:cxn>
                  <a:cxn ang="T15">
                    <a:pos x="T6" y="T7"/>
                  </a:cxn>
                  <a:cxn ang="T16">
                    <a:pos x="T8" y="T9"/>
                  </a:cxn>
                  <a:cxn ang="T17">
                    <a:pos x="T10" y="T11"/>
                  </a:cxn>
                </a:cxnLst>
                <a:rect l="T18" t="T19" r="T20" b="T21"/>
                <a:pathLst>
                  <a:path w="1588" h="7">
                    <a:moveTo>
                      <a:pt x="0" y="0"/>
                    </a:moveTo>
                    <a:lnTo>
                      <a:pt x="0" y="0"/>
                    </a:lnTo>
                    <a:lnTo>
                      <a:pt x="0" y="7"/>
                    </a:lnTo>
                    <a:lnTo>
                      <a:pt x="0" y="0"/>
                    </a:lnTo>
                    <a:close/>
                  </a:path>
                </a:pathLst>
              </a:custGeom>
              <a:solidFill>
                <a:schemeClr val="accent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sp>
            <p:nvSpPr>
              <p:cNvPr id="22656" name="Freeform 361"/>
              <p:cNvSpPr>
                <a:spLocks noChangeArrowheads="1"/>
              </p:cNvSpPr>
              <p:nvPr/>
            </p:nvSpPr>
            <p:spPr bwMode="auto">
              <a:xfrm>
                <a:off x="433388" y="625475"/>
                <a:ext cx="1587" cy="9525"/>
              </a:xfrm>
              <a:custGeom>
                <a:avLst/>
                <a:gdLst>
                  <a:gd name="T0" fmla="*/ 0 w 1588"/>
                  <a:gd name="T1" fmla="*/ 0 h 6"/>
                  <a:gd name="T2" fmla="*/ 0 w 1588"/>
                  <a:gd name="T3" fmla="*/ 0 h 6"/>
                  <a:gd name="T4" fmla="*/ 0 w 1588"/>
                  <a:gd name="T5" fmla="*/ 2147483646 h 6"/>
                  <a:gd name="T6" fmla="*/ 0 w 1588"/>
                  <a:gd name="T7" fmla="*/ 2147483646 h 6"/>
                  <a:gd name="T8" fmla="*/ 0 w 1588"/>
                  <a:gd name="T9" fmla="*/ 0 h 6"/>
                  <a:gd name="T10" fmla="*/ 0 w 1588"/>
                  <a:gd name="T11" fmla="*/ 0 h 6"/>
                  <a:gd name="T12" fmla="*/ 0 60000 65536"/>
                  <a:gd name="T13" fmla="*/ 0 60000 65536"/>
                  <a:gd name="T14" fmla="*/ 0 60000 65536"/>
                  <a:gd name="T15" fmla="*/ 0 60000 65536"/>
                  <a:gd name="T16" fmla="*/ 0 60000 65536"/>
                  <a:gd name="T17" fmla="*/ 0 60000 65536"/>
                  <a:gd name="T18" fmla="*/ 0 w 1588"/>
                  <a:gd name="T19" fmla="*/ 0 h 6"/>
                  <a:gd name="T20" fmla="*/ 1588 w 1588"/>
                  <a:gd name="T21" fmla="*/ 6 h 6"/>
                </a:gdLst>
                <a:ahLst/>
                <a:cxnLst>
                  <a:cxn ang="T12">
                    <a:pos x="T0" y="T1"/>
                  </a:cxn>
                  <a:cxn ang="T13">
                    <a:pos x="T2" y="T3"/>
                  </a:cxn>
                  <a:cxn ang="T14">
                    <a:pos x="T4" y="T5"/>
                  </a:cxn>
                  <a:cxn ang="T15">
                    <a:pos x="T6" y="T7"/>
                  </a:cxn>
                  <a:cxn ang="T16">
                    <a:pos x="T8" y="T9"/>
                  </a:cxn>
                  <a:cxn ang="T17">
                    <a:pos x="T10" y="T11"/>
                  </a:cxn>
                </a:cxnLst>
                <a:rect l="T18" t="T19" r="T20" b="T21"/>
                <a:pathLst>
                  <a:path w="1588" h="6">
                    <a:moveTo>
                      <a:pt x="0" y="0"/>
                    </a:moveTo>
                    <a:lnTo>
                      <a:pt x="0" y="0"/>
                    </a:lnTo>
                    <a:lnTo>
                      <a:pt x="0" y="6"/>
                    </a:lnTo>
                    <a:lnTo>
                      <a:pt x="0" y="0"/>
                    </a:lnTo>
                    <a:close/>
                  </a:path>
                </a:pathLst>
              </a:custGeom>
              <a:solidFill>
                <a:schemeClr val="accent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sp>
            <p:nvSpPr>
              <p:cNvPr id="22657" name="Freeform 362"/>
              <p:cNvSpPr>
                <a:spLocks noChangeArrowheads="1"/>
              </p:cNvSpPr>
              <p:nvPr/>
            </p:nvSpPr>
            <p:spPr bwMode="auto">
              <a:xfrm>
                <a:off x="282575" y="625475"/>
                <a:ext cx="1588" cy="19050"/>
              </a:xfrm>
              <a:custGeom>
                <a:avLst/>
                <a:gdLst>
                  <a:gd name="T0" fmla="*/ 0 w 1588"/>
                  <a:gd name="T1" fmla="*/ 0 h 12"/>
                  <a:gd name="T2" fmla="*/ 0 w 1588"/>
                  <a:gd name="T3" fmla="*/ 0 h 12"/>
                  <a:gd name="T4" fmla="*/ 0 w 1588"/>
                  <a:gd name="T5" fmla="*/ 2147483646 h 12"/>
                  <a:gd name="T6" fmla="*/ 0 w 1588"/>
                  <a:gd name="T7" fmla="*/ 2147483646 h 12"/>
                  <a:gd name="T8" fmla="*/ 0 w 1588"/>
                  <a:gd name="T9" fmla="*/ 2147483646 h 12"/>
                  <a:gd name="T10" fmla="*/ 0 w 1588"/>
                  <a:gd name="T11" fmla="*/ 0 h 12"/>
                  <a:gd name="T12" fmla="*/ 0 w 1588"/>
                  <a:gd name="T13" fmla="*/ 0 h 12"/>
                  <a:gd name="T14" fmla="*/ 0 60000 65536"/>
                  <a:gd name="T15" fmla="*/ 0 60000 65536"/>
                  <a:gd name="T16" fmla="*/ 0 60000 65536"/>
                  <a:gd name="T17" fmla="*/ 0 60000 65536"/>
                  <a:gd name="T18" fmla="*/ 0 60000 65536"/>
                  <a:gd name="T19" fmla="*/ 0 60000 65536"/>
                  <a:gd name="T20" fmla="*/ 0 60000 65536"/>
                  <a:gd name="T21" fmla="*/ 0 w 1588"/>
                  <a:gd name="T22" fmla="*/ 0 h 12"/>
                  <a:gd name="T23" fmla="*/ 1588 w 1588"/>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88" h="12">
                    <a:moveTo>
                      <a:pt x="0" y="0"/>
                    </a:moveTo>
                    <a:lnTo>
                      <a:pt x="0" y="0"/>
                    </a:lnTo>
                    <a:lnTo>
                      <a:pt x="0" y="12"/>
                    </a:lnTo>
                    <a:lnTo>
                      <a:pt x="0" y="6"/>
                    </a:lnTo>
                    <a:lnTo>
                      <a:pt x="0" y="0"/>
                    </a:lnTo>
                    <a:close/>
                  </a:path>
                </a:pathLst>
              </a:custGeom>
              <a:solidFill>
                <a:schemeClr val="accent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sp>
            <p:nvSpPr>
              <p:cNvPr id="22658" name="Rectangle 363"/>
              <p:cNvSpPr>
                <a:spLocks noChangeArrowheads="1"/>
              </p:cNvSpPr>
              <p:nvPr/>
            </p:nvSpPr>
            <p:spPr bwMode="auto">
              <a:xfrm>
                <a:off x="273050" y="625475"/>
                <a:ext cx="1588" cy="1588"/>
              </a:xfrm>
              <a:prstGeom prst="rect">
                <a:avLst/>
              </a:prstGeom>
              <a:solidFill>
                <a:schemeClr val="accent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None/>
                </a:pPr>
                <a:endParaRPr lang="zh-CN" altLang="zh-CN" sz="1400">
                  <a:solidFill>
                    <a:srgbClr val="FFFFFF"/>
                  </a:solidFill>
                  <a:sym typeface="MS PGothic" panose="020B0600070205080204" pitchFamily="34" charset="-128"/>
                </a:endParaRPr>
              </a:p>
            </p:txBody>
          </p:sp>
          <p:sp>
            <p:nvSpPr>
              <p:cNvPr id="4" name="Freeform 364"/>
              <p:cNvSpPr>
                <a:spLocks noChangeArrowheads="1"/>
              </p:cNvSpPr>
              <p:nvPr/>
            </p:nvSpPr>
            <p:spPr bwMode="auto">
              <a:xfrm>
                <a:off x="282575" y="625475"/>
                <a:ext cx="1588" cy="19050"/>
              </a:xfrm>
              <a:custGeom>
                <a:avLst/>
                <a:gdLst>
                  <a:gd name="T0" fmla="*/ 0 w 1588"/>
                  <a:gd name="T1" fmla="*/ 0 h 12"/>
                  <a:gd name="T2" fmla="*/ 0 w 1588"/>
                  <a:gd name="T3" fmla="*/ 0 h 12"/>
                  <a:gd name="T4" fmla="*/ 0 w 1588"/>
                  <a:gd name="T5" fmla="*/ 2147483646 h 12"/>
                  <a:gd name="T6" fmla="*/ 0 w 1588"/>
                  <a:gd name="T7" fmla="*/ 2147483646 h 12"/>
                  <a:gd name="T8" fmla="*/ 0 w 1588"/>
                  <a:gd name="T9" fmla="*/ 2147483646 h 12"/>
                  <a:gd name="T10" fmla="*/ 0 w 1588"/>
                  <a:gd name="T11" fmla="*/ 0 h 12"/>
                  <a:gd name="T12" fmla="*/ 0 w 1588"/>
                  <a:gd name="T13" fmla="*/ 0 h 12"/>
                  <a:gd name="T14" fmla="*/ 0 60000 65536"/>
                  <a:gd name="T15" fmla="*/ 0 60000 65536"/>
                  <a:gd name="T16" fmla="*/ 0 60000 65536"/>
                  <a:gd name="T17" fmla="*/ 0 60000 65536"/>
                  <a:gd name="T18" fmla="*/ 0 60000 65536"/>
                  <a:gd name="T19" fmla="*/ 0 60000 65536"/>
                  <a:gd name="T20" fmla="*/ 0 60000 65536"/>
                  <a:gd name="T21" fmla="*/ 0 w 1588"/>
                  <a:gd name="T22" fmla="*/ 0 h 12"/>
                  <a:gd name="T23" fmla="*/ 1588 w 1588"/>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88" h="12">
                    <a:moveTo>
                      <a:pt x="0" y="0"/>
                    </a:moveTo>
                    <a:lnTo>
                      <a:pt x="0" y="0"/>
                    </a:lnTo>
                    <a:lnTo>
                      <a:pt x="0" y="12"/>
                    </a:lnTo>
                    <a:lnTo>
                      <a:pt x="0" y="0"/>
                    </a:lnTo>
                    <a:close/>
                  </a:path>
                </a:pathLst>
              </a:custGeom>
              <a:solidFill>
                <a:schemeClr val="accent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sp>
            <p:nvSpPr>
              <p:cNvPr id="22660" name="Freeform 365"/>
              <p:cNvSpPr>
                <a:spLocks noChangeArrowheads="1"/>
              </p:cNvSpPr>
              <p:nvPr/>
            </p:nvSpPr>
            <p:spPr bwMode="auto">
              <a:xfrm>
                <a:off x="231775" y="625475"/>
                <a:ext cx="11113" cy="9525"/>
              </a:xfrm>
              <a:custGeom>
                <a:avLst/>
                <a:gdLst>
                  <a:gd name="T0" fmla="*/ 2147483646 w 7"/>
                  <a:gd name="T1" fmla="*/ 2147483646 h 6"/>
                  <a:gd name="T2" fmla="*/ 2147483646 w 7"/>
                  <a:gd name="T3" fmla="*/ 2147483646 h 6"/>
                  <a:gd name="T4" fmla="*/ 0 w 7"/>
                  <a:gd name="T5" fmla="*/ 2147483646 h 6"/>
                  <a:gd name="T6" fmla="*/ 0 w 7"/>
                  <a:gd name="T7" fmla="*/ 2147483646 h 6"/>
                  <a:gd name="T8" fmla="*/ 0 w 7"/>
                  <a:gd name="T9" fmla="*/ 2147483646 h 6"/>
                  <a:gd name="T10" fmla="*/ 0 w 7"/>
                  <a:gd name="T11" fmla="*/ 2147483646 h 6"/>
                  <a:gd name="T12" fmla="*/ 0 w 7"/>
                  <a:gd name="T13" fmla="*/ 2147483646 h 6"/>
                  <a:gd name="T14" fmla="*/ 2147483646 w 7"/>
                  <a:gd name="T15" fmla="*/ 2147483646 h 6"/>
                  <a:gd name="T16" fmla="*/ 2147483646 w 7"/>
                  <a:gd name="T17" fmla="*/ 2147483646 h 6"/>
                  <a:gd name="T18" fmla="*/ 2147483646 w 7"/>
                  <a:gd name="T19" fmla="*/ 0 h 6"/>
                  <a:gd name="T20" fmla="*/ 2147483646 w 7"/>
                  <a:gd name="T21" fmla="*/ 0 h 6"/>
                  <a:gd name="T22" fmla="*/ 2147483646 w 7"/>
                  <a:gd name="T23" fmla="*/ 2147483646 h 6"/>
                  <a:gd name="T24" fmla="*/ 2147483646 w 7"/>
                  <a:gd name="T25" fmla="*/ 2147483646 h 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
                  <a:gd name="T40" fmla="*/ 0 h 6"/>
                  <a:gd name="T41" fmla="*/ 7 w 7"/>
                  <a:gd name="T42" fmla="*/ 6 h 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 h="6">
                    <a:moveTo>
                      <a:pt x="7" y="6"/>
                    </a:moveTo>
                    <a:lnTo>
                      <a:pt x="7" y="6"/>
                    </a:lnTo>
                    <a:lnTo>
                      <a:pt x="0" y="6"/>
                    </a:lnTo>
                    <a:lnTo>
                      <a:pt x="7" y="6"/>
                    </a:lnTo>
                    <a:lnTo>
                      <a:pt x="7" y="0"/>
                    </a:lnTo>
                    <a:lnTo>
                      <a:pt x="7" y="6"/>
                    </a:lnTo>
                    <a:close/>
                  </a:path>
                </a:pathLst>
              </a:custGeom>
              <a:solidFill>
                <a:schemeClr val="accent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sp>
            <p:nvSpPr>
              <p:cNvPr id="22661" name="Freeform 366"/>
              <p:cNvSpPr>
                <a:spLocks noChangeArrowheads="1"/>
              </p:cNvSpPr>
              <p:nvPr/>
            </p:nvSpPr>
            <p:spPr bwMode="auto">
              <a:xfrm>
                <a:off x="292100" y="625475"/>
                <a:ext cx="1588" cy="9525"/>
              </a:xfrm>
              <a:custGeom>
                <a:avLst/>
                <a:gdLst>
                  <a:gd name="T0" fmla="*/ 0 w 1588"/>
                  <a:gd name="T1" fmla="*/ 2147483646 h 6"/>
                  <a:gd name="T2" fmla="*/ 0 w 1588"/>
                  <a:gd name="T3" fmla="*/ 2147483646 h 6"/>
                  <a:gd name="T4" fmla="*/ 0 w 1588"/>
                  <a:gd name="T5" fmla="*/ 0 h 6"/>
                  <a:gd name="T6" fmla="*/ 0 w 1588"/>
                  <a:gd name="T7" fmla="*/ 0 h 6"/>
                  <a:gd name="T8" fmla="*/ 0 w 1588"/>
                  <a:gd name="T9" fmla="*/ 2147483646 h 6"/>
                  <a:gd name="T10" fmla="*/ 0 w 1588"/>
                  <a:gd name="T11" fmla="*/ 2147483646 h 6"/>
                  <a:gd name="T12" fmla="*/ 0 60000 65536"/>
                  <a:gd name="T13" fmla="*/ 0 60000 65536"/>
                  <a:gd name="T14" fmla="*/ 0 60000 65536"/>
                  <a:gd name="T15" fmla="*/ 0 60000 65536"/>
                  <a:gd name="T16" fmla="*/ 0 60000 65536"/>
                  <a:gd name="T17" fmla="*/ 0 60000 65536"/>
                  <a:gd name="T18" fmla="*/ 0 w 1588"/>
                  <a:gd name="T19" fmla="*/ 0 h 6"/>
                  <a:gd name="T20" fmla="*/ 1588 w 1588"/>
                  <a:gd name="T21" fmla="*/ 6 h 6"/>
                </a:gdLst>
                <a:ahLst/>
                <a:cxnLst>
                  <a:cxn ang="T12">
                    <a:pos x="T0" y="T1"/>
                  </a:cxn>
                  <a:cxn ang="T13">
                    <a:pos x="T2" y="T3"/>
                  </a:cxn>
                  <a:cxn ang="T14">
                    <a:pos x="T4" y="T5"/>
                  </a:cxn>
                  <a:cxn ang="T15">
                    <a:pos x="T6" y="T7"/>
                  </a:cxn>
                  <a:cxn ang="T16">
                    <a:pos x="T8" y="T9"/>
                  </a:cxn>
                  <a:cxn ang="T17">
                    <a:pos x="T10" y="T11"/>
                  </a:cxn>
                </a:cxnLst>
                <a:rect l="T18" t="T19" r="T20" b="T21"/>
                <a:pathLst>
                  <a:path w="1588" h="6">
                    <a:moveTo>
                      <a:pt x="0" y="6"/>
                    </a:moveTo>
                    <a:lnTo>
                      <a:pt x="0" y="6"/>
                    </a:lnTo>
                    <a:lnTo>
                      <a:pt x="0" y="0"/>
                    </a:lnTo>
                    <a:lnTo>
                      <a:pt x="0" y="6"/>
                    </a:lnTo>
                    <a:close/>
                  </a:path>
                </a:pathLst>
              </a:custGeom>
              <a:solidFill>
                <a:schemeClr val="accent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sp>
            <p:nvSpPr>
              <p:cNvPr id="5" name="Freeform 367"/>
              <p:cNvSpPr>
                <a:spLocks noChangeArrowheads="1"/>
              </p:cNvSpPr>
              <p:nvPr/>
            </p:nvSpPr>
            <p:spPr bwMode="auto">
              <a:xfrm>
                <a:off x="292100" y="625475"/>
                <a:ext cx="11113" cy="9525"/>
              </a:xfrm>
              <a:custGeom>
                <a:avLst/>
                <a:gdLst>
                  <a:gd name="T0" fmla="*/ 0 w 7"/>
                  <a:gd name="T1" fmla="*/ 0 h 6"/>
                  <a:gd name="T2" fmla="*/ 0 w 7"/>
                  <a:gd name="T3" fmla="*/ 0 h 6"/>
                  <a:gd name="T4" fmla="*/ 2147483646 w 7"/>
                  <a:gd name="T5" fmla="*/ 2147483646 h 6"/>
                  <a:gd name="T6" fmla="*/ 2147483646 w 7"/>
                  <a:gd name="T7" fmla="*/ 2147483646 h 6"/>
                  <a:gd name="T8" fmla="*/ 2147483646 w 7"/>
                  <a:gd name="T9" fmla="*/ 2147483646 h 6"/>
                  <a:gd name="T10" fmla="*/ 0 w 7"/>
                  <a:gd name="T11" fmla="*/ 0 h 6"/>
                  <a:gd name="T12" fmla="*/ 0 w 7"/>
                  <a:gd name="T13" fmla="*/ 0 h 6"/>
                  <a:gd name="T14" fmla="*/ 0 60000 65536"/>
                  <a:gd name="T15" fmla="*/ 0 60000 65536"/>
                  <a:gd name="T16" fmla="*/ 0 60000 65536"/>
                  <a:gd name="T17" fmla="*/ 0 60000 65536"/>
                  <a:gd name="T18" fmla="*/ 0 60000 65536"/>
                  <a:gd name="T19" fmla="*/ 0 60000 65536"/>
                  <a:gd name="T20" fmla="*/ 0 60000 65536"/>
                  <a:gd name="T21" fmla="*/ 0 w 7"/>
                  <a:gd name="T22" fmla="*/ 0 h 6"/>
                  <a:gd name="T23" fmla="*/ 7 w 7"/>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6">
                    <a:moveTo>
                      <a:pt x="0" y="0"/>
                    </a:moveTo>
                    <a:lnTo>
                      <a:pt x="0" y="0"/>
                    </a:lnTo>
                    <a:lnTo>
                      <a:pt x="7" y="6"/>
                    </a:lnTo>
                    <a:lnTo>
                      <a:pt x="0" y="0"/>
                    </a:lnTo>
                    <a:close/>
                  </a:path>
                </a:pathLst>
              </a:custGeom>
              <a:solidFill>
                <a:schemeClr val="accent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sp>
            <p:nvSpPr>
              <p:cNvPr id="22663" name="Freeform 368"/>
              <p:cNvSpPr>
                <a:spLocks noChangeArrowheads="1"/>
              </p:cNvSpPr>
              <p:nvPr/>
            </p:nvSpPr>
            <p:spPr bwMode="auto">
              <a:xfrm>
                <a:off x="261938" y="635000"/>
                <a:ext cx="1587" cy="9525"/>
              </a:xfrm>
              <a:custGeom>
                <a:avLst/>
                <a:gdLst>
                  <a:gd name="T0" fmla="*/ 0 w 1588"/>
                  <a:gd name="T1" fmla="*/ 0 h 6"/>
                  <a:gd name="T2" fmla="*/ 0 w 1588"/>
                  <a:gd name="T3" fmla="*/ 0 h 6"/>
                  <a:gd name="T4" fmla="*/ 0 w 1588"/>
                  <a:gd name="T5" fmla="*/ 2147483646 h 6"/>
                  <a:gd name="T6" fmla="*/ 0 w 1588"/>
                  <a:gd name="T7" fmla="*/ 2147483646 h 6"/>
                  <a:gd name="T8" fmla="*/ 0 w 1588"/>
                  <a:gd name="T9" fmla="*/ 2147483646 h 6"/>
                  <a:gd name="T10" fmla="*/ 0 w 1588"/>
                  <a:gd name="T11" fmla="*/ 0 h 6"/>
                  <a:gd name="T12" fmla="*/ 0 w 1588"/>
                  <a:gd name="T13" fmla="*/ 0 h 6"/>
                  <a:gd name="T14" fmla="*/ 0 60000 65536"/>
                  <a:gd name="T15" fmla="*/ 0 60000 65536"/>
                  <a:gd name="T16" fmla="*/ 0 60000 65536"/>
                  <a:gd name="T17" fmla="*/ 0 60000 65536"/>
                  <a:gd name="T18" fmla="*/ 0 60000 65536"/>
                  <a:gd name="T19" fmla="*/ 0 60000 65536"/>
                  <a:gd name="T20" fmla="*/ 0 60000 65536"/>
                  <a:gd name="T21" fmla="*/ 0 w 1588"/>
                  <a:gd name="T22" fmla="*/ 0 h 6"/>
                  <a:gd name="T23" fmla="*/ 1588 w 1588"/>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88" h="6">
                    <a:moveTo>
                      <a:pt x="0" y="0"/>
                    </a:moveTo>
                    <a:lnTo>
                      <a:pt x="0" y="0"/>
                    </a:lnTo>
                    <a:lnTo>
                      <a:pt x="0" y="6"/>
                    </a:lnTo>
                    <a:lnTo>
                      <a:pt x="0" y="0"/>
                    </a:lnTo>
                    <a:close/>
                  </a:path>
                </a:pathLst>
              </a:custGeom>
              <a:solidFill>
                <a:schemeClr val="accent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sp>
            <p:nvSpPr>
              <p:cNvPr id="22664" name="Freeform 369"/>
              <p:cNvSpPr>
                <a:spLocks noChangeArrowheads="1"/>
              </p:cNvSpPr>
              <p:nvPr/>
            </p:nvSpPr>
            <p:spPr bwMode="auto">
              <a:xfrm>
                <a:off x="273050" y="635000"/>
                <a:ext cx="1588" cy="9525"/>
              </a:xfrm>
              <a:custGeom>
                <a:avLst/>
                <a:gdLst>
                  <a:gd name="T0" fmla="*/ 0 w 1588"/>
                  <a:gd name="T1" fmla="*/ 0 h 6"/>
                  <a:gd name="T2" fmla="*/ 0 w 1588"/>
                  <a:gd name="T3" fmla="*/ 0 h 6"/>
                  <a:gd name="T4" fmla="*/ 0 w 1588"/>
                  <a:gd name="T5" fmla="*/ 2147483646 h 6"/>
                  <a:gd name="T6" fmla="*/ 0 w 1588"/>
                  <a:gd name="T7" fmla="*/ 2147483646 h 6"/>
                  <a:gd name="T8" fmla="*/ 0 w 1588"/>
                  <a:gd name="T9" fmla="*/ 2147483646 h 6"/>
                  <a:gd name="T10" fmla="*/ 0 w 1588"/>
                  <a:gd name="T11" fmla="*/ 0 h 6"/>
                  <a:gd name="T12" fmla="*/ 0 w 1588"/>
                  <a:gd name="T13" fmla="*/ 0 h 6"/>
                  <a:gd name="T14" fmla="*/ 0 60000 65536"/>
                  <a:gd name="T15" fmla="*/ 0 60000 65536"/>
                  <a:gd name="T16" fmla="*/ 0 60000 65536"/>
                  <a:gd name="T17" fmla="*/ 0 60000 65536"/>
                  <a:gd name="T18" fmla="*/ 0 60000 65536"/>
                  <a:gd name="T19" fmla="*/ 0 60000 65536"/>
                  <a:gd name="T20" fmla="*/ 0 60000 65536"/>
                  <a:gd name="T21" fmla="*/ 0 w 1588"/>
                  <a:gd name="T22" fmla="*/ 0 h 6"/>
                  <a:gd name="T23" fmla="*/ 1588 w 1588"/>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88" h="6">
                    <a:moveTo>
                      <a:pt x="0" y="0"/>
                    </a:moveTo>
                    <a:lnTo>
                      <a:pt x="0" y="0"/>
                    </a:lnTo>
                    <a:lnTo>
                      <a:pt x="0" y="6"/>
                    </a:lnTo>
                    <a:lnTo>
                      <a:pt x="0" y="0"/>
                    </a:lnTo>
                    <a:close/>
                  </a:path>
                </a:pathLst>
              </a:custGeom>
              <a:solidFill>
                <a:schemeClr val="accent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sp>
            <p:nvSpPr>
              <p:cNvPr id="6" name="Freeform 370"/>
              <p:cNvSpPr>
                <a:spLocks noChangeArrowheads="1"/>
              </p:cNvSpPr>
              <p:nvPr/>
            </p:nvSpPr>
            <p:spPr bwMode="auto">
              <a:xfrm>
                <a:off x="433388" y="635000"/>
                <a:ext cx="1587" cy="9525"/>
              </a:xfrm>
              <a:custGeom>
                <a:avLst/>
                <a:gdLst>
                  <a:gd name="T0" fmla="*/ 0 w 1588"/>
                  <a:gd name="T1" fmla="*/ 0 h 6"/>
                  <a:gd name="T2" fmla="*/ 0 w 1588"/>
                  <a:gd name="T3" fmla="*/ 0 h 6"/>
                  <a:gd name="T4" fmla="*/ 0 w 1588"/>
                  <a:gd name="T5" fmla="*/ 2147483646 h 6"/>
                  <a:gd name="T6" fmla="*/ 0 w 1588"/>
                  <a:gd name="T7" fmla="*/ 2147483646 h 6"/>
                  <a:gd name="T8" fmla="*/ 0 w 1588"/>
                  <a:gd name="T9" fmla="*/ 2147483646 h 6"/>
                  <a:gd name="T10" fmla="*/ 0 w 1588"/>
                  <a:gd name="T11" fmla="*/ 0 h 6"/>
                  <a:gd name="T12" fmla="*/ 0 w 1588"/>
                  <a:gd name="T13" fmla="*/ 0 h 6"/>
                  <a:gd name="T14" fmla="*/ 0 60000 65536"/>
                  <a:gd name="T15" fmla="*/ 0 60000 65536"/>
                  <a:gd name="T16" fmla="*/ 0 60000 65536"/>
                  <a:gd name="T17" fmla="*/ 0 60000 65536"/>
                  <a:gd name="T18" fmla="*/ 0 60000 65536"/>
                  <a:gd name="T19" fmla="*/ 0 60000 65536"/>
                  <a:gd name="T20" fmla="*/ 0 60000 65536"/>
                  <a:gd name="T21" fmla="*/ 0 w 1588"/>
                  <a:gd name="T22" fmla="*/ 0 h 6"/>
                  <a:gd name="T23" fmla="*/ 1588 w 1588"/>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88" h="6">
                    <a:moveTo>
                      <a:pt x="0" y="0"/>
                    </a:moveTo>
                    <a:lnTo>
                      <a:pt x="0" y="0"/>
                    </a:lnTo>
                    <a:lnTo>
                      <a:pt x="0" y="6"/>
                    </a:lnTo>
                    <a:lnTo>
                      <a:pt x="0" y="0"/>
                    </a:lnTo>
                    <a:close/>
                  </a:path>
                </a:pathLst>
              </a:custGeom>
              <a:solidFill>
                <a:schemeClr val="accent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sp>
            <p:nvSpPr>
              <p:cNvPr id="22666" name="Oval 371"/>
              <p:cNvSpPr>
                <a:spLocks noChangeArrowheads="1"/>
              </p:cNvSpPr>
              <p:nvPr/>
            </p:nvSpPr>
            <p:spPr bwMode="auto">
              <a:xfrm>
                <a:off x="242888" y="635000"/>
                <a:ext cx="1587" cy="9525"/>
              </a:xfrm>
              <a:prstGeom prst="ellipse">
                <a:avLst/>
              </a:prstGeom>
              <a:solidFill>
                <a:schemeClr val="accent1"/>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None/>
                </a:pPr>
                <a:endParaRPr lang="zh-CN" altLang="zh-CN" sz="1400">
                  <a:solidFill>
                    <a:srgbClr val="FFFFFF"/>
                  </a:solidFill>
                  <a:sym typeface="MS PGothic" panose="020B0600070205080204" pitchFamily="34" charset="-128"/>
                </a:endParaRPr>
              </a:p>
            </p:txBody>
          </p:sp>
          <p:sp>
            <p:nvSpPr>
              <p:cNvPr id="22667" name="Freeform 372"/>
              <p:cNvSpPr>
                <a:spLocks noChangeArrowheads="1"/>
              </p:cNvSpPr>
              <p:nvPr/>
            </p:nvSpPr>
            <p:spPr bwMode="auto">
              <a:xfrm>
                <a:off x="433388" y="644525"/>
                <a:ext cx="1587"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w 1588"/>
                  <a:gd name="T13" fmla="*/ 0 h 1588"/>
                  <a:gd name="T14" fmla="*/ 0 60000 65536"/>
                  <a:gd name="T15" fmla="*/ 0 60000 65536"/>
                  <a:gd name="T16" fmla="*/ 0 60000 65536"/>
                  <a:gd name="T17" fmla="*/ 0 60000 65536"/>
                  <a:gd name="T18" fmla="*/ 0 60000 65536"/>
                  <a:gd name="T19" fmla="*/ 0 60000 65536"/>
                  <a:gd name="T20" fmla="*/ 0 60000 65536"/>
                  <a:gd name="T21" fmla="*/ 0 w 1588"/>
                  <a:gd name="T22" fmla="*/ 0 h 1588"/>
                  <a:gd name="T23" fmla="*/ 1588 w 1588"/>
                  <a:gd name="T24" fmla="*/ 1588 h 15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88" h="1588">
                    <a:moveTo>
                      <a:pt x="0" y="0"/>
                    </a:moveTo>
                    <a:lnTo>
                      <a:pt x="0" y="0"/>
                    </a:lnTo>
                    <a:close/>
                  </a:path>
                </a:pathLst>
              </a:custGeom>
              <a:solidFill>
                <a:schemeClr val="accent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sp>
            <p:nvSpPr>
              <p:cNvPr id="7" name="Rectangle 373"/>
              <p:cNvSpPr>
                <a:spLocks noChangeArrowheads="1"/>
              </p:cNvSpPr>
              <p:nvPr/>
            </p:nvSpPr>
            <p:spPr bwMode="auto">
              <a:xfrm>
                <a:off x="303213" y="644525"/>
                <a:ext cx="1587" cy="1588"/>
              </a:xfrm>
              <a:prstGeom prst="rect">
                <a:avLst/>
              </a:prstGeom>
              <a:solidFill>
                <a:schemeClr val="accent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None/>
                </a:pPr>
                <a:endParaRPr lang="zh-CN" altLang="zh-CN" sz="1400">
                  <a:solidFill>
                    <a:srgbClr val="FFFFFF"/>
                  </a:solidFill>
                  <a:sym typeface="MS PGothic" panose="020B0600070205080204" pitchFamily="34" charset="-128"/>
                </a:endParaRPr>
              </a:p>
            </p:txBody>
          </p:sp>
          <p:sp>
            <p:nvSpPr>
              <p:cNvPr id="22669" name="Freeform 380"/>
              <p:cNvSpPr>
                <a:spLocks noChangeArrowheads="1"/>
              </p:cNvSpPr>
              <p:nvPr/>
            </p:nvSpPr>
            <p:spPr bwMode="auto">
              <a:xfrm>
                <a:off x="968375" y="373063"/>
                <a:ext cx="261938" cy="331787"/>
              </a:xfrm>
              <a:custGeom>
                <a:avLst/>
                <a:gdLst>
                  <a:gd name="T0" fmla="*/ 2147483646 w 165"/>
                  <a:gd name="T1" fmla="*/ 2147483646 h 209"/>
                  <a:gd name="T2" fmla="*/ 2147483646 w 165"/>
                  <a:gd name="T3" fmla="*/ 2147483646 h 209"/>
                  <a:gd name="T4" fmla="*/ 2147483646 w 165"/>
                  <a:gd name="T5" fmla="*/ 0 h 209"/>
                  <a:gd name="T6" fmla="*/ 2147483646 w 165"/>
                  <a:gd name="T7" fmla="*/ 0 h 209"/>
                  <a:gd name="T8" fmla="*/ 2147483646 w 165"/>
                  <a:gd name="T9" fmla="*/ 2147483646 h 209"/>
                  <a:gd name="T10" fmla="*/ 2147483646 w 165"/>
                  <a:gd name="T11" fmla="*/ 2147483646 h 209"/>
                  <a:gd name="T12" fmla="*/ 2147483646 w 165"/>
                  <a:gd name="T13" fmla="*/ 2147483646 h 209"/>
                  <a:gd name="T14" fmla="*/ 2147483646 w 165"/>
                  <a:gd name="T15" fmla="*/ 2147483646 h 209"/>
                  <a:gd name="T16" fmla="*/ 2147483646 w 165"/>
                  <a:gd name="T17" fmla="*/ 2147483646 h 209"/>
                  <a:gd name="T18" fmla="*/ 2147483646 w 165"/>
                  <a:gd name="T19" fmla="*/ 2147483646 h 209"/>
                  <a:gd name="T20" fmla="*/ 2147483646 w 165"/>
                  <a:gd name="T21" fmla="*/ 2147483646 h 209"/>
                  <a:gd name="T22" fmla="*/ 2147483646 w 165"/>
                  <a:gd name="T23" fmla="*/ 2147483646 h 209"/>
                  <a:gd name="T24" fmla="*/ 2147483646 w 165"/>
                  <a:gd name="T25" fmla="*/ 2147483646 h 209"/>
                  <a:gd name="T26" fmla="*/ 2147483646 w 165"/>
                  <a:gd name="T27" fmla="*/ 2147483646 h 209"/>
                  <a:gd name="T28" fmla="*/ 0 w 165"/>
                  <a:gd name="T29" fmla="*/ 2147483646 h 209"/>
                  <a:gd name="T30" fmla="*/ 2147483646 w 165"/>
                  <a:gd name="T31" fmla="*/ 2147483646 h 209"/>
                  <a:gd name="T32" fmla="*/ 2147483646 w 165"/>
                  <a:gd name="T33" fmla="*/ 2147483646 h 209"/>
                  <a:gd name="T34" fmla="*/ 2147483646 w 165"/>
                  <a:gd name="T35" fmla="*/ 2147483646 h 209"/>
                  <a:gd name="T36" fmla="*/ 2147483646 w 165"/>
                  <a:gd name="T37" fmla="*/ 2147483646 h 209"/>
                  <a:gd name="T38" fmla="*/ 2147483646 w 165"/>
                  <a:gd name="T39" fmla="*/ 2147483646 h 209"/>
                  <a:gd name="T40" fmla="*/ 2147483646 w 165"/>
                  <a:gd name="T41" fmla="*/ 2147483646 h 209"/>
                  <a:gd name="T42" fmla="*/ 2147483646 w 165"/>
                  <a:gd name="T43" fmla="*/ 2147483646 h 209"/>
                  <a:gd name="T44" fmla="*/ 2147483646 w 165"/>
                  <a:gd name="T45" fmla="*/ 2147483646 h 209"/>
                  <a:gd name="T46" fmla="*/ 2147483646 w 165"/>
                  <a:gd name="T47" fmla="*/ 2147483646 h 209"/>
                  <a:gd name="T48" fmla="*/ 2147483646 w 165"/>
                  <a:gd name="T49" fmla="*/ 2147483646 h 209"/>
                  <a:gd name="T50" fmla="*/ 2147483646 w 165"/>
                  <a:gd name="T51" fmla="*/ 2147483646 h 209"/>
                  <a:gd name="T52" fmla="*/ 2147483646 w 165"/>
                  <a:gd name="T53" fmla="*/ 2147483646 h 209"/>
                  <a:gd name="T54" fmla="*/ 2147483646 w 165"/>
                  <a:gd name="T55" fmla="*/ 2147483646 h 209"/>
                  <a:gd name="T56" fmla="*/ 2147483646 w 165"/>
                  <a:gd name="T57" fmla="*/ 2147483646 h 209"/>
                  <a:gd name="T58" fmla="*/ 2147483646 w 165"/>
                  <a:gd name="T59" fmla="*/ 2147483646 h 209"/>
                  <a:gd name="T60" fmla="*/ 2147483646 w 165"/>
                  <a:gd name="T61" fmla="*/ 2147483646 h 209"/>
                  <a:gd name="T62" fmla="*/ 2147483646 w 165"/>
                  <a:gd name="T63" fmla="*/ 2147483646 h 209"/>
                  <a:gd name="T64" fmla="*/ 2147483646 w 165"/>
                  <a:gd name="T65" fmla="*/ 2147483646 h 209"/>
                  <a:gd name="T66" fmla="*/ 2147483646 w 165"/>
                  <a:gd name="T67" fmla="*/ 2147483646 h 209"/>
                  <a:gd name="T68" fmla="*/ 2147483646 w 165"/>
                  <a:gd name="T69" fmla="*/ 2147483646 h 209"/>
                  <a:gd name="T70" fmla="*/ 2147483646 w 165"/>
                  <a:gd name="T71" fmla="*/ 2147483646 h 209"/>
                  <a:gd name="T72" fmla="*/ 2147483646 w 165"/>
                  <a:gd name="T73" fmla="*/ 2147483646 h 209"/>
                  <a:gd name="T74" fmla="*/ 2147483646 w 165"/>
                  <a:gd name="T75" fmla="*/ 2147483646 h 209"/>
                  <a:gd name="T76" fmla="*/ 2147483646 w 165"/>
                  <a:gd name="T77" fmla="*/ 2147483646 h 209"/>
                  <a:gd name="T78" fmla="*/ 2147483646 w 165"/>
                  <a:gd name="T79" fmla="*/ 2147483646 h 209"/>
                  <a:gd name="T80" fmla="*/ 2147483646 w 165"/>
                  <a:gd name="T81" fmla="*/ 2147483646 h 209"/>
                  <a:gd name="T82" fmla="*/ 2147483646 w 165"/>
                  <a:gd name="T83" fmla="*/ 2147483646 h 209"/>
                  <a:gd name="T84" fmla="*/ 2147483646 w 165"/>
                  <a:gd name="T85" fmla="*/ 2147483646 h 209"/>
                  <a:gd name="T86" fmla="*/ 2147483646 w 165"/>
                  <a:gd name="T87" fmla="*/ 0 h 209"/>
                  <a:gd name="T88" fmla="*/ 2147483646 w 165"/>
                  <a:gd name="T89" fmla="*/ 0 h 209"/>
                  <a:gd name="T90" fmla="*/ 2147483646 w 165"/>
                  <a:gd name="T91" fmla="*/ 2147483646 h 20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65"/>
                  <a:gd name="T139" fmla="*/ 0 h 209"/>
                  <a:gd name="T140" fmla="*/ 165 w 165"/>
                  <a:gd name="T141" fmla="*/ 209 h 20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65" h="209">
                    <a:moveTo>
                      <a:pt x="89" y="6"/>
                    </a:moveTo>
                    <a:lnTo>
                      <a:pt x="89" y="6"/>
                    </a:lnTo>
                    <a:lnTo>
                      <a:pt x="63" y="0"/>
                    </a:lnTo>
                    <a:lnTo>
                      <a:pt x="57" y="6"/>
                    </a:lnTo>
                    <a:lnTo>
                      <a:pt x="51" y="13"/>
                    </a:lnTo>
                    <a:lnTo>
                      <a:pt x="32" y="38"/>
                    </a:lnTo>
                    <a:lnTo>
                      <a:pt x="25" y="70"/>
                    </a:lnTo>
                    <a:lnTo>
                      <a:pt x="25" y="101"/>
                    </a:lnTo>
                    <a:lnTo>
                      <a:pt x="19" y="133"/>
                    </a:lnTo>
                    <a:lnTo>
                      <a:pt x="6" y="159"/>
                    </a:lnTo>
                    <a:lnTo>
                      <a:pt x="0" y="178"/>
                    </a:lnTo>
                    <a:lnTo>
                      <a:pt x="6" y="197"/>
                    </a:lnTo>
                    <a:lnTo>
                      <a:pt x="25" y="209"/>
                    </a:lnTo>
                    <a:lnTo>
                      <a:pt x="38" y="209"/>
                    </a:lnTo>
                    <a:lnTo>
                      <a:pt x="51" y="203"/>
                    </a:lnTo>
                    <a:lnTo>
                      <a:pt x="101" y="203"/>
                    </a:lnTo>
                    <a:lnTo>
                      <a:pt x="152" y="203"/>
                    </a:lnTo>
                    <a:lnTo>
                      <a:pt x="165" y="197"/>
                    </a:lnTo>
                    <a:lnTo>
                      <a:pt x="165" y="178"/>
                    </a:lnTo>
                    <a:lnTo>
                      <a:pt x="159" y="159"/>
                    </a:lnTo>
                    <a:lnTo>
                      <a:pt x="152" y="140"/>
                    </a:lnTo>
                    <a:lnTo>
                      <a:pt x="146" y="127"/>
                    </a:lnTo>
                    <a:lnTo>
                      <a:pt x="140" y="108"/>
                    </a:lnTo>
                    <a:lnTo>
                      <a:pt x="140" y="76"/>
                    </a:lnTo>
                    <a:lnTo>
                      <a:pt x="133" y="38"/>
                    </a:lnTo>
                    <a:lnTo>
                      <a:pt x="133" y="25"/>
                    </a:lnTo>
                    <a:lnTo>
                      <a:pt x="127" y="13"/>
                    </a:lnTo>
                    <a:lnTo>
                      <a:pt x="108" y="6"/>
                    </a:lnTo>
                    <a:lnTo>
                      <a:pt x="95" y="0"/>
                    </a:lnTo>
                    <a:lnTo>
                      <a:pt x="89" y="0"/>
                    </a:lnTo>
                    <a:lnTo>
                      <a:pt x="89" y="6"/>
                    </a:lnTo>
                    <a:close/>
                  </a:path>
                </a:pathLst>
              </a:custGeom>
              <a:solidFill>
                <a:schemeClr val="accent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sp>
            <p:nvSpPr>
              <p:cNvPr id="22670" name="Freeform 381"/>
              <p:cNvSpPr>
                <a:spLocks noChangeArrowheads="1"/>
              </p:cNvSpPr>
              <p:nvPr/>
            </p:nvSpPr>
            <p:spPr bwMode="auto">
              <a:xfrm>
                <a:off x="0" y="282575"/>
                <a:ext cx="1392238" cy="2287588"/>
              </a:xfrm>
              <a:custGeom>
                <a:avLst/>
                <a:gdLst>
                  <a:gd name="T0" fmla="*/ 2147483646 w 877"/>
                  <a:gd name="T1" fmla="*/ 2147483646 h 1441"/>
                  <a:gd name="T2" fmla="*/ 2147483646 w 877"/>
                  <a:gd name="T3" fmla="*/ 2147483646 h 1441"/>
                  <a:gd name="T4" fmla="*/ 2147483646 w 877"/>
                  <a:gd name="T5" fmla="*/ 2147483646 h 1441"/>
                  <a:gd name="T6" fmla="*/ 2147483646 w 877"/>
                  <a:gd name="T7" fmla="*/ 2147483646 h 1441"/>
                  <a:gd name="T8" fmla="*/ 2147483646 w 877"/>
                  <a:gd name="T9" fmla="*/ 2147483646 h 1441"/>
                  <a:gd name="T10" fmla="*/ 2147483646 w 877"/>
                  <a:gd name="T11" fmla="*/ 2147483646 h 1441"/>
                  <a:gd name="T12" fmla="*/ 2147483646 w 877"/>
                  <a:gd name="T13" fmla="*/ 2147483646 h 1441"/>
                  <a:gd name="T14" fmla="*/ 2147483646 w 877"/>
                  <a:gd name="T15" fmla="*/ 2147483646 h 1441"/>
                  <a:gd name="T16" fmla="*/ 2147483646 w 877"/>
                  <a:gd name="T17" fmla="*/ 2147483646 h 1441"/>
                  <a:gd name="T18" fmla="*/ 2147483646 w 877"/>
                  <a:gd name="T19" fmla="*/ 2147483646 h 1441"/>
                  <a:gd name="T20" fmla="*/ 2147483646 w 877"/>
                  <a:gd name="T21" fmla="*/ 2147483646 h 1441"/>
                  <a:gd name="T22" fmla="*/ 2147483646 w 877"/>
                  <a:gd name="T23" fmla="*/ 2147483646 h 1441"/>
                  <a:gd name="T24" fmla="*/ 2147483646 w 877"/>
                  <a:gd name="T25" fmla="*/ 2147483646 h 1441"/>
                  <a:gd name="T26" fmla="*/ 2147483646 w 877"/>
                  <a:gd name="T27" fmla="*/ 2147483646 h 1441"/>
                  <a:gd name="T28" fmla="*/ 2147483646 w 877"/>
                  <a:gd name="T29" fmla="*/ 2147483646 h 1441"/>
                  <a:gd name="T30" fmla="*/ 2147483646 w 877"/>
                  <a:gd name="T31" fmla="*/ 2147483646 h 1441"/>
                  <a:gd name="T32" fmla="*/ 2147483646 w 877"/>
                  <a:gd name="T33" fmla="*/ 2147483646 h 1441"/>
                  <a:gd name="T34" fmla="*/ 2147483646 w 877"/>
                  <a:gd name="T35" fmla="*/ 2147483646 h 1441"/>
                  <a:gd name="T36" fmla="*/ 2147483646 w 877"/>
                  <a:gd name="T37" fmla="*/ 2147483646 h 1441"/>
                  <a:gd name="T38" fmla="*/ 2147483646 w 877"/>
                  <a:gd name="T39" fmla="*/ 2147483646 h 1441"/>
                  <a:gd name="T40" fmla="*/ 2147483646 w 877"/>
                  <a:gd name="T41" fmla="*/ 2147483646 h 1441"/>
                  <a:gd name="T42" fmla="*/ 2147483646 w 877"/>
                  <a:gd name="T43" fmla="*/ 2147483646 h 1441"/>
                  <a:gd name="T44" fmla="*/ 2147483646 w 877"/>
                  <a:gd name="T45" fmla="*/ 2147483646 h 1441"/>
                  <a:gd name="T46" fmla="*/ 2147483646 w 877"/>
                  <a:gd name="T47" fmla="*/ 2147483646 h 1441"/>
                  <a:gd name="T48" fmla="*/ 2147483646 w 877"/>
                  <a:gd name="T49" fmla="*/ 2147483646 h 1441"/>
                  <a:gd name="T50" fmla="*/ 2147483646 w 877"/>
                  <a:gd name="T51" fmla="*/ 2147483646 h 1441"/>
                  <a:gd name="T52" fmla="*/ 2147483646 w 877"/>
                  <a:gd name="T53" fmla="*/ 2147483646 h 1441"/>
                  <a:gd name="T54" fmla="*/ 2147483646 w 877"/>
                  <a:gd name="T55" fmla="*/ 2147483646 h 1441"/>
                  <a:gd name="T56" fmla="*/ 2147483646 w 877"/>
                  <a:gd name="T57" fmla="*/ 2147483646 h 1441"/>
                  <a:gd name="T58" fmla="*/ 2147483646 w 877"/>
                  <a:gd name="T59" fmla="*/ 2147483646 h 1441"/>
                  <a:gd name="T60" fmla="*/ 2147483646 w 877"/>
                  <a:gd name="T61" fmla="*/ 2147483646 h 1441"/>
                  <a:gd name="T62" fmla="*/ 2147483646 w 877"/>
                  <a:gd name="T63" fmla="*/ 2147483646 h 1441"/>
                  <a:gd name="T64" fmla="*/ 2147483646 w 877"/>
                  <a:gd name="T65" fmla="*/ 2147483646 h 1441"/>
                  <a:gd name="T66" fmla="*/ 2147483646 w 877"/>
                  <a:gd name="T67" fmla="*/ 2147483646 h 1441"/>
                  <a:gd name="T68" fmla="*/ 2147483646 w 877"/>
                  <a:gd name="T69" fmla="*/ 2147483646 h 1441"/>
                  <a:gd name="T70" fmla="*/ 2147483646 w 877"/>
                  <a:gd name="T71" fmla="*/ 2147483646 h 1441"/>
                  <a:gd name="T72" fmla="*/ 2147483646 w 877"/>
                  <a:gd name="T73" fmla="*/ 2147483646 h 1441"/>
                  <a:gd name="T74" fmla="*/ 2147483646 w 877"/>
                  <a:gd name="T75" fmla="*/ 2147483646 h 1441"/>
                  <a:gd name="T76" fmla="*/ 2147483646 w 877"/>
                  <a:gd name="T77" fmla="*/ 2147483646 h 1441"/>
                  <a:gd name="T78" fmla="*/ 2147483646 w 877"/>
                  <a:gd name="T79" fmla="*/ 2147483646 h 1441"/>
                  <a:gd name="T80" fmla="*/ 2147483646 w 877"/>
                  <a:gd name="T81" fmla="*/ 2147483646 h 1441"/>
                  <a:gd name="T82" fmla="*/ 2147483646 w 877"/>
                  <a:gd name="T83" fmla="*/ 2147483646 h 1441"/>
                  <a:gd name="T84" fmla="*/ 2147483646 w 877"/>
                  <a:gd name="T85" fmla="*/ 2147483646 h 1441"/>
                  <a:gd name="T86" fmla="*/ 2147483646 w 877"/>
                  <a:gd name="T87" fmla="*/ 2147483646 h 1441"/>
                  <a:gd name="T88" fmla="*/ 2147483646 w 877"/>
                  <a:gd name="T89" fmla="*/ 2147483646 h 1441"/>
                  <a:gd name="T90" fmla="*/ 2147483646 w 877"/>
                  <a:gd name="T91" fmla="*/ 2147483646 h 1441"/>
                  <a:gd name="T92" fmla="*/ 2147483646 w 877"/>
                  <a:gd name="T93" fmla="*/ 2147483646 h 1441"/>
                  <a:gd name="T94" fmla="*/ 2147483646 w 877"/>
                  <a:gd name="T95" fmla="*/ 2147483646 h 1441"/>
                  <a:gd name="T96" fmla="*/ 2147483646 w 877"/>
                  <a:gd name="T97" fmla="*/ 2147483646 h 1441"/>
                  <a:gd name="T98" fmla="*/ 2147483646 w 877"/>
                  <a:gd name="T99" fmla="*/ 2147483646 h 1441"/>
                  <a:gd name="T100" fmla="*/ 2147483646 w 877"/>
                  <a:gd name="T101" fmla="*/ 2147483646 h 1441"/>
                  <a:gd name="T102" fmla="*/ 2147483646 w 877"/>
                  <a:gd name="T103" fmla="*/ 2147483646 h 1441"/>
                  <a:gd name="T104" fmla="*/ 2147483646 w 877"/>
                  <a:gd name="T105" fmla="*/ 2147483646 h 1441"/>
                  <a:gd name="T106" fmla="*/ 2147483646 w 877"/>
                  <a:gd name="T107" fmla="*/ 2147483646 h 1441"/>
                  <a:gd name="T108" fmla="*/ 2147483646 w 877"/>
                  <a:gd name="T109" fmla="*/ 2147483646 h 1441"/>
                  <a:gd name="T110" fmla="*/ 2147483646 w 877"/>
                  <a:gd name="T111" fmla="*/ 2147483646 h 1441"/>
                  <a:gd name="T112" fmla="*/ 2147483646 w 877"/>
                  <a:gd name="T113" fmla="*/ 2147483646 h 144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77"/>
                  <a:gd name="T172" fmla="*/ 0 h 1441"/>
                  <a:gd name="T173" fmla="*/ 877 w 877"/>
                  <a:gd name="T174" fmla="*/ 1441 h 144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77" h="1441">
                    <a:moveTo>
                      <a:pt x="57" y="279"/>
                    </a:moveTo>
                    <a:lnTo>
                      <a:pt x="127" y="247"/>
                    </a:lnTo>
                    <a:lnTo>
                      <a:pt x="134" y="222"/>
                    </a:lnTo>
                    <a:lnTo>
                      <a:pt x="121" y="216"/>
                    </a:lnTo>
                    <a:lnTo>
                      <a:pt x="108" y="184"/>
                    </a:lnTo>
                    <a:lnTo>
                      <a:pt x="102" y="133"/>
                    </a:lnTo>
                    <a:lnTo>
                      <a:pt x="102" y="101"/>
                    </a:lnTo>
                    <a:lnTo>
                      <a:pt x="108" y="89"/>
                    </a:lnTo>
                    <a:lnTo>
                      <a:pt x="121" y="70"/>
                    </a:lnTo>
                    <a:lnTo>
                      <a:pt x="134" y="63"/>
                    </a:lnTo>
                    <a:lnTo>
                      <a:pt x="153" y="57"/>
                    </a:lnTo>
                    <a:lnTo>
                      <a:pt x="172" y="70"/>
                    </a:lnTo>
                    <a:lnTo>
                      <a:pt x="197" y="89"/>
                    </a:lnTo>
                    <a:lnTo>
                      <a:pt x="203" y="101"/>
                    </a:lnTo>
                    <a:lnTo>
                      <a:pt x="210" y="127"/>
                    </a:lnTo>
                    <a:lnTo>
                      <a:pt x="216" y="127"/>
                    </a:lnTo>
                    <a:lnTo>
                      <a:pt x="216" y="133"/>
                    </a:lnTo>
                    <a:lnTo>
                      <a:pt x="216" y="146"/>
                    </a:lnTo>
                    <a:lnTo>
                      <a:pt x="216" y="165"/>
                    </a:lnTo>
                    <a:lnTo>
                      <a:pt x="216" y="171"/>
                    </a:lnTo>
                    <a:lnTo>
                      <a:pt x="210" y="165"/>
                    </a:lnTo>
                    <a:lnTo>
                      <a:pt x="210" y="197"/>
                    </a:lnTo>
                    <a:lnTo>
                      <a:pt x="216" y="216"/>
                    </a:lnTo>
                    <a:lnTo>
                      <a:pt x="222" y="228"/>
                    </a:lnTo>
                    <a:lnTo>
                      <a:pt x="248" y="247"/>
                    </a:lnTo>
                    <a:lnTo>
                      <a:pt x="292" y="266"/>
                    </a:lnTo>
                    <a:lnTo>
                      <a:pt x="343" y="235"/>
                    </a:lnTo>
                    <a:lnTo>
                      <a:pt x="381" y="216"/>
                    </a:lnTo>
                    <a:lnTo>
                      <a:pt x="419" y="209"/>
                    </a:lnTo>
                    <a:lnTo>
                      <a:pt x="426" y="190"/>
                    </a:lnTo>
                    <a:lnTo>
                      <a:pt x="432" y="184"/>
                    </a:lnTo>
                    <a:lnTo>
                      <a:pt x="432" y="133"/>
                    </a:lnTo>
                    <a:lnTo>
                      <a:pt x="426" y="114"/>
                    </a:lnTo>
                    <a:lnTo>
                      <a:pt x="419" y="95"/>
                    </a:lnTo>
                    <a:lnTo>
                      <a:pt x="426" y="89"/>
                    </a:lnTo>
                    <a:lnTo>
                      <a:pt x="432" y="89"/>
                    </a:lnTo>
                    <a:lnTo>
                      <a:pt x="438" y="57"/>
                    </a:lnTo>
                    <a:lnTo>
                      <a:pt x="445" y="31"/>
                    </a:lnTo>
                    <a:lnTo>
                      <a:pt x="451" y="19"/>
                    </a:lnTo>
                    <a:lnTo>
                      <a:pt x="464" y="12"/>
                    </a:lnTo>
                    <a:lnTo>
                      <a:pt x="470" y="12"/>
                    </a:lnTo>
                    <a:lnTo>
                      <a:pt x="489" y="6"/>
                    </a:lnTo>
                    <a:lnTo>
                      <a:pt x="508" y="0"/>
                    </a:lnTo>
                    <a:lnTo>
                      <a:pt x="521" y="6"/>
                    </a:lnTo>
                    <a:lnTo>
                      <a:pt x="534" y="12"/>
                    </a:lnTo>
                    <a:lnTo>
                      <a:pt x="546" y="25"/>
                    </a:lnTo>
                    <a:lnTo>
                      <a:pt x="559" y="44"/>
                    </a:lnTo>
                    <a:lnTo>
                      <a:pt x="559" y="57"/>
                    </a:lnTo>
                    <a:lnTo>
                      <a:pt x="559" y="70"/>
                    </a:lnTo>
                    <a:lnTo>
                      <a:pt x="559" y="108"/>
                    </a:lnTo>
                    <a:lnTo>
                      <a:pt x="559" y="127"/>
                    </a:lnTo>
                    <a:lnTo>
                      <a:pt x="553" y="146"/>
                    </a:lnTo>
                    <a:lnTo>
                      <a:pt x="546" y="152"/>
                    </a:lnTo>
                    <a:lnTo>
                      <a:pt x="527" y="190"/>
                    </a:lnTo>
                    <a:lnTo>
                      <a:pt x="521" y="222"/>
                    </a:lnTo>
                    <a:lnTo>
                      <a:pt x="527" y="241"/>
                    </a:lnTo>
                    <a:lnTo>
                      <a:pt x="584" y="260"/>
                    </a:lnTo>
                    <a:lnTo>
                      <a:pt x="635" y="254"/>
                    </a:lnTo>
                    <a:lnTo>
                      <a:pt x="661" y="222"/>
                    </a:lnTo>
                    <a:lnTo>
                      <a:pt x="661" y="209"/>
                    </a:lnTo>
                    <a:lnTo>
                      <a:pt x="654" y="203"/>
                    </a:lnTo>
                    <a:lnTo>
                      <a:pt x="642" y="209"/>
                    </a:lnTo>
                    <a:lnTo>
                      <a:pt x="648" y="190"/>
                    </a:lnTo>
                    <a:lnTo>
                      <a:pt x="648" y="178"/>
                    </a:lnTo>
                    <a:lnTo>
                      <a:pt x="642" y="165"/>
                    </a:lnTo>
                    <a:lnTo>
                      <a:pt x="642" y="152"/>
                    </a:lnTo>
                    <a:lnTo>
                      <a:pt x="642" y="133"/>
                    </a:lnTo>
                    <a:lnTo>
                      <a:pt x="642" y="108"/>
                    </a:lnTo>
                    <a:lnTo>
                      <a:pt x="661" y="76"/>
                    </a:lnTo>
                    <a:lnTo>
                      <a:pt x="667" y="63"/>
                    </a:lnTo>
                    <a:lnTo>
                      <a:pt x="686" y="63"/>
                    </a:lnTo>
                    <a:lnTo>
                      <a:pt x="699" y="63"/>
                    </a:lnTo>
                    <a:lnTo>
                      <a:pt x="724" y="70"/>
                    </a:lnTo>
                    <a:lnTo>
                      <a:pt x="743" y="101"/>
                    </a:lnTo>
                    <a:lnTo>
                      <a:pt x="743" y="133"/>
                    </a:lnTo>
                    <a:lnTo>
                      <a:pt x="743" y="146"/>
                    </a:lnTo>
                    <a:lnTo>
                      <a:pt x="743" y="158"/>
                    </a:lnTo>
                    <a:lnTo>
                      <a:pt x="737" y="171"/>
                    </a:lnTo>
                    <a:lnTo>
                      <a:pt x="737" y="197"/>
                    </a:lnTo>
                    <a:lnTo>
                      <a:pt x="731" y="197"/>
                    </a:lnTo>
                    <a:lnTo>
                      <a:pt x="724" y="197"/>
                    </a:lnTo>
                    <a:lnTo>
                      <a:pt x="724" y="209"/>
                    </a:lnTo>
                    <a:lnTo>
                      <a:pt x="731" y="216"/>
                    </a:lnTo>
                    <a:lnTo>
                      <a:pt x="756" y="235"/>
                    </a:lnTo>
                    <a:lnTo>
                      <a:pt x="800" y="235"/>
                    </a:lnTo>
                    <a:lnTo>
                      <a:pt x="819" y="247"/>
                    </a:lnTo>
                    <a:lnTo>
                      <a:pt x="832" y="260"/>
                    </a:lnTo>
                    <a:lnTo>
                      <a:pt x="832" y="273"/>
                    </a:lnTo>
                    <a:lnTo>
                      <a:pt x="832" y="279"/>
                    </a:lnTo>
                    <a:lnTo>
                      <a:pt x="832" y="292"/>
                    </a:lnTo>
                    <a:lnTo>
                      <a:pt x="819" y="324"/>
                    </a:lnTo>
                    <a:lnTo>
                      <a:pt x="813" y="368"/>
                    </a:lnTo>
                    <a:lnTo>
                      <a:pt x="800" y="406"/>
                    </a:lnTo>
                    <a:lnTo>
                      <a:pt x="788" y="444"/>
                    </a:lnTo>
                    <a:lnTo>
                      <a:pt x="826" y="597"/>
                    </a:lnTo>
                    <a:lnTo>
                      <a:pt x="794" y="609"/>
                    </a:lnTo>
                    <a:lnTo>
                      <a:pt x="807" y="889"/>
                    </a:lnTo>
                    <a:lnTo>
                      <a:pt x="807" y="895"/>
                    </a:lnTo>
                    <a:lnTo>
                      <a:pt x="807" y="901"/>
                    </a:lnTo>
                    <a:lnTo>
                      <a:pt x="807" y="914"/>
                    </a:lnTo>
                    <a:lnTo>
                      <a:pt x="800" y="940"/>
                    </a:lnTo>
                    <a:lnTo>
                      <a:pt x="800" y="959"/>
                    </a:lnTo>
                    <a:lnTo>
                      <a:pt x="800" y="1009"/>
                    </a:lnTo>
                    <a:lnTo>
                      <a:pt x="794" y="1048"/>
                    </a:lnTo>
                    <a:lnTo>
                      <a:pt x="800" y="1111"/>
                    </a:lnTo>
                    <a:lnTo>
                      <a:pt x="807" y="1187"/>
                    </a:lnTo>
                    <a:lnTo>
                      <a:pt x="826" y="1206"/>
                    </a:lnTo>
                    <a:lnTo>
                      <a:pt x="851" y="1225"/>
                    </a:lnTo>
                    <a:lnTo>
                      <a:pt x="870" y="1238"/>
                    </a:lnTo>
                    <a:lnTo>
                      <a:pt x="877" y="1251"/>
                    </a:lnTo>
                    <a:lnTo>
                      <a:pt x="794" y="1238"/>
                    </a:lnTo>
                    <a:lnTo>
                      <a:pt x="788" y="1238"/>
                    </a:lnTo>
                    <a:lnTo>
                      <a:pt x="781" y="1232"/>
                    </a:lnTo>
                    <a:lnTo>
                      <a:pt x="775" y="1219"/>
                    </a:lnTo>
                    <a:lnTo>
                      <a:pt x="762" y="1200"/>
                    </a:lnTo>
                    <a:lnTo>
                      <a:pt x="743" y="1187"/>
                    </a:lnTo>
                    <a:lnTo>
                      <a:pt x="737" y="1213"/>
                    </a:lnTo>
                    <a:lnTo>
                      <a:pt x="731" y="1213"/>
                    </a:lnTo>
                    <a:lnTo>
                      <a:pt x="731" y="1181"/>
                    </a:lnTo>
                    <a:lnTo>
                      <a:pt x="724" y="1175"/>
                    </a:lnTo>
                    <a:lnTo>
                      <a:pt x="724" y="1117"/>
                    </a:lnTo>
                    <a:lnTo>
                      <a:pt x="731" y="1073"/>
                    </a:lnTo>
                    <a:lnTo>
                      <a:pt x="731" y="990"/>
                    </a:lnTo>
                    <a:lnTo>
                      <a:pt x="731" y="971"/>
                    </a:lnTo>
                    <a:lnTo>
                      <a:pt x="731" y="952"/>
                    </a:lnTo>
                    <a:lnTo>
                      <a:pt x="718" y="921"/>
                    </a:lnTo>
                    <a:lnTo>
                      <a:pt x="718" y="876"/>
                    </a:lnTo>
                    <a:lnTo>
                      <a:pt x="711" y="800"/>
                    </a:lnTo>
                    <a:lnTo>
                      <a:pt x="692" y="724"/>
                    </a:lnTo>
                    <a:lnTo>
                      <a:pt x="673" y="673"/>
                    </a:lnTo>
                    <a:lnTo>
                      <a:pt x="667" y="679"/>
                    </a:lnTo>
                    <a:lnTo>
                      <a:pt x="667" y="705"/>
                    </a:lnTo>
                    <a:lnTo>
                      <a:pt x="667" y="774"/>
                    </a:lnTo>
                    <a:lnTo>
                      <a:pt x="667" y="844"/>
                    </a:lnTo>
                    <a:lnTo>
                      <a:pt x="667" y="870"/>
                    </a:lnTo>
                    <a:lnTo>
                      <a:pt x="673" y="889"/>
                    </a:lnTo>
                    <a:lnTo>
                      <a:pt x="673" y="914"/>
                    </a:lnTo>
                    <a:lnTo>
                      <a:pt x="680" y="952"/>
                    </a:lnTo>
                    <a:lnTo>
                      <a:pt x="686" y="990"/>
                    </a:lnTo>
                    <a:lnTo>
                      <a:pt x="699" y="1028"/>
                    </a:lnTo>
                    <a:lnTo>
                      <a:pt x="705" y="1060"/>
                    </a:lnTo>
                    <a:lnTo>
                      <a:pt x="718" y="1098"/>
                    </a:lnTo>
                    <a:lnTo>
                      <a:pt x="718" y="1143"/>
                    </a:lnTo>
                    <a:lnTo>
                      <a:pt x="711" y="1143"/>
                    </a:lnTo>
                    <a:lnTo>
                      <a:pt x="705" y="1168"/>
                    </a:lnTo>
                    <a:lnTo>
                      <a:pt x="699" y="1175"/>
                    </a:lnTo>
                    <a:lnTo>
                      <a:pt x="692" y="1149"/>
                    </a:lnTo>
                    <a:lnTo>
                      <a:pt x="686" y="1175"/>
                    </a:lnTo>
                    <a:lnTo>
                      <a:pt x="680" y="1181"/>
                    </a:lnTo>
                    <a:lnTo>
                      <a:pt x="673" y="1194"/>
                    </a:lnTo>
                    <a:lnTo>
                      <a:pt x="661" y="1200"/>
                    </a:lnTo>
                    <a:lnTo>
                      <a:pt x="610" y="1213"/>
                    </a:lnTo>
                    <a:lnTo>
                      <a:pt x="604" y="1200"/>
                    </a:lnTo>
                    <a:lnTo>
                      <a:pt x="623" y="1181"/>
                    </a:lnTo>
                    <a:lnTo>
                      <a:pt x="629" y="1162"/>
                    </a:lnTo>
                    <a:lnTo>
                      <a:pt x="642" y="1149"/>
                    </a:lnTo>
                    <a:lnTo>
                      <a:pt x="648" y="1124"/>
                    </a:lnTo>
                    <a:lnTo>
                      <a:pt x="635" y="1086"/>
                    </a:lnTo>
                    <a:lnTo>
                      <a:pt x="629" y="1048"/>
                    </a:lnTo>
                    <a:lnTo>
                      <a:pt x="616" y="1003"/>
                    </a:lnTo>
                    <a:lnTo>
                      <a:pt x="610" y="952"/>
                    </a:lnTo>
                    <a:lnTo>
                      <a:pt x="604" y="908"/>
                    </a:lnTo>
                    <a:lnTo>
                      <a:pt x="597" y="844"/>
                    </a:lnTo>
                    <a:lnTo>
                      <a:pt x="578" y="959"/>
                    </a:lnTo>
                    <a:lnTo>
                      <a:pt x="572" y="1022"/>
                    </a:lnTo>
                    <a:lnTo>
                      <a:pt x="572" y="1124"/>
                    </a:lnTo>
                    <a:lnTo>
                      <a:pt x="546" y="1200"/>
                    </a:lnTo>
                    <a:lnTo>
                      <a:pt x="559" y="1244"/>
                    </a:lnTo>
                    <a:lnTo>
                      <a:pt x="578" y="1263"/>
                    </a:lnTo>
                    <a:lnTo>
                      <a:pt x="578" y="1308"/>
                    </a:lnTo>
                    <a:lnTo>
                      <a:pt x="540" y="1314"/>
                    </a:lnTo>
                    <a:lnTo>
                      <a:pt x="515" y="1289"/>
                    </a:lnTo>
                    <a:lnTo>
                      <a:pt x="508" y="1282"/>
                    </a:lnTo>
                    <a:lnTo>
                      <a:pt x="502" y="1276"/>
                    </a:lnTo>
                    <a:lnTo>
                      <a:pt x="502" y="1257"/>
                    </a:lnTo>
                    <a:lnTo>
                      <a:pt x="496" y="1238"/>
                    </a:lnTo>
                    <a:lnTo>
                      <a:pt x="477" y="1225"/>
                    </a:lnTo>
                    <a:lnTo>
                      <a:pt x="477" y="1206"/>
                    </a:lnTo>
                    <a:lnTo>
                      <a:pt x="483" y="1181"/>
                    </a:lnTo>
                    <a:lnTo>
                      <a:pt x="483" y="1143"/>
                    </a:lnTo>
                    <a:lnTo>
                      <a:pt x="483" y="1117"/>
                    </a:lnTo>
                    <a:lnTo>
                      <a:pt x="496" y="1079"/>
                    </a:lnTo>
                    <a:lnTo>
                      <a:pt x="496" y="1022"/>
                    </a:lnTo>
                    <a:lnTo>
                      <a:pt x="496" y="952"/>
                    </a:lnTo>
                    <a:lnTo>
                      <a:pt x="489" y="895"/>
                    </a:lnTo>
                    <a:lnTo>
                      <a:pt x="489" y="844"/>
                    </a:lnTo>
                    <a:lnTo>
                      <a:pt x="483" y="819"/>
                    </a:lnTo>
                    <a:lnTo>
                      <a:pt x="483" y="806"/>
                    </a:lnTo>
                    <a:lnTo>
                      <a:pt x="477" y="819"/>
                    </a:lnTo>
                    <a:lnTo>
                      <a:pt x="457" y="889"/>
                    </a:lnTo>
                    <a:lnTo>
                      <a:pt x="451" y="927"/>
                    </a:lnTo>
                    <a:lnTo>
                      <a:pt x="451" y="933"/>
                    </a:lnTo>
                    <a:lnTo>
                      <a:pt x="451" y="1003"/>
                    </a:lnTo>
                    <a:lnTo>
                      <a:pt x="451" y="1086"/>
                    </a:lnTo>
                    <a:lnTo>
                      <a:pt x="451" y="1155"/>
                    </a:lnTo>
                    <a:lnTo>
                      <a:pt x="445" y="1238"/>
                    </a:lnTo>
                    <a:lnTo>
                      <a:pt x="438" y="1270"/>
                    </a:lnTo>
                    <a:lnTo>
                      <a:pt x="432" y="1282"/>
                    </a:lnTo>
                    <a:lnTo>
                      <a:pt x="426" y="1289"/>
                    </a:lnTo>
                    <a:lnTo>
                      <a:pt x="432" y="1295"/>
                    </a:lnTo>
                    <a:lnTo>
                      <a:pt x="432" y="1314"/>
                    </a:lnTo>
                    <a:lnTo>
                      <a:pt x="432" y="1321"/>
                    </a:lnTo>
                    <a:lnTo>
                      <a:pt x="432" y="1327"/>
                    </a:lnTo>
                    <a:lnTo>
                      <a:pt x="419" y="1352"/>
                    </a:lnTo>
                    <a:lnTo>
                      <a:pt x="407" y="1352"/>
                    </a:lnTo>
                    <a:lnTo>
                      <a:pt x="407" y="1378"/>
                    </a:lnTo>
                    <a:lnTo>
                      <a:pt x="407" y="1390"/>
                    </a:lnTo>
                    <a:lnTo>
                      <a:pt x="400" y="1403"/>
                    </a:lnTo>
                    <a:lnTo>
                      <a:pt x="394" y="1416"/>
                    </a:lnTo>
                    <a:lnTo>
                      <a:pt x="375" y="1435"/>
                    </a:lnTo>
                    <a:lnTo>
                      <a:pt x="369" y="1441"/>
                    </a:lnTo>
                    <a:lnTo>
                      <a:pt x="324" y="1435"/>
                    </a:lnTo>
                    <a:lnTo>
                      <a:pt x="324" y="1390"/>
                    </a:lnTo>
                    <a:lnTo>
                      <a:pt x="330" y="1378"/>
                    </a:lnTo>
                    <a:lnTo>
                      <a:pt x="349" y="1327"/>
                    </a:lnTo>
                    <a:lnTo>
                      <a:pt x="356" y="1308"/>
                    </a:lnTo>
                    <a:lnTo>
                      <a:pt x="349" y="1270"/>
                    </a:lnTo>
                    <a:lnTo>
                      <a:pt x="349" y="1213"/>
                    </a:lnTo>
                    <a:lnTo>
                      <a:pt x="343" y="1143"/>
                    </a:lnTo>
                    <a:lnTo>
                      <a:pt x="349" y="1079"/>
                    </a:lnTo>
                    <a:lnTo>
                      <a:pt x="349" y="1016"/>
                    </a:lnTo>
                    <a:lnTo>
                      <a:pt x="356" y="946"/>
                    </a:lnTo>
                    <a:lnTo>
                      <a:pt x="349" y="908"/>
                    </a:lnTo>
                    <a:lnTo>
                      <a:pt x="349" y="863"/>
                    </a:lnTo>
                    <a:lnTo>
                      <a:pt x="349" y="781"/>
                    </a:lnTo>
                    <a:lnTo>
                      <a:pt x="356" y="736"/>
                    </a:lnTo>
                    <a:lnTo>
                      <a:pt x="362" y="698"/>
                    </a:lnTo>
                    <a:lnTo>
                      <a:pt x="362" y="692"/>
                    </a:lnTo>
                    <a:lnTo>
                      <a:pt x="356" y="686"/>
                    </a:lnTo>
                    <a:lnTo>
                      <a:pt x="343" y="686"/>
                    </a:lnTo>
                    <a:lnTo>
                      <a:pt x="337" y="679"/>
                    </a:lnTo>
                    <a:lnTo>
                      <a:pt x="330" y="667"/>
                    </a:lnTo>
                    <a:lnTo>
                      <a:pt x="305" y="698"/>
                    </a:lnTo>
                    <a:lnTo>
                      <a:pt x="299" y="698"/>
                    </a:lnTo>
                    <a:lnTo>
                      <a:pt x="299" y="717"/>
                    </a:lnTo>
                    <a:lnTo>
                      <a:pt x="292" y="743"/>
                    </a:lnTo>
                    <a:lnTo>
                      <a:pt x="292" y="876"/>
                    </a:lnTo>
                    <a:lnTo>
                      <a:pt x="305" y="914"/>
                    </a:lnTo>
                    <a:lnTo>
                      <a:pt x="311" y="952"/>
                    </a:lnTo>
                    <a:lnTo>
                      <a:pt x="311" y="997"/>
                    </a:lnTo>
                    <a:lnTo>
                      <a:pt x="324" y="1048"/>
                    </a:lnTo>
                    <a:lnTo>
                      <a:pt x="330" y="1092"/>
                    </a:lnTo>
                    <a:lnTo>
                      <a:pt x="337" y="1149"/>
                    </a:lnTo>
                    <a:lnTo>
                      <a:pt x="330" y="1162"/>
                    </a:lnTo>
                    <a:lnTo>
                      <a:pt x="337" y="1181"/>
                    </a:lnTo>
                    <a:lnTo>
                      <a:pt x="324" y="1206"/>
                    </a:lnTo>
                    <a:lnTo>
                      <a:pt x="324" y="1276"/>
                    </a:lnTo>
                    <a:lnTo>
                      <a:pt x="324" y="1282"/>
                    </a:lnTo>
                    <a:lnTo>
                      <a:pt x="318" y="1295"/>
                    </a:lnTo>
                    <a:lnTo>
                      <a:pt x="305" y="1302"/>
                    </a:lnTo>
                    <a:lnTo>
                      <a:pt x="280" y="1308"/>
                    </a:lnTo>
                    <a:lnTo>
                      <a:pt x="267" y="1308"/>
                    </a:lnTo>
                    <a:lnTo>
                      <a:pt x="254" y="1302"/>
                    </a:lnTo>
                    <a:lnTo>
                      <a:pt x="248" y="1282"/>
                    </a:lnTo>
                    <a:lnTo>
                      <a:pt x="254" y="1257"/>
                    </a:lnTo>
                    <a:lnTo>
                      <a:pt x="261" y="1238"/>
                    </a:lnTo>
                    <a:lnTo>
                      <a:pt x="267" y="1213"/>
                    </a:lnTo>
                    <a:lnTo>
                      <a:pt x="254" y="1187"/>
                    </a:lnTo>
                    <a:lnTo>
                      <a:pt x="261" y="1168"/>
                    </a:lnTo>
                    <a:lnTo>
                      <a:pt x="242" y="1130"/>
                    </a:lnTo>
                    <a:lnTo>
                      <a:pt x="222" y="1041"/>
                    </a:lnTo>
                    <a:lnTo>
                      <a:pt x="203" y="940"/>
                    </a:lnTo>
                    <a:lnTo>
                      <a:pt x="191" y="876"/>
                    </a:lnTo>
                    <a:lnTo>
                      <a:pt x="184" y="825"/>
                    </a:lnTo>
                    <a:lnTo>
                      <a:pt x="172" y="838"/>
                    </a:lnTo>
                    <a:lnTo>
                      <a:pt x="172" y="882"/>
                    </a:lnTo>
                    <a:lnTo>
                      <a:pt x="172" y="908"/>
                    </a:lnTo>
                    <a:lnTo>
                      <a:pt x="178" y="933"/>
                    </a:lnTo>
                    <a:lnTo>
                      <a:pt x="178" y="959"/>
                    </a:lnTo>
                    <a:lnTo>
                      <a:pt x="184" y="997"/>
                    </a:lnTo>
                    <a:lnTo>
                      <a:pt x="184" y="1054"/>
                    </a:lnTo>
                    <a:lnTo>
                      <a:pt x="191" y="1098"/>
                    </a:lnTo>
                    <a:lnTo>
                      <a:pt x="197" y="1111"/>
                    </a:lnTo>
                    <a:lnTo>
                      <a:pt x="203" y="1136"/>
                    </a:lnTo>
                    <a:lnTo>
                      <a:pt x="191" y="1155"/>
                    </a:lnTo>
                    <a:lnTo>
                      <a:pt x="191" y="1194"/>
                    </a:lnTo>
                    <a:lnTo>
                      <a:pt x="172" y="1206"/>
                    </a:lnTo>
                    <a:lnTo>
                      <a:pt x="165" y="1200"/>
                    </a:lnTo>
                    <a:lnTo>
                      <a:pt x="146" y="1225"/>
                    </a:lnTo>
                    <a:lnTo>
                      <a:pt x="140" y="1238"/>
                    </a:lnTo>
                    <a:lnTo>
                      <a:pt x="134" y="1244"/>
                    </a:lnTo>
                    <a:lnTo>
                      <a:pt x="121" y="1251"/>
                    </a:lnTo>
                    <a:lnTo>
                      <a:pt x="102" y="1251"/>
                    </a:lnTo>
                    <a:lnTo>
                      <a:pt x="76" y="1238"/>
                    </a:lnTo>
                    <a:lnTo>
                      <a:pt x="70" y="1225"/>
                    </a:lnTo>
                    <a:lnTo>
                      <a:pt x="89" y="1206"/>
                    </a:lnTo>
                    <a:lnTo>
                      <a:pt x="108" y="1181"/>
                    </a:lnTo>
                    <a:lnTo>
                      <a:pt x="121" y="1162"/>
                    </a:lnTo>
                    <a:lnTo>
                      <a:pt x="121" y="1136"/>
                    </a:lnTo>
                    <a:lnTo>
                      <a:pt x="102" y="1124"/>
                    </a:lnTo>
                    <a:lnTo>
                      <a:pt x="102" y="1111"/>
                    </a:lnTo>
                    <a:lnTo>
                      <a:pt x="95" y="1060"/>
                    </a:lnTo>
                    <a:lnTo>
                      <a:pt x="89" y="1022"/>
                    </a:lnTo>
                    <a:lnTo>
                      <a:pt x="83" y="965"/>
                    </a:lnTo>
                    <a:lnTo>
                      <a:pt x="64" y="889"/>
                    </a:lnTo>
                    <a:lnTo>
                      <a:pt x="51" y="819"/>
                    </a:lnTo>
                    <a:lnTo>
                      <a:pt x="38" y="749"/>
                    </a:lnTo>
                    <a:lnTo>
                      <a:pt x="32" y="730"/>
                    </a:lnTo>
                    <a:lnTo>
                      <a:pt x="7" y="692"/>
                    </a:lnTo>
                    <a:lnTo>
                      <a:pt x="0" y="654"/>
                    </a:lnTo>
                    <a:lnTo>
                      <a:pt x="7" y="597"/>
                    </a:lnTo>
                    <a:lnTo>
                      <a:pt x="7" y="520"/>
                    </a:lnTo>
                    <a:lnTo>
                      <a:pt x="19" y="470"/>
                    </a:lnTo>
                    <a:lnTo>
                      <a:pt x="26" y="406"/>
                    </a:lnTo>
                    <a:lnTo>
                      <a:pt x="32" y="336"/>
                    </a:lnTo>
                    <a:lnTo>
                      <a:pt x="38" y="298"/>
                    </a:lnTo>
                    <a:lnTo>
                      <a:pt x="38" y="292"/>
                    </a:lnTo>
                    <a:lnTo>
                      <a:pt x="57" y="279"/>
                    </a:lnTo>
                    <a:close/>
                  </a:path>
                </a:pathLst>
              </a:custGeom>
              <a:solidFill>
                <a:schemeClr val="tx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grpSp>
        <p:sp>
          <p:nvSpPr>
            <p:cNvPr id="22561" name="Freeform 382"/>
            <p:cNvSpPr>
              <a:spLocks noChangeArrowheads="1"/>
            </p:cNvSpPr>
            <p:nvPr/>
          </p:nvSpPr>
          <p:spPr bwMode="auto">
            <a:xfrm>
              <a:off x="216" y="958"/>
              <a:ext cx="324" cy="881"/>
            </a:xfrm>
            <a:custGeom>
              <a:avLst/>
              <a:gdLst>
                <a:gd name="T0" fmla="*/ 2147483646 w 133"/>
                <a:gd name="T1" fmla="*/ 0 h 362"/>
                <a:gd name="T2" fmla="*/ 2147483646 w 133"/>
                <a:gd name="T3" fmla="*/ 2147483646 h 362"/>
                <a:gd name="T4" fmla="*/ 2147483646 w 133"/>
                <a:gd name="T5" fmla="*/ 2147483646 h 362"/>
                <a:gd name="T6" fmla="*/ 2147483646 w 133"/>
                <a:gd name="T7" fmla="*/ 2147483646 h 362"/>
                <a:gd name="T8" fmla="*/ 2147483646 w 133"/>
                <a:gd name="T9" fmla="*/ 2147483646 h 362"/>
                <a:gd name="T10" fmla="*/ 2147483646 w 133"/>
                <a:gd name="T11" fmla="*/ 2147483646 h 362"/>
                <a:gd name="T12" fmla="*/ 2147483646 w 133"/>
                <a:gd name="T13" fmla="*/ 2147483646 h 362"/>
                <a:gd name="T14" fmla="*/ 2147483646 w 133"/>
                <a:gd name="T15" fmla="*/ 2147483646 h 362"/>
                <a:gd name="T16" fmla="*/ 2147483646 w 133"/>
                <a:gd name="T17" fmla="*/ 2147483646 h 362"/>
                <a:gd name="T18" fmla="*/ 2147483646 w 133"/>
                <a:gd name="T19" fmla="*/ 2147483646 h 362"/>
                <a:gd name="T20" fmla="*/ 0 w 133"/>
                <a:gd name="T21" fmla="*/ 2147483646 h 362"/>
                <a:gd name="T22" fmla="*/ 2147483646 w 133"/>
                <a:gd name="T23" fmla="*/ 2147483646 h 362"/>
                <a:gd name="T24" fmla="*/ 2147483646 w 133"/>
                <a:gd name="T25" fmla="*/ 2147483646 h 362"/>
                <a:gd name="T26" fmla="*/ 2147483646 w 133"/>
                <a:gd name="T27" fmla="*/ 2147483646 h 362"/>
                <a:gd name="T28" fmla="*/ 2147483646 w 133"/>
                <a:gd name="T29" fmla="*/ 2147483646 h 362"/>
                <a:gd name="T30" fmla="*/ 2147483646 w 133"/>
                <a:gd name="T31" fmla="*/ 2147483646 h 362"/>
                <a:gd name="T32" fmla="*/ 2147483646 w 133"/>
                <a:gd name="T33" fmla="*/ 2147483646 h 362"/>
                <a:gd name="T34" fmla="*/ 2147483646 w 133"/>
                <a:gd name="T35" fmla="*/ 2147483646 h 362"/>
                <a:gd name="T36" fmla="*/ 2147483646 w 133"/>
                <a:gd name="T37" fmla="*/ 2147483646 h 362"/>
                <a:gd name="T38" fmla="*/ 2147483646 w 133"/>
                <a:gd name="T39" fmla="*/ 2147483646 h 362"/>
                <a:gd name="T40" fmla="*/ 2147483646 w 133"/>
                <a:gd name="T41" fmla="*/ 2147483646 h 362"/>
                <a:gd name="T42" fmla="*/ 2147483646 w 133"/>
                <a:gd name="T43" fmla="*/ 2147483646 h 362"/>
                <a:gd name="T44" fmla="*/ 2147483646 w 133"/>
                <a:gd name="T45" fmla="*/ 2147483646 h 362"/>
                <a:gd name="T46" fmla="*/ 2147483646 w 133"/>
                <a:gd name="T47" fmla="*/ 2147483646 h 362"/>
                <a:gd name="T48" fmla="*/ 2147483646 w 133"/>
                <a:gd name="T49" fmla="*/ 2147483646 h 362"/>
                <a:gd name="T50" fmla="*/ 2147483646 w 133"/>
                <a:gd name="T51" fmla="*/ 2147483646 h 362"/>
                <a:gd name="T52" fmla="*/ 2147483646 w 133"/>
                <a:gd name="T53" fmla="*/ 2147483646 h 362"/>
                <a:gd name="T54" fmla="*/ 2147483646 w 133"/>
                <a:gd name="T55" fmla="*/ 2147483646 h 362"/>
                <a:gd name="T56" fmla="*/ 2147483646 w 133"/>
                <a:gd name="T57" fmla="*/ 2147483646 h 362"/>
                <a:gd name="T58" fmla="*/ 2147483646 w 133"/>
                <a:gd name="T59" fmla="*/ 2147483646 h 362"/>
                <a:gd name="T60" fmla="*/ 2147483646 w 133"/>
                <a:gd name="T61" fmla="*/ 2147483646 h 362"/>
                <a:gd name="T62" fmla="*/ 2147483646 w 133"/>
                <a:gd name="T63" fmla="*/ 2147483646 h 362"/>
                <a:gd name="T64" fmla="*/ 2147483646 w 133"/>
                <a:gd name="T65" fmla="*/ 2147483646 h 362"/>
                <a:gd name="T66" fmla="*/ 2147483646 w 133"/>
                <a:gd name="T67" fmla="*/ 2147483646 h 362"/>
                <a:gd name="T68" fmla="*/ 2147483646 w 133"/>
                <a:gd name="T69" fmla="*/ 2147483646 h 362"/>
                <a:gd name="T70" fmla="*/ 2147483646 w 133"/>
                <a:gd name="T71" fmla="*/ 2147483646 h 362"/>
                <a:gd name="T72" fmla="*/ 2147483646 w 133"/>
                <a:gd name="T73" fmla="*/ 0 h 362"/>
                <a:gd name="T74" fmla="*/ 2147483646 w 133"/>
                <a:gd name="T75" fmla="*/ 0 h 36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33"/>
                <a:gd name="T115" fmla="*/ 0 h 362"/>
                <a:gd name="T116" fmla="*/ 133 w 133"/>
                <a:gd name="T117" fmla="*/ 362 h 36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33" h="362">
                  <a:moveTo>
                    <a:pt x="127" y="0"/>
                  </a:moveTo>
                  <a:lnTo>
                    <a:pt x="133" y="12"/>
                  </a:lnTo>
                  <a:lnTo>
                    <a:pt x="102" y="165"/>
                  </a:lnTo>
                  <a:lnTo>
                    <a:pt x="83" y="279"/>
                  </a:lnTo>
                  <a:lnTo>
                    <a:pt x="83" y="330"/>
                  </a:lnTo>
                  <a:lnTo>
                    <a:pt x="89" y="355"/>
                  </a:lnTo>
                  <a:lnTo>
                    <a:pt x="57" y="362"/>
                  </a:lnTo>
                  <a:lnTo>
                    <a:pt x="25" y="362"/>
                  </a:lnTo>
                  <a:lnTo>
                    <a:pt x="0" y="355"/>
                  </a:lnTo>
                  <a:lnTo>
                    <a:pt x="6" y="304"/>
                  </a:lnTo>
                  <a:lnTo>
                    <a:pt x="13" y="298"/>
                  </a:lnTo>
                  <a:lnTo>
                    <a:pt x="38" y="317"/>
                  </a:lnTo>
                  <a:lnTo>
                    <a:pt x="76" y="292"/>
                  </a:lnTo>
                  <a:lnTo>
                    <a:pt x="76" y="228"/>
                  </a:lnTo>
                  <a:lnTo>
                    <a:pt x="83" y="165"/>
                  </a:lnTo>
                  <a:lnTo>
                    <a:pt x="76" y="108"/>
                  </a:lnTo>
                  <a:lnTo>
                    <a:pt x="76" y="63"/>
                  </a:lnTo>
                  <a:lnTo>
                    <a:pt x="83" y="44"/>
                  </a:lnTo>
                  <a:lnTo>
                    <a:pt x="57" y="44"/>
                  </a:lnTo>
                  <a:lnTo>
                    <a:pt x="45" y="57"/>
                  </a:lnTo>
                  <a:lnTo>
                    <a:pt x="57" y="69"/>
                  </a:lnTo>
                  <a:lnTo>
                    <a:pt x="45" y="146"/>
                  </a:lnTo>
                  <a:lnTo>
                    <a:pt x="25" y="216"/>
                  </a:lnTo>
                  <a:lnTo>
                    <a:pt x="32" y="165"/>
                  </a:lnTo>
                  <a:lnTo>
                    <a:pt x="32" y="101"/>
                  </a:lnTo>
                  <a:lnTo>
                    <a:pt x="38" y="63"/>
                  </a:lnTo>
                  <a:lnTo>
                    <a:pt x="38" y="31"/>
                  </a:lnTo>
                  <a:lnTo>
                    <a:pt x="45" y="25"/>
                  </a:lnTo>
                  <a:lnTo>
                    <a:pt x="64" y="38"/>
                  </a:lnTo>
                  <a:lnTo>
                    <a:pt x="76" y="38"/>
                  </a:lnTo>
                  <a:lnTo>
                    <a:pt x="102" y="19"/>
                  </a:lnTo>
                  <a:lnTo>
                    <a:pt x="121" y="6"/>
                  </a:lnTo>
                  <a:lnTo>
                    <a:pt x="127" y="0"/>
                  </a:lnTo>
                  <a:close/>
                </a:path>
              </a:pathLst>
            </a:custGeom>
            <a:solidFill>
              <a:srgbClr val="FFF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sp>
          <p:nvSpPr>
            <p:cNvPr id="22562" name="Freeform 383"/>
            <p:cNvSpPr>
              <a:spLocks noChangeArrowheads="1"/>
            </p:cNvSpPr>
            <p:nvPr/>
          </p:nvSpPr>
          <p:spPr bwMode="auto">
            <a:xfrm>
              <a:off x="1112" y="1019"/>
              <a:ext cx="202" cy="725"/>
            </a:xfrm>
            <a:custGeom>
              <a:avLst/>
              <a:gdLst>
                <a:gd name="T0" fmla="*/ 2147483646 w 83"/>
                <a:gd name="T1" fmla="*/ 0 h 298"/>
                <a:gd name="T2" fmla="*/ 2147483646 w 83"/>
                <a:gd name="T3" fmla="*/ 2147483646 h 298"/>
                <a:gd name="T4" fmla="*/ 2147483646 w 83"/>
                <a:gd name="T5" fmla="*/ 2147483646 h 298"/>
                <a:gd name="T6" fmla="*/ 2147483646 w 83"/>
                <a:gd name="T7" fmla="*/ 2147483646 h 298"/>
                <a:gd name="T8" fmla="*/ 2147483646 w 83"/>
                <a:gd name="T9" fmla="*/ 2147483646 h 298"/>
                <a:gd name="T10" fmla="*/ 2147483646 w 83"/>
                <a:gd name="T11" fmla="*/ 2147483646 h 298"/>
                <a:gd name="T12" fmla="*/ 2147483646 w 83"/>
                <a:gd name="T13" fmla="*/ 2147483646 h 298"/>
                <a:gd name="T14" fmla="*/ 2147483646 w 83"/>
                <a:gd name="T15" fmla="*/ 2147483646 h 298"/>
                <a:gd name="T16" fmla="*/ 2147483646 w 83"/>
                <a:gd name="T17" fmla="*/ 2147483646 h 298"/>
                <a:gd name="T18" fmla="*/ 2147483646 w 83"/>
                <a:gd name="T19" fmla="*/ 2147483646 h 298"/>
                <a:gd name="T20" fmla="*/ 2147483646 w 83"/>
                <a:gd name="T21" fmla="*/ 2147483646 h 298"/>
                <a:gd name="T22" fmla="*/ 2147483646 w 83"/>
                <a:gd name="T23" fmla="*/ 2147483646 h 298"/>
                <a:gd name="T24" fmla="*/ 2147483646 w 83"/>
                <a:gd name="T25" fmla="*/ 2147483646 h 298"/>
                <a:gd name="T26" fmla="*/ 2147483646 w 83"/>
                <a:gd name="T27" fmla="*/ 2147483646 h 298"/>
                <a:gd name="T28" fmla="*/ 2147483646 w 83"/>
                <a:gd name="T29" fmla="*/ 2147483646 h 298"/>
                <a:gd name="T30" fmla="*/ 2147483646 w 83"/>
                <a:gd name="T31" fmla="*/ 2147483646 h 298"/>
                <a:gd name="T32" fmla="*/ 0 w 83"/>
                <a:gd name="T33" fmla="*/ 2147483646 h 298"/>
                <a:gd name="T34" fmla="*/ 2147483646 w 83"/>
                <a:gd name="T35" fmla="*/ 0 h 29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3"/>
                <a:gd name="T55" fmla="*/ 0 h 298"/>
                <a:gd name="T56" fmla="*/ 83 w 83"/>
                <a:gd name="T57" fmla="*/ 298 h 29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3" h="298">
                  <a:moveTo>
                    <a:pt x="13" y="0"/>
                  </a:moveTo>
                  <a:lnTo>
                    <a:pt x="32" y="6"/>
                  </a:lnTo>
                  <a:lnTo>
                    <a:pt x="45" y="25"/>
                  </a:lnTo>
                  <a:lnTo>
                    <a:pt x="39" y="44"/>
                  </a:lnTo>
                  <a:lnTo>
                    <a:pt x="64" y="95"/>
                  </a:lnTo>
                  <a:lnTo>
                    <a:pt x="64" y="114"/>
                  </a:lnTo>
                  <a:lnTo>
                    <a:pt x="70" y="146"/>
                  </a:lnTo>
                  <a:lnTo>
                    <a:pt x="83" y="241"/>
                  </a:lnTo>
                  <a:lnTo>
                    <a:pt x="83" y="267"/>
                  </a:lnTo>
                  <a:lnTo>
                    <a:pt x="58" y="298"/>
                  </a:lnTo>
                  <a:lnTo>
                    <a:pt x="20" y="273"/>
                  </a:lnTo>
                  <a:lnTo>
                    <a:pt x="7" y="133"/>
                  </a:lnTo>
                  <a:lnTo>
                    <a:pt x="7" y="70"/>
                  </a:lnTo>
                  <a:lnTo>
                    <a:pt x="20" y="38"/>
                  </a:lnTo>
                  <a:lnTo>
                    <a:pt x="0" y="19"/>
                  </a:lnTo>
                  <a:lnTo>
                    <a:pt x="13" y="0"/>
                  </a:lnTo>
                  <a:close/>
                </a:path>
              </a:pathLst>
            </a:custGeom>
            <a:solidFill>
              <a:srgbClr val="FFF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sp>
          <p:nvSpPr>
            <p:cNvPr id="22563" name="Freeform 384"/>
            <p:cNvSpPr>
              <a:spLocks noChangeArrowheads="1"/>
            </p:cNvSpPr>
            <p:nvPr/>
          </p:nvSpPr>
          <p:spPr bwMode="auto">
            <a:xfrm>
              <a:off x="1577" y="973"/>
              <a:ext cx="202" cy="277"/>
            </a:xfrm>
            <a:custGeom>
              <a:avLst/>
              <a:gdLst>
                <a:gd name="T0" fmla="*/ 2147483646 w 83"/>
                <a:gd name="T1" fmla="*/ 2147483646 h 114"/>
                <a:gd name="T2" fmla="*/ 2147483646 w 83"/>
                <a:gd name="T3" fmla="*/ 2147483646 h 114"/>
                <a:gd name="T4" fmla="*/ 2147483646 w 83"/>
                <a:gd name="T5" fmla="*/ 2147483646 h 114"/>
                <a:gd name="T6" fmla="*/ 0 w 83"/>
                <a:gd name="T7" fmla="*/ 2147483646 h 114"/>
                <a:gd name="T8" fmla="*/ 2147483646 w 83"/>
                <a:gd name="T9" fmla="*/ 2147483646 h 114"/>
                <a:gd name="T10" fmla="*/ 2147483646 w 83"/>
                <a:gd name="T11" fmla="*/ 2147483646 h 114"/>
                <a:gd name="T12" fmla="*/ 2147483646 w 83"/>
                <a:gd name="T13" fmla="*/ 2147483646 h 114"/>
                <a:gd name="T14" fmla="*/ 2147483646 w 83"/>
                <a:gd name="T15" fmla="*/ 2147483646 h 114"/>
                <a:gd name="T16" fmla="*/ 2147483646 w 83"/>
                <a:gd name="T17" fmla="*/ 2147483646 h 114"/>
                <a:gd name="T18" fmla="*/ 2147483646 w 83"/>
                <a:gd name="T19" fmla="*/ 0 h 114"/>
                <a:gd name="T20" fmla="*/ 2147483646 w 83"/>
                <a:gd name="T21" fmla="*/ 2147483646 h 114"/>
                <a:gd name="T22" fmla="*/ 2147483646 w 83"/>
                <a:gd name="T23" fmla="*/ 2147483646 h 114"/>
                <a:gd name="T24" fmla="*/ 2147483646 w 83"/>
                <a:gd name="T25" fmla="*/ 2147483646 h 114"/>
                <a:gd name="T26" fmla="*/ 2147483646 w 83"/>
                <a:gd name="T27" fmla="*/ 2147483646 h 11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3"/>
                <a:gd name="T43" fmla="*/ 0 h 114"/>
                <a:gd name="T44" fmla="*/ 83 w 83"/>
                <a:gd name="T45" fmla="*/ 114 h 11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3" h="114">
                  <a:moveTo>
                    <a:pt x="25" y="114"/>
                  </a:moveTo>
                  <a:lnTo>
                    <a:pt x="19" y="114"/>
                  </a:lnTo>
                  <a:lnTo>
                    <a:pt x="13" y="76"/>
                  </a:lnTo>
                  <a:lnTo>
                    <a:pt x="0" y="57"/>
                  </a:lnTo>
                  <a:lnTo>
                    <a:pt x="6" y="32"/>
                  </a:lnTo>
                  <a:lnTo>
                    <a:pt x="13" y="13"/>
                  </a:lnTo>
                  <a:lnTo>
                    <a:pt x="25" y="32"/>
                  </a:lnTo>
                  <a:lnTo>
                    <a:pt x="44" y="32"/>
                  </a:lnTo>
                  <a:lnTo>
                    <a:pt x="70" y="19"/>
                  </a:lnTo>
                  <a:lnTo>
                    <a:pt x="83" y="0"/>
                  </a:lnTo>
                  <a:lnTo>
                    <a:pt x="83" y="32"/>
                  </a:lnTo>
                  <a:lnTo>
                    <a:pt x="57" y="57"/>
                  </a:lnTo>
                  <a:lnTo>
                    <a:pt x="44" y="76"/>
                  </a:lnTo>
                  <a:lnTo>
                    <a:pt x="25" y="114"/>
                  </a:lnTo>
                  <a:close/>
                </a:path>
              </a:pathLst>
            </a:custGeom>
            <a:solidFill>
              <a:srgbClr val="FFF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grpSp>
      <p:grpSp>
        <p:nvGrpSpPr>
          <p:cNvPr id="22659" name="Group 131"/>
          <p:cNvGrpSpPr/>
          <p:nvPr/>
        </p:nvGrpSpPr>
        <p:grpSpPr bwMode="auto">
          <a:xfrm>
            <a:off x="1776414" y="1501775"/>
            <a:ext cx="1247775" cy="714375"/>
            <a:chOff x="0" y="0"/>
            <a:chExt cx="1574125" cy="901509"/>
          </a:xfrm>
        </p:grpSpPr>
        <p:sp>
          <p:nvSpPr>
            <p:cNvPr id="22558" name="Rectangle 21"/>
            <p:cNvSpPr>
              <a:spLocks noChangeArrowheads="1"/>
            </p:cNvSpPr>
            <p:nvPr/>
          </p:nvSpPr>
          <p:spPr bwMode="auto">
            <a:xfrm>
              <a:off x="0" y="0"/>
              <a:ext cx="1574125" cy="901509"/>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None/>
              </a:pPr>
              <a:endParaRPr lang="zh-CN" altLang="zh-CN" sz="1400">
                <a:solidFill>
                  <a:schemeClr val="bg1"/>
                </a:solidFill>
                <a:ea typeface="MS PGothic" panose="020B0600070205080204" pitchFamily="34" charset="-128"/>
              </a:endParaRPr>
            </a:p>
          </p:txBody>
        </p:sp>
        <p:sp>
          <p:nvSpPr>
            <p:cNvPr id="22559" name="TextBox 31"/>
            <p:cNvSpPr>
              <a:spLocks noChangeArrowheads="1"/>
            </p:cNvSpPr>
            <p:nvPr/>
          </p:nvSpPr>
          <p:spPr bwMode="auto">
            <a:xfrm>
              <a:off x="168217" y="289036"/>
              <a:ext cx="1364413" cy="3061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spAutoFit/>
            </a:bodyP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fontAlgn="ctr">
                <a:buClr>
                  <a:srgbClr val="FF0000"/>
                </a:buClr>
                <a:buSzPct val="70000"/>
                <a:buFont typeface="Arial" panose="020B0604020202020204" pitchFamily="34" charset="0"/>
                <a:buNone/>
              </a:pPr>
              <a:r>
                <a:rPr lang="zh-CN" altLang="en-US" sz="11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点击添加文本</a:t>
              </a:r>
              <a:endParaRPr lang="en-US" sz="1400">
                <a:solidFill>
                  <a:schemeClr val="bg1"/>
                </a:solidFill>
                <a:latin typeface="Calibri" panose="020F0502020204030204" pitchFamily="34" charset="0"/>
                <a:sym typeface="Calibri" panose="020F0502020204030204" pitchFamily="34" charset="0"/>
              </a:endParaRPr>
            </a:p>
          </p:txBody>
        </p:sp>
      </p:grpSp>
      <p:grpSp>
        <p:nvGrpSpPr>
          <p:cNvPr id="22662" name="Group 134"/>
          <p:cNvGrpSpPr/>
          <p:nvPr/>
        </p:nvGrpSpPr>
        <p:grpSpPr bwMode="auto">
          <a:xfrm>
            <a:off x="1776414" y="2517775"/>
            <a:ext cx="1247775" cy="714375"/>
            <a:chOff x="0" y="0"/>
            <a:chExt cx="1574125" cy="901509"/>
          </a:xfrm>
        </p:grpSpPr>
        <p:sp>
          <p:nvSpPr>
            <p:cNvPr id="22556" name="Rectangle 21"/>
            <p:cNvSpPr>
              <a:spLocks noChangeArrowheads="1"/>
            </p:cNvSpPr>
            <p:nvPr/>
          </p:nvSpPr>
          <p:spPr bwMode="auto">
            <a:xfrm>
              <a:off x="0" y="0"/>
              <a:ext cx="1574125" cy="901509"/>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None/>
              </a:pPr>
              <a:endParaRPr lang="zh-CN" altLang="zh-CN" sz="1400">
                <a:solidFill>
                  <a:schemeClr val="bg1"/>
                </a:solidFill>
                <a:ea typeface="MS PGothic" panose="020B0600070205080204" pitchFamily="34" charset="-128"/>
              </a:endParaRPr>
            </a:p>
          </p:txBody>
        </p:sp>
        <p:sp>
          <p:nvSpPr>
            <p:cNvPr id="22557" name="TextBox 31"/>
            <p:cNvSpPr>
              <a:spLocks noChangeArrowheads="1"/>
            </p:cNvSpPr>
            <p:nvPr/>
          </p:nvSpPr>
          <p:spPr bwMode="auto">
            <a:xfrm>
              <a:off x="168217" y="289036"/>
              <a:ext cx="1364413" cy="3061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spAutoFit/>
            </a:bodyP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fontAlgn="ctr">
                <a:buClr>
                  <a:srgbClr val="FF0000"/>
                </a:buClr>
                <a:buSzPct val="70000"/>
                <a:buFont typeface="Arial" panose="020B0604020202020204" pitchFamily="34" charset="0"/>
                <a:buNone/>
              </a:pPr>
              <a:r>
                <a:rPr lang="zh-CN" altLang="en-US" sz="11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点击添加文本</a:t>
              </a:r>
              <a:endParaRPr lang="en-US" sz="1400">
                <a:solidFill>
                  <a:schemeClr val="bg1"/>
                </a:solidFill>
                <a:latin typeface="Calibri" panose="020F0502020204030204" pitchFamily="34" charset="0"/>
                <a:sym typeface="Calibri" panose="020F0502020204030204" pitchFamily="34" charset="0"/>
              </a:endParaRPr>
            </a:p>
          </p:txBody>
        </p:sp>
      </p:grpSp>
      <p:grpSp>
        <p:nvGrpSpPr>
          <p:cNvPr id="22665" name="Group 137"/>
          <p:cNvGrpSpPr/>
          <p:nvPr/>
        </p:nvGrpSpPr>
        <p:grpSpPr bwMode="auto">
          <a:xfrm>
            <a:off x="1776414" y="3600451"/>
            <a:ext cx="1247775" cy="714375"/>
            <a:chOff x="0" y="0"/>
            <a:chExt cx="1574125" cy="901509"/>
          </a:xfrm>
        </p:grpSpPr>
        <p:sp>
          <p:nvSpPr>
            <p:cNvPr id="22554" name="Rectangle 21"/>
            <p:cNvSpPr>
              <a:spLocks noChangeArrowheads="1"/>
            </p:cNvSpPr>
            <p:nvPr/>
          </p:nvSpPr>
          <p:spPr bwMode="auto">
            <a:xfrm>
              <a:off x="0" y="0"/>
              <a:ext cx="1574125" cy="901509"/>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None/>
              </a:pPr>
              <a:endParaRPr lang="zh-CN" altLang="zh-CN" sz="1400">
                <a:solidFill>
                  <a:schemeClr val="bg1"/>
                </a:solidFill>
                <a:ea typeface="MS PGothic" panose="020B0600070205080204" pitchFamily="34" charset="-128"/>
              </a:endParaRPr>
            </a:p>
          </p:txBody>
        </p:sp>
        <p:sp>
          <p:nvSpPr>
            <p:cNvPr id="22555" name="TextBox 31"/>
            <p:cNvSpPr>
              <a:spLocks noChangeArrowheads="1"/>
            </p:cNvSpPr>
            <p:nvPr/>
          </p:nvSpPr>
          <p:spPr bwMode="auto">
            <a:xfrm>
              <a:off x="168217" y="289036"/>
              <a:ext cx="1364413" cy="3061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spAutoFit/>
            </a:bodyP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fontAlgn="ctr">
                <a:buClr>
                  <a:srgbClr val="FF0000"/>
                </a:buClr>
                <a:buSzPct val="70000"/>
                <a:buFont typeface="Arial" panose="020B0604020202020204" pitchFamily="34" charset="0"/>
                <a:buNone/>
              </a:pPr>
              <a:r>
                <a:rPr lang="zh-CN" altLang="en-US" sz="11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点击添加文本</a:t>
              </a:r>
              <a:endParaRPr lang="en-US" sz="1400">
                <a:solidFill>
                  <a:schemeClr val="bg1"/>
                </a:solidFill>
                <a:latin typeface="Calibri" panose="020F0502020204030204" pitchFamily="34" charset="0"/>
                <a:sym typeface="Calibri" panose="020F0502020204030204" pitchFamily="34" charset="0"/>
              </a:endParaRPr>
            </a:p>
          </p:txBody>
        </p:sp>
      </p:grpSp>
      <p:grpSp>
        <p:nvGrpSpPr>
          <p:cNvPr id="22668" name="Group 140"/>
          <p:cNvGrpSpPr/>
          <p:nvPr/>
        </p:nvGrpSpPr>
        <p:grpSpPr bwMode="auto">
          <a:xfrm>
            <a:off x="5857876" y="2517775"/>
            <a:ext cx="1249363" cy="714375"/>
            <a:chOff x="0" y="0"/>
            <a:chExt cx="1574125" cy="901509"/>
          </a:xfrm>
        </p:grpSpPr>
        <p:sp>
          <p:nvSpPr>
            <p:cNvPr id="22552" name="Rectangle 21"/>
            <p:cNvSpPr>
              <a:spLocks noChangeArrowheads="1"/>
            </p:cNvSpPr>
            <p:nvPr/>
          </p:nvSpPr>
          <p:spPr bwMode="auto">
            <a:xfrm>
              <a:off x="0" y="0"/>
              <a:ext cx="1574125" cy="901509"/>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None/>
              </a:pPr>
              <a:endParaRPr lang="zh-CN" altLang="zh-CN" sz="1400">
                <a:solidFill>
                  <a:schemeClr val="bg1"/>
                </a:solidFill>
                <a:ea typeface="MS PGothic" panose="020B0600070205080204" pitchFamily="34" charset="-128"/>
              </a:endParaRPr>
            </a:p>
          </p:txBody>
        </p:sp>
        <p:sp>
          <p:nvSpPr>
            <p:cNvPr id="22553" name="TextBox 31"/>
            <p:cNvSpPr>
              <a:spLocks noChangeArrowheads="1"/>
            </p:cNvSpPr>
            <p:nvPr/>
          </p:nvSpPr>
          <p:spPr bwMode="auto">
            <a:xfrm>
              <a:off x="168216" y="289036"/>
              <a:ext cx="1364413" cy="3061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spAutoFit/>
            </a:bodyP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fontAlgn="ctr">
                <a:buClr>
                  <a:srgbClr val="FF0000"/>
                </a:buClr>
                <a:buSzPct val="70000"/>
                <a:buFont typeface="Arial" panose="020B0604020202020204" pitchFamily="34" charset="0"/>
                <a:buNone/>
              </a:pPr>
              <a:r>
                <a:rPr lang="zh-CN" altLang="en-US" sz="11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点击添加文本</a:t>
              </a:r>
              <a:endParaRPr lang="en-US" sz="1400">
                <a:solidFill>
                  <a:schemeClr val="bg1"/>
                </a:solidFill>
                <a:latin typeface="Calibri" panose="020F0502020204030204" pitchFamily="34" charset="0"/>
                <a:sym typeface="Calibri" panose="020F0502020204030204" pitchFamily="34" charset="0"/>
              </a:endParaRPr>
            </a:p>
          </p:txBody>
        </p:sp>
      </p:grpSp>
      <p:grpSp>
        <p:nvGrpSpPr>
          <p:cNvPr id="22671" name="Group 143"/>
          <p:cNvGrpSpPr/>
          <p:nvPr/>
        </p:nvGrpSpPr>
        <p:grpSpPr bwMode="auto">
          <a:xfrm>
            <a:off x="5857876" y="3600451"/>
            <a:ext cx="1249363" cy="714375"/>
            <a:chOff x="0" y="0"/>
            <a:chExt cx="1574125" cy="901509"/>
          </a:xfrm>
        </p:grpSpPr>
        <p:sp>
          <p:nvSpPr>
            <p:cNvPr id="22550" name="Rectangle 21"/>
            <p:cNvSpPr>
              <a:spLocks noChangeArrowheads="1"/>
            </p:cNvSpPr>
            <p:nvPr/>
          </p:nvSpPr>
          <p:spPr bwMode="auto">
            <a:xfrm>
              <a:off x="0" y="0"/>
              <a:ext cx="1574125" cy="901509"/>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None/>
              </a:pPr>
              <a:endParaRPr lang="zh-CN" altLang="zh-CN" sz="1400">
                <a:solidFill>
                  <a:schemeClr val="bg1"/>
                </a:solidFill>
                <a:ea typeface="MS PGothic" panose="020B0600070205080204" pitchFamily="34" charset="-128"/>
              </a:endParaRPr>
            </a:p>
          </p:txBody>
        </p:sp>
        <p:sp>
          <p:nvSpPr>
            <p:cNvPr id="22551" name="TextBox 31"/>
            <p:cNvSpPr>
              <a:spLocks noChangeArrowheads="1"/>
            </p:cNvSpPr>
            <p:nvPr/>
          </p:nvSpPr>
          <p:spPr bwMode="auto">
            <a:xfrm>
              <a:off x="168216" y="289036"/>
              <a:ext cx="1364413" cy="3061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spAutoFit/>
            </a:bodyP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fontAlgn="ctr">
                <a:buClr>
                  <a:srgbClr val="FF0000"/>
                </a:buClr>
                <a:buSzPct val="70000"/>
                <a:buFont typeface="Arial" panose="020B0604020202020204" pitchFamily="34" charset="0"/>
                <a:buNone/>
              </a:pPr>
              <a:r>
                <a:rPr lang="zh-CN" altLang="en-US" sz="11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点击添加文本</a:t>
              </a:r>
              <a:endParaRPr lang="en-US" sz="1400">
                <a:solidFill>
                  <a:schemeClr val="bg1"/>
                </a:solidFill>
                <a:latin typeface="Calibri" panose="020F0502020204030204" pitchFamily="34" charset="0"/>
                <a:sym typeface="Calibri" panose="020F0502020204030204" pitchFamily="34" charset="0"/>
              </a:endParaRPr>
            </a:p>
          </p:txBody>
        </p:sp>
      </p:grpSp>
      <p:grpSp>
        <p:nvGrpSpPr>
          <p:cNvPr id="22674" name="Group 146"/>
          <p:cNvGrpSpPr/>
          <p:nvPr/>
        </p:nvGrpSpPr>
        <p:grpSpPr bwMode="auto">
          <a:xfrm>
            <a:off x="5857876" y="1517650"/>
            <a:ext cx="1249363" cy="715963"/>
            <a:chOff x="0" y="0"/>
            <a:chExt cx="1574125" cy="901509"/>
          </a:xfrm>
        </p:grpSpPr>
        <p:sp>
          <p:nvSpPr>
            <p:cNvPr id="22548" name="Rectangle 21"/>
            <p:cNvSpPr>
              <a:spLocks noChangeArrowheads="1"/>
            </p:cNvSpPr>
            <p:nvPr/>
          </p:nvSpPr>
          <p:spPr bwMode="auto">
            <a:xfrm>
              <a:off x="0" y="0"/>
              <a:ext cx="1574125" cy="901509"/>
            </a:xfrm>
            <a:prstGeom prst="rect">
              <a:avLst/>
            </a:prstGeom>
            <a:solidFill>
              <a:schemeClr val="accent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None/>
              </a:pPr>
              <a:endParaRPr lang="zh-CN" altLang="zh-CN" sz="1400">
                <a:solidFill>
                  <a:srgbClr val="FFFFFF"/>
                </a:solidFill>
                <a:ea typeface="MS PGothic" panose="020B0600070205080204" pitchFamily="34" charset="-128"/>
              </a:endParaRPr>
            </a:p>
          </p:txBody>
        </p:sp>
        <p:sp>
          <p:nvSpPr>
            <p:cNvPr id="22549" name="TextBox 31"/>
            <p:cNvSpPr>
              <a:spLocks noChangeArrowheads="1"/>
            </p:cNvSpPr>
            <p:nvPr/>
          </p:nvSpPr>
          <p:spPr bwMode="auto">
            <a:xfrm>
              <a:off x="168216" y="289035"/>
              <a:ext cx="1364413" cy="305421"/>
            </a:xfrm>
            <a:prstGeom prst="rect">
              <a:avLst/>
            </a:prstGeom>
            <a:solidFill>
              <a:schemeClr val="accent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spAutoFit/>
            </a:bodyP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fontAlgn="ctr">
                <a:buClr>
                  <a:srgbClr val="FF0000"/>
                </a:buClr>
                <a:buSzPct val="70000"/>
                <a:buFont typeface="Arial" panose="020B0604020202020204" pitchFamily="34" charset="0"/>
                <a:buNone/>
              </a:pPr>
              <a:r>
                <a:rPr lang="zh-CN" altLang="en-US" sz="11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点击添加文本</a:t>
              </a:r>
              <a:endParaRPr lang="en-US" sz="1400">
                <a:solidFill>
                  <a:srgbClr val="FFFFFF"/>
                </a:solidFill>
                <a:latin typeface="Calibri" panose="020F0502020204030204" pitchFamily="34" charset="0"/>
                <a:sym typeface="Calibri" panose="020F0502020204030204" pitchFamily="34" charset="0"/>
              </a:endParaRPr>
            </a:p>
          </p:txBody>
        </p:sp>
      </p:gr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22530"/>
                                        </p:tgtEl>
                                        <p:attrNameLst>
                                          <p:attrName>style.visibility</p:attrName>
                                        </p:attrNameLst>
                                      </p:cBhvr>
                                      <p:to>
                                        <p:strVal val="visible"/>
                                      </p:to>
                                    </p:set>
                                    <p:anim calcmode="lin" valueType="num">
                                      <p:cBhvr>
                                        <p:cTn id="7" dur="500" fill="hold"/>
                                        <p:tgtEl>
                                          <p:spTgt spid="22530"/>
                                        </p:tgtEl>
                                        <p:attrNameLst>
                                          <p:attrName>ppt_w</p:attrName>
                                        </p:attrNameLst>
                                      </p:cBhvr>
                                      <p:tavLst>
                                        <p:tav tm="0">
                                          <p:val>
                                            <p:fltVal val="0"/>
                                          </p:val>
                                        </p:tav>
                                        <p:tav tm="100000">
                                          <p:val>
                                            <p:strVal val="#ppt_w"/>
                                          </p:val>
                                        </p:tav>
                                      </p:tavLst>
                                    </p:anim>
                                    <p:anim calcmode="lin" valueType="num">
                                      <p:cBhvr>
                                        <p:cTn id="8" dur="500" fill="hold"/>
                                        <p:tgtEl>
                                          <p:spTgt spid="22530"/>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8" presetClass="entr" presetSubtype="3" fill="hold" grpId="0" nodeType="afterEffect">
                                  <p:stCondLst>
                                    <p:cond delay="0"/>
                                  </p:stCondLst>
                                  <p:childTnLst>
                                    <p:set>
                                      <p:cBhvr>
                                        <p:cTn id="11" dur="1" fill="hold">
                                          <p:stCondLst>
                                            <p:cond delay="0"/>
                                          </p:stCondLst>
                                        </p:cTn>
                                        <p:tgtEl>
                                          <p:spTgt spid="22531"/>
                                        </p:tgtEl>
                                        <p:attrNameLst>
                                          <p:attrName>style.visibility</p:attrName>
                                        </p:attrNameLst>
                                      </p:cBhvr>
                                      <p:to>
                                        <p:strVal val="visible"/>
                                      </p:to>
                                    </p:set>
                                    <p:animEffect transition="in" filter="strips(upRight)">
                                      <p:cBhvr>
                                        <p:cTn id="12" dur="500"/>
                                        <p:tgtEl>
                                          <p:spTgt spid="22531"/>
                                        </p:tgtEl>
                                      </p:cBhvr>
                                    </p:animEffect>
                                  </p:childTnLst>
                                </p:cTn>
                              </p:par>
                            </p:childTnLst>
                          </p:cTn>
                        </p:par>
                        <p:par>
                          <p:cTn id="13" fill="hold">
                            <p:stCondLst>
                              <p:cond delay="1000"/>
                            </p:stCondLst>
                            <p:childTnLst>
                              <p:par>
                                <p:cTn id="14" presetID="17" presetClass="entr" presetSubtype="8" fill="hold" grpId="0" nodeType="afterEffect">
                                  <p:stCondLst>
                                    <p:cond delay="0"/>
                                  </p:stCondLst>
                                  <p:childTnLst>
                                    <p:set>
                                      <p:cBhvr>
                                        <p:cTn id="15" dur="1" fill="hold">
                                          <p:stCondLst>
                                            <p:cond delay="0"/>
                                          </p:stCondLst>
                                        </p:cTn>
                                        <p:tgtEl>
                                          <p:spTgt spid="22532"/>
                                        </p:tgtEl>
                                        <p:attrNameLst>
                                          <p:attrName>style.visibility</p:attrName>
                                        </p:attrNameLst>
                                      </p:cBhvr>
                                      <p:to>
                                        <p:strVal val="visible"/>
                                      </p:to>
                                    </p:set>
                                    <p:anim calcmode="lin" valueType="num">
                                      <p:cBhvr>
                                        <p:cTn id="16" dur="500" fill="hold"/>
                                        <p:tgtEl>
                                          <p:spTgt spid="22532"/>
                                        </p:tgtEl>
                                        <p:attrNameLst>
                                          <p:attrName>ppt_x</p:attrName>
                                        </p:attrNameLst>
                                      </p:cBhvr>
                                      <p:tavLst>
                                        <p:tav tm="0">
                                          <p:val>
                                            <p:strVal val="#ppt_x-#ppt_w/2"/>
                                          </p:val>
                                        </p:tav>
                                        <p:tav tm="100000">
                                          <p:val>
                                            <p:strVal val="#ppt_x"/>
                                          </p:val>
                                        </p:tav>
                                      </p:tavLst>
                                    </p:anim>
                                    <p:anim calcmode="lin" valueType="num">
                                      <p:cBhvr>
                                        <p:cTn id="17" dur="500" fill="hold"/>
                                        <p:tgtEl>
                                          <p:spTgt spid="22532"/>
                                        </p:tgtEl>
                                        <p:attrNameLst>
                                          <p:attrName>ppt_y</p:attrName>
                                        </p:attrNameLst>
                                      </p:cBhvr>
                                      <p:tavLst>
                                        <p:tav tm="0">
                                          <p:val>
                                            <p:strVal val="#ppt_y"/>
                                          </p:val>
                                        </p:tav>
                                        <p:tav tm="100000">
                                          <p:val>
                                            <p:strVal val="#ppt_y"/>
                                          </p:val>
                                        </p:tav>
                                      </p:tavLst>
                                    </p:anim>
                                    <p:anim calcmode="lin" valueType="num">
                                      <p:cBhvr>
                                        <p:cTn id="18" dur="500" fill="hold"/>
                                        <p:tgtEl>
                                          <p:spTgt spid="22532"/>
                                        </p:tgtEl>
                                        <p:attrNameLst>
                                          <p:attrName>ppt_w</p:attrName>
                                        </p:attrNameLst>
                                      </p:cBhvr>
                                      <p:tavLst>
                                        <p:tav tm="0">
                                          <p:val>
                                            <p:fltVal val="0"/>
                                          </p:val>
                                        </p:tav>
                                        <p:tav tm="100000">
                                          <p:val>
                                            <p:strVal val="#ppt_w"/>
                                          </p:val>
                                        </p:tav>
                                      </p:tavLst>
                                    </p:anim>
                                    <p:anim calcmode="lin" valueType="num">
                                      <p:cBhvr>
                                        <p:cTn id="19" dur="500" fill="hold"/>
                                        <p:tgtEl>
                                          <p:spTgt spid="22532"/>
                                        </p:tgtEl>
                                        <p:attrNameLst>
                                          <p:attrName>ppt_h</p:attrName>
                                        </p:attrNameLst>
                                      </p:cBhvr>
                                      <p:tavLst>
                                        <p:tav tm="0">
                                          <p:val>
                                            <p:strVal val="#ppt_h"/>
                                          </p:val>
                                        </p:tav>
                                        <p:tav tm="100000">
                                          <p:val>
                                            <p:strVal val="#ppt_h"/>
                                          </p:val>
                                        </p:tav>
                                      </p:tavLst>
                                    </p:anim>
                                  </p:childTnLst>
                                </p:cTn>
                              </p:par>
                            </p:childTnLst>
                          </p:cTn>
                        </p:par>
                        <p:par>
                          <p:cTn id="20" fill="hold">
                            <p:stCondLst>
                              <p:cond delay="1500"/>
                            </p:stCondLst>
                            <p:childTnLst>
                              <p:par>
                                <p:cTn id="21" presetID="23" presetClass="entr" presetSubtype="16" fill="hold" nodeType="afterEffect">
                                  <p:stCondLst>
                                    <p:cond delay="0"/>
                                  </p:stCondLst>
                                  <p:childTnLst>
                                    <p:set>
                                      <p:cBhvr>
                                        <p:cTn id="22" dur="1" fill="hold">
                                          <p:stCondLst>
                                            <p:cond delay="0"/>
                                          </p:stCondLst>
                                        </p:cTn>
                                        <p:tgtEl>
                                          <p:spTgt spid="22533"/>
                                        </p:tgtEl>
                                        <p:attrNameLst>
                                          <p:attrName>style.visibility</p:attrName>
                                        </p:attrNameLst>
                                      </p:cBhvr>
                                      <p:to>
                                        <p:strVal val="visible"/>
                                      </p:to>
                                    </p:set>
                                    <p:anim calcmode="lin" valueType="num">
                                      <p:cBhvr>
                                        <p:cTn id="23" dur="500" fill="hold"/>
                                        <p:tgtEl>
                                          <p:spTgt spid="22533"/>
                                        </p:tgtEl>
                                        <p:attrNameLst>
                                          <p:attrName>ppt_w</p:attrName>
                                        </p:attrNameLst>
                                      </p:cBhvr>
                                      <p:tavLst>
                                        <p:tav tm="0">
                                          <p:val>
                                            <p:fltVal val="0"/>
                                          </p:val>
                                        </p:tav>
                                        <p:tav tm="100000">
                                          <p:val>
                                            <p:strVal val="#ppt_w"/>
                                          </p:val>
                                        </p:tav>
                                      </p:tavLst>
                                    </p:anim>
                                    <p:anim calcmode="lin" valueType="num">
                                      <p:cBhvr>
                                        <p:cTn id="24" dur="500" fill="hold"/>
                                        <p:tgtEl>
                                          <p:spTgt spid="22533"/>
                                        </p:tgtEl>
                                        <p:attrNameLst>
                                          <p:attrName>ppt_h</p:attrName>
                                        </p:attrNameLst>
                                      </p:cBhvr>
                                      <p:tavLst>
                                        <p:tav tm="0">
                                          <p:val>
                                            <p:fltVal val="0"/>
                                          </p:val>
                                        </p:tav>
                                        <p:tav tm="100000">
                                          <p:val>
                                            <p:strVal val="#ppt_h"/>
                                          </p:val>
                                        </p:tav>
                                      </p:tavLst>
                                    </p:anim>
                                  </p:childTnLst>
                                </p:cTn>
                              </p:par>
                            </p:childTnLst>
                          </p:cTn>
                        </p:par>
                        <p:par>
                          <p:cTn id="25" fill="hold">
                            <p:stCondLst>
                              <p:cond delay="2000"/>
                            </p:stCondLst>
                            <p:childTnLst>
                              <p:par>
                                <p:cTn id="26" presetID="41" presetClass="entr" presetSubtype="0" fill="hold" grpId="0" nodeType="afterEffect">
                                  <p:stCondLst>
                                    <p:cond delay="0"/>
                                  </p:stCondLst>
                                  <p:iterate type="lt">
                                    <p:tmPct val="10000"/>
                                  </p:iterate>
                                  <p:childTnLst>
                                    <p:set>
                                      <p:cBhvr>
                                        <p:cTn id="27" dur="1" fill="hold">
                                          <p:stCondLst>
                                            <p:cond delay="0"/>
                                          </p:stCondLst>
                                        </p:cTn>
                                        <p:tgtEl>
                                          <p:spTgt spid="22534"/>
                                        </p:tgtEl>
                                        <p:attrNameLst>
                                          <p:attrName>style.visibility</p:attrName>
                                        </p:attrNameLst>
                                      </p:cBhvr>
                                      <p:to>
                                        <p:strVal val="visible"/>
                                      </p:to>
                                    </p:set>
                                    <p:anim calcmode="lin" valueType="num">
                                      <p:cBhvr>
                                        <p:cTn id="28" dur="500" fill="hold"/>
                                        <p:tgtEl>
                                          <p:spTgt spid="22534"/>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22534"/>
                                        </p:tgtEl>
                                        <p:attrNameLst>
                                          <p:attrName>ppt_y</p:attrName>
                                        </p:attrNameLst>
                                      </p:cBhvr>
                                      <p:tavLst>
                                        <p:tav tm="0">
                                          <p:val>
                                            <p:strVal val="#ppt_y"/>
                                          </p:val>
                                        </p:tav>
                                        <p:tav tm="100000">
                                          <p:val>
                                            <p:strVal val="#ppt_y"/>
                                          </p:val>
                                        </p:tav>
                                      </p:tavLst>
                                    </p:anim>
                                    <p:anim calcmode="lin" valueType="num">
                                      <p:cBhvr>
                                        <p:cTn id="30" dur="500" fill="hold"/>
                                        <p:tgtEl>
                                          <p:spTgt spid="22534"/>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22534"/>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p:tgtEl>
                                          <p:spTgt spid="22534"/>
                                        </p:tgtEl>
                                      </p:cBhvr>
                                    </p:animEffect>
                                  </p:childTnLst>
                                </p:cTn>
                              </p:par>
                            </p:childTnLst>
                          </p:cTn>
                        </p:par>
                        <p:par>
                          <p:cTn id="33" fill="hold">
                            <p:stCondLst>
                              <p:cond delay="2799"/>
                            </p:stCondLst>
                            <p:childTnLst>
                              <p:par>
                                <p:cTn id="34" presetID="20" presetClass="entr" presetSubtype="0" fill="hold" grpId="0" nodeType="afterEffect">
                                  <p:stCondLst>
                                    <p:cond delay="0"/>
                                  </p:stCondLst>
                                  <p:childTnLst>
                                    <p:set>
                                      <p:cBhvr>
                                        <p:cTn id="35" dur="1" fill="hold">
                                          <p:stCondLst>
                                            <p:cond delay="0"/>
                                          </p:stCondLst>
                                        </p:cTn>
                                        <p:tgtEl>
                                          <p:spTgt spid="22535"/>
                                        </p:tgtEl>
                                        <p:attrNameLst>
                                          <p:attrName>style.visibility</p:attrName>
                                        </p:attrNameLst>
                                      </p:cBhvr>
                                      <p:to>
                                        <p:strVal val="visible"/>
                                      </p:to>
                                    </p:set>
                                    <p:animEffect transition="in" filter="wedge">
                                      <p:cBhvr>
                                        <p:cTn id="36" dur="2000"/>
                                        <p:tgtEl>
                                          <p:spTgt spid="22535"/>
                                        </p:tgtEl>
                                      </p:cBhvr>
                                    </p:animEffect>
                                  </p:childTnLst>
                                </p:cTn>
                              </p:par>
                            </p:childTnLst>
                          </p:cTn>
                        </p:par>
                        <p:par>
                          <p:cTn id="37" fill="hold">
                            <p:stCondLst>
                              <p:cond delay="4799"/>
                            </p:stCondLst>
                            <p:childTnLst>
                              <p:par>
                                <p:cTn id="38" presetID="42" presetClass="entr" presetSubtype="0" fill="hold" nodeType="afterEffect">
                                  <p:stCondLst>
                                    <p:cond delay="0"/>
                                  </p:stCondLst>
                                  <p:childTnLst>
                                    <p:set>
                                      <p:cBhvr>
                                        <p:cTn id="39" dur="1" fill="hold">
                                          <p:stCondLst>
                                            <p:cond delay="0"/>
                                          </p:stCondLst>
                                        </p:cTn>
                                        <p:tgtEl>
                                          <p:spTgt spid="22547"/>
                                        </p:tgtEl>
                                        <p:attrNameLst>
                                          <p:attrName>style.visibility</p:attrName>
                                        </p:attrNameLst>
                                      </p:cBhvr>
                                      <p:to>
                                        <p:strVal val="visible"/>
                                      </p:to>
                                    </p:set>
                                    <p:animEffect transition="in" filter="fade">
                                      <p:cBhvr>
                                        <p:cTn id="40" dur="1000"/>
                                        <p:tgtEl>
                                          <p:spTgt spid="22547"/>
                                        </p:tgtEl>
                                      </p:cBhvr>
                                    </p:animEffect>
                                    <p:anim calcmode="lin" valueType="num">
                                      <p:cBhvr>
                                        <p:cTn id="41" dur="1000" fill="hold"/>
                                        <p:tgtEl>
                                          <p:spTgt spid="22547"/>
                                        </p:tgtEl>
                                        <p:attrNameLst>
                                          <p:attrName>ppt_x</p:attrName>
                                        </p:attrNameLst>
                                      </p:cBhvr>
                                      <p:tavLst>
                                        <p:tav tm="0">
                                          <p:val>
                                            <p:strVal val="#ppt_x"/>
                                          </p:val>
                                        </p:tav>
                                        <p:tav tm="100000">
                                          <p:val>
                                            <p:strVal val="#ppt_x"/>
                                          </p:val>
                                        </p:tav>
                                      </p:tavLst>
                                    </p:anim>
                                    <p:anim calcmode="lin" valueType="num">
                                      <p:cBhvr>
                                        <p:cTn id="42" dur="1000" fill="hold"/>
                                        <p:tgtEl>
                                          <p:spTgt spid="22547"/>
                                        </p:tgtEl>
                                        <p:attrNameLst>
                                          <p:attrName>ppt_y</p:attrName>
                                        </p:attrNameLst>
                                      </p:cBhvr>
                                      <p:tavLst>
                                        <p:tav tm="0">
                                          <p:val>
                                            <p:strVal val="#ppt_y+.1"/>
                                          </p:val>
                                        </p:tav>
                                        <p:tav tm="100000">
                                          <p:val>
                                            <p:strVal val="#ppt_y"/>
                                          </p:val>
                                        </p:tav>
                                      </p:tavLst>
                                    </p:anim>
                                  </p:childTnLst>
                                </p:cTn>
                              </p:par>
                            </p:childTnLst>
                          </p:cTn>
                        </p:par>
                        <p:par>
                          <p:cTn id="43" fill="hold">
                            <p:stCondLst>
                              <p:cond delay="5799"/>
                            </p:stCondLst>
                            <p:childTnLst>
                              <p:par>
                                <p:cTn id="44" presetID="16" presetClass="entr" presetSubtype="37" fill="hold" grpId="0" nodeType="afterEffect">
                                  <p:stCondLst>
                                    <p:cond delay="0"/>
                                  </p:stCondLst>
                                  <p:childTnLst>
                                    <p:set>
                                      <p:cBhvr>
                                        <p:cTn id="45" dur="1" fill="hold">
                                          <p:stCondLst>
                                            <p:cond delay="0"/>
                                          </p:stCondLst>
                                        </p:cTn>
                                        <p:tgtEl>
                                          <p:spTgt spid="22546"/>
                                        </p:tgtEl>
                                        <p:attrNameLst>
                                          <p:attrName>style.visibility</p:attrName>
                                        </p:attrNameLst>
                                      </p:cBhvr>
                                      <p:to>
                                        <p:strVal val="visible"/>
                                      </p:to>
                                    </p:set>
                                    <p:animEffect>
                                      <p:cBhvr>
                                        <p:cTn id="46" dur="500"/>
                                        <p:tgtEl>
                                          <p:spTgt spid="22546"/>
                                        </p:tgtEl>
                                      </p:cBhvr>
                                    </p:animEffect>
                                  </p:childTnLst>
                                </p:cTn>
                              </p:par>
                            </p:childTnLst>
                          </p:cTn>
                        </p:par>
                        <p:par>
                          <p:cTn id="47" fill="hold">
                            <p:stCondLst>
                              <p:cond delay="6299"/>
                            </p:stCondLst>
                            <p:childTnLst>
                              <p:par>
                                <p:cTn id="48" presetID="16" presetClass="entr" presetSubtype="42" fill="hold" grpId="0" nodeType="afterEffect">
                                  <p:stCondLst>
                                    <p:cond delay="0"/>
                                  </p:stCondLst>
                                  <p:childTnLst>
                                    <p:set>
                                      <p:cBhvr>
                                        <p:cTn id="49" dur="1" fill="hold">
                                          <p:stCondLst>
                                            <p:cond delay="0"/>
                                          </p:stCondLst>
                                        </p:cTn>
                                        <p:tgtEl>
                                          <p:spTgt spid="22541"/>
                                        </p:tgtEl>
                                        <p:attrNameLst>
                                          <p:attrName>style.visibility</p:attrName>
                                        </p:attrNameLst>
                                      </p:cBhvr>
                                      <p:to>
                                        <p:strVal val="visible"/>
                                      </p:to>
                                    </p:set>
                                    <p:animEffect>
                                      <p:cBhvr>
                                        <p:cTn id="50" dur="500"/>
                                        <p:tgtEl>
                                          <p:spTgt spid="22541"/>
                                        </p:tgtEl>
                                      </p:cBhvr>
                                    </p:animEffect>
                                  </p:childTnLst>
                                </p:cTn>
                              </p:par>
                              <p:par>
                                <p:cTn id="51" presetID="16" presetClass="entr" presetSubtype="42" fill="hold" grpId="0" nodeType="withEffect">
                                  <p:stCondLst>
                                    <p:cond delay="0"/>
                                  </p:stCondLst>
                                  <p:childTnLst>
                                    <p:set>
                                      <p:cBhvr>
                                        <p:cTn id="52" dur="1" fill="hold">
                                          <p:stCondLst>
                                            <p:cond delay="0"/>
                                          </p:stCondLst>
                                        </p:cTn>
                                        <p:tgtEl>
                                          <p:spTgt spid="22536"/>
                                        </p:tgtEl>
                                        <p:attrNameLst>
                                          <p:attrName>style.visibility</p:attrName>
                                        </p:attrNameLst>
                                      </p:cBhvr>
                                      <p:to>
                                        <p:strVal val="visible"/>
                                      </p:to>
                                    </p:set>
                                    <p:animEffect>
                                      <p:cBhvr>
                                        <p:cTn id="53" dur="500"/>
                                        <p:tgtEl>
                                          <p:spTgt spid="22536"/>
                                        </p:tgtEl>
                                      </p:cBhvr>
                                    </p:animEffect>
                                  </p:childTnLst>
                                </p:cTn>
                              </p:par>
                            </p:childTnLst>
                          </p:cTn>
                        </p:par>
                        <p:par>
                          <p:cTn id="54" fill="hold">
                            <p:stCondLst>
                              <p:cond delay="6799"/>
                            </p:stCondLst>
                            <p:childTnLst>
                              <p:par>
                                <p:cTn id="55" presetID="22" presetClass="entr" presetSubtype="2" fill="hold" nodeType="afterEffect">
                                  <p:stCondLst>
                                    <p:cond delay="0"/>
                                  </p:stCondLst>
                                  <p:childTnLst>
                                    <p:set>
                                      <p:cBhvr>
                                        <p:cTn id="56" dur="1" fill="hold">
                                          <p:stCondLst>
                                            <p:cond delay="0"/>
                                          </p:stCondLst>
                                        </p:cTn>
                                        <p:tgtEl>
                                          <p:spTgt spid="22542"/>
                                        </p:tgtEl>
                                        <p:attrNameLst>
                                          <p:attrName>style.visibility</p:attrName>
                                        </p:attrNameLst>
                                      </p:cBhvr>
                                      <p:to>
                                        <p:strVal val="visible"/>
                                      </p:to>
                                    </p:set>
                                    <p:animEffect>
                                      <p:cBhvr>
                                        <p:cTn id="57" dur="500"/>
                                        <p:tgtEl>
                                          <p:spTgt spid="22542"/>
                                        </p:tgtEl>
                                      </p:cBhvr>
                                    </p:animEffect>
                                  </p:childTnLst>
                                </p:cTn>
                              </p:par>
                              <p:par>
                                <p:cTn id="58" presetID="22" presetClass="entr" presetSubtype="8" fill="hold" nodeType="withEffect">
                                  <p:stCondLst>
                                    <p:cond delay="0"/>
                                  </p:stCondLst>
                                  <p:childTnLst>
                                    <p:set>
                                      <p:cBhvr>
                                        <p:cTn id="59" dur="1" fill="hold">
                                          <p:stCondLst>
                                            <p:cond delay="0"/>
                                          </p:stCondLst>
                                        </p:cTn>
                                        <p:tgtEl>
                                          <p:spTgt spid="22537"/>
                                        </p:tgtEl>
                                        <p:attrNameLst>
                                          <p:attrName>style.visibility</p:attrName>
                                        </p:attrNameLst>
                                      </p:cBhvr>
                                      <p:to>
                                        <p:strVal val="visible"/>
                                      </p:to>
                                    </p:set>
                                    <p:animEffect>
                                      <p:cBhvr>
                                        <p:cTn id="60" dur="500"/>
                                        <p:tgtEl>
                                          <p:spTgt spid="22537"/>
                                        </p:tgtEl>
                                      </p:cBhvr>
                                    </p:animEffect>
                                  </p:childTnLst>
                                </p:cTn>
                              </p:par>
                            </p:childTnLst>
                          </p:cTn>
                        </p:par>
                        <p:par>
                          <p:cTn id="61" fill="hold">
                            <p:stCondLst>
                              <p:cond delay="7299"/>
                            </p:stCondLst>
                            <p:childTnLst>
                              <p:par>
                                <p:cTn id="62" presetID="42" presetClass="entr" presetSubtype="0" fill="hold" nodeType="afterEffect">
                                  <p:stCondLst>
                                    <p:cond delay="0"/>
                                  </p:stCondLst>
                                  <p:childTnLst>
                                    <p:set>
                                      <p:cBhvr>
                                        <p:cTn id="63" dur="1" fill="hold">
                                          <p:stCondLst>
                                            <p:cond delay="0"/>
                                          </p:stCondLst>
                                        </p:cTn>
                                        <p:tgtEl>
                                          <p:spTgt spid="22659"/>
                                        </p:tgtEl>
                                        <p:attrNameLst>
                                          <p:attrName>style.visibility</p:attrName>
                                        </p:attrNameLst>
                                      </p:cBhvr>
                                      <p:to>
                                        <p:strVal val="visible"/>
                                      </p:to>
                                    </p:set>
                                    <p:animEffect>
                                      <p:cBhvr>
                                        <p:cTn id="64" dur="750"/>
                                        <p:tgtEl>
                                          <p:spTgt spid="22659"/>
                                        </p:tgtEl>
                                      </p:cBhvr>
                                    </p:animEffect>
                                    <p:anim calcmode="lin" valueType="num">
                                      <p:cBhvr>
                                        <p:cTn id="65" dur="750" fill="hold"/>
                                        <p:tgtEl>
                                          <p:spTgt spid="22659"/>
                                        </p:tgtEl>
                                        <p:attrNameLst>
                                          <p:attrName>ppt_x</p:attrName>
                                        </p:attrNameLst>
                                      </p:cBhvr>
                                      <p:tavLst>
                                        <p:tav tm="0">
                                          <p:val>
                                            <p:strVal val="#ppt_x"/>
                                          </p:val>
                                        </p:tav>
                                        <p:tav tm="100000">
                                          <p:val>
                                            <p:strVal val="#ppt_x"/>
                                          </p:val>
                                        </p:tav>
                                      </p:tavLst>
                                    </p:anim>
                                    <p:anim calcmode="lin" valueType="num">
                                      <p:cBhvr>
                                        <p:cTn id="66" dur="750" fill="hold"/>
                                        <p:tgtEl>
                                          <p:spTgt spid="22659"/>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22662"/>
                                        </p:tgtEl>
                                        <p:attrNameLst>
                                          <p:attrName>style.visibility</p:attrName>
                                        </p:attrNameLst>
                                      </p:cBhvr>
                                      <p:to>
                                        <p:strVal val="visible"/>
                                      </p:to>
                                    </p:set>
                                    <p:animEffect>
                                      <p:cBhvr>
                                        <p:cTn id="69" dur="750"/>
                                        <p:tgtEl>
                                          <p:spTgt spid="22662"/>
                                        </p:tgtEl>
                                      </p:cBhvr>
                                    </p:animEffect>
                                    <p:anim calcmode="lin" valueType="num">
                                      <p:cBhvr>
                                        <p:cTn id="70" dur="750" fill="hold"/>
                                        <p:tgtEl>
                                          <p:spTgt spid="22662"/>
                                        </p:tgtEl>
                                        <p:attrNameLst>
                                          <p:attrName>ppt_x</p:attrName>
                                        </p:attrNameLst>
                                      </p:cBhvr>
                                      <p:tavLst>
                                        <p:tav tm="0">
                                          <p:val>
                                            <p:strVal val="#ppt_x"/>
                                          </p:val>
                                        </p:tav>
                                        <p:tav tm="100000">
                                          <p:val>
                                            <p:strVal val="#ppt_x"/>
                                          </p:val>
                                        </p:tav>
                                      </p:tavLst>
                                    </p:anim>
                                    <p:anim calcmode="lin" valueType="num">
                                      <p:cBhvr>
                                        <p:cTn id="71" dur="750" fill="hold"/>
                                        <p:tgtEl>
                                          <p:spTgt spid="22662"/>
                                        </p:tgtEl>
                                        <p:attrNameLst>
                                          <p:attrName>ppt_y</p:attrName>
                                        </p:attrNameLst>
                                      </p:cBhvr>
                                      <p:tavLst>
                                        <p:tav tm="0">
                                          <p:val>
                                            <p:strVal val="#ppt_y+.1"/>
                                          </p:val>
                                        </p:tav>
                                        <p:tav tm="100000">
                                          <p:val>
                                            <p:strVal val="#ppt_y"/>
                                          </p:val>
                                        </p:tav>
                                      </p:tavLst>
                                    </p:anim>
                                  </p:childTnLst>
                                </p:cTn>
                              </p:par>
                              <p:par>
                                <p:cTn id="72" presetID="42" presetClass="entr" presetSubtype="0" fill="hold" nodeType="withEffect">
                                  <p:stCondLst>
                                    <p:cond delay="0"/>
                                  </p:stCondLst>
                                  <p:childTnLst>
                                    <p:set>
                                      <p:cBhvr>
                                        <p:cTn id="73" dur="1" fill="hold">
                                          <p:stCondLst>
                                            <p:cond delay="0"/>
                                          </p:stCondLst>
                                        </p:cTn>
                                        <p:tgtEl>
                                          <p:spTgt spid="22665"/>
                                        </p:tgtEl>
                                        <p:attrNameLst>
                                          <p:attrName>style.visibility</p:attrName>
                                        </p:attrNameLst>
                                      </p:cBhvr>
                                      <p:to>
                                        <p:strVal val="visible"/>
                                      </p:to>
                                    </p:set>
                                    <p:animEffect>
                                      <p:cBhvr>
                                        <p:cTn id="74" dur="750"/>
                                        <p:tgtEl>
                                          <p:spTgt spid="22665"/>
                                        </p:tgtEl>
                                      </p:cBhvr>
                                    </p:animEffect>
                                    <p:anim calcmode="lin" valueType="num">
                                      <p:cBhvr>
                                        <p:cTn id="75" dur="750" fill="hold"/>
                                        <p:tgtEl>
                                          <p:spTgt spid="22665"/>
                                        </p:tgtEl>
                                        <p:attrNameLst>
                                          <p:attrName>ppt_x</p:attrName>
                                        </p:attrNameLst>
                                      </p:cBhvr>
                                      <p:tavLst>
                                        <p:tav tm="0">
                                          <p:val>
                                            <p:strVal val="#ppt_x"/>
                                          </p:val>
                                        </p:tav>
                                        <p:tav tm="100000">
                                          <p:val>
                                            <p:strVal val="#ppt_x"/>
                                          </p:val>
                                        </p:tav>
                                      </p:tavLst>
                                    </p:anim>
                                    <p:anim calcmode="lin" valueType="num">
                                      <p:cBhvr>
                                        <p:cTn id="76" dur="750" fill="hold"/>
                                        <p:tgtEl>
                                          <p:spTgt spid="22665"/>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22668"/>
                                        </p:tgtEl>
                                        <p:attrNameLst>
                                          <p:attrName>style.visibility</p:attrName>
                                        </p:attrNameLst>
                                      </p:cBhvr>
                                      <p:to>
                                        <p:strVal val="visible"/>
                                      </p:to>
                                    </p:set>
                                    <p:animEffect>
                                      <p:cBhvr>
                                        <p:cTn id="79" dur="750"/>
                                        <p:tgtEl>
                                          <p:spTgt spid="22668"/>
                                        </p:tgtEl>
                                      </p:cBhvr>
                                    </p:animEffect>
                                    <p:anim calcmode="lin" valueType="num">
                                      <p:cBhvr>
                                        <p:cTn id="80" dur="750" fill="hold"/>
                                        <p:tgtEl>
                                          <p:spTgt spid="22668"/>
                                        </p:tgtEl>
                                        <p:attrNameLst>
                                          <p:attrName>ppt_x</p:attrName>
                                        </p:attrNameLst>
                                      </p:cBhvr>
                                      <p:tavLst>
                                        <p:tav tm="0">
                                          <p:val>
                                            <p:strVal val="#ppt_x"/>
                                          </p:val>
                                        </p:tav>
                                        <p:tav tm="100000">
                                          <p:val>
                                            <p:strVal val="#ppt_x"/>
                                          </p:val>
                                        </p:tav>
                                      </p:tavLst>
                                    </p:anim>
                                    <p:anim calcmode="lin" valueType="num">
                                      <p:cBhvr>
                                        <p:cTn id="81" dur="750" fill="hold"/>
                                        <p:tgtEl>
                                          <p:spTgt spid="22668"/>
                                        </p:tgtEl>
                                        <p:attrNameLst>
                                          <p:attrName>ppt_y</p:attrName>
                                        </p:attrNameLst>
                                      </p:cBhvr>
                                      <p:tavLst>
                                        <p:tav tm="0">
                                          <p:val>
                                            <p:strVal val="#ppt_y+.1"/>
                                          </p:val>
                                        </p:tav>
                                        <p:tav tm="100000">
                                          <p:val>
                                            <p:strVal val="#ppt_y"/>
                                          </p:val>
                                        </p:tav>
                                      </p:tavLst>
                                    </p:anim>
                                  </p:childTnLst>
                                </p:cTn>
                              </p:par>
                              <p:par>
                                <p:cTn id="82" presetID="42" presetClass="entr" presetSubtype="0" fill="hold" nodeType="withEffect">
                                  <p:stCondLst>
                                    <p:cond delay="0"/>
                                  </p:stCondLst>
                                  <p:childTnLst>
                                    <p:set>
                                      <p:cBhvr>
                                        <p:cTn id="83" dur="1" fill="hold">
                                          <p:stCondLst>
                                            <p:cond delay="0"/>
                                          </p:stCondLst>
                                        </p:cTn>
                                        <p:tgtEl>
                                          <p:spTgt spid="22671"/>
                                        </p:tgtEl>
                                        <p:attrNameLst>
                                          <p:attrName>style.visibility</p:attrName>
                                        </p:attrNameLst>
                                      </p:cBhvr>
                                      <p:to>
                                        <p:strVal val="visible"/>
                                      </p:to>
                                    </p:set>
                                    <p:animEffect>
                                      <p:cBhvr>
                                        <p:cTn id="84" dur="750"/>
                                        <p:tgtEl>
                                          <p:spTgt spid="22671"/>
                                        </p:tgtEl>
                                      </p:cBhvr>
                                    </p:animEffect>
                                    <p:anim calcmode="lin" valueType="num">
                                      <p:cBhvr>
                                        <p:cTn id="85" dur="750" fill="hold"/>
                                        <p:tgtEl>
                                          <p:spTgt spid="22671"/>
                                        </p:tgtEl>
                                        <p:attrNameLst>
                                          <p:attrName>ppt_x</p:attrName>
                                        </p:attrNameLst>
                                      </p:cBhvr>
                                      <p:tavLst>
                                        <p:tav tm="0">
                                          <p:val>
                                            <p:strVal val="#ppt_x"/>
                                          </p:val>
                                        </p:tav>
                                        <p:tav tm="100000">
                                          <p:val>
                                            <p:strVal val="#ppt_x"/>
                                          </p:val>
                                        </p:tav>
                                      </p:tavLst>
                                    </p:anim>
                                    <p:anim calcmode="lin" valueType="num">
                                      <p:cBhvr>
                                        <p:cTn id="86" dur="750" fill="hold"/>
                                        <p:tgtEl>
                                          <p:spTgt spid="22671"/>
                                        </p:tgtEl>
                                        <p:attrNameLst>
                                          <p:attrName>ppt_y</p:attrName>
                                        </p:attrNameLst>
                                      </p:cBhvr>
                                      <p:tavLst>
                                        <p:tav tm="0">
                                          <p:val>
                                            <p:strVal val="#ppt_y+.1"/>
                                          </p:val>
                                        </p:tav>
                                        <p:tav tm="100000">
                                          <p:val>
                                            <p:strVal val="#ppt_y"/>
                                          </p:val>
                                        </p:tav>
                                      </p:tavLst>
                                    </p:anim>
                                  </p:childTnLst>
                                </p:cTn>
                              </p:par>
                              <p:par>
                                <p:cTn id="87" presetID="42" presetClass="entr" presetSubtype="0" fill="hold" nodeType="withEffect">
                                  <p:stCondLst>
                                    <p:cond delay="0"/>
                                  </p:stCondLst>
                                  <p:childTnLst>
                                    <p:set>
                                      <p:cBhvr>
                                        <p:cTn id="88" dur="1" fill="hold">
                                          <p:stCondLst>
                                            <p:cond delay="0"/>
                                          </p:stCondLst>
                                        </p:cTn>
                                        <p:tgtEl>
                                          <p:spTgt spid="22674"/>
                                        </p:tgtEl>
                                        <p:attrNameLst>
                                          <p:attrName>style.visibility</p:attrName>
                                        </p:attrNameLst>
                                      </p:cBhvr>
                                      <p:to>
                                        <p:strVal val="visible"/>
                                      </p:to>
                                    </p:set>
                                    <p:animEffect>
                                      <p:cBhvr>
                                        <p:cTn id="89" dur="750"/>
                                        <p:tgtEl>
                                          <p:spTgt spid="22674"/>
                                        </p:tgtEl>
                                      </p:cBhvr>
                                    </p:animEffect>
                                    <p:anim calcmode="lin" valueType="num">
                                      <p:cBhvr>
                                        <p:cTn id="90" dur="750" fill="hold"/>
                                        <p:tgtEl>
                                          <p:spTgt spid="22674"/>
                                        </p:tgtEl>
                                        <p:attrNameLst>
                                          <p:attrName>ppt_x</p:attrName>
                                        </p:attrNameLst>
                                      </p:cBhvr>
                                      <p:tavLst>
                                        <p:tav tm="0">
                                          <p:val>
                                            <p:strVal val="#ppt_x"/>
                                          </p:val>
                                        </p:tav>
                                        <p:tav tm="100000">
                                          <p:val>
                                            <p:strVal val="#ppt_x"/>
                                          </p:val>
                                        </p:tav>
                                      </p:tavLst>
                                    </p:anim>
                                    <p:anim calcmode="lin" valueType="num">
                                      <p:cBhvr>
                                        <p:cTn id="91" dur="750" fill="hold"/>
                                        <p:tgtEl>
                                          <p:spTgt spid="226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animBg="1"/>
      <p:bldP spid="22531" grpId="0" animBg="1"/>
      <p:bldP spid="22532" grpId="0" animBg="1"/>
      <p:bldP spid="22534" grpId="0" bldLvl="0" autoUpdateAnimBg="0"/>
      <p:bldP spid="22535" grpId="0" bldLvl="0" autoUpdateAnimBg="0"/>
      <p:bldP spid="22536" grpId="0" animBg="1"/>
      <p:bldP spid="22541" grpId="0" animBg="1"/>
      <p:bldP spid="2254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AutoShape 2"/>
          <p:cNvSpPr>
            <a:spLocks noChangeArrowheads="1"/>
          </p:cNvSpPr>
          <p:nvPr/>
        </p:nvSpPr>
        <p:spPr bwMode="auto">
          <a:xfrm>
            <a:off x="504825" y="204788"/>
            <a:ext cx="8172450" cy="4854575"/>
          </a:xfrm>
          <a:prstGeom prst="roundRect">
            <a:avLst>
              <a:gd name="adj" fmla="val 2713"/>
            </a:avLst>
          </a:prstGeom>
          <a:solidFill>
            <a:schemeClr val="bg1">
              <a:alpha val="70195"/>
            </a:schemeClr>
          </a:solidFill>
          <a:ln w="9525">
            <a:solidFill>
              <a:schemeClr val="accent2"/>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p>
        </p:txBody>
      </p:sp>
      <p:sp>
        <p:nvSpPr>
          <p:cNvPr id="23555" name="任意多边形 86"/>
          <p:cNvSpPr/>
          <p:nvPr/>
        </p:nvSpPr>
        <p:spPr bwMode="auto">
          <a:xfrm>
            <a:off x="311151" y="317501"/>
            <a:ext cx="203200" cy="458788"/>
          </a:xfrm>
          <a:custGeom>
            <a:avLst/>
            <a:gdLst>
              <a:gd name="T0" fmla="*/ 1911501 w 21600"/>
              <a:gd name="T1" fmla="*/ 2183087 h 21600"/>
              <a:gd name="T2" fmla="*/ 1888753 w 21600"/>
              <a:gd name="T3" fmla="*/ 9744742 h 21600"/>
              <a:gd name="T4" fmla="*/ 0 w 21600"/>
              <a:gd name="T5" fmla="*/ 7345557 h 21600"/>
              <a:gd name="T6" fmla="*/ 2832 w 21600"/>
              <a:gd name="T7" fmla="*/ 0 h 21600"/>
              <a:gd name="T8" fmla="*/ 1911501 w 21600"/>
              <a:gd name="T9" fmla="*/ 2183087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21599" y="4839"/>
                </a:moveTo>
                <a:lnTo>
                  <a:pt x="21342" y="21600"/>
                </a:lnTo>
                <a:lnTo>
                  <a:pt x="0" y="16282"/>
                </a:lnTo>
                <a:lnTo>
                  <a:pt x="32" y="0"/>
                </a:lnTo>
                <a:lnTo>
                  <a:pt x="21599" y="4839"/>
                </a:lnTo>
                <a:close/>
              </a:path>
            </a:pathLst>
          </a:custGeom>
          <a:solidFill>
            <a:srgbClr val="80000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3556" name="任意多边形 1313"/>
          <p:cNvSpPr/>
          <p:nvPr/>
        </p:nvSpPr>
        <p:spPr bwMode="auto">
          <a:xfrm>
            <a:off x="311151" y="319088"/>
            <a:ext cx="3335338" cy="358775"/>
          </a:xfrm>
          <a:custGeom>
            <a:avLst/>
            <a:gdLst>
              <a:gd name="T0" fmla="*/ 0 w 21600"/>
              <a:gd name="T1" fmla="*/ 5895786 h 21600"/>
              <a:gd name="T2" fmla="*/ 515022203 w 21600"/>
              <a:gd name="T3" fmla="*/ 5959236 h 21600"/>
              <a:gd name="T4" fmla="*/ 492323066 w 21600"/>
              <a:gd name="T5" fmla="*/ 2963614 h 21600"/>
              <a:gd name="T6" fmla="*/ 515022203 w 21600"/>
              <a:gd name="T7" fmla="*/ 94909 h 21600"/>
              <a:gd name="T8" fmla="*/ 1287502 w 21600"/>
              <a:gd name="T9" fmla="*/ 0 h 21600"/>
              <a:gd name="T10" fmla="*/ 0 w 21600"/>
              <a:gd name="T11" fmla="*/ 5895786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21370"/>
                </a:moveTo>
                <a:lnTo>
                  <a:pt x="21600" y="21600"/>
                </a:lnTo>
                <a:lnTo>
                  <a:pt x="20648" y="10742"/>
                </a:lnTo>
                <a:lnTo>
                  <a:pt x="21600" y="344"/>
                </a:lnTo>
                <a:lnTo>
                  <a:pt x="54" y="0"/>
                </a:lnTo>
                <a:lnTo>
                  <a:pt x="0" y="21370"/>
                </a:lnTo>
                <a:close/>
              </a:path>
            </a:pathLst>
          </a:custGeom>
          <a:solidFill>
            <a:schemeClr val="accent2"/>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3557" name="AutoShape 5"/>
          <p:cNvSpPr>
            <a:spLocks noChangeArrowheads="1"/>
          </p:cNvSpPr>
          <p:nvPr/>
        </p:nvSpPr>
        <p:spPr bwMode="auto">
          <a:xfrm>
            <a:off x="407988" y="354014"/>
            <a:ext cx="263525" cy="263525"/>
          </a:xfrm>
          <a:prstGeom prst="star5">
            <a:avLst/>
          </a:prstGeom>
          <a:solidFill>
            <a:schemeClr va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buFont typeface="Arial" panose="020B0604020202020204" pitchFamily="34" charset="0"/>
              <a:buNone/>
              <a:defRPr/>
            </a:pPr>
            <a:endParaRPr lang="zh-CN" altLang="en-US"/>
          </a:p>
        </p:txBody>
      </p:sp>
      <p:sp>
        <p:nvSpPr>
          <p:cNvPr id="23558" name="Text Box 6"/>
          <p:cNvSpPr txBox="1">
            <a:spLocks noChangeArrowheads="1"/>
          </p:cNvSpPr>
          <p:nvPr/>
        </p:nvSpPr>
        <p:spPr bwMode="auto">
          <a:xfrm>
            <a:off x="684213" y="312739"/>
            <a:ext cx="2457450" cy="350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spAutoFit/>
          </a:bodyP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800" b="1">
                <a:solidFill>
                  <a:schemeClr val="hlink"/>
                </a:solidFill>
                <a:ea typeface="微软雅黑" panose="020B0503020204020204" pitchFamily="34" charset="-122"/>
              </a:rPr>
              <a:t>请输入您的标题</a:t>
            </a:r>
          </a:p>
        </p:txBody>
      </p:sp>
      <p:sp>
        <p:nvSpPr>
          <p:cNvPr id="23559" name="Rectangle 7"/>
          <p:cNvSpPr>
            <a:spLocks noChangeArrowheads="1"/>
          </p:cNvSpPr>
          <p:nvPr/>
        </p:nvSpPr>
        <p:spPr bwMode="auto">
          <a:xfrm>
            <a:off x="1484314" y="1482726"/>
            <a:ext cx="6334125" cy="28638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574" tIns="36287" rIns="72574" bIns="36287" anchor="ct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chemeClr val="bg1"/>
              </a:solidFill>
            </a:endParaRPr>
          </a:p>
        </p:txBody>
      </p:sp>
      <p:sp>
        <p:nvSpPr>
          <p:cNvPr id="23560" name="圆角矩形 45"/>
          <p:cNvSpPr>
            <a:spLocks noChangeArrowheads="1"/>
          </p:cNvSpPr>
          <p:nvPr/>
        </p:nvSpPr>
        <p:spPr bwMode="auto">
          <a:xfrm>
            <a:off x="1089025" y="2817814"/>
            <a:ext cx="7112000" cy="1657350"/>
          </a:xfrm>
          <a:prstGeom prst="roundRect">
            <a:avLst>
              <a:gd name="adj" fmla="val 7634"/>
            </a:avLst>
          </a:prstGeom>
          <a:gradFill rotWithShape="1">
            <a:gsLst>
              <a:gs pos="0">
                <a:srgbClr val="F2F2F2"/>
              </a:gs>
              <a:gs pos="50000">
                <a:srgbClr val="F2F2F2"/>
              </a:gs>
              <a:gs pos="100000">
                <a:srgbClr val="BFBFBF"/>
              </a:gs>
            </a:gsLst>
            <a:lin ang="18900000" scaled="1"/>
          </a:gradFill>
          <a:ln w="38100">
            <a:solidFill>
              <a:schemeClr val="accent2"/>
            </a:solid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72552" tIns="36276" rIns="72552" bIns="36276" anchor="ctr"/>
          <a:lstStyle>
            <a:lvl1pPr marL="301625" indent="-301625">
              <a:spcBef>
                <a:spcPct val="20000"/>
              </a:spcBef>
              <a:buChar char="•"/>
              <a:tabLst>
                <a:tab pos="107950" algn="l"/>
              </a:tabLst>
              <a:defRPr sz="1500">
                <a:solidFill>
                  <a:srgbClr val="080808"/>
                </a:solidFill>
                <a:latin typeface="Arial" panose="020B0604020202020204" pitchFamily="34" charset="0"/>
                <a:ea typeface="仿宋_GB2312" pitchFamily="1" charset="-122"/>
              </a:defRPr>
            </a:lvl1pPr>
            <a:lvl2pPr marL="652780" indent="-250825">
              <a:spcBef>
                <a:spcPct val="20000"/>
              </a:spcBef>
              <a:buChar char="–"/>
              <a:tabLst>
                <a:tab pos="107950" algn="l"/>
              </a:tabLst>
              <a:defRPr sz="1400">
                <a:solidFill>
                  <a:srgbClr val="080808"/>
                </a:solidFill>
                <a:latin typeface="Arial" panose="020B0604020202020204" pitchFamily="34" charset="0"/>
                <a:ea typeface="楷体_GB2312" pitchFamily="1" charset="-122"/>
              </a:defRPr>
            </a:lvl2pPr>
            <a:lvl3pPr>
              <a:spcBef>
                <a:spcPct val="20000"/>
              </a:spcBef>
              <a:buChar char="•"/>
              <a:tabLst>
                <a:tab pos="107950" algn="l"/>
              </a:tabLst>
              <a:defRPr sz="2000">
                <a:solidFill>
                  <a:schemeClr val="tx1"/>
                </a:solidFill>
                <a:latin typeface="Arial" panose="020B0604020202020204" pitchFamily="34" charset="0"/>
                <a:ea typeface="宋体" panose="02010600030101010101" pitchFamily="2" charset="-122"/>
              </a:defRPr>
            </a:lvl3pPr>
            <a:lvl4pPr marL="1405255" indent="-200025">
              <a:spcBef>
                <a:spcPct val="20000"/>
              </a:spcBef>
              <a:buChar char="–"/>
              <a:tabLst>
                <a:tab pos="107950" algn="l"/>
              </a:tabLst>
              <a:defRPr sz="1700">
                <a:solidFill>
                  <a:schemeClr val="tx1"/>
                </a:solidFill>
                <a:latin typeface="Arial" panose="020B0604020202020204" pitchFamily="34" charset="0"/>
                <a:ea typeface="宋体" panose="02010600030101010101" pitchFamily="2" charset="-122"/>
              </a:defRPr>
            </a:lvl4pPr>
            <a:lvl5pPr marL="1806575" indent="-200025">
              <a:spcBef>
                <a:spcPct val="20000"/>
              </a:spcBef>
              <a:buChar char="»"/>
              <a:tabLst>
                <a:tab pos="107950" algn="l"/>
              </a:tabLst>
              <a:defRPr sz="1700">
                <a:solidFill>
                  <a:schemeClr val="tx1"/>
                </a:solidFill>
                <a:latin typeface="Arial" panose="020B0604020202020204" pitchFamily="34" charset="0"/>
                <a:ea typeface="宋体" panose="02010600030101010101" pitchFamily="2" charset="-122"/>
              </a:defRPr>
            </a:lvl5pPr>
            <a:lvl6pPr marL="2263775" indent="-200025" eaLnBrk="0" fontAlgn="base" hangingPunct="0">
              <a:spcBef>
                <a:spcPct val="20000"/>
              </a:spcBef>
              <a:spcAft>
                <a:spcPct val="0"/>
              </a:spcAft>
              <a:buChar char="»"/>
              <a:tabLst>
                <a:tab pos="107950" algn="l"/>
              </a:tabLst>
              <a:defRPr sz="1700">
                <a:solidFill>
                  <a:schemeClr val="tx1"/>
                </a:solidFill>
                <a:latin typeface="Arial" panose="020B0604020202020204" pitchFamily="34" charset="0"/>
                <a:ea typeface="宋体" panose="02010600030101010101" pitchFamily="2" charset="-122"/>
              </a:defRPr>
            </a:lvl6pPr>
            <a:lvl7pPr marL="2720975" indent="-200025" eaLnBrk="0" fontAlgn="base" hangingPunct="0">
              <a:spcBef>
                <a:spcPct val="20000"/>
              </a:spcBef>
              <a:spcAft>
                <a:spcPct val="0"/>
              </a:spcAft>
              <a:buChar char="»"/>
              <a:tabLst>
                <a:tab pos="107950" algn="l"/>
              </a:tabLst>
              <a:defRPr sz="1700">
                <a:solidFill>
                  <a:schemeClr val="tx1"/>
                </a:solidFill>
                <a:latin typeface="Arial" panose="020B0604020202020204" pitchFamily="34" charset="0"/>
                <a:ea typeface="宋体" panose="02010600030101010101" pitchFamily="2" charset="-122"/>
              </a:defRPr>
            </a:lvl7pPr>
            <a:lvl8pPr marL="3178175" indent="-200025" eaLnBrk="0" fontAlgn="base" hangingPunct="0">
              <a:spcBef>
                <a:spcPct val="20000"/>
              </a:spcBef>
              <a:spcAft>
                <a:spcPct val="0"/>
              </a:spcAft>
              <a:buChar char="»"/>
              <a:tabLst>
                <a:tab pos="107950" algn="l"/>
              </a:tabLst>
              <a:defRPr sz="1700">
                <a:solidFill>
                  <a:schemeClr val="tx1"/>
                </a:solidFill>
                <a:latin typeface="Arial" panose="020B0604020202020204" pitchFamily="34" charset="0"/>
                <a:ea typeface="宋体" panose="02010600030101010101" pitchFamily="2" charset="-122"/>
              </a:defRPr>
            </a:lvl8pPr>
            <a:lvl9pPr marL="3635375" indent="-200025" eaLnBrk="0" fontAlgn="base" hangingPunct="0">
              <a:spcBef>
                <a:spcPct val="20000"/>
              </a:spcBef>
              <a:spcAft>
                <a:spcPct val="0"/>
              </a:spcAft>
              <a:buChar char="»"/>
              <a:tabLst>
                <a:tab pos="107950" algn="l"/>
              </a:tabLst>
              <a:defRPr sz="1700">
                <a:solidFill>
                  <a:schemeClr val="tx1"/>
                </a:solidFill>
                <a:latin typeface="Arial" panose="020B0604020202020204" pitchFamily="34" charset="0"/>
                <a:ea typeface="宋体" panose="02010600030101010101" pitchFamily="2" charset="-122"/>
              </a:defRPr>
            </a:lvl9pPr>
          </a:lstStyle>
          <a:p>
            <a:pPr marL="0" lvl="2" fontAlgn="ctr">
              <a:spcBef>
                <a:spcPct val="0"/>
              </a:spcBef>
              <a:buClr>
                <a:srgbClr val="FF0000"/>
              </a:buClr>
              <a:buSzPct val="70000"/>
              <a:buFont typeface="Wingdings" panose="05000000000000000000" pitchFamily="2" charset="2"/>
              <a:buChar char="n"/>
            </a:pPr>
            <a:endParaRPr lang="zh-CN" altLang="zh-CN" sz="1100">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23561"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4563" y="1217614"/>
            <a:ext cx="5230812" cy="1631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23562" name="Group 10"/>
          <p:cNvGrpSpPr/>
          <p:nvPr/>
        </p:nvGrpSpPr>
        <p:grpSpPr bwMode="auto">
          <a:xfrm>
            <a:off x="1670050" y="2581276"/>
            <a:ext cx="1625600" cy="536575"/>
            <a:chOff x="0" y="0"/>
            <a:chExt cx="1264" cy="556"/>
          </a:xfrm>
        </p:grpSpPr>
        <p:sp>
          <p:nvSpPr>
            <p:cNvPr id="2" name="AutoShape 106"/>
            <p:cNvSpPr>
              <a:spLocks noChangeArrowheads="1"/>
            </p:cNvSpPr>
            <p:nvPr/>
          </p:nvSpPr>
          <p:spPr bwMode="auto">
            <a:xfrm>
              <a:off x="0" y="0"/>
              <a:ext cx="1264" cy="556"/>
            </a:xfrm>
            <a:prstGeom prst="chevron">
              <a:avLst>
                <a:gd name="adj" fmla="val 36511"/>
              </a:avLst>
            </a:prstGeom>
            <a:gradFill rotWithShape="1">
              <a:gsLst>
                <a:gs pos="0">
                  <a:srgbClr val="F0F6FB"/>
                </a:gs>
                <a:gs pos="50000">
                  <a:srgbClr val="62A2DC"/>
                </a:gs>
                <a:gs pos="100000">
                  <a:srgbClr val="F0F6FB"/>
                </a:gs>
              </a:gsLst>
              <a:lin ang="0" scaled="1"/>
            </a:gradFill>
            <a:ln w="12700">
              <a:solidFill>
                <a:srgbClr val="62A2DC"/>
              </a:solidFill>
              <a:miter lim="800000"/>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2574" tIns="36287" rIns="72574" bIns="36287" anchor="ct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None/>
              </a:pPr>
              <a:endParaRPr lang="zh-CN" altLang="zh-CN" sz="1400">
                <a:solidFill>
                  <a:srgbClr val="FFFFFF"/>
                </a:solidFill>
                <a:latin typeface="Calibri" panose="020F0502020204030204" pitchFamily="34" charset="0"/>
                <a:sym typeface="宋体" panose="02010600030101010101" pitchFamily="2" charset="-122"/>
              </a:endParaRPr>
            </a:p>
          </p:txBody>
        </p:sp>
        <p:sp>
          <p:nvSpPr>
            <p:cNvPr id="3" name="AutoShape 107"/>
            <p:cNvSpPr>
              <a:spLocks noChangeArrowheads="1"/>
            </p:cNvSpPr>
            <p:nvPr/>
          </p:nvSpPr>
          <p:spPr bwMode="auto">
            <a:xfrm>
              <a:off x="22" y="15"/>
              <a:ext cx="1229" cy="528"/>
            </a:xfrm>
            <a:prstGeom prst="chevron">
              <a:avLst>
                <a:gd name="adj" fmla="val 38589"/>
              </a:avLst>
            </a:prstGeom>
            <a:gradFill rotWithShape="1">
              <a:gsLst>
                <a:gs pos="0">
                  <a:srgbClr val="B0D1EE"/>
                </a:gs>
                <a:gs pos="50000">
                  <a:srgbClr val="62A2DC"/>
                </a:gs>
                <a:gs pos="100000">
                  <a:srgbClr val="B0D1EE"/>
                </a:gs>
              </a:gsLst>
              <a:lin ang="5400000" scaled="1"/>
            </a:gradFill>
            <a:ln w="12700">
              <a:solidFill>
                <a:srgbClr val="62A2DC"/>
              </a:solidFill>
              <a:miter lim="800000"/>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2574" tIns="36287" rIns="72574" bIns="36287" anchor="ct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None/>
              </a:pPr>
              <a:endParaRPr lang="zh-CN" altLang="zh-CN" sz="1400">
                <a:solidFill>
                  <a:srgbClr val="FFFFFF"/>
                </a:solidFill>
                <a:latin typeface="Calibri" panose="020F0502020204030204" pitchFamily="34" charset="0"/>
                <a:sym typeface="宋体" panose="02010600030101010101" pitchFamily="2" charset="-122"/>
              </a:endParaRPr>
            </a:p>
          </p:txBody>
        </p:sp>
      </p:grpSp>
      <p:sp>
        <p:nvSpPr>
          <p:cNvPr id="23565" name="Text Box 108"/>
          <p:cNvSpPr>
            <a:spLocks noChangeArrowheads="1"/>
          </p:cNvSpPr>
          <p:nvPr/>
        </p:nvSpPr>
        <p:spPr bwMode="auto">
          <a:xfrm>
            <a:off x="1995488" y="2671764"/>
            <a:ext cx="1382712" cy="2808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4782" tIns="32391" rIns="64782" bIns="32391">
            <a:spAutoFit/>
          </a:bodyPr>
          <a:lstStyle>
            <a:lvl1pPr>
              <a:spcBef>
                <a:spcPct val="20000"/>
              </a:spcBef>
              <a:buChar char="•"/>
              <a:defRPr sz="1500">
                <a:solidFill>
                  <a:srgbClr val="080808"/>
                </a:solidFill>
                <a:latin typeface="Arial" panose="020B0604020202020204" pitchFamily="34" charset="0"/>
                <a:ea typeface="仿宋_GB2312" pitchFamily="1" charset="-122"/>
              </a:defRPr>
            </a:lvl1pPr>
            <a:lvl2pPr marL="323850" indent="-250825">
              <a:spcBef>
                <a:spcPct val="20000"/>
              </a:spcBef>
              <a:buChar char="–"/>
              <a:defRPr sz="1400">
                <a:solidFill>
                  <a:srgbClr val="080808"/>
                </a:solidFill>
                <a:latin typeface="Arial" panose="020B0604020202020204" pitchFamily="34" charset="0"/>
                <a:ea typeface="楷体_GB2312" pitchFamily="1" charset="-122"/>
              </a:defRPr>
            </a:lvl2pPr>
            <a:lvl3pPr marL="647700" indent="-201930">
              <a:spcBef>
                <a:spcPct val="20000"/>
              </a:spcBef>
              <a:buChar char="•"/>
              <a:defRPr sz="2000">
                <a:solidFill>
                  <a:schemeClr val="tx1"/>
                </a:solidFill>
                <a:latin typeface="Arial" panose="020B0604020202020204" pitchFamily="34" charset="0"/>
                <a:ea typeface="宋体" panose="02010600030101010101" pitchFamily="2" charset="-122"/>
              </a:defRPr>
            </a:lvl3pPr>
            <a:lvl4pPr marL="971550" indent="-200025">
              <a:spcBef>
                <a:spcPct val="20000"/>
              </a:spcBef>
              <a:buChar char="–"/>
              <a:defRPr sz="1700">
                <a:solidFill>
                  <a:schemeClr val="tx1"/>
                </a:solidFill>
                <a:latin typeface="Arial" panose="020B0604020202020204" pitchFamily="34" charset="0"/>
                <a:ea typeface="宋体" panose="02010600030101010101" pitchFamily="2" charset="-122"/>
              </a:defRPr>
            </a:lvl4pPr>
            <a:lvl5pPr marL="1295400" indent="-200025">
              <a:spcBef>
                <a:spcPct val="20000"/>
              </a:spcBef>
              <a:buChar char="»"/>
              <a:defRPr sz="1700">
                <a:solidFill>
                  <a:schemeClr val="tx1"/>
                </a:solidFill>
                <a:latin typeface="Arial" panose="020B0604020202020204" pitchFamily="34" charset="0"/>
                <a:ea typeface="宋体" panose="02010600030101010101" pitchFamily="2" charset="-122"/>
              </a:defRPr>
            </a:lvl5pPr>
            <a:lvl6pPr marL="1752600" indent="-200025"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6pPr>
            <a:lvl7pPr marL="2209800" indent="-200025"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7pPr>
            <a:lvl8pPr marL="2667000" indent="-200025"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8pPr>
            <a:lvl9pPr marL="3124200" indent="-200025"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9pPr>
          </a:lstStyle>
          <a:p>
            <a:pPr eaLnBrk="1" hangingPunct="1">
              <a:spcBef>
                <a:spcPct val="50000"/>
              </a:spcBef>
              <a:buFontTx/>
              <a:buNone/>
            </a:pPr>
            <a:r>
              <a:rPr lang="zh-CN" altLang="en-US" sz="1400" b="1">
                <a:solidFill>
                  <a:srgbClr val="FFFFFF"/>
                </a:solidFill>
                <a:ea typeface="微软雅黑" panose="020B0503020204020204" pitchFamily="34" charset="-122"/>
              </a:rPr>
              <a:t>文字内容</a:t>
            </a:r>
          </a:p>
        </p:txBody>
      </p:sp>
      <p:grpSp>
        <p:nvGrpSpPr>
          <p:cNvPr id="23566" name="Group 14"/>
          <p:cNvGrpSpPr/>
          <p:nvPr/>
        </p:nvGrpSpPr>
        <p:grpSpPr bwMode="auto">
          <a:xfrm>
            <a:off x="3157538" y="2581276"/>
            <a:ext cx="1624012" cy="536575"/>
            <a:chOff x="0" y="0"/>
            <a:chExt cx="1264" cy="556"/>
          </a:xfrm>
        </p:grpSpPr>
        <p:sp>
          <p:nvSpPr>
            <p:cNvPr id="4" name="AutoShape 110"/>
            <p:cNvSpPr>
              <a:spLocks noChangeArrowheads="1"/>
            </p:cNvSpPr>
            <p:nvPr/>
          </p:nvSpPr>
          <p:spPr bwMode="auto">
            <a:xfrm>
              <a:off x="0" y="0"/>
              <a:ext cx="1264" cy="556"/>
            </a:xfrm>
            <a:prstGeom prst="chevron">
              <a:avLst>
                <a:gd name="adj" fmla="val 36511"/>
              </a:avLst>
            </a:prstGeom>
            <a:gradFill rotWithShape="1">
              <a:gsLst>
                <a:gs pos="0">
                  <a:srgbClr val="FDF4EE"/>
                </a:gs>
                <a:gs pos="50000">
                  <a:srgbClr val="E29B54"/>
                </a:gs>
                <a:gs pos="100000">
                  <a:srgbClr val="FDF4EE"/>
                </a:gs>
              </a:gsLst>
              <a:lin ang="0" scaled="1"/>
            </a:gradFill>
            <a:ln w="12700">
              <a:solidFill>
                <a:srgbClr val="E29B54"/>
              </a:solidFill>
              <a:miter lim="800000"/>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2574" tIns="36287" rIns="72574" bIns="36287" anchor="ct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None/>
              </a:pPr>
              <a:endParaRPr lang="zh-CN" altLang="zh-CN" sz="1400">
                <a:solidFill>
                  <a:srgbClr val="FFFFFF"/>
                </a:solidFill>
                <a:latin typeface="Calibri" panose="020F0502020204030204" pitchFamily="34" charset="0"/>
                <a:sym typeface="宋体" panose="02010600030101010101" pitchFamily="2" charset="-122"/>
              </a:endParaRPr>
            </a:p>
          </p:txBody>
        </p:sp>
        <p:sp>
          <p:nvSpPr>
            <p:cNvPr id="5" name="AutoShape 111"/>
            <p:cNvSpPr>
              <a:spLocks noChangeArrowheads="1"/>
            </p:cNvSpPr>
            <p:nvPr/>
          </p:nvSpPr>
          <p:spPr bwMode="auto">
            <a:xfrm>
              <a:off x="22" y="15"/>
              <a:ext cx="1229" cy="528"/>
            </a:xfrm>
            <a:prstGeom prst="chevron">
              <a:avLst>
                <a:gd name="adj" fmla="val 38589"/>
              </a:avLst>
            </a:prstGeom>
            <a:gradFill rotWithShape="1">
              <a:gsLst>
                <a:gs pos="0">
                  <a:srgbClr val="F2CDA9"/>
                </a:gs>
                <a:gs pos="50000">
                  <a:srgbClr val="E29B54"/>
                </a:gs>
                <a:gs pos="100000">
                  <a:srgbClr val="F2CDA9"/>
                </a:gs>
              </a:gsLst>
              <a:lin ang="5400000" scaled="1"/>
            </a:gradFill>
            <a:ln w="12700">
              <a:solidFill>
                <a:srgbClr val="E29B54"/>
              </a:solidFill>
              <a:miter lim="800000"/>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2574" tIns="36287" rIns="72574" bIns="36287" anchor="ct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None/>
              </a:pPr>
              <a:endParaRPr lang="zh-CN" altLang="zh-CN" sz="1400">
                <a:solidFill>
                  <a:srgbClr val="FFFFFF"/>
                </a:solidFill>
                <a:latin typeface="Calibri" panose="020F0502020204030204" pitchFamily="34" charset="0"/>
                <a:sym typeface="宋体" panose="02010600030101010101" pitchFamily="2" charset="-122"/>
              </a:endParaRPr>
            </a:p>
          </p:txBody>
        </p:sp>
      </p:grpSp>
      <p:grpSp>
        <p:nvGrpSpPr>
          <p:cNvPr id="23569" name="Group 17"/>
          <p:cNvGrpSpPr/>
          <p:nvPr/>
        </p:nvGrpSpPr>
        <p:grpSpPr bwMode="auto">
          <a:xfrm>
            <a:off x="4699001" y="2581276"/>
            <a:ext cx="1622425" cy="536575"/>
            <a:chOff x="0" y="0"/>
            <a:chExt cx="1264" cy="556"/>
          </a:xfrm>
        </p:grpSpPr>
        <p:sp>
          <p:nvSpPr>
            <p:cNvPr id="6" name="AutoShape 113"/>
            <p:cNvSpPr>
              <a:spLocks noChangeArrowheads="1"/>
            </p:cNvSpPr>
            <p:nvPr/>
          </p:nvSpPr>
          <p:spPr bwMode="auto">
            <a:xfrm>
              <a:off x="0" y="0"/>
              <a:ext cx="1264" cy="556"/>
            </a:xfrm>
            <a:prstGeom prst="chevron">
              <a:avLst>
                <a:gd name="adj" fmla="val 36511"/>
              </a:avLst>
            </a:prstGeom>
            <a:gradFill rotWithShape="1">
              <a:gsLst>
                <a:gs pos="0">
                  <a:srgbClr val="F2FBEE"/>
                </a:gs>
                <a:gs pos="50000">
                  <a:srgbClr val="83CE5A"/>
                </a:gs>
                <a:gs pos="100000">
                  <a:srgbClr val="F2FBEE"/>
                </a:gs>
              </a:gsLst>
              <a:lin ang="0" scaled="1"/>
            </a:gradFill>
            <a:ln w="12700">
              <a:solidFill>
                <a:srgbClr val="83CE5A"/>
              </a:solidFill>
              <a:miter lim="800000"/>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2574" tIns="36287" rIns="72574" bIns="36287" anchor="ct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None/>
              </a:pPr>
              <a:endParaRPr lang="zh-CN" altLang="zh-CN" sz="1400">
                <a:solidFill>
                  <a:srgbClr val="FFFFFF"/>
                </a:solidFill>
                <a:latin typeface="Calibri" panose="020F0502020204030204" pitchFamily="34" charset="0"/>
                <a:sym typeface="宋体" panose="02010600030101010101" pitchFamily="2" charset="-122"/>
              </a:endParaRPr>
            </a:p>
          </p:txBody>
        </p:sp>
        <p:sp>
          <p:nvSpPr>
            <p:cNvPr id="7" name="AutoShape 114"/>
            <p:cNvSpPr>
              <a:spLocks noChangeArrowheads="1"/>
            </p:cNvSpPr>
            <p:nvPr/>
          </p:nvSpPr>
          <p:spPr bwMode="auto">
            <a:xfrm>
              <a:off x="22" y="15"/>
              <a:ext cx="1229" cy="528"/>
            </a:xfrm>
            <a:prstGeom prst="chevron">
              <a:avLst>
                <a:gd name="adj" fmla="val 38589"/>
              </a:avLst>
            </a:prstGeom>
            <a:gradFill rotWithShape="1">
              <a:gsLst>
                <a:gs pos="0">
                  <a:srgbClr val="C1E7AD"/>
                </a:gs>
                <a:gs pos="50000">
                  <a:srgbClr val="83CE5A"/>
                </a:gs>
                <a:gs pos="100000">
                  <a:srgbClr val="C1E7AD"/>
                </a:gs>
              </a:gsLst>
              <a:lin ang="5400000" scaled="1"/>
            </a:gradFill>
            <a:ln w="12700">
              <a:solidFill>
                <a:srgbClr val="83CE5A"/>
              </a:solidFill>
              <a:miter lim="800000"/>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2574" tIns="36287" rIns="72574" bIns="36287" anchor="ct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None/>
              </a:pPr>
              <a:endParaRPr lang="zh-CN" altLang="zh-CN" sz="1400">
                <a:solidFill>
                  <a:srgbClr val="FFFFFF"/>
                </a:solidFill>
                <a:latin typeface="Calibri" panose="020F0502020204030204" pitchFamily="34" charset="0"/>
                <a:sym typeface="宋体" panose="02010600030101010101" pitchFamily="2" charset="-122"/>
              </a:endParaRPr>
            </a:p>
          </p:txBody>
        </p:sp>
      </p:grpSp>
      <p:grpSp>
        <p:nvGrpSpPr>
          <p:cNvPr id="23572" name="Group 20"/>
          <p:cNvGrpSpPr/>
          <p:nvPr/>
        </p:nvGrpSpPr>
        <p:grpSpPr bwMode="auto">
          <a:xfrm>
            <a:off x="6246813" y="2581276"/>
            <a:ext cx="1624012" cy="536575"/>
            <a:chOff x="0" y="0"/>
            <a:chExt cx="1264" cy="556"/>
          </a:xfrm>
        </p:grpSpPr>
        <p:sp>
          <p:nvSpPr>
            <p:cNvPr id="23574" name="AutoShape 116"/>
            <p:cNvSpPr>
              <a:spLocks noChangeArrowheads="1"/>
            </p:cNvSpPr>
            <p:nvPr/>
          </p:nvSpPr>
          <p:spPr bwMode="auto">
            <a:xfrm>
              <a:off x="0" y="0"/>
              <a:ext cx="1264" cy="556"/>
            </a:xfrm>
            <a:prstGeom prst="chevron">
              <a:avLst>
                <a:gd name="adj" fmla="val 36511"/>
              </a:avLst>
            </a:prstGeom>
            <a:gradFill rotWithShape="1">
              <a:gsLst>
                <a:gs pos="0">
                  <a:srgbClr val="FDEEEE"/>
                </a:gs>
                <a:gs pos="50000">
                  <a:srgbClr val="DE585B"/>
                </a:gs>
                <a:gs pos="100000">
                  <a:srgbClr val="FDEEEE"/>
                </a:gs>
              </a:gsLst>
              <a:lin ang="0" scaled="1"/>
            </a:gradFill>
            <a:ln w="12700">
              <a:solidFill>
                <a:srgbClr val="DE585B"/>
              </a:solidFill>
              <a:miter lim="800000"/>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2574" tIns="36287" rIns="72574" bIns="36287" anchor="ct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None/>
              </a:pPr>
              <a:endParaRPr lang="zh-CN" altLang="zh-CN" sz="1400">
                <a:solidFill>
                  <a:srgbClr val="FFFFFF"/>
                </a:solidFill>
                <a:latin typeface="Calibri" panose="020F0502020204030204" pitchFamily="34" charset="0"/>
                <a:sym typeface="宋体" panose="02010600030101010101" pitchFamily="2" charset="-122"/>
              </a:endParaRPr>
            </a:p>
          </p:txBody>
        </p:sp>
        <p:sp>
          <p:nvSpPr>
            <p:cNvPr id="8" name="AutoShape 117"/>
            <p:cNvSpPr>
              <a:spLocks noChangeArrowheads="1"/>
            </p:cNvSpPr>
            <p:nvPr/>
          </p:nvSpPr>
          <p:spPr bwMode="auto">
            <a:xfrm>
              <a:off x="22" y="15"/>
              <a:ext cx="1229" cy="528"/>
            </a:xfrm>
            <a:prstGeom prst="chevron">
              <a:avLst>
                <a:gd name="adj" fmla="val 38589"/>
              </a:avLst>
            </a:prstGeom>
            <a:gradFill rotWithShape="1">
              <a:gsLst>
                <a:gs pos="0">
                  <a:srgbClr val="F0ABAD"/>
                </a:gs>
                <a:gs pos="50000">
                  <a:srgbClr val="DE585B"/>
                </a:gs>
                <a:gs pos="100000">
                  <a:srgbClr val="F0ABAD"/>
                </a:gs>
              </a:gsLst>
              <a:lin ang="5400000" scaled="1"/>
            </a:gradFill>
            <a:ln w="12700">
              <a:solidFill>
                <a:srgbClr val="DE585B"/>
              </a:solidFill>
              <a:miter lim="800000"/>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2574" tIns="36287" rIns="72574" bIns="36287" anchor="ct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None/>
              </a:pPr>
              <a:endParaRPr lang="zh-CN" altLang="zh-CN" sz="1400">
                <a:solidFill>
                  <a:srgbClr val="FFFFFF"/>
                </a:solidFill>
                <a:latin typeface="Calibri" panose="020F0502020204030204" pitchFamily="34" charset="0"/>
                <a:sym typeface="宋体" panose="02010600030101010101" pitchFamily="2" charset="-122"/>
              </a:endParaRPr>
            </a:p>
          </p:txBody>
        </p:sp>
      </p:grpSp>
      <p:sp>
        <p:nvSpPr>
          <p:cNvPr id="23575" name="Text Box 118"/>
          <p:cNvSpPr>
            <a:spLocks noChangeArrowheads="1"/>
          </p:cNvSpPr>
          <p:nvPr/>
        </p:nvSpPr>
        <p:spPr bwMode="auto">
          <a:xfrm>
            <a:off x="3611564" y="2671764"/>
            <a:ext cx="1381125" cy="2808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4782" tIns="32391" rIns="64782" bIns="32391">
            <a:spAutoFit/>
          </a:bodyPr>
          <a:lstStyle>
            <a:lvl1pPr>
              <a:spcBef>
                <a:spcPct val="20000"/>
              </a:spcBef>
              <a:buChar char="•"/>
              <a:defRPr sz="1500">
                <a:solidFill>
                  <a:srgbClr val="080808"/>
                </a:solidFill>
                <a:latin typeface="Arial" panose="020B0604020202020204" pitchFamily="34" charset="0"/>
                <a:ea typeface="仿宋_GB2312" pitchFamily="1" charset="-122"/>
              </a:defRPr>
            </a:lvl1pPr>
            <a:lvl2pPr marL="323850" indent="-250825">
              <a:spcBef>
                <a:spcPct val="20000"/>
              </a:spcBef>
              <a:buChar char="–"/>
              <a:defRPr sz="1400">
                <a:solidFill>
                  <a:srgbClr val="080808"/>
                </a:solidFill>
                <a:latin typeface="Arial" panose="020B0604020202020204" pitchFamily="34" charset="0"/>
                <a:ea typeface="楷体_GB2312" pitchFamily="1" charset="-122"/>
              </a:defRPr>
            </a:lvl2pPr>
            <a:lvl3pPr marL="647700" indent="-201930">
              <a:spcBef>
                <a:spcPct val="20000"/>
              </a:spcBef>
              <a:buChar char="•"/>
              <a:defRPr sz="2000">
                <a:solidFill>
                  <a:schemeClr val="tx1"/>
                </a:solidFill>
                <a:latin typeface="Arial" panose="020B0604020202020204" pitchFamily="34" charset="0"/>
                <a:ea typeface="宋体" panose="02010600030101010101" pitchFamily="2" charset="-122"/>
              </a:defRPr>
            </a:lvl3pPr>
            <a:lvl4pPr marL="971550" indent="-200025">
              <a:spcBef>
                <a:spcPct val="20000"/>
              </a:spcBef>
              <a:buChar char="–"/>
              <a:defRPr sz="1700">
                <a:solidFill>
                  <a:schemeClr val="tx1"/>
                </a:solidFill>
                <a:latin typeface="Arial" panose="020B0604020202020204" pitchFamily="34" charset="0"/>
                <a:ea typeface="宋体" panose="02010600030101010101" pitchFamily="2" charset="-122"/>
              </a:defRPr>
            </a:lvl4pPr>
            <a:lvl5pPr marL="1295400" indent="-200025">
              <a:spcBef>
                <a:spcPct val="20000"/>
              </a:spcBef>
              <a:buChar char="»"/>
              <a:defRPr sz="1700">
                <a:solidFill>
                  <a:schemeClr val="tx1"/>
                </a:solidFill>
                <a:latin typeface="Arial" panose="020B0604020202020204" pitchFamily="34" charset="0"/>
                <a:ea typeface="宋体" panose="02010600030101010101" pitchFamily="2" charset="-122"/>
              </a:defRPr>
            </a:lvl5pPr>
            <a:lvl6pPr marL="1752600" indent="-200025"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6pPr>
            <a:lvl7pPr marL="2209800" indent="-200025"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7pPr>
            <a:lvl8pPr marL="2667000" indent="-200025"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8pPr>
            <a:lvl9pPr marL="3124200" indent="-200025"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9pPr>
          </a:lstStyle>
          <a:p>
            <a:pPr eaLnBrk="1" hangingPunct="1">
              <a:spcBef>
                <a:spcPct val="50000"/>
              </a:spcBef>
              <a:buFontTx/>
              <a:buNone/>
            </a:pPr>
            <a:r>
              <a:rPr lang="zh-CN" altLang="en-US" sz="1400" b="1">
                <a:solidFill>
                  <a:srgbClr val="FFFFFF"/>
                </a:solidFill>
                <a:ea typeface="微软雅黑" panose="020B0503020204020204" pitchFamily="34" charset="-122"/>
              </a:rPr>
              <a:t>文字内容</a:t>
            </a:r>
          </a:p>
        </p:txBody>
      </p:sp>
      <p:sp>
        <p:nvSpPr>
          <p:cNvPr id="23576" name="Text Box 119"/>
          <p:cNvSpPr>
            <a:spLocks noChangeArrowheads="1"/>
          </p:cNvSpPr>
          <p:nvPr/>
        </p:nvSpPr>
        <p:spPr bwMode="auto">
          <a:xfrm>
            <a:off x="5068889" y="2671764"/>
            <a:ext cx="1381125" cy="2808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4782" tIns="32391" rIns="64782" bIns="32391">
            <a:spAutoFit/>
          </a:bodyPr>
          <a:lstStyle>
            <a:lvl1pPr>
              <a:spcBef>
                <a:spcPct val="20000"/>
              </a:spcBef>
              <a:buChar char="•"/>
              <a:defRPr sz="1500">
                <a:solidFill>
                  <a:srgbClr val="080808"/>
                </a:solidFill>
                <a:latin typeface="Arial" panose="020B0604020202020204" pitchFamily="34" charset="0"/>
                <a:ea typeface="仿宋_GB2312" pitchFamily="1" charset="-122"/>
              </a:defRPr>
            </a:lvl1pPr>
            <a:lvl2pPr marL="323850" indent="-250825">
              <a:spcBef>
                <a:spcPct val="20000"/>
              </a:spcBef>
              <a:buChar char="–"/>
              <a:defRPr sz="1400">
                <a:solidFill>
                  <a:srgbClr val="080808"/>
                </a:solidFill>
                <a:latin typeface="Arial" panose="020B0604020202020204" pitchFamily="34" charset="0"/>
                <a:ea typeface="楷体_GB2312" pitchFamily="1" charset="-122"/>
              </a:defRPr>
            </a:lvl2pPr>
            <a:lvl3pPr marL="647700" indent="-201930">
              <a:spcBef>
                <a:spcPct val="20000"/>
              </a:spcBef>
              <a:buChar char="•"/>
              <a:defRPr sz="2000">
                <a:solidFill>
                  <a:schemeClr val="tx1"/>
                </a:solidFill>
                <a:latin typeface="Arial" panose="020B0604020202020204" pitchFamily="34" charset="0"/>
                <a:ea typeface="宋体" panose="02010600030101010101" pitchFamily="2" charset="-122"/>
              </a:defRPr>
            </a:lvl3pPr>
            <a:lvl4pPr marL="971550" indent="-200025">
              <a:spcBef>
                <a:spcPct val="20000"/>
              </a:spcBef>
              <a:buChar char="–"/>
              <a:defRPr sz="1700">
                <a:solidFill>
                  <a:schemeClr val="tx1"/>
                </a:solidFill>
                <a:latin typeface="Arial" panose="020B0604020202020204" pitchFamily="34" charset="0"/>
                <a:ea typeface="宋体" panose="02010600030101010101" pitchFamily="2" charset="-122"/>
              </a:defRPr>
            </a:lvl4pPr>
            <a:lvl5pPr marL="1295400" indent="-200025">
              <a:spcBef>
                <a:spcPct val="20000"/>
              </a:spcBef>
              <a:buChar char="»"/>
              <a:defRPr sz="1700">
                <a:solidFill>
                  <a:schemeClr val="tx1"/>
                </a:solidFill>
                <a:latin typeface="Arial" panose="020B0604020202020204" pitchFamily="34" charset="0"/>
                <a:ea typeface="宋体" panose="02010600030101010101" pitchFamily="2" charset="-122"/>
              </a:defRPr>
            </a:lvl5pPr>
            <a:lvl6pPr marL="1752600" indent="-200025"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6pPr>
            <a:lvl7pPr marL="2209800" indent="-200025"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7pPr>
            <a:lvl8pPr marL="2667000" indent="-200025"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8pPr>
            <a:lvl9pPr marL="3124200" indent="-200025"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9pPr>
          </a:lstStyle>
          <a:p>
            <a:pPr eaLnBrk="1" hangingPunct="1">
              <a:spcBef>
                <a:spcPct val="50000"/>
              </a:spcBef>
              <a:buFontTx/>
              <a:buNone/>
            </a:pPr>
            <a:r>
              <a:rPr lang="zh-CN" altLang="en-US" sz="1400" b="1">
                <a:solidFill>
                  <a:srgbClr val="FFFFFF"/>
                </a:solidFill>
                <a:ea typeface="微软雅黑" panose="020B0503020204020204" pitchFamily="34" charset="-122"/>
              </a:rPr>
              <a:t>文字内容</a:t>
            </a:r>
          </a:p>
        </p:txBody>
      </p:sp>
      <p:sp>
        <p:nvSpPr>
          <p:cNvPr id="23577" name="Text Box 120"/>
          <p:cNvSpPr>
            <a:spLocks noChangeArrowheads="1"/>
          </p:cNvSpPr>
          <p:nvPr/>
        </p:nvSpPr>
        <p:spPr bwMode="auto">
          <a:xfrm>
            <a:off x="6777039" y="2671764"/>
            <a:ext cx="1093787" cy="2808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4782" tIns="32391" rIns="64782" bIns="32391">
            <a:spAutoFit/>
          </a:bodyPr>
          <a:lstStyle>
            <a:lvl1pPr>
              <a:spcBef>
                <a:spcPct val="20000"/>
              </a:spcBef>
              <a:buChar char="•"/>
              <a:defRPr sz="1500">
                <a:solidFill>
                  <a:srgbClr val="080808"/>
                </a:solidFill>
                <a:latin typeface="Arial" panose="020B0604020202020204" pitchFamily="34" charset="0"/>
                <a:ea typeface="仿宋_GB2312" pitchFamily="1" charset="-122"/>
              </a:defRPr>
            </a:lvl1pPr>
            <a:lvl2pPr marL="323850" indent="-250825">
              <a:spcBef>
                <a:spcPct val="20000"/>
              </a:spcBef>
              <a:buChar char="–"/>
              <a:defRPr sz="1400">
                <a:solidFill>
                  <a:srgbClr val="080808"/>
                </a:solidFill>
                <a:latin typeface="Arial" panose="020B0604020202020204" pitchFamily="34" charset="0"/>
                <a:ea typeface="楷体_GB2312" pitchFamily="1" charset="-122"/>
              </a:defRPr>
            </a:lvl2pPr>
            <a:lvl3pPr marL="647700" indent="-201930">
              <a:spcBef>
                <a:spcPct val="20000"/>
              </a:spcBef>
              <a:buChar char="•"/>
              <a:defRPr sz="2000">
                <a:solidFill>
                  <a:schemeClr val="tx1"/>
                </a:solidFill>
                <a:latin typeface="Arial" panose="020B0604020202020204" pitchFamily="34" charset="0"/>
                <a:ea typeface="宋体" panose="02010600030101010101" pitchFamily="2" charset="-122"/>
              </a:defRPr>
            </a:lvl3pPr>
            <a:lvl4pPr marL="971550" indent="-200025">
              <a:spcBef>
                <a:spcPct val="20000"/>
              </a:spcBef>
              <a:buChar char="–"/>
              <a:defRPr sz="1700">
                <a:solidFill>
                  <a:schemeClr val="tx1"/>
                </a:solidFill>
                <a:latin typeface="Arial" panose="020B0604020202020204" pitchFamily="34" charset="0"/>
                <a:ea typeface="宋体" panose="02010600030101010101" pitchFamily="2" charset="-122"/>
              </a:defRPr>
            </a:lvl4pPr>
            <a:lvl5pPr marL="1295400" indent="-200025">
              <a:spcBef>
                <a:spcPct val="20000"/>
              </a:spcBef>
              <a:buChar char="»"/>
              <a:defRPr sz="1700">
                <a:solidFill>
                  <a:schemeClr val="tx1"/>
                </a:solidFill>
                <a:latin typeface="Arial" panose="020B0604020202020204" pitchFamily="34" charset="0"/>
                <a:ea typeface="宋体" panose="02010600030101010101" pitchFamily="2" charset="-122"/>
              </a:defRPr>
            </a:lvl5pPr>
            <a:lvl6pPr marL="1752600" indent="-200025"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6pPr>
            <a:lvl7pPr marL="2209800" indent="-200025"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7pPr>
            <a:lvl8pPr marL="2667000" indent="-200025"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8pPr>
            <a:lvl9pPr marL="3124200" indent="-200025"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9pPr>
          </a:lstStyle>
          <a:p>
            <a:pPr eaLnBrk="1" hangingPunct="1">
              <a:spcBef>
                <a:spcPct val="50000"/>
              </a:spcBef>
              <a:buFontTx/>
              <a:buNone/>
            </a:pPr>
            <a:r>
              <a:rPr lang="zh-CN" altLang="en-US" sz="1400" b="1">
                <a:solidFill>
                  <a:srgbClr val="FFFFFF"/>
                </a:solidFill>
                <a:ea typeface="微软雅黑" panose="020B0503020204020204" pitchFamily="34" charset="-122"/>
              </a:rPr>
              <a:t>文字内容</a:t>
            </a:r>
          </a:p>
        </p:txBody>
      </p:sp>
      <p:sp>
        <p:nvSpPr>
          <p:cNvPr id="23578" name="TextBox 4"/>
          <p:cNvSpPr>
            <a:spLocks noChangeArrowheads="1"/>
          </p:cNvSpPr>
          <p:nvPr/>
        </p:nvSpPr>
        <p:spPr bwMode="auto">
          <a:xfrm>
            <a:off x="1617664" y="3170239"/>
            <a:ext cx="1444625" cy="10810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4782" tIns="32391" rIns="64782" bIns="32391">
            <a:spAutoFit/>
          </a:bodyPr>
          <a:lstStyle>
            <a:lvl1pPr>
              <a:spcBef>
                <a:spcPct val="20000"/>
              </a:spcBef>
              <a:buChar char="•"/>
              <a:defRPr sz="1500">
                <a:solidFill>
                  <a:srgbClr val="080808"/>
                </a:solidFill>
                <a:latin typeface="Arial" panose="020B0604020202020204" pitchFamily="34" charset="0"/>
                <a:ea typeface="仿宋_GB2312" pitchFamily="1" charset="-122"/>
              </a:defRPr>
            </a:lvl1pPr>
            <a:lvl2pPr marL="527050" indent="-203200">
              <a:spcBef>
                <a:spcPct val="20000"/>
              </a:spcBef>
              <a:buChar char="–"/>
              <a:defRPr sz="1400">
                <a:solidFill>
                  <a:srgbClr val="080808"/>
                </a:solidFill>
                <a:latin typeface="Arial" panose="020B0604020202020204" pitchFamily="34" charset="0"/>
                <a:ea typeface="楷体_GB2312" pitchFamily="1" charset="-122"/>
              </a:defRPr>
            </a:lvl2pPr>
            <a:lvl3pPr marL="809625" indent="-161925">
              <a:spcBef>
                <a:spcPct val="20000"/>
              </a:spcBef>
              <a:buChar char="•"/>
              <a:defRPr sz="2000">
                <a:solidFill>
                  <a:schemeClr val="tx1"/>
                </a:solidFill>
                <a:latin typeface="Arial" panose="020B0604020202020204" pitchFamily="34" charset="0"/>
                <a:ea typeface="宋体" panose="02010600030101010101" pitchFamily="2" charset="-122"/>
              </a:defRPr>
            </a:lvl3pPr>
            <a:lvl4pPr marL="1133475" indent="-161925">
              <a:spcBef>
                <a:spcPct val="20000"/>
              </a:spcBef>
              <a:buChar char="–"/>
              <a:defRPr sz="1700">
                <a:solidFill>
                  <a:schemeClr val="tx1"/>
                </a:solidFill>
                <a:latin typeface="Arial" panose="020B0604020202020204" pitchFamily="34" charset="0"/>
                <a:ea typeface="宋体" panose="02010600030101010101" pitchFamily="2" charset="-122"/>
              </a:defRPr>
            </a:lvl4pPr>
            <a:lvl5pPr marL="1457325" indent="-161925">
              <a:spcBef>
                <a:spcPct val="20000"/>
              </a:spcBef>
              <a:buChar char="»"/>
              <a:defRPr sz="1700">
                <a:solidFill>
                  <a:schemeClr val="tx1"/>
                </a:solidFill>
                <a:latin typeface="Arial" panose="020B0604020202020204" pitchFamily="34" charset="0"/>
                <a:ea typeface="宋体" panose="02010600030101010101" pitchFamily="2" charset="-122"/>
              </a:defRPr>
            </a:lvl5pPr>
            <a:lvl6pPr marL="1914525" indent="-161925"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6pPr>
            <a:lvl7pPr marL="2371725" indent="-161925"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7pPr>
            <a:lvl8pPr marL="2828925" indent="-161925"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8pPr>
            <a:lvl9pPr marL="3286125" indent="-161925"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9pPr>
          </a:lstStyle>
          <a:p>
            <a:pPr eaLnBrk="1" hangingPunct="1">
              <a:lnSpc>
                <a:spcPct val="150000"/>
              </a:lnSpc>
              <a:spcBef>
                <a:spcPct val="0"/>
              </a:spcBef>
              <a:buFontTx/>
              <a:buNone/>
            </a:pPr>
            <a:r>
              <a:rPr lang="zh-CN" altLang="en-US" sz="1100">
                <a:solidFill>
                  <a:srgbClr val="000000"/>
                </a:solidFill>
                <a:latin typeface="Franklin Gothic Book" pitchFamily="2" charset="0"/>
                <a:ea typeface="宋体" panose="02010600030101010101" pitchFamily="2" charset="-122"/>
                <a:sym typeface="Franklin Gothic Book" pitchFamily="2" charset="0"/>
              </a:rPr>
              <a:t>请输入相关内容请输入相关内容请输入相关内容相关内容请输入相关内容</a:t>
            </a:r>
          </a:p>
        </p:txBody>
      </p:sp>
      <p:sp>
        <p:nvSpPr>
          <p:cNvPr id="23579" name="TextBox 4"/>
          <p:cNvSpPr>
            <a:spLocks noChangeArrowheads="1"/>
          </p:cNvSpPr>
          <p:nvPr/>
        </p:nvSpPr>
        <p:spPr bwMode="auto">
          <a:xfrm>
            <a:off x="3157538" y="3170239"/>
            <a:ext cx="1393825" cy="10810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4782" tIns="32391" rIns="64782" bIns="32391">
            <a:spAutoFit/>
          </a:bodyPr>
          <a:lstStyle>
            <a:lvl1pPr>
              <a:spcBef>
                <a:spcPct val="20000"/>
              </a:spcBef>
              <a:buChar char="•"/>
              <a:defRPr sz="1500">
                <a:solidFill>
                  <a:srgbClr val="080808"/>
                </a:solidFill>
                <a:latin typeface="Arial" panose="020B0604020202020204" pitchFamily="34" charset="0"/>
                <a:ea typeface="仿宋_GB2312" pitchFamily="1" charset="-122"/>
              </a:defRPr>
            </a:lvl1pPr>
            <a:lvl2pPr marL="527050" indent="-203200">
              <a:spcBef>
                <a:spcPct val="20000"/>
              </a:spcBef>
              <a:buChar char="–"/>
              <a:defRPr sz="1400">
                <a:solidFill>
                  <a:srgbClr val="080808"/>
                </a:solidFill>
                <a:latin typeface="Arial" panose="020B0604020202020204" pitchFamily="34" charset="0"/>
                <a:ea typeface="楷体_GB2312" pitchFamily="1" charset="-122"/>
              </a:defRPr>
            </a:lvl2pPr>
            <a:lvl3pPr marL="809625" indent="-161925">
              <a:spcBef>
                <a:spcPct val="20000"/>
              </a:spcBef>
              <a:buChar char="•"/>
              <a:defRPr sz="2000">
                <a:solidFill>
                  <a:schemeClr val="tx1"/>
                </a:solidFill>
                <a:latin typeface="Arial" panose="020B0604020202020204" pitchFamily="34" charset="0"/>
                <a:ea typeface="宋体" panose="02010600030101010101" pitchFamily="2" charset="-122"/>
              </a:defRPr>
            </a:lvl3pPr>
            <a:lvl4pPr marL="1133475" indent="-161925">
              <a:spcBef>
                <a:spcPct val="20000"/>
              </a:spcBef>
              <a:buChar char="–"/>
              <a:defRPr sz="1700">
                <a:solidFill>
                  <a:schemeClr val="tx1"/>
                </a:solidFill>
                <a:latin typeface="Arial" panose="020B0604020202020204" pitchFamily="34" charset="0"/>
                <a:ea typeface="宋体" panose="02010600030101010101" pitchFamily="2" charset="-122"/>
              </a:defRPr>
            </a:lvl4pPr>
            <a:lvl5pPr marL="1457325" indent="-161925">
              <a:spcBef>
                <a:spcPct val="20000"/>
              </a:spcBef>
              <a:buChar char="»"/>
              <a:defRPr sz="1700">
                <a:solidFill>
                  <a:schemeClr val="tx1"/>
                </a:solidFill>
                <a:latin typeface="Arial" panose="020B0604020202020204" pitchFamily="34" charset="0"/>
                <a:ea typeface="宋体" panose="02010600030101010101" pitchFamily="2" charset="-122"/>
              </a:defRPr>
            </a:lvl5pPr>
            <a:lvl6pPr marL="1914525" indent="-161925"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6pPr>
            <a:lvl7pPr marL="2371725" indent="-161925"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7pPr>
            <a:lvl8pPr marL="2828925" indent="-161925"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8pPr>
            <a:lvl9pPr marL="3286125" indent="-161925"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9pPr>
          </a:lstStyle>
          <a:p>
            <a:pPr eaLnBrk="1" hangingPunct="1">
              <a:lnSpc>
                <a:spcPct val="150000"/>
              </a:lnSpc>
              <a:spcBef>
                <a:spcPct val="0"/>
              </a:spcBef>
              <a:buFontTx/>
              <a:buNone/>
            </a:pPr>
            <a:r>
              <a:rPr lang="zh-CN" altLang="en-US" sz="1100">
                <a:solidFill>
                  <a:srgbClr val="000000"/>
                </a:solidFill>
                <a:latin typeface="Franklin Gothic Book" pitchFamily="2" charset="0"/>
                <a:ea typeface="宋体" panose="02010600030101010101" pitchFamily="2" charset="-122"/>
                <a:sym typeface="Franklin Gothic Book" pitchFamily="2" charset="0"/>
              </a:rPr>
              <a:t>请输入相关内容请输入相关内容请输入相关内容相关内容请输入相关内容</a:t>
            </a:r>
          </a:p>
        </p:txBody>
      </p:sp>
      <p:sp>
        <p:nvSpPr>
          <p:cNvPr id="23580" name="TextBox 4"/>
          <p:cNvSpPr>
            <a:spLocks noChangeArrowheads="1"/>
          </p:cNvSpPr>
          <p:nvPr/>
        </p:nvSpPr>
        <p:spPr bwMode="auto">
          <a:xfrm>
            <a:off x="4699000" y="3170239"/>
            <a:ext cx="1423988" cy="10810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4782" tIns="32391" rIns="64782" bIns="32391">
            <a:spAutoFit/>
          </a:bodyPr>
          <a:lstStyle>
            <a:lvl1pPr>
              <a:spcBef>
                <a:spcPct val="20000"/>
              </a:spcBef>
              <a:buChar char="•"/>
              <a:defRPr sz="1500">
                <a:solidFill>
                  <a:srgbClr val="080808"/>
                </a:solidFill>
                <a:latin typeface="Arial" panose="020B0604020202020204" pitchFamily="34" charset="0"/>
                <a:ea typeface="仿宋_GB2312" pitchFamily="1" charset="-122"/>
              </a:defRPr>
            </a:lvl1pPr>
            <a:lvl2pPr marL="527050" indent="-203200">
              <a:spcBef>
                <a:spcPct val="20000"/>
              </a:spcBef>
              <a:buChar char="–"/>
              <a:defRPr sz="1400">
                <a:solidFill>
                  <a:srgbClr val="080808"/>
                </a:solidFill>
                <a:latin typeface="Arial" panose="020B0604020202020204" pitchFamily="34" charset="0"/>
                <a:ea typeface="楷体_GB2312" pitchFamily="1" charset="-122"/>
              </a:defRPr>
            </a:lvl2pPr>
            <a:lvl3pPr marL="809625" indent="-161925">
              <a:spcBef>
                <a:spcPct val="20000"/>
              </a:spcBef>
              <a:buChar char="•"/>
              <a:defRPr sz="2000">
                <a:solidFill>
                  <a:schemeClr val="tx1"/>
                </a:solidFill>
                <a:latin typeface="Arial" panose="020B0604020202020204" pitchFamily="34" charset="0"/>
                <a:ea typeface="宋体" panose="02010600030101010101" pitchFamily="2" charset="-122"/>
              </a:defRPr>
            </a:lvl3pPr>
            <a:lvl4pPr marL="1133475" indent="-161925">
              <a:spcBef>
                <a:spcPct val="20000"/>
              </a:spcBef>
              <a:buChar char="–"/>
              <a:defRPr sz="1700">
                <a:solidFill>
                  <a:schemeClr val="tx1"/>
                </a:solidFill>
                <a:latin typeface="Arial" panose="020B0604020202020204" pitchFamily="34" charset="0"/>
                <a:ea typeface="宋体" panose="02010600030101010101" pitchFamily="2" charset="-122"/>
              </a:defRPr>
            </a:lvl4pPr>
            <a:lvl5pPr marL="1457325" indent="-161925">
              <a:spcBef>
                <a:spcPct val="20000"/>
              </a:spcBef>
              <a:buChar char="»"/>
              <a:defRPr sz="1700">
                <a:solidFill>
                  <a:schemeClr val="tx1"/>
                </a:solidFill>
                <a:latin typeface="Arial" panose="020B0604020202020204" pitchFamily="34" charset="0"/>
                <a:ea typeface="宋体" panose="02010600030101010101" pitchFamily="2" charset="-122"/>
              </a:defRPr>
            </a:lvl5pPr>
            <a:lvl6pPr marL="1914525" indent="-161925"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6pPr>
            <a:lvl7pPr marL="2371725" indent="-161925"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7pPr>
            <a:lvl8pPr marL="2828925" indent="-161925"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8pPr>
            <a:lvl9pPr marL="3286125" indent="-161925"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9pPr>
          </a:lstStyle>
          <a:p>
            <a:pPr eaLnBrk="1" hangingPunct="1">
              <a:lnSpc>
                <a:spcPct val="150000"/>
              </a:lnSpc>
              <a:spcBef>
                <a:spcPct val="0"/>
              </a:spcBef>
              <a:buFontTx/>
              <a:buNone/>
            </a:pPr>
            <a:r>
              <a:rPr lang="zh-CN" altLang="en-US" sz="1100">
                <a:solidFill>
                  <a:srgbClr val="000000"/>
                </a:solidFill>
                <a:latin typeface="Franklin Gothic Book" pitchFamily="2" charset="0"/>
                <a:ea typeface="宋体" panose="02010600030101010101" pitchFamily="2" charset="-122"/>
                <a:sym typeface="Franklin Gothic Book" pitchFamily="2" charset="0"/>
              </a:rPr>
              <a:t>请输入相关内容请输入相关内容请输入相关内容相关内容请输入相关内容</a:t>
            </a:r>
          </a:p>
        </p:txBody>
      </p:sp>
      <p:sp>
        <p:nvSpPr>
          <p:cNvPr id="23581" name="TextBox 4"/>
          <p:cNvSpPr>
            <a:spLocks noChangeArrowheads="1"/>
          </p:cNvSpPr>
          <p:nvPr/>
        </p:nvSpPr>
        <p:spPr bwMode="auto">
          <a:xfrm>
            <a:off x="6248401" y="3170239"/>
            <a:ext cx="1446213" cy="10810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4782" tIns="32391" rIns="64782" bIns="32391">
            <a:spAutoFit/>
          </a:bodyPr>
          <a:lstStyle>
            <a:lvl1pPr>
              <a:spcBef>
                <a:spcPct val="20000"/>
              </a:spcBef>
              <a:buChar char="•"/>
              <a:defRPr sz="1500">
                <a:solidFill>
                  <a:srgbClr val="080808"/>
                </a:solidFill>
                <a:latin typeface="Arial" panose="020B0604020202020204" pitchFamily="34" charset="0"/>
                <a:ea typeface="仿宋_GB2312" pitchFamily="1" charset="-122"/>
              </a:defRPr>
            </a:lvl1pPr>
            <a:lvl2pPr marL="527050" indent="-203200">
              <a:spcBef>
                <a:spcPct val="20000"/>
              </a:spcBef>
              <a:buChar char="–"/>
              <a:defRPr sz="1400">
                <a:solidFill>
                  <a:srgbClr val="080808"/>
                </a:solidFill>
                <a:latin typeface="Arial" panose="020B0604020202020204" pitchFamily="34" charset="0"/>
                <a:ea typeface="楷体_GB2312" pitchFamily="1" charset="-122"/>
              </a:defRPr>
            </a:lvl2pPr>
            <a:lvl3pPr marL="809625" indent="-161925">
              <a:spcBef>
                <a:spcPct val="20000"/>
              </a:spcBef>
              <a:buChar char="•"/>
              <a:defRPr sz="2000">
                <a:solidFill>
                  <a:schemeClr val="tx1"/>
                </a:solidFill>
                <a:latin typeface="Arial" panose="020B0604020202020204" pitchFamily="34" charset="0"/>
                <a:ea typeface="宋体" panose="02010600030101010101" pitchFamily="2" charset="-122"/>
              </a:defRPr>
            </a:lvl3pPr>
            <a:lvl4pPr marL="1133475" indent="-161925">
              <a:spcBef>
                <a:spcPct val="20000"/>
              </a:spcBef>
              <a:buChar char="–"/>
              <a:defRPr sz="1700">
                <a:solidFill>
                  <a:schemeClr val="tx1"/>
                </a:solidFill>
                <a:latin typeface="Arial" panose="020B0604020202020204" pitchFamily="34" charset="0"/>
                <a:ea typeface="宋体" panose="02010600030101010101" pitchFamily="2" charset="-122"/>
              </a:defRPr>
            </a:lvl4pPr>
            <a:lvl5pPr marL="1457325" indent="-161925">
              <a:spcBef>
                <a:spcPct val="20000"/>
              </a:spcBef>
              <a:buChar char="»"/>
              <a:defRPr sz="1700">
                <a:solidFill>
                  <a:schemeClr val="tx1"/>
                </a:solidFill>
                <a:latin typeface="Arial" panose="020B0604020202020204" pitchFamily="34" charset="0"/>
                <a:ea typeface="宋体" panose="02010600030101010101" pitchFamily="2" charset="-122"/>
              </a:defRPr>
            </a:lvl5pPr>
            <a:lvl6pPr marL="1914525" indent="-161925"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6pPr>
            <a:lvl7pPr marL="2371725" indent="-161925"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7pPr>
            <a:lvl8pPr marL="2828925" indent="-161925"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8pPr>
            <a:lvl9pPr marL="3286125" indent="-161925"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9pPr>
          </a:lstStyle>
          <a:p>
            <a:pPr eaLnBrk="1" hangingPunct="1">
              <a:lnSpc>
                <a:spcPct val="150000"/>
              </a:lnSpc>
              <a:spcBef>
                <a:spcPct val="0"/>
              </a:spcBef>
              <a:buFontTx/>
              <a:buNone/>
            </a:pPr>
            <a:r>
              <a:rPr lang="zh-CN" altLang="en-US" sz="1100">
                <a:solidFill>
                  <a:srgbClr val="000000"/>
                </a:solidFill>
                <a:latin typeface="Franklin Gothic Book" pitchFamily="2" charset="0"/>
                <a:ea typeface="宋体" panose="02010600030101010101" pitchFamily="2" charset="-122"/>
                <a:sym typeface="Franklin Gothic Book" pitchFamily="2" charset="0"/>
              </a:rPr>
              <a:t>请输入相关内容请输入相关内容请输入相关内容相关内容请输入相关内容</a:t>
            </a: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23554"/>
                                        </p:tgtEl>
                                        <p:attrNameLst>
                                          <p:attrName>style.visibility</p:attrName>
                                        </p:attrNameLst>
                                      </p:cBhvr>
                                      <p:to>
                                        <p:strVal val="visible"/>
                                      </p:to>
                                    </p:set>
                                    <p:anim calcmode="lin" valueType="num">
                                      <p:cBhvr>
                                        <p:cTn id="7" dur="500" fill="hold"/>
                                        <p:tgtEl>
                                          <p:spTgt spid="23554"/>
                                        </p:tgtEl>
                                        <p:attrNameLst>
                                          <p:attrName>ppt_w</p:attrName>
                                        </p:attrNameLst>
                                      </p:cBhvr>
                                      <p:tavLst>
                                        <p:tav tm="0">
                                          <p:val>
                                            <p:fltVal val="0"/>
                                          </p:val>
                                        </p:tav>
                                        <p:tav tm="100000">
                                          <p:val>
                                            <p:strVal val="#ppt_w"/>
                                          </p:val>
                                        </p:tav>
                                      </p:tavLst>
                                    </p:anim>
                                    <p:anim calcmode="lin" valueType="num">
                                      <p:cBhvr>
                                        <p:cTn id="8" dur="500" fill="hold"/>
                                        <p:tgtEl>
                                          <p:spTgt spid="23554"/>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8" presetClass="entr" presetSubtype="3" fill="hold" grpId="0" nodeType="afterEffect">
                                  <p:stCondLst>
                                    <p:cond delay="0"/>
                                  </p:stCondLst>
                                  <p:childTnLst>
                                    <p:set>
                                      <p:cBhvr>
                                        <p:cTn id="11" dur="1" fill="hold">
                                          <p:stCondLst>
                                            <p:cond delay="0"/>
                                          </p:stCondLst>
                                        </p:cTn>
                                        <p:tgtEl>
                                          <p:spTgt spid="23555"/>
                                        </p:tgtEl>
                                        <p:attrNameLst>
                                          <p:attrName>style.visibility</p:attrName>
                                        </p:attrNameLst>
                                      </p:cBhvr>
                                      <p:to>
                                        <p:strVal val="visible"/>
                                      </p:to>
                                    </p:set>
                                    <p:animEffect transition="in" filter="strips(upRight)">
                                      <p:cBhvr>
                                        <p:cTn id="12" dur="500"/>
                                        <p:tgtEl>
                                          <p:spTgt spid="23555"/>
                                        </p:tgtEl>
                                      </p:cBhvr>
                                    </p:animEffect>
                                  </p:childTnLst>
                                </p:cTn>
                              </p:par>
                            </p:childTnLst>
                          </p:cTn>
                        </p:par>
                        <p:par>
                          <p:cTn id="13" fill="hold">
                            <p:stCondLst>
                              <p:cond delay="1000"/>
                            </p:stCondLst>
                            <p:childTnLst>
                              <p:par>
                                <p:cTn id="14" presetID="17" presetClass="entr" presetSubtype="8" fill="hold" grpId="0" nodeType="afterEffect">
                                  <p:stCondLst>
                                    <p:cond delay="0"/>
                                  </p:stCondLst>
                                  <p:childTnLst>
                                    <p:set>
                                      <p:cBhvr>
                                        <p:cTn id="15" dur="1" fill="hold">
                                          <p:stCondLst>
                                            <p:cond delay="0"/>
                                          </p:stCondLst>
                                        </p:cTn>
                                        <p:tgtEl>
                                          <p:spTgt spid="23556"/>
                                        </p:tgtEl>
                                        <p:attrNameLst>
                                          <p:attrName>style.visibility</p:attrName>
                                        </p:attrNameLst>
                                      </p:cBhvr>
                                      <p:to>
                                        <p:strVal val="visible"/>
                                      </p:to>
                                    </p:set>
                                    <p:anim calcmode="lin" valueType="num">
                                      <p:cBhvr>
                                        <p:cTn id="16" dur="500" fill="hold"/>
                                        <p:tgtEl>
                                          <p:spTgt spid="23556"/>
                                        </p:tgtEl>
                                        <p:attrNameLst>
                                          <p:attrName>ppt_x</p:attrName>
                                        </p:attrNameLst>
                                      </p:cBhvr>
                                      <p:tavLst>
                                        <p:tav tm="0">
                                          <p:val>
                                            <p:strVal val="#ppt_x-#ppt_w/2"/>
                                          </p:val>
                                        </p:tav>
                                        <p:tav tm="100000">
                                          <p:val>
                                            <p:strVal val="#ppt_x"/>
                                          </p:val>
                                        </p:tav>
                                      </p:tavLst>
                                    </p:anim>
                                    <p:anim calcmode="lin" valueType="num">
                                      <p:cBhvr>
                                        <p:cTn id="17" dur="500" fill="hold"/>
                                        <p:tgtEl>
                                          <p:spTgt spid="23556"/>
                                        </p:tgtEl>
                                        <p:attrNameLst>
                                          <p:attrName>ppt_y</p:attrName>
                                        </p:attrNameLst>
                                      </p:cBhvr>
                                      <p:tavLst>
                                        <p:tav tm="0">
                                          <p:val>
                                            <p:strVal val="#ppt_y"/>
                                          </p:val>
                                        </p:tav>
                                        <p:tav tm="100000">
                                          <p:val>
                                            <p:strVal val="#ppt_y"/>
                                          </p:val>
                                        </p:tav>
                                      </p:tavLst>
                                    </p:anim>
                                    <p:anim calcmode="lin" valueType="num">
                                      <p:cBhvr>
                                        <p:cTn id="18" dur="500" fill="hold"/>
                                        <p:tgtEl>
                                          <p:spTgt spid="23556"/>
                                        </p:tgtEl>
                                        <p:attrNameLst>
                                          <p:attrName>ppt_w</p:attrName>
                                        </p:attrNameLst>
                                      </p:cBhvr>
                                      <p:tavLst>
                                        <p:tav tm="0">
                                          <p:val>
                                            <p:fltVal val="0"/>
                                          </p:val>
                                        </p:tav>
                                        <p:tav tm="100000">
                                          <p:val>
                                            <p:strVal val="#ppt_w"/>
                                          </p:val>
                                        </p:tav>
                                      </p:tavLst>
                                    </p:anim>
                                    <p:anim calcmode="lin" valueType="num">
                                      <p:cBhvr>
                                        <p:cTn id="19" dur="500" fill="hold"/>
                                        <p:tgtEl>
                                          <p:spTgt spid="23556"/>
                                        </p:tgtEl>
                                        <p:attrNameLst>
                                          <p:attrName>ppt_h</p:attrName>
                                        </p:attrNameLst>
                                      </p:cBhvr>
                                      <p:tavLst>
                                        <p:tav tm="0">
                                          <p:val>
                                            <p:strVal val="#ppt_h"/>
                                          </p:val>
                                        </p:tav>
                                        <p:tav tm="100000">
                                          <p:val>
                                            <p:strVal val="#ppt_h"/>
                                          </p:val>
                                        </p:tav>
                                      </p:tavLst>
                                    </p:anim>
                                  </p:childTnLst>
                                </p:cTn>
                              </p:par>
                            </p:childTnLst>
                          </p:cTn>
                        </p:par>
                        <p:par>
                          <p:cTn id="20" fill="hold">
                            <p:stCondLst>
                              <p:cond delay="1500"/>
                            </p:stCondLst>
                            <p:childTnLst>
                              <p:par>
                                <p:cTn id="21" presetID="23" presetClass="entr" presetSubtype="16" fill="hold" nodeType="afterEffect">
                                  <p:stCondLst>
                                    <p:cond delay="0"/>
                                  </p:stCondLst>
                                  <p:childTnLst>
                                    <p:set>
                                      <p:cBhvr>
                                        <p:cTn id="22" dur="1" fill="hold">
                                          <p:stCondLst>
                                            <p:cond delay="0"/>
                                          </p:stCondLst>
                                        </p:cTn>
                                        <p:tgtEl>
                                          <p:spTgt spid="23557"/>
                                        </p:tgtEl>
                                        <p:attrNameLst>
                                          <p:attrName>style.visibility</p:attrName>
                                        </p:attrNameLst>
                                      </p:cBhvr>
                                      <p:to>
                                        <p:strVal val="visible"/>
                                      </p:to>
                                    </p:set>
                                    <p:anim calcmode="lin" valueType="num">
                                      <p:cBhvr>
                                        <p:cTn id="23" dur="500" fill="hold"/>
                                        <p:tgtEl>
                                          <p:spTgt spid="23557"/>
                                        </p:tgtEl>
                                        <p:attrNameLst>
                                          <p:attrName>ppt_w</p:attrName>
                                        </p:attrNameLst>
                                      </p:cBhvr>
                                      <p:tavLst>
                                        <p:tav tm="0">
                                          <p:val>
                                            <p:fltVal val="0"/>
                                          </p:val>
                                        </p:tav>
                                        <p:tav tm="100000">
                                          <p:val>
                                            <p:strVal val="#ppt_w"/>
                                          </p:val>
                                        </p:tav>
                                      </p:tavLst>
                                    </p:anim>
                                    <p:anim calcmode="lin" valueType="num">
                                      <p:cBhvr>
                                        <p:cTn id="24" dur="500" fill="hold"/>
                                        <p:tgtEl>
                                          <p:spTgt spid="23557"/>
                                        </p:tgtEl>
                                        <p:attrNameLst>
                                          <p:attrName>ppt_h</p:attrName>
                                        </p:attrNameLst>
                                      </p:cBhvr>
                                      <p:tavLst>
                                        <p:tav tm="0">
                                          <p:val>
                                            <p:fltVal val="0"/>
                                          </p:val>
                                        </p:tav>
                                        <p:tav tm="100000">
                                          <p:val>
                                            <p:strVal val="#ppt_h"/>
                                          </p:val>
                                        </p:tav>
                                      </p:tavLst>
                                    </p:anim>
                                  </p:childTnLst>
                                </p:cTn>
                              </p:par>
                            </p:childTnLst>
                          </p:cTn>
                        </p:par>
                        <p:par>
                          <p:cTn id="25" fill="hold">
                            <p:stCondLst>
                              <p:cond delay="2000"/>
                            </p:stCondLst>
                            <p:childTnLst>
                              <p:par>
                                <p:cTn id="26" presetID="41" presetClass="entr" presetSubtype="0" fill="hold" grpId="0" nodeType="afterEffect">
                                  <p:stCondLst>
                                    <p:cond delay="0"/>
                                  </p:stCondLst>
                                  <p:iterate type="lt">
                                    <p:tmPct val="10000"/>
                                  </p:iterate>
                                  <p:childTnLst>
                                    <p:set>
                                      <p:cBhvr>
                                        <p:cTn id="27" dur="1" fill="hold">
                                          <p:stCondLst>
                                            <p:cond delay="0"/>
                                          </p:stCondLst>
                                        </p:cTn>
                                        <p:tgtEl>
                                          <p:spTgt spid="23558"/>
                                        </p:tgtEl>
                                        <p:attrNameLst>
                                          <p:attrName>style.visibility</p:attrName>
                                        </p:attrNameLst>
                                      </p:cBhvr>
                                      <p:to>
                                        <p:strVal val="visible"/>
                                      </p:to>
                                    </p:set>
                                    <p:anim calcmode="lin" valueType="num">
                                      <p:cBhvr>
                                        <p:cTn id="28" dur="500" fill="hold"/>
                                        <p:tgtEl>
                                          <p:spTgt spid="23558"/>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23558"/>
                                        </p:tgtEl>
                                        <p:attrNameLst>
                                          <p:attrName>ppt_y</p:attrName>
                                        </p:attrNameLst>
                                      </p:cBhvr>
                                      <p:tavLst>
                                        <p:tav tm="0">
                                          <p:val>
                                            <p:strVal val="#ppt_y"/>
                                          </p:val>
                                        </p:tav>
                                        <p:tav tm="100000">
                                          <p:val>
                                            <p:strVal val="#ppt_y"/>
                                          </p:val>
                                        </p:tav>
                                      </p:tavLst>
                                    </p:anim>
                                    <p:anim calcmode="lin" valueType="num">
                                      <p:cBhvr>
                                        <p:cTn id="30" dur="500" fill="hold"/>
                                        <p:tgtEl>
                                          <p:spTgt spid="23558"/>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23558"/>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p:tgtEl>
                                          <p:spTgt spid="23558"/>
                                        </p:tgtEl>
                                      </p:cBhvr>
                                    </p:animEffect>
                                  </p:childTnLst>
                                </p:cTn>
                              </p:par>
                            </p:childTnLst>
                          </p:cTn>
                        </p:par>
                        <p:par>
                          <p:cTn id="33" fill="hold">
                            <p:stCondLst>
                              <p:cond delay="2799"/>
                            </p:stCondLst>
                            <p:childTnLst>
                              <p:par>
                                <p:cTn id="34" presetID="20" presetClass="entr" presetSubtype="0" fill="hold" grpId="0" nodeType="afterEffect">
                                  <p:stCondLst>
                                    <p:cond delay="0"/>
                                  </p:stCondLst>
                                  <p:childTnLst>
                                    <p:set>
                                      <p:cBhvr>
                                        <p:cTn id="35" dur="1" fill="hold">
                                          <p:stCondLst>
                                            <p:cond delay="0"/>
                                          </p:stCondLst>
                                        </p:cTn>
                                        <p:tgtEl>
                                          <p:spTgt spid="23559"/>
                                        </p:tgtEl>
                                        <p:attrNameLst>
                                          <p:attrName>style.visibility</p:attrName>
                                        </p:attrNameLst>
                                      </p:cBhvr>
                                      <p:to>
                                        <p:strVal val="visible"/>
                                      </p:to>
                                    </p:set>
                                    <p:animEffect transition="in" filter="wedge">
                                      <p:cBhvr>
                                        <p:cTn id="36" dur="2000"/>
                                        <p:tgtEl>
                                          <p:spTgt spid="23559"/>
                                        </p:tgtEl>
                                      </p:cBhvr>
                                    </p:animEffect>
                                  </p:childTnLst>
                                </p:cTn>
                              </p:par>
                            </p:childTnLst>
                          </p:cTn>
                        </p:par>
                        <p:par>
                          <p:cTn id="37" fill="hold">
                            <p:stCondLst>
                              <p:cond delay="4799"/>
                            </p:stCondLst>
                            <p:childTnLst>
                              <p:par>
                                <p:cTn id="38" presetID="42" presetClass="entr" presetSubtype="0" fill="hold" nodeType="afterEffect">
                                  <p:stCondLst>
                                    <p:cond delay="0"/>
                                  </p:stCondLst>
                                  <p:childTnLst>
                                    <p:set>
                                      <p:cBhvr>
                                        <p:cTn id="39" dur="1" fill="hold">
                                          <p:stCondLst>
                                            <p:cond delay="0"/>
                                          </p:stCondLst>
                                        </p:cTn>
                                        <p:tgtEl>
                                          <p:spTgt spid="23561"/>
                                        </p:tgtEl>
                                        <p:attrNameLst>
                                          <p:attrName>style.visibility</p:attrName>
                                        </p:attrNameLst>
                                      </p:cBhvr>
                                      <p:to>
                                        <p:strVal val="visible"/>
                                      </p:to>
                                    </p:set>
                                    <p:animEffect>
                                      <p:cBhvr>
                                        <p:cTn id="40" dur="1000"/>
                                        <p:tgtEl>
                                          <p:spTgt spid="23561"/>
                                        </p:tgtEl>
                                      </p:cBhvr>
                                    </p:animEffect>
                                    <p:anim calcmode="lin" valueType="num">
                                      <p:cBhvr>
                                        <p:cTn id="41" dur="1000" fill="hold"/>
                                        <p:tgtEl>
                                          <p:spTgt spid="23561"/>
                                        </p:tgtEl>
                                        <p:attrNameLst>
                                          <p:attrName>ppt_x</p:attrName>
                                        </p:attrNameLst>
                                      </p:cBhvr>
                                      <p:tavLst>
                                        <p:tav tm="0">
                                          <p:val>
                                            <p:strVal val="#ppt_x"/>
                                          </p:val>
                                        </p:tav>
                                        <p:tav tm="100000">
                                          <p:val>
                                            <p:strVal val="#ppt_x"/>
                                          </p:val>
                                        </p:tav>
                                      </p:tavLst>
                                    </p:anim>
                                    <p:anim calcmode="lin" valueType="num">
                                      <p:cBhvr>
                                        <p:cTn id="42" dur="1000" fill="hold"/>
                                        <p:tgtEl>
                                          <p:spTgt spid="23561"/>
                                        </p:tgtEl>
                                        <p:attrNameLst>
                                          <p:attrName>ppt_y</p:attrName>
                                        </p:attrNameLst>
                                      </p:cBhvr>
                                      <p:tavLst>
                                        <p:tav tm="0">
                                          <p:val>
                                            <p:strVal val="#ppt_y+.1"/>
                                          </p:val>
                                        </p:tav>
                                        <p:tav tm="100000">
                                          <p:val>
                                            <p:strVal val="#ppt_y"/>
                                          </p:val>
                                        </p:tav>
                                      </p:tavLst>
                                    </p:anim>
                                  </p:childTnLst>
                                </p:cTn>
                              </p:par>
                            </p:childTnLst>
                          </p:cTn>
                        </p:par>
                        <p:par>
                          <p:cTn id="43" fill="hold">
                            <p:stCondLst>
                              <p:cond delay="5799"/>
                            </p:stCondLst>
                            <p:childTnLst>
                              <p:par>
                                <p:cTn id="44" presetID="47" presetClass="entr" presetSubtype="0" fill="hold" nodeType="afterEffect">
                                  <p:stCondLst>
                                    <p:cond delay="0"/>
                                  </p:stCondLst>
                                  <p:childTnLst>
                                    <p:set>
                                      <p:cBhvr>
                                        <p:cTn id="45" dur="1" fill="hold">
                                          <p:stCondLst>
                                            <p:cond delay="0"/>
                                          </p:stCondLst>
                                        </p:cTn>
                                        <p:tgtEl>
                                          <p:spTgt spid="23560"/>
                                        </p:tgtEl>
                                        <p:attrNameLst>
                                          <p:attrName>style.visibility</p:attrName>
                                        </p:attrNameLst>
                                      </p:cBhvr>
                                      <p:to>
                                        <p:strVal val="visible"/>
                                      </p:to>
                                    </p:set>
                                    <p:animEffect>
                                      <p:cBhvr>
                                        <p:cTn id="46" dur="1000"/>
                                        <p:tgtEl>
                                          <p:spTgt spid="23560"/>
                                        </p:tgtEl>
                                      </p:cBhvr>
                                    </p:animEffect>
                                    <p:anim calcmode="lin" valueType="num">
                                      <p:cBhvr>
                                        <p:cTn id="47" dur="1000" fill="hold"/>
                                        <p:tgtEl>
                                          <p:spTgt spid="23560"/>
                                        </p:tgtEl>
                                        <p:attrNameLst>
                                          <p:attrName>ppt_x</p:attrName>
                                        </p:attrNameLst>
                                      </p:cBhvr>
                                      <p:tavLst>
                                        <p:tav tm="0">
                                          <p:val>
                                            <p:strVal val="#ppt_x"/>
                                          </p:val>
                                        </p:tav>
                                        <p:tav tm="100000">
                                          <p:val>
                                            <p:strVal val="#ppt_x"/>
                                          </p:val>
                                        </p:tav>
                                      </p:tavLst>
                                    </p:anim>
                                    <p:anim calcmode="lin" valueType="num">
                                      <p:cBhvr>
                                        <p:cTn id="48" dur="1000" fill="hold"/>
                                        <p:tgtEl>
                                          <p:spTgt spid="23560"/>
                                        </p:tgtEl>
                                        <p:attrNameLst>
                                          <p:attrName>ppt_y</p:attrName>
                                        </p:attrNameLst>
                                      </p:cBhvr>
                                      <p:tavLst>
                                        <p:tav tm="0">
                                          <p:val>
                                            <p:strVal val="#ppt_y-.1"/>
                                          </p:val>
                                        </p:tav>
                                        <p:tav tm="100000">
                                          <p:val>
                                            <p:strVal val="#ppt_y"/>
                                          </p:val>
                                        </p:tav>
                                      </p:tavLst>
                                    </p:anim>
                                  </p:childTnLst>
                                </p:cTn>
                              </p:par>
                            </p:childTnLst>
                          </p:cTn>
                        </p:par>
                        <p:par>
                          <p:cTn id="49" fill="hold">
                            <p:stCondLst>
                              <p:cond delay="6799"/>
                            </p:stCondLst>
                            <p:childTnLst>
                              <p:par>
                                <p:cTn id="50" presetID="12" presetClass="entr" presetSubtype="8" fill="hold" nodeType="afterEffect">
                                  <p:stCondLst>
                                    <p:cond delay="0"/>
                                  </p:stCondLst>
                                  <p:childTnLst>
                                    <p:set>
                                      <p:cBhvr>
                                        <p:cTn id="51" dur="1" fill="hold">
                                          <p:stCondLst>
                                            <p:cond delay="0"/>
                                          </p:stCondLst>
                                        </p:cTn>
                                        <p:tgtEl>
                                          <p:spTgt spid="23562"/>
                                        </p:tgtEl>
                                        <p:attrNameLst>
                                          <p:attrName>style.visibility</p:attrName>
                                        </p:attrNameLst>
                                      </p:cBhvr>
                                      <p:to>
                                        <p:strVal val="visible"/>
                                      </p:to>
                                    </p:set>
                                    <p:animEffect>
                                      <p:cBhvr>
                                        <p:cTn id="52" dur="500"/>
                                        <p:tgtEl>
                                          <p:spTgt spid="23562"/>
                                        </p:tgtEl>
                                      </p:cBhvr>
                                    </p:animEffect>
                                  </p:childTnLst>
                                </p:cTn>
                              </p:par>
                            </p:childTnLst>
                          </p:cTn>
                        </p:par>
                        <p:par>
                          <p:cTn id="53" fill="hold">
                            <p:stCondLst>
                              <p:cond delay="7299"/>
                            </p:stCondLst>
                            <p:childTnLst>
                              <p:par>
                                <p:cTn id="54" presetID="27" presetClass="entr" presetSubtype="0" fill="hold" grpId="0" nodeType="afterEffect">
                                  <p:stCondLst>
                                    <p:cond delay="0"/>
                                  </p:stCondLst>
                                  <p:iterate type="lt">
                                    <p:tmPct val="50000"/>
                                  </p:iterate>
                                  <p:childTnLst>
                                    <p:set>
                                      <p:cBhvr>
                                        <p:cTn id="55" dur="1" fill="hold">
                                          <p:stCondLst>
                                            <p:cond delay="0"/>
                                          </p:stCondLst>
                                        </p:cTn>
                                        <p:tgtEl>
                                          <p:spTgt spid="23565"/>
                                        </p:tgtEl>
                                        <p:attrNameLst>
                                          <p:attrName>style.visibility</p:attrName>
                                        </p:attrNameLst>
                                      </p:cBhvr>
                                      <p:to>
                                        <p:strVal val="visible"/>
                                      </p:to>
                                    </p:set>
                                    <p:anim calcmode="fmla" valueType="clr">
                                      <p:cBhvr override="childStyle">
                                        <p:cTn id="56" dur="80"/>
                                        <p:tgtEl>
                                          <p:spTgt spid="23565"/>
                                        </p:tgtEl>
                                        <p:attrNameLst>
                                          <p:attrName>style.color</p:attrName>
                                        </p:attrNameLst>
                                      </p:cBhvr>
                                      <p:tavLst>
                                        <p:tav tm="0">
                                          <p:val>
                                            <p:clrVal>
                                              <a:schemeClr val="accent1"/>
                                            </p:clrVal>
                                          </p:val>
                                        </p:tav>
                                        <p:tav tm="50000">
                                          <p:val>
                                            <p:clrVal>
                                              <a:schemeClr val="accent1"/>
                                            </p:clrVal>
                                          </p:val>
                                        </p:tav>
                                      </p:tavLst>
                                    </p:anim>
                                    <p:anim calcmode="fmla" valueType="clr">
                                      <p:cBhvr>
                                        <p:cTn id="57" dur="80"/>
                                        <p:tgtEl>
                                          <p:spTgt spid="23565"/>
                                        </p:tgtEl>
                                        <p:attrNameLst>
                                          <p:attrName>fillcolor</p:attrName>
                                        </p:attrNameLst>
                                      </p:cBhvr>
                                      <p:tavLst>
                                        <p:tav tm="0">
                                          <p:val>
                                            <p:clrVal>
                                              <a:schemeClr val="accent1"/>
                                            </p:clrVal>
                                          </p:val>
                                        </p:tav>
                                        <p:tav tm="50000">
                                          <p:val>
                                            <p:clrVal>
                                              <a:schemeClr val="accent1"/>
                                            </p:clrVal>
                                          </p:val>
                                        </p:tav>
                                      </p:tavLst>
                                    </p:anim>
                                    <p:set>
                                      <p:cBhvr>
                                        <p:cTn id="58" dur="80"/>
                                        <p:tgtEl>
                                          <p:spTgt spid="23565"/>
                                        </p:tgtEl>
                                        <p:attrNameLst>
                                          <p:attrName>fill.type</p:attrName>
                                        </p:attrNameLst>
                                      </p:cBhvr>
                                      <p:to>
                                        <p:strVal val="solid"/>
                                      </p:to>
                                    </p:set>
                                  </p:childTnLst>
                                </p:cTn>
                              </p:par>
                            </p:childTnLst>
                          </p:cTn>
                        </p:par>
                        <p:par>
                          <p:cTn id="59" fill="hold">
                            <p:stCondLst>
                              <p:cond delay="7500"/>
                            </p:stCondLst>
                            <p:childTnLst>
                              <p:par>
                                <p:cTn id="60" presetID="49" presetClass="entr" presetSubtype="0" decel="100000" fill="hold" grpId="0" nodeType="afterEffect">
                                  <p:stCondLst>
                                    <p:cond delay="0"/>
                                  </p:stCondLst>
                                  <p:childTnLst>
                                    <p:set>
                                      <p:cBhvr>
                                        <p:cTn id="61" dur="1" fill="hold">
                                          <p:stCondLst>
                                            <p:cond delay="0"/>
                                          </p:stCondLst>
                                        </p:cTn>
                                        <p:tgtEl>
                                          <p:spTgt spid="23578"/>
                                        </p:tgtEl>
                                        <p:attrNameLst>
                                          <p:attrName>style.visibility</p:attrName>
                                        </p:attrNameLst>
                                      </p:cBhvr>
                                      <p:to>
                                        <p:strVal val="visible"/>
                                      </p:to>
                                    </p:set>
                                    <p:anim calcmode="lin" valueType="num">
                                      <p:cBhvr>
                                        <p:cTn id="62" dur="500" fill="hold"/>
                                        <p:tgtEl>
                                          <p:spTgt spid="23578"/>
                                        </p:tgtEl>
                                        <p:attrNameLst>
                                          <p:attrName>ppt_w</p:attrName>
                                        </p:attrNameLst>
                                      </p:cBhvr>
                                      <p:tavLst>
                                        <p:tav tm="0">
                                          <p:val>
                                            <p:fltVal val="0"/>
                                          </p:val>
                                        </p:tav>
                                        <p:tav tm="100000">
                                          <p:val>
                                            <p:strVal val="#ppt_w"/>
                                          </p:val>
                                        </p:tav>
                                      </p:tavLst>
                                    </p:anim>
                                    <p:anim calcmode="lin" valueType="num">
                                      <p:cBhvr>
                                        <p:cTn id="63" dur="500" fill="hold"/>
                                        <p:tgtEl>
                                          <p:spTgt spid="23578"/>
                                        </p:tgtEl>
                                        <p:attrNameLst>
                                          <p:attrName>ppt_h</p:attrName>
                                        </p:attrNameLst>
                                      </p:cBhvr>
                                      <p:tavLst>
                                        <p:tav tm="0">
                                          <p:val>
                                            <p:fltVal val="0"/>
                                          </p:val>
                                        </p:tav>
                                        <p:tav tm="100000">
                                          <p:val>
                                            <p:strVal val="#ppt_h"/>
                                          </p:val>
                                        </p:tav>
                                      </p:tavLst>
                                    </p:anim>
                                    <p:anim calcmode="lin" valueType="num">
                                      <p:cBhvr>
                                        <p:cTn id="64" dur="500" fill="hold"/>
                                        <p:tgtEl>
                                          <p:spTgt spid="23578"/>
                                        </p:tgtEl>
                                        <p:attrNameLst>
                                          <p:attrName>style.rotation</p:attrName>
                                        </p:attrNameLst>
                                      </p:cBhvr>
                                      <p:tavLst>
                                        <p:tav tm="0">
                                          <p:val>
                                            <p:fltVal val="360"/>
                                          </p:val>
                                        </p:tav>
                                        <p:tav tm="100000">
                                          <p:val>
                                            <p:fltVal val="0"/>
                                          </p:val>
                                        </p:tav>
                                      </p:tavLst>
                                    </p:anim>
                                    <p:animEffect>
                                      <p:cBhvr>
                                        <p:cTn id="65" dur="500"/>
                                        <p:tgtEl>
                                          <p:spTgt spid="23578"/>
                                        </p:tgtEl>
                                      </p:cBhvr>
                                    </p:animEffect>
                                  </p:childTnLst>
                                </p:cTn>
                              </p:par>
                            </p:childTnLst>
                          </p:cTn>
                        </p:par>
                        <p:par>
                          <p:cTn id="66" fill="hold">
                            <p:stCondLst>
                              <p:cond delay="8000"/>
                            </p:stCondLst>
                            <p:childTnLst>
                              <p:par>
                                <p:cTn id="67" presetID="12" presetClass="entr" presetSubtype="8" fill="hold" nodeType="afterEffect">
                                  <p:stCondLst>
                                    <p:cond delay="0"/>
                                  </p:stCondLst>
                                  <p:childTnLst>
                                    <p:set>
                                      <p:cBhvr>
                                        <p:cTn id="68" dur="1" fill="hold">
                                          <p:stCondLst>
                                            <p:cond delay="0"/>
                                          </p:stCondLst>
                                        </p:cTn>
                                        <p:tgtEl>
                                          <p:spTgt spid="23566"/>
                                        </p:tgtEl>
                                        <p:attrNameLst>
                                          <p:attrName>style.visibility</p:attrName>
                                        </p:attrNameLst>
                                      </p:cBhvr>
                                      <p:to>
                                        <p:strVal val="visible"/>
                                      </p:to>
                                    </p:set>
                                    <p:animEffect>
                                      <p:cBhvr>
                                        <p:cTn id="69" dur="500"/>
                                        <p:tgtEl>
                                          <p:spTgt spid="23566"/>
                                        </p:tgtEl>
                                      </p:cBhvr>
                                    </p:animEffect>
                                  </p:childTnLst>
                                </p:cTn>
                              </p:par>
                            </p:childTnLst>
                          </p:cTn>
                        </p:par>
                        <p:par>
                          <p:cTn id="70" fill="hold">
                            <p:stCondLst>
                              <p:cond delay="8500"/>
                            </p:stCondLst>
                            <p:childTnLst>
                              <p:par>
                                <p:cTn id="71" presetID="27" presetClass="entr" presetSubtype="0" fill="hold" grpId="0" nodeType="afterEffect">
                                  <p:stCondLst>
                                    <p:cond delay="0"/>
                                  </p:stCondLst>
                                  <p:iterate type="lt">
                                    <p:tmPct val="50000"/>
                                  </p:iterate>
                                  <p:childTnLst>
                                    <p:set>
                                      <p:cBhvr>
                                        <p:cTn id="72" dur="1" fill="hold">
                                          <p:stCondLst>
                                            <p:cond delay="0"/>
                                          </p:stCondLst>
                                        </p:cTn>
                                        <p:tgtEl>
                                          <p:spTgt spid="23575"/>
                                        </p:tgtEl>
                                        <p:attrNameLst>
                                          <p:attrName>style.visibility</p:attrName>
                                        </p:attrNameLst>
                                      </p:cBhvr>
                                      <p:to>
                                        <p:strVal val="visible"/>
                                      </p:to>
                                    </p:set>
                                    <p:anim calcmode="fmla" valueType="clr">
                                      <p:cBhvr override="childStyle">
                                        <p:cTn id="73" dur="80"/>
                                        <p:tgtEl>
                                          <p:spTgt spid="23575"/>
                                        </p:tgtEl>
                                        <p:attrNameLst>
                                          <p:attrName>style.color</p:attrName>
                                        </p:attrNameLst>
                                      </p:cBhvr>
                                      <p:tavLst>
                                        <p:tav tm="0">
                                          <p:val>
                                            <p:clrVal>
                                              <a:schemeClr val="accent1"/>
                                            </p:clrVal>
                                          </p:val>
                                        </p:tav>
                                        <p:tav tm="50000">
                                          <p:val>
                                            <p:clrVal>
                                              <a:schemeClr val="accent1"/>
                                            </p:clrVal>
                                          </p:val>
                                        </p:tav>
                                      </p:tavLst>
                                    </p:anim>
                                    <p:anim calcmode="fmla" valueType="clr">
                                      <p:cBhvr>
                                        <p:cTn id="74" dur="80"/>
                                        <p:tgtEl>
                                          <p:spTgt spid="23575"/>
                                        </p:tgtEl>
                                        <p:attrNameLst>
                                          <p:attrName>fillcolor</p:attrName>
                                        </p:attrNameLst>
                                      </p:cBhvr>
                                      <p:tavLst>
                                        <p:tav tm="0">
                                          <p:val>
                                            <p:clrVal>
                                              <a:schemeClr val="accent1"/>
                                            </p:clrVal>
                                          </p:val>
                                        </p:tav>
                                        <p:tav tm="50000">
                                          <p:val>
                                            <p:clrVal>
                                              <a:schemeClr val="accent1"/>
                                            </p:clrVal>
                                          </p:val>
                                        </p:tav>
                                      </p:tavLst>
                                    </p:anim>
                                    <p:set>
                                      <p:cBhvr>
                                        <p:cTn id="75" dur="80"/>
                                        <p:tgtEl>
                                          <p:spTgt spid="23575"/>
                                        </p:tgtEl>
                                        <p:attrNameLst>
                                          <p:attrName>fill.type</p:attrName>
                                        </p:attrNameLst>
                                      </p:cBhvr>
                                      <p:to>
                                        <p:strVal val="solid"/>
                                      </p:to>
                                    </p:set>
                                  </p:childTnLst>
                                </p:cTn>
                              </p:par>
                              <p:par>
                                <p:cTn id="76" presetID="49" presetClass="entr" presetSubtype="0" decel="100000" fill="hold" grpId="0" nodeType="withEffect">
                                  <p:stCondLst>
                                    <p:cond delay="0"/>
                                  </p:stCondLst>
                                  <p:childTnLst>
                                    <p:set>
                                      <p:cBhvr>
                                        <p:cTn id="77" dur="1" fill="hold">
                                          <p:stCondLst>
                                            <p:cond delay="0"/>
                                          </p:stCondLst>
                                        </p:cTn>
                                        <p:tgtEl>
                                          <p:spTgt spid="23579"/>
                                        </p:tgtEl>
                                        <p:attrNameLst>
                                          <p:attrName>style.visibility</p:attrName>
                                        </p:attrNameLst>
                                      </p:cBhvr>
                                      <p:to>
                                        <p:strVal val="visible"/>
                                      </p:to>
                                    </p:set>
                                    <p:anim calcmode="lin" valueType="num">
                                      <p:cBhvr>
                                        <p:cTn id="78" dur="500" fill="hold"/>
                                        <p:tgtEl>
                                          <p:spTgt spid="23579"/>
                                        </p:tgtEl>
                                        <p:attrNameLst>
                                          <p:attrName>ppt_w</p:attrName>
                                        </p:attrNameLst>
                                      </p:cBhvr>
                                      <p:tavLst>
                                        <p:tav tm="0">
                                          <p:val>
                                            <p:fltVal val="0"/>
                                          </p:val>
                                        </p:tav>
                                        <p:tav tm="100000">
                                          <p:val>
                                            <p:strVal val="#ppt_w"/>
                                          </p:val>
                                        </p:tav>
                                      </p:tavLst>
                                    </p:anim>
                                    <p:anim calcmode="lin" valueType="num">
                                      <p:cBhvr>
                                        <p:cTn id="79" dur="500" fill="hold"/>
                                        <p:tgtEl>
                                          <p:spTgt spid="23579"/>
                                        </p:tgtEl>
                                        <p:attrNameLst>
                                          <p:attrName>ppt_h</p:attrName>
                                        </p:attrNameLst>
                                      </p:cBhvr>
                                      <p:tavLst>
                                        <p:tav tm="0">
                                          <p:val>
                                            <p:fltVal val="0"/>
                                          </p:val>
                                        </p:tav>
                                        <p:tav tm="100000">
                                          <p:val>
                                            <p:strVal val="#ppt_h"/>
                                          </p:val>
                                        </p:tav>
                                      </p:tavLst>
                                    </p:anim>
                                    <p:anim calcmode="lin" valueType="num">
                                      <p:cBhvr>
                                        <p:cTn id="80" dur="500" fill="hold"/>
                                        <p:tgtEl>
                                          <p:spTgt spid="23579"/>
                                        </p:tgtEl>
                                        <p:attrNameLst>
                                          <p:attrName>style.rotation</p:attrName>
                                        </p:attrNameLst>
                                      </p:cBhvr>
                                      <p:tavLst>
                                        <p:tav tm="0">
                                          <p:val>
                                            <p:fltVal val="360"/>
                                          </p:val>
                                        </p:tav>
                                        <p:tav tm="100000">
                                          <p:val>
                                            <p:fltVal val="0"/>
                                          </p:val>
                                        </p:tav>
                                      </p:tavLst>
                                    </p:anim>
                                    <p:animEffect>
                                      <p:cBhvr>
                                        <p:cTn id="81" dur="500"/>
                                        <p:tgtEl>
                                          <p:spTgt spid="23579"/>
                                        </p:tgtEl>
                                      </p:cBhvr>
                                    </p:animEffect>
                                  </p:childTnLst>
                                </p:cTn>
                              </p:par>
                            </p:childTnLst>
                          </p:cTn>
                        </p:par>
                        <p:par>
                          <p:cTn id="82" fill="hold">
                            <p:stCondLst>
                              <p:cond delay="9000"/>
                            </p:stCondLst>
                            <p:childTnLst>
                              <p:par>
                                <p:cTn id="83" presetID="12" presetClass="entr" presetSubtype="8" fill="hold" nodeType="afterEffect">
                                  <p:stCondLst>
                                    <p:cond delay="0"/>
                                  </p:stCondLst>
                                  <p:childTnLst>
                                    <p:set>
                                      <p:cBhvr>
                                        <p:cTn id="84" dur="1" fill="hold">
                                          <p:stCondLst>
                                            <p:cond delay="0"/>
                                          </p:stCondLst>
                                        </p:cTn>
                                        <p:tgtEl>
                                          <p:spTgt spid="23569"/>
                                        </p:tgtEl>
                                        <p:attrNameLst>
                                          <p:attrName>style.visibility</p:attrName>
                                        </p:attrNameLst>
                                      </p:cBhvr>
                                      <p:to>
                                        <p:strVal val="visible"/>
                                      </p:to>
                                    </p:set>
                                    <p:animEffect>
                                      <p:cBhvr>
                                        <p:cTn id="85" dur="500"/>
                                        <p:tgtEl>
                                          <p:spTgt spid="23569"/>
                                        </p:tgtEl>
                                      </p:cBhvr>
                                    </p:animEffect>
                                  </p:childTnLst>
                                </p:cTn>
                              </p:par>
                            </p:childTnLst>
                          </p:cTn>
                        </p:par>
                        <p:par>
                          <p:cTn id="86" fill="hold">
                            <p:stCondLst>
                              <p:cond delay="9500"/>
                            </p:stCondLst>
                            <p:childTnLst>
                              <p:par>
                                <p:cTn id="87" presetID="27" presetClass="entr" presetSubtype="0" fill="hold" grpId="0" nodeType="afterEffect">
                                  <p:stCondLst>
                                    <p:cond delay="0"/>
                                  </p:stCondLst>
                                  <p:iterate type="lt">
                                    <p:tmPct val="50000"/>
                                  </p:iterate>
                                  <p:childTnLst>
                                    <p:set>
                                      <p:cBhvr>
                                        <p:cTn id="88" dur="1" fill="hold">
                                          <p:stCondLst>
                                            <p:cond delay="0"/>
                                          </p:stCondLst>
                                        </p:cTn>
                                        <p:tgtEl>
                                          <p:spTgt spid="23576"/>
                                        </p:tgtEl>
                                        <p:attrNameLst>
                                          <p:attrName>style.visibility</p:attrName>
                                        </p:attrNameLst>
                                      </p:cBhvr>
                                      <p:to>
                                        <p:strVal val="visible"/>
                                      </p:to>
                                    </p:set>
                                    <p:anim calcmode="fmla" valueType="clr">
                                      <p:cBhvr override="childStyle">
                                        <p:cTn id="89" dur="80"/>
                                        <p:tgtEl>
                                          <p:spTgt spid="23576"/>
                                        </p:tgtEl>
                                        <p:attrNameLst>
                                          <p:attrName>style.color</p:attrName>
                                        </p:attrNameLst>
                                      </p:cBhvr>
                                      <p:tavLst>
                                        <p:tav tm="0">
                                          <p:val>
                                            <p:clrVal>
                                              <a:schemeClr val="accent1"/>
                                            </p:clrVal>
                                          </p:val>
                                        </p:tav>
                                        <p:tav tm="50000">
                                          <p:val>
                                            <p:clrVal>
                                              <a:schemeClr val="accent1"/>
                                            </p:clrVal>
                                          </p:val>
                                        </p:tav>
                                      </p:tavLst>
                                    </p:anim>
                                    <p:anim calcmode="fmla" valueType="clr">
                                      <p:cBhvr>
                                        <p:cTn id="90" dur="80"/>
                                        <p:tgtEl>
                                          <p:spTgt spid="23576"/>
                                        </p:tgtEl>
                                        <p:attrNameLst>
                                          <p:attrName>fillcolor</p:attrName>
                                        </p:attrNameLst>
                                      </p:cBhvr>
                                      <p:tavLst>
                                        <p:tav tm="0">
                                          <p:val>
                                            <p:clrVal>
                                              <a:schemeClr val="accent1"/>
                                            </p:clrVal>
                                          </p:val>
                                        </p:tav>
                                        <p:tav tm="50000">
                                          <p:val>
                                            <p:clrVal>
                                              <a:schemeClr val="accent1"/>
                                            </p:clrVal>
                                          </p:val>
                                        </p:tav>
                                      </p:tavLst>
                                    </p:anim>
                                    <p:set>
                                      <p:cBhvr>
                                        <p:cTn id="91" dur="80"/>
                                        <p:tgtEl>
                                          <p:spTgt spid="23576"/>
                                        </p:tgtEl>
                                        <p:attrNameLst>
                                          <p:attrName>fill.type</p:attrName>
                                        </p:attrNameLst>
                                      </p:cBhvr>
                                      <p:to>
                                        <p:strVal val="solid"/>
                                      </p:to>
                                    </p:set>
                                  </p:childTnLst>
                                </p:cTn>
                              </p:par>
                              <p:par>
                                <p:cTn id="92" presetID="49" presetClass="entr" presetSubtype="0" decel="100000" fill="hold" grpId="0" nodeType="withEffect">
                                  <p:stCondLst>
                                    <p:cond delay="0"/>
                                  </p:stCondLst>
                                  <p:childTnLst>
                                    <p:set>
                                      <p:cBhvr>
                                        <p:cTn id="93" dur="1" fill="hold">
                                          <p:stCondLst>
                                            <p:cond delay="0"/>
                                          </p:stCondLst>
                                        </p:cTn>
                                        <p:tgtEl>
                                          <p:spTgt spid="23580"/>
                                        </p:tgtEl>
                                        <p:attrNameLst>
                                          <p:attrName>style.visibility</p:attrName>
                                        </p:attrNameLst>
                                      </p:cBhvr>
                                      <p:to>
                                        <p:strVal val="visible"/>
                                      </p:to>
                                    </p:set>
                                    <p:anim calcmode="lin" valueType="num">
                                      <p:cBhvr>
                                        <p:cTn id="94" dur="500" fill="hold"/>
                                        <p:tgtEl>
                                          <p:spTgt spid="23580"/>
                                        </p:tgtEl>
                                        <p:attrNameLst>
                                          <p:attrName>ppt_w</p:attrName>
                                        </p:attrNameLst>
                                      </p:cBhvr>
                                      <p:tavLst>
                                        <p:tav tm="0">
                                          <p:val>
                                            <p:fltVal val="0"/>
                                          </p:val>
                                        </p:tav>
                                        <p:tav tm="100000">
                                          <p:val>
                                            <p:strVal val="#ppt_w"/>
                                          </p:val>
                                        </p:tav>
                                      </p:tavLst>
                                    </p:anim>
                                    <p:anim calcmode="lin" valueType="num">
                                      <p:cBhvr>
                                        <p:cTn id="95" dur="500" fill="hold"/>
                                        <p:tgtEl>
                                          <p:spTgt spid="23580"/>
                                        </p:tgtEl>
                                        <p:attrNameLst>
                                          <p:attrName>ppt_h</p:attrName>
                                        </p:attrNameLst>
                                      </p:cBhvr>
                                      <p:tavLst>
                                        <p:tav tm="0">
                                          <p:val>
                                            <p:fltVal val="0"/>
                                          </p:val>
                                        </p:tav>
                                        <p:tav tm="100000">
                                          <p:val>
                                            <p:strVal val="#ppt_h"/>
                                          </p:val>
                                        </p:tav>
                                      </p:tavLst>
                                    </p:anim>
                                    <p:anim calcmode="lin" valueType="num">
                                      <p:cBhvr>
                                        <p:cTn id="96" dur="500" fill="hold"/>
                                        <p:tgtEl>
                                          <p:spTgt spid="23580"/>
                                        </p:tgtEl>
                                        <p:attrNameLst>
                                          <p:attrName>style.rotation</p:attrName>
                                        </p:attrNameLst>
                                      </p:cBhvr>
                                      <p:tavLst>
                                        <p:tav tm="0">
                                          <p:val>
                                            <p:fltVal val="360"/>
                                          </p:val>
                                        </p:tav>
                                        <p:tav tm="100000">
                                          <p:val>
                                            <p:fltVal val="0"/>
                                          </p:val>
                                        </p:tav>
                                      </p:tavLst>
                                    </p:anim>
                                    <p:animEffect>
                                      <p:cBhvr>
                                        <p:cTn id="97" dur="500"/>
                                        <p:tgtEl>
                                          <p:spTgt spid="23580"/>
                                        </p:tgtEl>
                                      </p:cBhvr>
                                    </p:animEffect>
                                  </p:childTnLst>
                                </p:cTn>
                              </p:par>
                            </p:childTnLst>
                          </p:cTn>
                        </p:par>
                        <p:par>
                          <p:cTn id="98" fill="hold">
                            <p:stCondLst>
                              <p:cond delay="10000"/>
                            </p:stCondLst>
                            <p:childTnLst>
                              <p:par>
                                <p:cTn id="99" presetID="12" presetClass="entr" presetSubtype="8" fill="hold" nodeType="afterEffect">
                                  <p:stCondLst>
                                    <p:cond delay="0"/>
                                  </p:stCondLst>
                                  <p:childTnLst>
                                    <p:set>
                                      <p:cBhvr>
                                        <p:cTn id="100" dur="1" fill="hold">
                                          <p:stCondLst>
                                            <p:cond delay="0"/>
                                          </p:stCondLst>
                                        </p:cTn>
                                        <p:tgtEl>
                                          <p:spTgt spid="23572"/>
                                        </p:tgtEl>
                                        <p:attrNameLst>
                                          <p:attrName>style.visibility</p:attrName>
                                        </p:attrNameLst>
                                      </p:cBhvr>
                                      <p:to>
                                        <p:strVal val="visible"/>
                                      </p:to>
                                    </p:set>
                                    <p:animEffect>
                                      <p:cBhvr>
                                        <p:cTn id="101" dur="500"/>
                                        <p:tgtEl>
                                          <p:spTgt spid="23572"/>
                                        </p:tgtEl>
                                      </p:cBhvr>
                                    </p:animEffect>
                                  </p:childTnLst>
                                </p:cTn>
                              </p:par>
                            </p:childTnLst>
                          </p:cTn>
                        </p:par>
                        <p:par>
                          <p:cTn id="102" fill="hold">
                            <p:stCondLst>
                              <p:cond delay="10500"/>
                            </p:stCondLst>
                            <p:childTnLst>
                              <p:par>
                                <p:cTn id="103" presetID="27" presetClass="entr" presetSubtype="0" fill="hold" grpId="0" nodeType="afterEffect">
                                  <p:stCondLst>
                                    <p:cond delay="0"/>
                                  </p:stCondLst>
                                  <p:iterate type="lt">
                                    <p:tmPct val="50000"/>
                                  </p:iterate>
                                  <p:childTnLst>
                                    <p:set>
                                      <p:cBhvr>
                                        <p:cTn id="104" dur="1" fill="hold">
                                          <p:stCondLst>
                                            <p:cond delay="0"/>
                                          </p:stCondLst>
                                        </p:cTn>
                                        <p:tgtEl>
                                          <p:spTgt spid="23577"/>
                                        </p:tgtEl>
                                        <p:attrNameLst>
                                          <p:attrName>style.visibility</p:attrName>
                                        </p:attrNameLst>
                                      </p:cBhvr>
                                      <p:to>
                                        <p:strVal val="visible"/>
                                      </p:to>
                                    </p:set>
                                    <p:anim calcmode="fmla" valueType="clr">
                                      <p:cBhvr override="childStyle">
                                        <p:cTn id="105" dur="80"/>
                                        <p:tgtEl>
                                          <p:spTgt spid="23577"/>
                                        </p:tgtEl>
                                        <p:attrNameLst>
                                          <p:attrName>style.color</p:attrName>
                                        </p:attrNameLst>
                                      </p:cBhvr>
                                      <p:tavLst>
                                        <p:tav tm="0">
                                          <p:val>
                                            <p:clrVal>
                                              <a:schemeClr val="accent1"/>
                                            </p:clrVal>
                                          </p:val>
                                        </p:tav>
                                        <p:tav tm="50000">
                                          <p:val>
                                            <p:clrVal>
                                              <a:schemeClr val="accent1"/>
                                            </p:clrVal>
                                          </p:val>
                                        </p:tav>
                                      </p:tavLst>
                                    </p:anim>
                                    <p:anim calcmode="fmla" valueType="clr">
                                      <p:cBhvr>
                                        <p:cTn id="106" dur="80"/>
                                        <p:tgtEl>
                                          <p:spTgt spid="23577"/>
                                        </p:tgtEl>
                                        <p:attrNameLst>
                                          <p:attrName>fillcolor</p:attrName>
                                        </p:attrNameLst>
                                      </p:cBhvr>
                                      <p:tavLst>
                                        <p:tav tm="0">
                                          <p:val>
                                            <p:clrVal>
                                              <a:schemeClr val="accent1"/>
                                            </p:clrVal>
                                          </p:val>
                                        </p:tav>
                                        <p:tav tm="50000">
                                          <p:val>
                                            <p:clrVal>
                                              <a:schemeClr val="accent1"/>
                                            </p:clrVal>
                                          </p:val>
                                        </p:tav>
                                      </p:tavLst>
                                    </p:anim>
                                    <p:set>
                                      <p:cBhvr>
                                        <p:cTn id="107" dur="80"/>
                                        <p:tgtEl>
                                          <p:spTgt spid="23577"/>
                                        </p:tgtEl>
                                        <p:attrNameLst>
                                          <p:attrName>fill.type</p:attrName>
                                        </p:attrNameLst>
                                      </p:cBhvr>
                                      <p:to>
                                        <p:strVal val="solid"/>
                                      </p:to>
                                    </p:set>
                                  </p:childTnLst>
                                </p:cTn>
                              </p:par>
                              <p:par>
                                <p:cTn id="108" presetID="49" presetClass="entr" presetSubtype="0" decel="100000" fill="hold" grpId="0" nodeType="withEffect">
                                  <p:stCondLst>
                                    <p:cond delay="0"/>
                                  </p:stCondLst>
                                  <p:childTnLst>
                                    <p:set>
                                      <p:cBhvr>
                                        <p:cTn id="109" dur="1" fill="hold">
                                          <p:stCondLst>
                                            <p:cond delay="0"/>
                                          </p:stCondLst>
                                        </p:cTn>
                                        <p:tgtEl>
                                          <p:spTgt spid="23581"/>
                                        </p:tgtEl>
                                        <p:attrNameLst>
                                          <p:attrName>style.visibility</p:attrName>
                                        </p:attrNameLst>
                                      </p:cBhvr>
                                      <p:to>
                                        <p:strVal val="visible"/>
                                      </p:to>
                                    </p:set>
                                    <p:anim calcmode="lin" valueType="num">
                                      <p:cBhvr>
                                        <p:cTn id="110" dur="500" fill="hold"/>
                                        <p:tgtEl>
                                          <p:spTgt spid="23581"/>
                                        </p:tgtEl>
                                        <p:attrNameLst>
                                          <p:attrName>ppt_w</p:attrName>
                                        </p:attrNameLst>
                                      </p:cBhvr>
                                      <p:tavLst>
                                        <p:tav tm="0">
                                          <p:val>
                                            <p:fltVal val="0"/>
                                          </p:val>
                                        </p:tav>
                                        <p:tav tm="100000">
                                          <p:val>
                                            <p:strVal val="#ppt_w"/>
                                          </p:val>
                                        </p:tav>
                                      </p:tavLst>
                                    </p:anim>
                                    <p:anim calcmode="lin" valueType="num">
                                      <p:cBhvr>
                                        <p:cTn id="111" dur="500" fill="hold"/>
                                        <p:tgtEl>
                                          <p:spTgt spid="23581"/>
                                        </p:tgtEl>
                                        <p:attrNameLst>
                                          <p:attrName>ppt_h</p:attrName>
                                        </p:attrNameLst>
                                      </p:cBhvr>
                                      <p:tavLst>
                                        <p:tav tm="0">
                                          <p:val>
                                            <p:fltVal val="0"/>
                                          </p:val>
                                        </p:tav>
                                        <p:tav tm="100000">
                                          <p:val>
                                            <p:strVal val="#ppt_h"/>
                                          </p:val>
                                        </p:tav>
                                      </p:tavLst>
                                    </p:anim>
                                    <p:anim calcmode="lin" valueType="num">
                                      <p:cBhvr>
                                        <p:cTn id="112" dur="500" fill="hold"/>
                                        <p:tgtEl>
                                          <p:spTgt spid="23581"/>
                                        </p:tgtEl>
                                        <p:attrNameLst>
                                          <p:attrName>style.rotation</p:attrName>
                                        </p:attrNameLst>
                                      </p:cBhvr>
                                      <p:tavLst>
                                        <p:tav tm="0">
                                          <p:val>
                                            <p:fltVal val="360"/>
                                          </p:val>
                                        </p:tav>
                                        <p:tav tm="100000">
                                          <p:val>
                                            <p:fltVal val="0"/>
                                          </p:val>
                                        </p:tav>
                                      </p:tavLst>
                                    </p:anim>
                                    <p:animEffect>
                                      <p:cBhvr>
                                        <p:cTn id="113" dur="500"/>
                                        <p:tgtEl>
                                          <p:spTgt spid="235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animBg="1"/>
      <p:bldP spid="23555" grpId="0" animBg="1"/>
      <p:bldP spid="23556" grpId="0" animBg="1"/>
      <p:bldP spid="23558" grpId="0" bldLvl="0" autoUpdateAnimBg="0"/>
      <p:bldP spid="23559" grpId="0" bldLvl="0" autoUpdateAnimBg="0"/>
      <p:bldP spid="23565" grpId="0" bldLvl="0" autoUpdateAnimBg="0"/>
      <p:bldP spid="23575" grpId="0" bldLvl="0" autoUpdateAnimBg="0"/>
      <p:bldP spid="23576" grpId="0" bldLvl="0" autoUpdateAnimBg="0"/>
      <p:bldP spid="23577" grpId="0" bldLvl="0" autoUpdateAnimBg="0"/>
      <p:bldP spid="23578" grpId="0" bldLvl="0" autoUpdateAnimBg="0"/>
      <p:bldP spid="23579" grpId="0" bldLvl="0" autoUpdateAnimBg="0"/>
      <p:bldP spid="23580" grpId="0" bldLvl="0" autoUpdateAnimBg="0"/>
      <p:bldP spid="23581" grpId="0" bldLvl="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6146" name="Picture 2" descr="目录"/>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524125"/>
            <a:ext cx="4227513" cy="318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3" descr="徽标"/>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6725" y="639764"/>
            <a:ext cx="2752725"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148" name="Group 4"/>
          <p:cNvGrpSpPr/>
          <p:nvPr/>
        </p:nvGrpSpPr>
        <p:grpSpPr bwMode="auto">
          <a:xfrm>
            <a:off x="4203701" y="419101"/>
            <a:ext cx="4425950" cy="5089525"/>
            <a:chOff x="0" y="0"/>
            <a:chExt cx="6972" cy="8016"/>
          </a:xfrm>
        </p:grpSpPr>
        <p:sp>
          <p:nvSpPr>
            <p:cNvPr id="2" name="AutoShape 5"/>
            <p:cNvSpPr>
              <a:spLocks noChangeArrowheads="1"/>
            </p:cNvSpPr>
            <p:nvPr/>
          </p:nvSpPr>
          <p:spPr bwMode="auto">
            <a:xfrm>
              <a:off x="78" y="78"/>
              <a:ext cx="6894" cy="7938"/>
            </a:xfrm>
            <a:prstGeom prst="roundRect">
              <a:avLst>
                <a:gd name="adj" fmla="val 2713"/>
              </a:avLst>
            </a:prstGeom>
            <a:solidFill>
              <a:schemeClr val="bg2"/>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p>
          </p:txBody>
        </p:sp>
        <p:sp>
          <p:nvSpPr>
            <p:cNvPr id="3" name="AutoShape 6"/>
            <p:cNvSpPr>
              <a:spLocks noChangeArrowheads="1"/>
            </p:cNvSpPr>
            <p:nvPr/>
          </p:nvSpPr>
          <p:spPr bwMode="auto">
            <a:xfrm>
              <a:off x="0" y="0"/>
              <a:ext cx="6894" cy="7938"/>
            </a:xfrm>
            <a:prstGeom prst="roundRect">
              <a:avLst>
                <a:gd name="adj" fmla="val 2713"/>
              </a:avLst>
            </a:prstGeom>
            <a:solidFill>
              <a:schemeClr val="bg1"/>
            </a:solidFill>
            <a:ln w="9525">
              <a:solidFill>
                <a:schemeClr val="accent2"/>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p>
          </p:txBody>
        </p:sp>
      </p:grpSp>
      <p:sp>
        <p:nvSpPr>
          <p:cNvPr id="6151" name="任意多边形 86"/>
          <p:cNvSpPr/>
          <p:nvPr/>
        </p:nvSpPr>
        <p:spPr bwMode="auto">
          <a:xfrm>
            <a:off x="3998913" y="679450"/>
            <a:ext cx="207962" cy="536575"/>
          </a:xfrm>
          <a:custGeom>
            <a:avLst/>
            <a:gdLst>
              <a:gd name="T0" fmla="*/ 2002135 w 21600"/>
              <a:gd name="T1" fmla="*/ 2986139 h 21600"/>
              <a:gd name="T2" fmla="*/ 1978316 w 21600"/>
              <a:gd name="T3" fmla="*/ 13329293 h 21600"/>
              <a:gd name="T4" fmla="*/ 0 w 21600"/>
              <a:gd name="T5" fmla="*/ 10047566 h 21600"/>
              <a:gd name="T6" fmla="*/ 2965 w 21600"/>
              <a:gd name="T7" fmla="*/ 0 h 21600"/>
              <a:gd name="T8" fmla="*/ 2002135 w 21600"/>
              <a:gd name="T9" fmla="*/ 2986139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21599" y="4839"/>
                </a:moveTo>
                <a:lnTo>
                  <a:pt x="21342" y="21600"/>
                </a:lnTo>
                <a:lnTo>
                  <a:pt x="0" y="16282"/>
                </a:lnTo>
                <a:lnTo>
                  <a:pt x="32" y="0"/>
                </a:lnTo>
                <a:lnTo>
                  <a:pt x="21599" y="4839"/>
                </a:lnTo>
                <a:close/>
              </a:path>
            </a:pathLst>
          </a:custGeom>
          <a:solidFill>
            <a:srgbClr val="80000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152" name="任意多边形 1313"/>
          <p:cNvSpPr/>
          <p:nvPr/>
        </p:nvSpPr>
        <p:spPr bwMode="auto">
          <a:xfrm>
            <a:off x="3997326" y="679451"/>
            <a:ext cx="3440113" cy="419100"/>
          </a:xfrm>
          <a:custGeom>
            <a:avLst/>
            <a:gdLst>
              <a:gd name="T0" fmla="*/ 0 w 21600"/>
              <a:gd name="T1" fmla="*/ 8045110 h 21600"/>
              <a:gd name="T2" fmla="*/ 547887845 w 21600"/>
              <a:gd name="T3" fmla="*/ 8131704 h 21600"/>
              <a:gd name="T4" fmla="*/ 523740163 w 21600"/>
              <a:gd name="T5" fmla="*/ 4044024 h 21600"/>
              <a:gd name="T6" fmla="*/ 547887845 w 21600"/>
              <a:gd name="T7" fmla="*/ 129514 h 21600"/>
              <a:gd name="T8" fmla="*/ 1369675 w 21600"/>
              <a:gd name="T9" fmla="*/ 0 h 21600"/>
              <a:gd name="T10" fmla="*/ 0 w 21600"/>
              <a:gd name="T11" fmla="*/ 804511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21370"/>
                </a:moveTo>
                <a:lnTo>
                  <a:pt x="21600" y="21600"/>
                </a:lnTo>
                <a:lnTo>
                  <a:pt x="20648" y="10742"/>
                </a:lnTo>
                <a:lnTo>
                  <a:pt x="21600" y="344"/>
                </a:lnTo>
                <a:lnTo>
                  <a:pt x="54" y="0"/>
                </a:lnTo>
                <a:lnTo>
                  <a:pt x="0" y="21370"/>
                </a:lnTo>
                <a:close/>
              </a:path>
            </a:pathLst>
          </a:custGeom>
          <a:solidFill>
            <a:schemeClr val="accent2"/>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4" name="Text Box 9"/>
          <p:cNvSpPr txBox="1">
            <a:spLocks noChangeArrowheads="1"/>
          </p:cNvSpPr>
          <p:nvPr/>
        </p:nvSpPr>
        <p:spPr bwMode="auto">
          <a:xfrm>
            <a:off x="1403351" y="1296988"/>
            <a:ext cx="882344" cy="45800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2574" tIns="36287" rIns="72574" bIns="36287">
            <a:spAutoFit/>
          </a:bodyP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2500">
                <a:solidFill>
                  <a:schemeClr val="bg1"/>
                </a:solidFill>
                <a:latin typeface="微软雅黑" panose="020B0503020204020204" pitchFamily="34" charset="-122"/>
                <a:ea typeface="微软雅黑" panose="020B0503020204020204" pitchFamily="34" charset="-122"/>
              </a:rPr>
              <a:t>目 录</a:t>
            </a:r>
          </a:p>
        </p:txBody>
      </p:sp>
      <p:sp>
        <p:nvSpPr>
          <p:cNvPr id="5" name="Text Box 10"/>
          <p:cNvSpPr txBox="1">
            <a:spLocks noChangeArrowheads="1"/>
          </p:cNvSpPr>
          <p:nvPr/>
        </p:nvSpPr>
        <p:spPr bwMode="auto">
          <a:xfrm>
            <a:off x="1403350" y="1662113"/>
            <a:ext cx="906389" cy="2425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2574" tIns="36287" rIns="72574" bIns="36287">
            <a:spAutoFit/>
          </a:bodyP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100">
                <a:solidFill>
                  <a:schemeClr val="bg1"/>
                </a:solidFill>
                <a:latin typeface="微软雅黑" panose="020B0503020204020204" pitchFamily="34" charset="-122"/>
                <a:ea typeface="微软雅黑" panose="020B0503020204020204" pitchFamily="34" charset="-122"/>
              </a:rPr>
              <a:t>CONTENTS</a:t>
            </a:r>
          </a:p>
        </p:txBody>
      </p:sp>
      <p:sp>
        <p:nvSpPr>
          <p:cNvPr id="6155" name="AutoShape 11"/>
          <p:cNvSpPr>
            <a:spLocks noChangeArrowheads="1"/>
          </p:cNvSpPr>
          <p:nvPr/>
        </p:nvSpPr>
        <p:spPr bwMode="auto">
          <a:xfrm>
            <a:off x="4198939" y="731839"/>
            <a:ext cx="263525" cy="263525"/>
          </a:xfrm>
          <a:prstGeom prst="star5">
            <a:avLst/>
          </a:prstGeom>
          <a:solidFill>
            <a:schemeClr va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buFont typeface="Arial" panose="020B0604020202020204" pitchFamily="34" charset="0"/>
              <a:buNone/>
              <a:defRPr/>
            </a:pPr>
            <a:endParaRPr lang="zh-CN" altLang="en-US"/>
          </a:p>
        </p:txBody>
      </p:sp>
      <p:sp>
        <p:nvSpPr>
          <p:cNvPr id="6156" name="Text Box 12"/>
          <p:cNvSpPr txBox="1">
            <a:spLocks noChangeArrowheads="1"/>
          </p:cNvSpPr>
          <p:nvPr/>
        </p:nvSpPr>
        <p:spPr bwMode="auto">
          <a:xfrm>
            <a:off x="4486276" y="709613"/>
            <a:ext cx="2457450" cy="350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spAutoFit/>
          </a:bodyP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800" b="1" dirty="0">
                <a:solidFill>
                  <a:schemeClr val="hlink"/>
                </a:solidFill>
                <a:ea typeface="微软雅黑" panose="020B0503020204020204" pitchFamily="34" charset="-122"/>
              </a:rPr>
              <a:t>请输入您的标题</a:t>
            </a:r>
          </a:p>
        </p:txBody>
      </p:sp>
      <p:sp>
        <p:nvSpPr>
          <p:cNvPr id="6157" name="Text Box 13"/>
          <p:cNvSpPr txBox="1">
            <a:spLocks noChangeArrowheads="1"/>
          </p:cNvSpPr>
          <p:nvPr/>
        </p:nvSpPr>
        <p:spPr bwMode="auto">
          <a:xfrm>
            <a:off x="4462464" y="1128715"/>
            <a:ext cx="3133725" cy="2887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spAutoFit/>
          </a:bodyP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400" dirty="0">
                <a:latin typeface="微软雅黑" panose="020B0503020204020204" pitchFamily="34" charset="-122"/>
                <a:ea typeface="微软雅黑" panose="020B0503020204020204" pitchFamily="34" charset="-122"/>
              </a:rPr>
              <a:t>&gt;&gt;这里可以输入简短文字</a:t>
            </a:r>
          </a:p>
        </p:txBody>
      </p:sp>
      <p:sp>
        <p:nvSpPr>
          <p:cNvPr id="6158" name="任意多边形 86"/>
          <p:cNvSpPr/>
          <p:nvPr/>
        </p:nvSpPr>
        <p:spPr bwMode="auto">
          <a:xfrm>
            <a:off x="3998913" y="1600200"/>
            <a:ext cx="207962" cy="536575"/>
          </a:xfrm>
          <a:custGeom>
            <a:avLst/>
            <a:gdLst>
              <a:gd name="T0" fmla="*/ 2002135 w 21600"/>
              <a:gd name="T1" fmla="*/ 2986139 h 21600"/>
              <a:gd name="T2" fmla="*/ 1978316 w 21600"/>
              <a:gd name="T3" fmla="*/ 13329293 h 21600"/>
              <a:gd name="T4" fmla="*/ 0 w 21600"/>
              <a:gd name="T5" fmla="*/ 10047566 h 21600"/>
              <a:gd name="T6" fmla="*/ 2965 w 21600"/>
              <a:gd name="T7" fmla="*/ 0 h 21600"/>
              <a:gd name="T8" fmla="*/ 2002135 w 21600"/>
              <a:gd name="T9" fmla="*/ 2986139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21599" y="4839"/>
                </a:moveTo>
                <a:lnTo>
                  <a:pt x="21342" y="21600"/>
                </a:lnTo>
                <a:lnTo>
                  <a:pt x="0" y="16282"/>
                </a:lnTo>
                <a:lnTo>
                  <a:pt x="32" y="0"/>
                </a:lnTo>
                <a:lnTo>
                  <a:pt x="21599" y="4839"/>
                </a:lnTo>
                <a:close/>
              </a:path>
            </a:pathLst>
          </a:custGeom>
          <a:solidFill>
            <a:srgbClr val="80000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159" name="任意多边形 1313"/>
          <p:cNvSpPr/>
          <p:nvPr/>
        </p:nvSpPr>
        <p:spPr bwMode="auto">
          <a:xfrm>
            <a:off x="3997326" y="1600201"/>
            <a:ext cx="3440113" cy="419100"/>
          </a:xfrm>
          <a:custGeom>
            <a:avLst/>
            <a:gdLst>
              <a:gd name="T0" fmla="*/ 0 w 21600"/>
              <a:gd name="T1" fmla="*/ 8045110 h 21600"/>
              <a:gd name="T2" fmla="*/ 547887845 w 21600"/>
              <a:gd name="T3" fmla="*/ 8131704 h 21600"/>
              <a:gd name="T4" fmla="*/ 523740163 w 21600"/>
              <a:gd name="T5" fmla="*/ 4044024 h 21600"/>
              <a:gd name="T6" fmla="*/ 547887845 w 21600"/>
              <a:gd name="T7" fmla="*/ 129514 h 21600"/>
              <a:gd name="T8" fmla="*/ 1369675 w 21600"/>
              <a:gd name="T9" fmla="*/ 0 h 21600"/>
              <a:gd name="T10" fmla="*/ 0 w 21600"/>
              <a:gd name="T11" fmla="*/ 804511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21370"/>
                </a:moveTo>
                <a:lnTo>
                  <a:pt x="21600" y="21600"/>
                </a:lnTo>
                <a:lnTo>
                  <a:pt x="20648" y="10742"/>
                </a:lnTo>
                <a:lnTo>
                  <a:pt x="21600" y="344"/>
                </a:lnTo>
                <a:lnTo>
                  <a:pt x="54" y="0"/>
                </a:lnTo>
                <a:lnTo>
                  <a:pt x="0" y="21370"/>
                </a:lnTo>
                <a:close/>
              </a:path>
            </a:pathLst>
          </a:custGeom>
          <a:solidFill>
            <a:schemeClr val="accent2"/>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160" name="AutoShape 16"/>
          <p:cNvSpPr>
            <a:spLocks noChangeArrowheads="1"/>
          </p:cNvSpPr>
          <p:nvPr/>
        </p:nvSpPr>
        <p:spPr bwMode="auto">
          <a:xfrm>
            <a:off x="4198939" y="1652589"/>
            <a:ext cx="263525" cy="263525"/>
          </a:xfrm>
          <a:prstGeom prst="star5">
            <a:avLst/>
          </a:prstGeom>
          <a:solidFill>
            <a:schemeClr va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buFont typeface="Arial" panose="020B0604020202020204" pitchFamily="34" charset="0"/>
              <a:buNone/>
              <a:defRPr/>
            </a:pPr>
            <a:endParaRPr lang="zh-CN" altLang="en-US"/>
          </a:p>
        </p:txBody>
      </p:sp>
      <p:sp>
        <p:nvSpPr>
          <p:cNvPr id="6161" name="Text Box 17"/>
          <p:cNvSpPr txBox="1">
            <a:spLocks noChangeArrowheads="1"/>
          </p:cNvSpPr>
          <p:nvPr/>
        </p:nvSpPr>
        <p:spPr bwMode="auto">
          <a:xfrm>
            <a:off x="4486276" y="1630363"/>
            <a:ext cx="2457450" cy="350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spAutoFit/>
          </a:bodyP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800" b="1">
                <a:solidFill>
                  <a:schemeClr val="hlink"/>
                </a:solidFill>
                <a:ea typeface="微软雅黑" panose="020B0503020204020204" pitchFamily="34" charset="-122"/>
              </a:rPr>
              <a:t>请输入您的标题</a:t>
            </a:r>
          </a:p>
        </p:txBody>
      </p:sp>
      <p:sp>
        <p:nvSpPr>
          <p:cNvPr id="6162" name="Text Box 18"/>
          <p:cNvSpPr txBox="1">
            <a:spLocks noChangeArrowheads="1"/>
          </p:cNvSpPr>
          <p:nvPr/>
        </p:nvSpPr>
        <p:spPr bwMode="auto">
          <a:xfrm>
            <a:off x="4462464" y="2049464"/>
            <a:ext cx="3133725" cy="2887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spAutoFit/>
          </a:bodyP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400">
                <a:latin typeface="微软雅黑" panose="020B0503020204020204" pitchFamily="34" charset="-122"/>
                <a:ea typeface="微软雅黑" panose="020B0503020204020204" pitchFamily="34" charset="-122"/>
              </a:rPr>
              <a:t>&gt;&gt;这里可以输入简短文字</a:t>
            </a:r>
            <a:endParaRPr lang="zh-CN" altLang="en-US" sz="1800"/>
          </a:p>
        </p:txBody>
      </p:sp>
      <p:sp>
        <p:nvSpPr>
          <p:cNvPr id="6163" name="任意多边形 86"/>
          <p:cNvSpPr/>
          <p:nvPr/>
        </p:nvSpPr>
        <p:spPr bwMode="auto">
          <a:xfrm>
            <a:off x="3998913" y="2552701"/>
            <a:ext cx="207962" cy="536575"/>
          </a:xfrm>
          <a:custGeom>
            <a:avLst/>
            <a:gdLst>
              <a:gd name="T0" fmla="*/ 2002135 w 21600"/>
              <a:gd name="T1" fmla="*/ 2986139 h 21600"/>
              <a:gd name="T2" fmla="*/ 1978316 w 21600"/>
              <a:gd name="T3" fmla="*/ 13329293 h 21600"/>
              <a:gd name="T4" fmla="*/ 0 w 21600"/>
              <a:gd name="T5" fmla="*/ 10047566 h 21600"/>
              <a:gd name="T6" fmla="*/ 2965 w 21600"/>
              <a:gd name="T7" fmla="*/ 0 h 21600"/>
              <a:gd name="T8" fmla="*/ 2002135 w 21600"/>
              <a:gd name="T9" fmla="*/ 2986139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21599" y="4839"/>
                </a:moveTo>
                <a:lnTo>
                  <a:pt x="21342" y="21600"/>
                </a:lnTo>
                <a:lnTo>
                  <a:pt x="0" y="16282"/>
                </a:lnTo>
                <a:lnTo>
                  <a:pt x="32" y="0"/>
                </a:lnTo>
                <a:lnTo>
                  <a:pt x="21599" y="4839"/>
                </a:lnTo>
                <a:close/>
              </a:path>
            </a:pathLst>
          </a:custGeom>
          <a:solidFill>
            <a:srgbClr val="80000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164" name="任意多边形 1313"/>
          <p:cNvSpPr/>
          <p:nvPr/>
        </p:nvSpPr>
        <p:spPr bwMode="auto">
          <a:xfrm>
            <a:off x="3997326" y="2552700"/>
            <a:ext cx="3440113" cy="419100"/>
          </a:xfrm>
          <a:custGeom>
            <a:avLst/>
            <a:gdLst>
              <a:gd name="T0" fmla="*/ 0 w 21600"/>
              <a:gd name="T1" fmla="*/ 8045110 h 21600"/>
              <a:gd name="T2" fmla="*/ 547887845 w 21600"/>
              <a:gd name="T3" fmla="*/ 8131704 h 21600"/>
              <a:gd name="T4" fmla="*/ 523740163 w 21600"/>
              <a:gd name="T5" fmla="*/ 4044024 h 21600"/>
              <a:gd name="T6" fmla="*/ 547887845 w 21600"/>
              <a:gd name="T7" fmla="*/ 129514 h 21600"/>
              <a:gd name="T8" fmla="*/ 1369675 w 21600"/>
              <a:gd name="T9" fmla="*/ 0 h 21600"/>
              <a:gd name="T10" fmla="*/ 0 w 21600"/>
              <a:gd name="T11" fmla="*/ 804511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21370"/>
                </a:moveTo>
                <a:lnTo>
                  <a:pt x="21600" y="21600"/>
                </a:lnTo>
                <a:lnTo>
                  <a:pt x="20648" y="10742"/>
                </a:lnTo>
                <a:lnTo>
                  <a:pt x="21600" y="344"/>
                </a:lnTo>
                <a:lnTo>
                  <a:pt x="54" y="0"/>
                </a:lnTo>
                <a:lnTo>
                  <a:pt x="0" y="21370"/>
                </a:lnTo>
                <a:close/>
              </a:path>
            </a:pathLst>
          </a:custGeom>
          <a:solidFill>
            <a:schemeClr val="accent2"/>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165" name="AutoShape 21"/>
          <p:cNvSpPr>
            <a:spLocks noChangeArrowheads="1"/>
          </p:cNvSpPr>
          <p:nvPr/>
        </p:nvSpPr>
        <p:spPr bwMode="auto">
          <a:xfrm>
            <a:off x="4198939" y="2605088"/>
            <a:ext cx="263525" cy="263525"/>
          </a:xfrm>
          <a:prstGeom prst="star5">
            <a:avLst/>
          </a:prstGeom>
          <a:solidFill>
            <a:schemeClr va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buFont typeface="Arial" panose="020B0604020202020204" pitchFamily="34" charset="0"/>
              <a:buNone/>
              <a:defRPr/>
            </a:pPr>
            <a:endParaRPr lang="zh-CN" altLang="en-US"/>
          </a:p>
        </p:txBody>
      </p:sp>
      <p:sp>
        <p:nvSpPr>
          <p:cNvPr id="6166" name="Text Box 22"/>
          <p:cNvSpPr txBox="1">
            <a:spLocks noChangeArrowheads="1"/>
          </p:cNvSpPr>
          <p:nvPr/>
        </p:nvSpPr>
        <p:spPr bwMode="auto">
          <a:xfrm>
            <a:off x="4486276" y="2582864"/>
            <a:ext cx="2457450" cy="350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spAutoFit/>
          </a:bodyP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800" b="1">
                <a:solidFill>
                  <a:schemeClr val="hlink"/>
                </a:solidFill>
                <a:ea typeface="微软雅黑" panose="020B0503020204020204" pitchFamily="34" charset="-122"/>
              </a:rPr>
              <a:t>请输入您的标题</a:t>
            </a:r>
          </a:p>
        </p:txBody>
      </p:sp>
      <p:sp>
        <p:nvSpPr>
          <p:cNvPr id="6167" name="Text Box 23"/>
          <p:cNvSpPr txBox="1">
            <a:spLocks noChangeArrowheads="1"/>
          </p:cNvSpPr>
          <p:nvPr/>
        </p:nvSpPr>
        <p:spPr bwMode="auto">
          <a:xfrm>
            <a:off x="4462464" y="3001964"/>
            <a:ext cx="3133725" cy="2887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spAutoFit/>
          </a:bodyP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400">
                <a:latin typeface="微软雅黑" panose="020B0503020204020204" pitchFamily="34" charset="-122"/>
                <a:ea typeface="微软雅黑" panose="020B0503020204020204" pitchFamily="34" charset="-122"/>
              </a:rPr>
              <a:t>&gt;&gt;这里可以输入简短文字</a:t>
            </a:r>
            <a:endParaRPr lang="zh-CN" altLang="en-US" sz="1800"/>
          </a:p>
        </p:txBody>
      </p:sp>
      <p:sp>
        <p:nvSpPr>
          <p:cNvPr id="6168" name="任意多边形 86"/>
          <p:cNvSpPr/>
          <p:nvPr/>
        </p:nvSpPr>
        <p:spPr bwMode="auto">
          <a:xfrm>
            <a:off x="3998913" y="3536950"/>
            <a:ext cx="207962" cy="536575"/>
          </a:xfrm>
          <a:custGeom>
            <a:avLst/>
            <a:gdLst>
              <a:gd name="T0" fmla="*/ 2002135 w 21600"/>
              <a:gd name="T1" fmla="*/ 2986139 h 21600"/>
              <a:gd name="T2" fmla="*/ 1978316 w 21600"/>
              <a:gd name="T3" fmla="*/ 13329293 h 21600"/>
              <a:gd name="T4" fmla="*/ 0 w 21600"/>
              <a:gd name="T5" fmla="*/ 10047566 h 21600"/>
              <a:gd name="T6" fmla="*/ 2965 w 21600"/>
              <a:gd name="T7" fmla="*/ 0 h 21600"/>
              <a:gd name="T8" fmla="*/ 2002135 w 21600"/>
              <a:gd name="T9" fmla="*/ 2986139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21599" y="4839"/>
                </a:moveTo>
                <a:lnTo>
                  <a:pt x="21342" y="21600"/>
                </a:lnTo>
                <a:lnTo>
                  <a:pt x="0" y="16282"/>
                </a:lnTo>
                <a:lnTo>
                  <a:pt x="32" y="0"/>
                </a:lnTo>
                <a:lnTo>
                  <a:pt x="21599" y="4839"/>
                </a:lnTo>
                <a:close/>
              </a:path>
            </a:pathLst>
          </a:custGeom>
          <a:solidFill>
            <a:srgbClr val="80000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169" name="任意多边形 1313"/>
          <p:cNvSpPr/>
          <p:nvPr/>
        </p:nvSpPr>
        <p:spPr bwMode="auto">
          <a:xfrm>
            <a:off x="3997326" y="3536951"/>
            <a:ext cx="3440113" cy="419100"/>
          </a:xfrm>
          <a:custGeom>
            <a:avLst/>
            <a:gdLst>
              <a:gd name="T0" fmla="*/ 0 w 21600"/>
              <a:gd name="T1" fmla="*/ 8045110 h 21600"/>
              <a:gd name="T2" fmla="*/ 547887845 w 21600"/>
              <a:gd name="T3" fmla="*/ 8131704 h 21600"/>
              <a:gd name="T4" fmla="*/ 523740163 w 21600"/>
              <a:gd name="T5" fmla="*/ 4044024 h 21600"/>
              <a:gd name="T6" fmla="*/ 547887845 w 21600"/>
              <a:gd name="T7" fmla="*/ 129514 h 21600"/>
              <a:gd name="T8" fmla="*/ 1369675 w 21600"/>
              <a:gd name="T9" fmla="*/ 0 h 21600"/>
              <a:gd name="T10" fmla="*/ 0 w 21600"/>
              <a:gd name="T11" fmla="*/ 804511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21370"/>
                </a:moveTo>
                <a:lnTo>
                  <a:pt x="21600" y="21600"/>
                </a:lnTo>
                <a:lnTo>
                  <a:pt x="20648" y="10742"/>
                </a:lnTo>
                <a:lnTo>
                  <a:pt x="21600" y="344"/>
                </a:lnTo>
                <a:lnTo>
                  <a:pt x="54" y="0"/>
                </a:lnTo>
                <a:lnTo>
                  <a:pt x="0" y="21370"/>
                </a:lnTo>
                <a:close/>
              </a:path>
            </a:pathLst>
          </a:custGeom>
          <a:solidFill>
            <a:schemeClr val="accent2"/>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170" name="AutoShape 26"/>
          <p:cNvSpPr>
            <a:spLocks noChangeArrowheads="1"/>
          </p:cNvSpPr>
          <p:nvPr/>
        </p:nvSpPr>
        <p:spPr bwMode="auto">
          <a:xfrm>
            <a:off x="4198939" y="3589339"/>
            <a:ext cx="263525" cy="263525"/>
          </a:xfrm>
          <a:prstGeom prst="star5">
            <a:avLst/>
          </a:prstGeom>
          <a:solidFill>
            <a:schemeClr va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buFont typeface="Arial" panose="020B0604020202020204" pitchFamily="34" charset="0"/>
              <a:buNone/>
              <a:defRPr/>
            </a:pPr>
            <a:endParaRPr lang="zh-CN" altLang="en-US"/>
          </a:p>
        </p:txBody>
      </p:sp>
      <p:sp>
        <p:nvSpPr>
          <p:cNvPr id="6171" name="Text Box 27"/>
          <p:cNvSpPr txBox="1">
            <a:spLocks noChangeArrowheads="1"/>
          </p:cNvSpPr>
          <p:nvPr/>
        </p:nvSpPr>
        <p:spPr bwMode="auto">
          <a:xfrm>
            <a:off x="4486276" y="3567114"/>
            <a:ext cx="2457450" cy="350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spAutoFit/>
          </a:bodyP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800" b="1">
                <a:solidFill>
                  <a:schemeClr val="hlink"/>
                </a:solidFill>
                <a:ea typeface="微软雅黑" panose="020B0503020204020204" pitchFamily="34" charset="-122"/>
              </a:rPr>
              <a:t>请输入您的标题</a:t>
            </a:r>
          </a:p>
        </p:txBody>
      </p:sp>
      <p:sp>
        <p:nvSpPr>
          <p:cNvPr id="6172" name="Text Box 28"/>
          <p:cNvSpPr txBox="1">
            <a:spLocks noChangeArrowheads="1"/>
          </p:cNvSpPr>
          <p:nvPr/>
        </p:nvSpPr>
        <p:spPr bwMode="auto">
          <a:xfrm>
            <a:off x="4462464" y="3986214"/>
            <a:ext cx="3133725" cy="2887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spAutoFit/>
          </a:bodyP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400">
                <a:latin typeface="微软雅黑" panose="020B0503020204020204" pitchFamily="34" charset="-122"/>
                <a:ea typeface="微软雅黑" panose="020B0503020204020204" pitchFamily="34" charset="-122"/>
              </a:rPr>
              <a:t>&gt;&gt;这里可以输入简短文字</a:t>
            </a:r>
            <a:endParaRPr lang="zh-CN" altLang="en-US" sz="1800"/>
          </a:p>
        </p:txBody>
      </p:sp>
      <p:sp>
        <p:nvSpPr>
          <p:cNvPr id="6173" name="任意多边形 86"/>
          <p:cNvSpPr/>
          <p:nvPr/>
        </p:nvSpPr>
        <p:spPr bwMode="auto">
          <a:xfrm>
            <a:off x="3998913" y="4532313"/>
            <a:ext cx="207962" cy="536575"/>
          </a:xfrm>
          <a:custGeom>
            <a:avLst/>
            <a:gdLst>
              <a:gd name="T0" fmla="*/ 2002135 w 21600"/>
              <a:gd name="T1" fmla="*/ 2986139 h 21600"/>
              <a:gd name="T2" fmla="*/ 1978316 w 21600"/>
              <a:gd name="T3" fmla="*/ 13329293 h 21600"/>
              <a:gd name="T4" fmla="*/ 0 w 21600"/>
              <a:gd name="T5" fmla="*/ 10047566 h 21600"/>
              <a:gd name="T6" fmla="*/ 2965 w 21600"/>
              <a:gd name="T7" fmla="*/ 0 h 21600"/>
              <a:gd name="T8" fmla="*/ 2002135 w 21600"/>
              <a:gd name="T9" fmla="*/ 2986139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21599" y="4839"/>
                </a:moveTo>
                <a:lnTo>
                  <a:pt x="21342" y="21600"/>
                </a:lnTo>
                <a:lnTo>
                  <a:pt x="0" y="16282"/>
                </a:lnTo>
                <a:lnTo>
                  <a:pt x="32" y="0"/>
                </a:lnTo>
                <a:lnTo>
                  <a:pt x="21599" y="4839"/>
                </a:lnTo>
                <a:close/>
              </a:path>
            </a:pathLst>
          </a:custGeom>
          <a:solidFill>
            <a:srgbClr val="80000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174" name="任意多边形 1313"/>
          <p:cNvSpPr/>
          <p:nvPr/>
        </p:nvSpPr>
        <p:spPr bwMode="auto">
          <a:xfrm>
            <a:off x="3997326" y="4532314"/>
            <a:ext cx="3440113" cy="419100"/>
          </a:xfrm>
          <a:custGeom>
            <a:avLst/>
            <a:gdLst>
              <a:gd name="T0" fmla="*/ 0 w 21600"/>
              <a:gd name="T1" fmla="*/ 8045110 h 21600"/>
              <a:gd name="T2" fmla="*/ 547887845 w 21600"/>
              <a:gd name="T3" fmla="*/ 8131704 h 21600"/>
              <a:gd name="T4" fmla="*/ 523740163 w 21600"/>
              <a:gd name="T5" fmla="*/ 4044024 h 21600"/>
              <a:gd name="T6" fmla="*/ 547887845 w 21600"/>
              <a:gd name="T7" fmla="*/ 129514 h 21600"/>
              <a:gd name="T8" fmla="*/ 1369675 w 21600"/>
              <a:gd name="T9" fmla="*/ 0 h 21600"/>
              <a:gd name="T10" fmla="*/ 0 w 21600"/>
              <a:gd name="T11" fmla="*/ 804511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21370"/>
                </a:moveTo>
                <a:lnTo>
                  <a:pt x="21600" y="21600"/>
                </a:lnTo>
                <a:lnTo>
                  <a:pt x="20648" y="10742"/>
                </a:lnTo>
                <a:lnTo>
                  <a:pt x="21600" y="344"/>
                </a:lnTo>
                <a:lnTo>
                  <a:pt x="54" y="0"/>
                </a:lnTo>
                <a:lnTo>
                  <a:pt x="0" y="21370"/>
                </a:lnTo>
                <a:close/>
              </a:path>
            </a:pathLst>
          </a:custGeom>
          <a:solidFill>
            <a:schemeClr val="accent2"/>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175" name="AutoShape 31"/>
          <p:cNvSpPr>
            <a:spLocks noChangeArrowheads="1"/>
          </p:cNvSpPr>
          <p:nvPr/>
        </p:nvSpPr>
        <p:spPr bwMode="auto">
          <a:xfrm>
            <a:off x="4198939" y="4584701"/>
            <a:ext cx="263525" cy="263525"/>
          </a:xfrm>
          <a:prstGeom prst="star5">
            <a:avLst/>
          </a:prstGeom>
          <a:solidFill>
            <a:schemeClr va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buFont typeface="Arial" panose="020B0604020202020204" pitchFamily="34" charset="0"/>
              <a:buNone/>
              <a:defRPr/>
            </a:pPr>
            <a:endParaRPr lang="zh-CN" altLang="en-US"/>
          </a:p>
        </p:txBody>
      </p:sp>
      <p:sp>
        <p:nvSpPr>
          <p:cNvPr id="6176" name="Text Box 32"/>
          <p:cNvSpPr txBox="1">
            <a:spLocks noChangeArrowheads="1"/>
          </p:cNvSpPr>
          <p:nvPr/>
        </p:nvSpPr>
        <p:spPr bwMode="auto">
          <a:xfrm>
            <a:off x="4486276" y="4562475"/>
            <a:ext cx="2457450" cy="350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spAutoFit/>
          </a:bodyP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800" b="1">
                <a:solidFill>
                  <a:schemeClr val="hlink"/>
                </a:solidFill>
                <a:ea typeface="微软雅黑" panose="020B0503020204020204" pitchFamily="34" charset="-122"/>
              </a:rPr>
              <a:t>请输入您的标题</a:t>
            </a:r>
          </a:p>
        </p:txBody>
      </p:sp>
      <p:sp>
        <p:nvSpPr>
          <p:cNvPr id="6177" name="Text Box 33"/>
          <p:cNvSpPr txBox="1">
            <a:spLocks noChangeArrowheads="1"/>
          </p:cNvSpPr>
          <p:nvPr/>
        </p:nvSpPr>
        <p:spPr bwMode="auto">
          <a:xfrm>
            <a:off x="4462464" y="4981577"/>
            <a:ext cx="3133725" cy="2887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spAutoFit/>
          </a:bodyP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400">
                <a:latin typeface="微软雅黑" panose="020B0503020204020204" pitchFamily="34" charset="-122"/>
                <a:ea typeface="微软雅黑" panose="020B0503020204020204" pitchFamily="34" charset="-122"/>
              </a:rPr>
              <a:t>&gt;&gt;这里可以输入简短文字</a:t>
            </a:r>
            <a:endParaRPr lang="zh-CN" altLang="en-US" sz="1800"/>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148"/>
                                        </p:tgtEl>
                                        <p:attrNameLst>
                                          <p:attrName>style.visibility</p:attrName>
                                        </p:attrNameLst>
                                      </p:cBhvr>
                                      <p:to>
                                        <p:strVal val="visible"/>
                                      </p:to>
                                    </p:set>
                                    <p:anim calcmode="lin" valueType="num">
                                      <p:cBhvr>
                                        <p:cTn id="7" dur="500" fill="hold"/>
                                        <p:tgtEl>
                                          <p:spTgt spid="6148"/>
                                        </p:tgtEl>
                                        <p:attrNameLst>
                                          <p:attrName>ppt_w</p:attrName>
                                        </p:attrNameLst>
                                      </p:cBhvr>
                                      <p:tavLst>
                                        <p:tav tm="0">
                                          <p:val>
                                            <p:fltVal val="0"/>
                                          </p:val>
                                        </p:tav>
                                        <p:tav tm="100000">
                                          <p:val>
                                            <p:strVal val="#ppt_w"/>
                                          </p:val>
                                        </p:tav>
                                      </p:tavLst>
                                    </p:anim>
                                    <p:anim calcmode="lin" valueType="num">
                                      <p:cBhvr>
                                        <p:cTn id="8" dur="500" fill="hold"/>
                                        <p:tgtEl>
                                          <p:spTgt spid="6148"/>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8" presetClass="entr" presetSubtype="3" fill="hold" grpId="0" nodeType="afterEffect">
                                  <p:stCondLst>
                                    <p:cond delay="0"/>
                                  </p:stCondLst>
                                  <p:childTnLst>
                                    <p:set>
                                      <p:cBhvr>
                                        <p:cTn id="11" dur="1" fill="hold">
                                          <p:stCondLst>
                                            <p:cond delay="0"/>
                                          </p:stCondLst>
                                        </p:cTn>
                                        <p:tgtEl>
                                          <p:spTgt spid="6151"/>
                                        </p:tgtEl>
                                        <p:attrNameLst>
                                          <p:attrName>style.visibility</p:attrName>
                                        </p:attrNameLst>
                                      </p:cBhvr>
                                      <p:to>
                                        <p:strVal val="visible"/>
                                      </p:to>
                                    </p:set>
                                    <p:animEffect transition="in" filter="strips(upRight)">
                                      <p:cBhvr>
                                        <p:cTn id="12" dur="500"/>
                                        <p:tgtEl>
                                          <p:spTgt spid="6151"/>
                                        </p:tgtEl>
                                      </p:cBhvr>
                                    </p:animEffect>
                                  </p:childTnLst>
                                </p:cTn>
                              </p:par>
                            </p:childTnLst>
                          </p:cTn>
                        </p:par>
                        <p:par>
                          <p:cTn id="13" fill="hold">
                            <p:stCondLst>
                              <p:cond delay="1000"/>
                            </p:stCondLst>
                            <p:childTnLst>
                              <p:par>
                                <p:cTn id="14" presetID="17" presetClass="entr" presetSubtype="8" fill="hold" grpId="0" nodeType="afterEffect">
                                  <p:stCondLst>
                                    <p:cond delay="0"/>
                                  </p:stCondLst>
                                  <p:childTnLst>
                                    <p:set>
                                      <p:cBhvr>
                                        <p:cTn id="15" dur="1" fill="hold">
                                          <p:stCondLst>
                                            <p:cond delay="0"/>
                                          </p:stCondLst>
                                        </p:cTn>
                                        <p:tgtEl>
                                          <p:spTgt spid="6152"/>
                                        </p:tgtEl>
                                        <p:attrNameLst>
                                          <p:attrName>style.visibility</p:attrName>
                                        </p:attrNameLst>
                                      </p:cBhvr>
                                      <p:to>
                                        <p:strVal val="visible"/>
                                      </p:to>
                                    </p:set>
                                    <p:anim calcmode="lin" valueType="num">
                                      <p:cBhvr>
                                        <p:cTn id="16" dur="500" fill="hold"/>
                                        <p:tgtEl>
                                          <p:spTgt spid="6152"/>
                                        </p:tgtEl>
                                        <p:attrNameLst>
                                          <p:attrName>ppt_x</p:attrName>
                                        </p:attrNameLst>
                                      </p:cBhvr>
                                      <p:tavLst>
                                        <p:tav tm="0">
                                          <p:val>
                                            <p:strVal val="#ppt_x-#ppt_w/2"/>
                                          </p:val>
                                        </p:tav>
                                        <p:tav tm="100000">
                                          <p:val>
                                            <p:strVal val="#ppt_x"/>
                                          </p:val>
                                        </p:tav>
                                      </p:tavLst>
                                    </p:anim>
                                    <p:anim calcmode="lin" valueType="num">
                                      <p:cBhvr>
                                        <p:cTn id="17" dur="500" fill="hold"/>
                                        <p:tgtEl>
                                          <p:spTgt spid="6152"/>
                                        </p:tgtEl>
                                        <p:attrNameLst>
                                          <p:attrName>ppt_y</p:attrName>
                                        </p:attrNameLst>
                                      </p:cBhvr>
                                      <p:tavLst>
                                        <p:tav tm="0">
                                          <p:val>
                                            <p:strVal val="#ppt_y"/>
                                          </p:val>
                                        </p:tav>
                                        <p:tav tm="100000">
                                          <p:val>
                                            <p:strVal val="#ppt_y"/>
                                          </p:val>
                                        </p:tav>
                                      </p:tavLst>
                                    </p:anim>
                                    <p:anim calcmode="lin" valueType="num">
                                      <p:cBhvr>
                                        <p:cTn id="18" dur="500" fill="hold"/>
                                        <p:tgtEl>
                                          <p:spTgt spid="6152"/>
                                        </p:tgtEl>
                                        <p:attrNameLst>
                                          <p:attrName>ppt_w</p:attrName>
                                        </p:attrNameLst>
                                      </p:cBhvr>
                                      <p:tavLst>
                                        <p:tav tm="0">
                                          <p:val>
                                            <p:fltVal val="0"/>
                                          </p:val>
                                        </p:tav>
                                        <p:tav tm="100000">
                                          <p:val>
                                            <p:strVal val="#ppt_w"/>
                                          </p:val>
                                        </p:tav>
                                      </p:tavLst>
                                    </p:anim>
                                    <p:anim calcmode="lin" valueType="num">
                                      <p:cBhvr>
                                        <p:cTn id="19" dur="500" fill="hold"/>
                                        <p:tgtEl>
                                          <p:spTgt spid="6152"/>
                                        </p:tgtEl>
                                        <p:attrNameLst>
                                          <p:attrName>ppt_h</p:attrName>
                                        </p:attrNameLst>
                                      </p:cBhvr>
                                      <p:tavLst>
                                        <p:tav tm="0">
                                          <p:val>
                                            <p:strVal val="#ppt_h"/>
                                          </p:val>
                                        </p:tav>
                                        <p:tav tm="100000">
                                          <p:val>
                                            <p:strVal val="#ppt_h"/>
                                          </p:val>
                                        </p:tav>
                                      </p:tavLst>
                                    </p:anim>
                                  </p:childTnLst>
                                </p:cTn>
                              </p:par>
                            </p:childTnLst>
                          </p:cTn>
                        </p:par>
                        <p:par>
                          <p:cTn id="20" fill="hold">
                            <p:stCondLst>
                              <p:cond delay="1500"/>
                            </p:stCondLst>
                            <p:childTnLst>
                              <p:par>
                                <p:cTn id="21" presetID="2" presetClass="entr" presetSubtype="8" fill="hold" nodeType="afterEffect">
                                  <p:stCondLst>
                                    <p:cond delay="0"/>
                                  </p:stCondLst>
                                  <p:childTnLst>
                                    <p:set>
                                      <p:cBhvr>
                                        <p:cTn id="22" dur="1" fill="hold">
                                          <p:stCondLst>
                                            <p:cond delay="0"/>
                                          </p:stCondLst>
                                        </p:cTn>
                                        <p:tgtEl>
                                          <p:spTgt spid="6155"/>
                                        </p:tgtEl>
                                        <p:attrNameLst>
                                          <p:attrName>style.visibility</p:attrName>
                                        </p:attrNameLst>
                                      </p:cBhvr>
                                      <p:to>
                                        <p:strVal val="visible"/>
                                      </p:to>
                                    </p:set>
                                    <p:anim calcmode="lin" valueType="num">
                                      <p:cBhvr additive="base">
                                        <p:cTn id="23" dur="500" fill="hold"/>
                                        <p:tgtEl>
                                          <p:spTgt spid="6155"/>
                                        </p:tgtEl>
                                        <p:attrNameLst>
                                          <p:attrName>ppt_x</p:attrName>
                                        </p:attrNameLst>
                                      </p:cBhvr>
                                      <p:tavLst>
                                        <p:tav tm="0">
                                          <p:val>
                                            <p:strVal val="0-#ppt_w/2"/>
                                          </p:val>
                                        </p:tav>
                                        <p:tav tm="100000">
                                          <p:val>
                                            <p:strVal val="#ppt_x"/>
                                          </p:val>
                                        </p:tav>
                                      </p:tavLst>
                                    </p:anim>
                                    <p:anim calcmode="lin" valueType="num">
                                      <p:cBhvr additive="base">
                                        <p:cTn id="24" dur="500" fill="hold"/>
                                        <p:tgtEl>
                                          <p:spTgt spid="6155"/>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41" presetClass="entr" presetSubtype="0" fill="hold" grpId="0" nodeType="afterEffect">
                                  <p:stCondLst>
                                    <p:cond delay="0"/>
                                  </p:stCondLst>
                                  <p:iterate type="lt">
                                    <p:tmPct val="10000"/>
                                  </p:iterate>
                                  <p:childTnLst>
                                    <p:set>
                                      <p:cBhvr>
                                        <p:cTn id="27" dur="1" fill="hold">
                                          <p:stCondLst>
                                            <p:cond delay="0"/>
                                          </p:stCondLst>
                                        </p:cTn>
                                        <p:tgtEl>
                                          <p:spTgt spid="6156"/>
                                        </p:tgtEl>
                                        <p:attrNameLst>
                                          <p:attrName>style.visibility</p:attrName>
                                        </p:attrNameLst>
                                      </p:cBhvr>
                                      <p:to>
                                        <p:strVal val="visible"/>
                                      </p:to>
                                    </p:set>
                                    <p:anim calcmode="lin" valueType="num">
                                      <p:cBhvr>
                                        <p:cTn id="28" dur="500" fill="hold"/>
                                        <p:tgtEl>
                                          <p:spTgt spid="6156"/>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6156"/>
                                        </p:tgtEl>
                                        <p:attrNameLst>
                                          <p:attrName>ppt_y</p:attrName>
                                        </p:attrNameLst>
                                      </p:cBhvr>
                                      <p:tavLst>
                                        <p:tav tm="0">
                                          <p:val>
                                            <p:strVal val="#ppt_y"/>
                                          </p:val>
                                        </p:tav>
                                        <p:tav tm="100000">
                                          <p:val>
                                            <p:strVal val="#ppt_y"/>
                                          </p:val>
                                        </p:tav>
                                      </p:tavLst>
                                    </p:anim>
                                    <p:anim calcmode="lin" valueType="num">
                                      <p:cBhvr>
                                        <p:cTn id="30" dur="500" fill="hold"/>
                                        <p:tgtEl>
                                          <p:spTgt spid="6156"/>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6156"/>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p:tgtEl>
                                          <p:spTgt spid="6156"/>
                                        </p:tgtEl>
                                      </p:cBhvr>
                                    </p:animEffect>
                                  </p:childTnLst>
                                </p:cTn>
                              </p:par>
                            </p:childTnLst>
                          </p:cTn>
                        </p:par>
                        <p:par>
                          <p:cTn id="33" fill="hold">
                            <p:stCondLst>
                              <p:cond delay="2799"/>
                            </p:stCondLst>
                            <p:childTnLst>
                              <p:par>
                                <p:cTn id="34" presetID="41" presetClass="entr" presetSubtype="0" fill="hold" grpId="0" nodeType="afterEffect">
                                  <p:stCondLst>
                                    <p:cond delay="0"/>
                                  </p:stCondLst>
                                  <p:iterate type="lt">
                                    <p:tmPct val="10000"/>
                                  </p:iterate>
                                  <p:childTnLst>
                                    <p:set>
                                      <p:cBhvr>
                                        <p:cTn id="35" dur="1" fill="hold">
                                          <p:stCondLst>
                                            <p:cond delay="0"/>
                                          </p:stCondLst>
                                        </p:cTn>
                                        <p:tgtEl>
                                          <p:spTgt spid="6157"/>
                                        </p:tgtEl>
                                        <p:attrNameLst>
                                          <p:attrName>style.visibility</p:attrName>
                                        </p:attrNameLst>
                                      </p:cBhvr>
                                      <p:to>
                                        <p:strVal val="visible"/>
                                      </p:to>
                                    </p:set>
                                    <p:anim calcmode="lin" valueType="num">
                                      <p:cBhvr>
                                        <p:cTn id="36" dur="500" fill="hold"/>
                                        <p:tgtEl>
                                          <p:spTgt spid="6157"/>
                                        </p:tgtEl>
                                        <p:attrNameLst>
                                          <p:attrName>ppt_x</p:attrName>
                                        </p:attrNameLst>
                                      </p:cBhvr>
                                      <p:tavLst>
                                        <p:tav tm="0">
                                          <p:val>
                                            <p:strVal val="#ppt_x"/>
                                          </p:val>
                                        </p:tav>
                                        <p:tav tm="50000">
                                          <p:val>
                                            <p:strVal val="#ppt_x+.1"/>
                                          </p:val>
                                        </p:tav>
                                        <p:tav tm="100000">
                                          <p:val>
                                            <p:strVal val="#ppt_x"/>
                                          </p:val>
                                        </p:tav>
                                      </p:tavLst>
                                    </p:anim>
                                    <p:anim calcmode="lin" valueType="num">
                                      <p:cBhvr>
                                        <p:cTn id="37" dur="500" fill="hold"/>
                                        <p:tgtEl>
                                          <p:spTgt spid="6157"/>
                                        </p:tgtEl>
                                        <p:attrNameLst>
                                          <p:attrName>ppt_y</p:attrName>
                                        </p:attrNameLst>
                                      </p:cBhvr>
                                      <p:tavLst>
                                        <p:tav tm="0">
                                          <p:val>
                                            <p:strVal val="#ppt_y"/>
                                          </p:val>
                                        </p:tav>
                                        <p:tav tm="100000">
                                          <p:val>
                                            <p:strVal val="#ppt_y"/>
                                          </p:val>
                                        </p:tav>
                                      </p:tavLst>
                                    </p:anim>
                                    <p:anim calcmode="lin" valueType="num">
                                      <p:cBhvr>
                                        <p:cTn id="38" dur="500" fill="hold"/>
                                        <p:tgtEl>
                                          <p:spTgt spid="6157"/>
                                        </p:tgtEl>
                                        <p:attrNameLst>
                                          <p:attrName>ppt_h</p:attrName>
                                        </p:attrNameLst>
                                      </p:cBhvr>
                                      <p:tavLst>
                                        <p:tav tm="0">
                                          <p:val>
                                            <p:strVal val="#ppt_h/10"/>
                                          </p:val>
                                        </p:tav>
                                        <p:tav tm="50000">
                                          <p:val>
                                            <p:strVal val="#ppt_h+.01"/>
                                          </p:val>
                                        </p:tav>
                                        <p:tav tm="100000">
                                          <p:val>
                                            <p:strVal val="#ppt_h"/>
                                          </p:val>
                                        </p:tav>
                                      </p:tavLst>
                                    </p:anim>
                                    <p:anim calcmode="lin" valueType="num">
                                      <p:cBhvr>
                                        <p:cTn id="39" dur="500" fill="hold"/>
                                        <p:tgtEl>
                                          <p:spTgt spid="6157"/>
                                        </p:tgtEl>
                                        <p:attrNameLst>
                                          <p:attrName>ppt_w</p:attrName>
                                        </p:attrNameLst>
                                      </p:cBhvr>
                                      <p:tavLst>
                                        <p:tav tm="0">
                                          <p:val>
                                            <p:strVal val="#ppt_w/10"/>
                                          </p:val>
                                        </p:tav>
                                        <p:tav tm="50000">
                                          <p:val>
                                            <p:strVal val="#ppt_w+.01"/>
                                          </p:val>
                                        </p:tav>
                                        <p:tav tm="100000">
                                          <p:val>
                                            <p:strVal val="#ppt_w"/>
                                          </p:val>
                                        </p:tav>
                                      </p:tavLst>
                                    </p:anim>
                                    <p:animEffect transition="in" filter="fade">
                                      <p:cBhvr>
                                        <p:cTn id="40" dur="500"/>
                                        <p:tgtEl>
                                          <p:spTgt spid="6157"/>
                                        </p:tgtEl>
                                      </p:cBhvr>
                                    </p:animEffect>
                                  </p:childTnLst>
                                </p:cTn>
                              </p:par>
                            </p:childTnLst>
                          </p:cTn>
                        </p:par>
                        <p:par>
                          <p:cTn id="41" fill="hold">
                            <p:stCondLst>
                              <p:cond delay="3849"/>
                            </p:stCondLst>
                            <p:childTnLst>
                              <p:par>
                                <p:cTn id="42" presetID="18" presetClass="entr" presetSubtype="3" fill="hold" grpId="0" nodeType="afterEffect">
                                  <p:stCondLst>
                                    <p:cond delay="0"/>
                                  </p:stCondLst>
                                  <p:childTnLst>
                                    <p:set>
                                      <p:cBhvr>
                                        <p:cTn id="43" dur="1" fill="hold">
                                          <p:stCondLst>
                                            <p:cond delay="0"/>
                                          </p:stCondLst>
                                        </p:cTn>
                                        <p:tgtEl>
                                          <p:spTgt spid="6158"/>
                                        </p:tgtEl>
                                        <p:attrNameLst>
                                          <p:attrName>style.visibility</p:attrName>
                                        </p:attrNameLst>
                                      </p:cBhvr>
                                      <p:to>
                                        <p:strVal val="visible"/>
                                      </p:to>
                                    </p:set>
                                    <p:animEffect transition="in" filter="strips(upRight)">
                                      <p:cBhvr>
                                        <p:cTn id="44" dur="500"/>
                                        <p:tgtEl>
                                          <p:spTgt spid="6158"/>
                                        </p:tgtEl>
                                      </p:cBhvr>
                                    </p:animEffect>
                                  </p:childTnLst>
                                </p:cTn>
                              </p:par>
                            </p:childTnLst>
                          </p:cTn>
                        </p:par>
                        <p:par>
                          <p:cTn id="45" fill="hold">
                            <p:stCondLst>
                              <p:cond delay="4349"/>
                            </p:stCondLst>
                            <p:childTnLst>
                              <p:par>
                                <p:cTn id="46" presetID="17" presetClass="entr" presetSubtype="8" fill="hold" grpId="0" nodeType="afterEffect">
                                  <p:stCondLst>
                                    <p:cond delay="0"/>
                                  </p:stCondLst>
                                  <p:childTnLst>
                                    <p:set>
                                      <p:cBhvr>
                                        <p:cTn id="47" dur="1" fill="hold">
                                          <p:stCondLst>
                                            <p:cond delay="0"/>
                                          </p:stCondLst>
                                        </p:cTn>
                                        <p:tgtEl>
                                          <p:spTgt spid="6159"/>
                                        </p:tgtEl>
                                        <p:attrNameLst>
                                          <p:attrName>style.visibility</p:attrName>
                                        </p:attrNameLst>
                                      </p:cBhvr>
                                      <p:to>
                                        <p:strVal val="visible"/>
                                      </p:to>
                                    </p:set>
                                    <p:anim calcmode="lin" valueType="num">
                                      <p:cBhvr>
                                        <p:cTn id="48" dur="500" fill="hold"/>
                                        <p:tgtEl>
                                          <p:spTgt spid="6159"/>
                                        </p:tgtEl>
                                        <p:attrNameLst>
                                          <p:attrName>ppt_x</p:attrName>
                                        </p:attrNameLst>
                                      </p:cBhvr>
                                      <p:tavLst>
                                        <p:tav tm="0">
                                          <p:val>
                                            <p:strVal val="#ppt_x-#ppt_w/2"/>
                                          </p:val>
                                        </p:tav>
                                        <p:tav tm="100000">
                                          <p:val>
                                            <p:strVal val="#ppt_x"/>
                                          </p:val>
                                        </p:tav>
                                      </p:tavLst>
                                    </p:anim>
                                    <p:anim calcmode="lin" valueType="num">
                                      <p:cBhvr>
                                        <p:cTn id="49" dur="500" fill="hold"/>
                                        <p:tgtEl>
                                          <p:spTgt spid="6159"/>
                                        </p:tgtEl>
                                        <p:attrNameLst>
                                          <p:attrName>ppt_y</p:attrName>
                                        </p:attrNameLst>
                                      </p:cBhvr>
                                      <p:tavLst>
                                        <p:tav tm="0">
                                          <p:val>
                                            <p:strVal val="#ppt_y"/>
                                          </p:val>
                                        </p:tav>
                                        <p:tav tm="100000">
                                          <p:val>
                                            <p:strVal val="#ppt_y"/>
                                          </p:val>
                                        </p:tav>
                                      </p:tavLst>
                                    </p:anim>
                                    <p:anim calcmode="lin" valueType="num">
                                      <p:cBhvr>
                                        <p:cTn id="50" dur="500" fill="hold"/>
                                        <p:tgtEl>
                                          <p:spTgt spid="6159"/>
                                        </p:tgtEl>
                                        <p:attrNameLst>
                                          <p:attrName>ppt_w</p:attrName>
                                        </p:attrNameLst>
                                      </p:cBhvr>
                                      <p:tavLst>
                                        <p:tav tm="0">
                                          <p:val>
                                            <p:fltVal val="0"/>
                                          </p:val>
                                        </p:tav>
                                        <p:tav tm="100000">
                                          <p:val>
                                            <p:strVal val="#ppt_w"/>
                                          </p:val>
                                        </p:tav>
                                      </p:tavLst>
                                    </p:anim>
                                    <p:anim calcmode="lin" valueType="num">
                                      <p:cBhvr>
                                        <p:cTn id="51" dur="500" fill="hold"/>
                                        <p:tgtEl>
                                          <p:spTgt spid="6159"/>
                                        </p:tgtEl>
                                        <p:attrNameLst>
                                          <p:attrName>ppt_h</p:attrName>
                                        </p:attrNameLst>
                                      </p:cBhvr>
                                      <p:tavLst>
                                        <p:tav tm="0">
                                          <p:val>
                                            <p:strVal val="#ppt_h"/>
                                          </p:val>
                                        </p:tav>
                                        <p:tav tm="100000">
                                          <p:val>
                                            <p:strVal val="#ppt_h"/>
                                          </p:val>
                                        </p:tav>
                                      </p:tavLst>
                                    </p:anim>
                                  </p:childTnLst>
                                </p:cTn>
                              </p:par>
                            </p:childTnLst>
                          </p:cTn>
                        </p:par>
                        <p:par>
                          <p:cTn id="52" fill="hold">
                            <p:stCondLst>
                              <p:cond delay="4849"/>
                            </p:stCondLst>
                            <p:childTnLst>
                              <p:par>
                                <p:cTn id="53" presetID="2" presetClass="entr" presetSubtype="8" fill="hold" nodeType="afterEffect">
                                  <p:stCondLst>
                                    <p:cond delay="0"/>
                                  </p:stCondLst>
                                  <p:childTnLst>
                                    <p:set>
                                      <p:cBhvr>
                                        <p:cTn id="54" dur="1" fill="hold">
                                          <p:stCondLst>
                                            <p:cond delay="0"/>
                                          </p:stCondLst>
                                        </p:cTn>
                                        <p:tgtEl>
                                          <p:spTgt spid="6160"/>
                                        </p:tgtEl>
                                        <p:attrNameLst>
                                          <p:attrName>style.visibility</p:attrName>
                                        </p:attrNameLst>
                                      </p:cBhvr>
                                      <p:to>
                                        <p:strVal val="visible"/>
                                      </p:to>
                                    </p:set>
                                    <p:anim calcmode="lin" valueType="num">
                                      <p:cBhvr additive="base">
                                        <p:cTn id="55" dur="500" fill="hold"/>
                                        <p:tgtEl>
                                          <p:spTgt spid="6160"/>
                                        </p:tgtEl>
                                        <p:attrNameLst>
                                          <p:attrName>ppt_x</p:attrName>
                                        </p:attrNameLst>
                                      </p:cBhvr>
                                      <p:tavLst>
                                        <p:tav tm="0">
                                          <p:val>
                                            <p:strVal val="0-#ppt_w/2"/>
                                          </p:val>
                                        </p:tav>
                                        <p:tav tm="100000">
                                          <p:val>
                                            <p:strVal val="#ppt_x"/>
                                          </p:val>
                                        </p:tav>
                                      </p:tavLst>
                                    </p:anim>
                                    <p:anim calcmode="lin" valueType="num">
                                      <p:cBhvr additive="base">
                                        <p:cTn id="56" dur="500" fill="hold"/>
                                        <p:tgtEl>
                                          <p:spTgt spid="6160"/>
                                        </p:tgtEl>
                                        <p:attrNameLst>
                                          <p:attrName>ppt_y</p:attrName>
                                        </p:attrNameLst>
                                      </p:cBhvr>
                                      <p:tavLst>
                                        <p:tav tm="0">
                                          <p:val>
                                            <p:strVal val="#ppt_y"/>
                                          </p:val>
                                        </p:tav>
                                        <p:tav tm="100000">
                                          <p:val>
                                            <p:strVal val="#ppt_y"/>
                                          </p:val>
                                        </p:tav>
                                      </p:tavLst>
                                    </p:anim>
                                  </p:childTnLst>
                                </p:cTn>
                              </p:par>
                            </p:childTnLst>
                          </p:cTn>
                        </p:par>
                        <p:par>
                          <p:cTn id="57" fill="hold">
                            <p:stCondLst>
                              <p:cond delay="5349"/>
                            </p:stCondLst>
                            <p:childTnLst>
                              <p:par>
                                <p:cTn id="58" presetID="41" presetClass="entr" presetSubtype="0" fill="hold" grpId="0" nodeType="afterEffect">
                                  <p:stCondLst>
                                    <p:cond delay="0"/>
                                  </p:stCondLst>
                                  <p:iterate type="lt">
                                    <p:tmPct val="10000"/>
                                  </p:iterate>
                                  <p:childTnLst>
                                    <p:set>
                                      <p:cBhvr>
                                        <p:cTn id="59" dur="1" fill="hold">
                                          <p:stCondLst>
                                            <p:cond delay="0"/>
                                          </p:stCondLst>
                                        </p:cTn>
                                        <p:tgtEl>
                                          <p:spTgt spid="6161"/>
                                        </p:tgtEl>
                                        <p:attrNameLst>
                                          <p:attrName>style.visibility</p:attrName>
                                        </p:attrNameLst>
                                      </p:cBhvr>
                                      <p:to>
                                        <p:strVal val="visible"/>
                                      </p:to>
                                    </p:set>
                                    <p:anim calcmode="lin" valueType="num">
                                      <p:cBhvr>
                                        <p:cTn id="60" dur="500" fill="hold"/>
                                        <p:tgtEl>
                                          <p:spTgt spid="6161"/>
                                        </p:tgtEl>
                                        <p:attrNameLst>
                                          <p:attrName>ppt_x</p:attrName>
                                        </p:attrNameLst>
                                      </p:cBhvr>
                                      <p:tavLst>
                                        <p:tav tm="0">
                                          <p:val>
                                            <p:strVal val="#ppt_x"/>
                                          </p:val>
                                        </p:tav>
                                        <p:tav tm="50000">
                                          <p:val>
                                            <p:strVal val="#ppt_x+.1"/>
                                          </p:val>
                                        </p:tav>
                                        <p:tav tm="100000">
                                          <p:val>
                                            <p:strVal val="#ppt_x"/>
                                          </p:val>
                                        </p:tav>
                                      </p:tavLst>
                                    </p:anim>
                                    <p:anim calcmode="lin" valueType="num">
                                      <p:cBhvr>
                                        <p:cTn id="61" dur="500" fill="hold"/>
                                        <p:tgtEl>
                                          <p:spTgt spid="6161"/>
                                        </p:tgtEl>
                                        <p:attrNameLst>
                                          <p:attrName>ppt_y</p:attrName>
                                        </p:attrNameLst>
                                      </p:cBhvr>
                                      <p:tavLst>
                                        <p:tav tm="0">
                                          <p:val>
                                            <p:strVal val="#ppt_y"/>
                                          </p:val>
                                        </p:tav>
                                        <p:tav tm="100000">
                                          <p:val>
                                            <p:strVal val="#ppt_y"/>
                                          </p:val>
                                        </p:tav>
                                      </p:tavLst>
                                    </p:anim>
                                    <p:anim calcmode="lin" valueType="num">
                                      <p:cBhvr>
                                        <p:cTn id="62" dur="500" fill="hold"/>
                                        <p:tgtEl>
                                          <p:spTgt spid="6161"/>
                                        </p:tgtEl>
                                        <p:attrNameLst>
                                          <p:attrName>ppt_h</p:attrName>
                                        </p:attrNameLst>
                                      </p:cBhvr>
                                      <p:tavLst>
                                        <p:tav tm="0">
                                          <p:val>
                                            <p:strVal val="#ppt_h/10"/>
                                          </p:val>
                                        </p:tav>
                                        <p:tav tm="50000">
                                          <p:val>
                                            <p:strVal val="#ppt_h+.01"/>
                                          </p:val>
                                        </p:tav>
                                        <p:tav tm="100000">
                                          <p:val>
                                            <p:strVal val="#ppt_h"/>
                                          </p:val>
                                        </p:tav>
                                      </p:tavLst>
                                    </p:anim>
                                    <p:anim calcmode="lin" valueType="num">
                                      <p:cBhvr>
                                        <p:cTn id="63" dur="500" fill="hold"/>
                                        <p:tgtEl>
                                          <p:spTgt spid="6161"/>
                                        </p:tgtEl>
                                        <p:attrNameLst>
                                          <p:attrName>ppt_w</p:attrName>
                                        </p:attrNameLst>
                                      </p:cBhvr>
                                      <p:tavLst>
                                        <p:tav tm="0">
                                          <p:val>
                                            <p:strVal val="#ppt_w/10"/>
                                          </p:val>
                                        </p:tav>
                                        <p:tav tm="50000">
                                          <p:val>
                                            <p:strVal val="#ppt_w+.01"/>
                                          </p:val>
                                        </p:tav>
                                        <p:tav tm="100000">
                                          <p:val>
                                            <p:strVal val="#ppt_w"/>
                                          </p:val>
                                        </p:tav>
                                      </p:tavLst>
                                    </p:anim>
                                    <p:animEffect transition="in" filter="fade">
                                      <p:cBhvr>
                                        <p:cTn id="64" dur="500"/>
                                        <p:tgtEl>
                                          <p:spTgt spid="6161"/>
                                        </p:tgtEl>
                                      </p:cBhvr>
                                    </p:animEffect>
                                  </p:childTnLst>
                                </p:cTn>
                              </p:par>
                            </p:childTnLst>
                          </p:cTn>
                        </p:par>
                        <p:par>
                          <p:cTn id="65" fill="hold">
                            <p:stCondLst>
                              <p:cond delay="615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6162"/>
                                        </p:tgtEl>
                                        <p:attrNameLst>
                                          <p:attrName>style.visibility</p:attrName>
                                        </p:attrNameLst>
                                      </p:cBhvr>
                                      <p:to>
                                        <p:strVal val="visible"/>
                                      </p:to>
                                    </p:set>
                                    <p:anim calcmode="lin" valueType="num">
                                      <p:cBhvr>
                                        <p:cTn id="68" dur="500" fill="hold"/>
                                        <p:tgtEl>
                                          <p:spTgt spid="6162"/>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6162"/>
                                        </p:tgtEl>
                                        <p:attrNameLst>
                                          <p:attrName>ppt_y</p:attrName>
                                        </p:attrNameLst>
                                      </p:cBhvr>
                                      <p:tavLst>
                                        <p:tav tm="0">
                                          <p:val>
                                            <p:strVal val="#ppt_y"/>
                                          </p:val>
                                        </p:tav>
                                        <p:tav tm="100000">
                                          <p:val>
                                            <p:strVal val="#ppt_y"/>
                                          </p:val>
                                        </p:tav>
                                      </p:tavLst>
                                    </p:anim>
                                    <p:anim calcmode="lin" valueType="num">
                                      <p:cBhvr>
                                        <p:cTn id="70" dur="500" fill="hold"/>
                                        <p:tgtEl>
                                          <p:spTgt spid="6162"/>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6162"/>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p:tgtEl>
                                          <p:spTgt spid="6162"/>
                                        </p:tgtEl>
                                      </p:cBhvr>
                                    </p:animEffect>
                                  </p:childTnLst>
                                </p:cTn>
                              </p:par>
                            </p:childTnLst>
                          </p:cTn>
                        </p:par>
                        <p:par>
                          <p:cTn id="73" fill="hold">
                            <p:stCondLst>
                              <p:cond delay="7199"/>
                            </p:stCondLst>
                            <p:childTnLst>
                              <p:par>
                                <p:cTn id="74" presetID="18" presetClass="entr" presetSubtype="3" fill="hold" grpId="0" nodeType="afterEffect">
                                  <p:stCondLst>
                                    <p:cond delay="0"/>
                                  </p:stCondLst>
                                  <p:childTnLst>
                                    <p:set>
                                      <p:cBhvr>
                                        <p:cTn id="75" dur="1" fill="hold">
                                          <p:stCondLst>
                                            <p:cond delay="0"/>
                                          </p:stCondLst>
                                        </p:cTn>
                                        <p:tgtEl>
                                          <p:spTgt spid="6163"/>
                                        </p:tgtEl>
                                        <p:attrNameLst>
                                          <p:attrName>style.visibility</p:attrName>
                                        </p:attrNameLst>
                                      </p:cBhvr>
                                      <p:to>
                                        <p:strVal val="visible"/>
                                      </p:to>
                                    </p:set>
                                    <p:animEffect transition="in" filter="strips(upRight)">
                                      <p:cBhvr>
                                        <p:cTn id="76" dur="500"/>
                                        <p:tgtEl>
                                          <p:spTgt spid="6163"/>
                                        </p:tgtEl>
                                      </p:cBhvr>
                                    </p:animEffect>
                                  </p:childTnLst>
                                </p:cTn>
                              </p:par>
                            </p:childTnLst>
                          </p:cTn>
                        </p:par>
                        <p:par>
                          <p:cTn id="77" fill="hold">
                            <p:stCondLst>
                              <p:cond delay="7699"/>
                            </p:stCondLst>
                            <p:childTnLst>
                              <p:par>
                                <p:cTn id="78" presetID="17" presetClass="entr" presetSubtype="8" fill="hold" grpId="0" nodeType="afterEffect">
                                  <p:stCondLst>
                                    <p:cond delay="0"/>
                                  </p:stCondLst>
                                  <p:childTnLst>
                                    <p:set>
                                      <p:cBhvr>
                                        <p:cTn id="79" dur="1" fill="hold">
                                          <p:stCondLst>
                                            <p:cond delay="0"/>
                                          </p:stCondLst>
                                        </p:cTn>
                                        <p:tgtEl>
                                          <p:spTgt spid="6164"/>
                                        </p:tgtEl>
                                        <p:attrNameLst>
                                          <p:attrName>style.visibility</p:attrName>
                                        </p:attrNameLst>
                                      </p:cBhvr>
                                      <p:to>
                                        <p:strVal val="visible"/>
                                      </p:to>
                                    </p:set>
                                    <p:anim calcmode="lin" valueType="num">
                                      <p:cBhvr>
                                        <p:cTn id="80" dur="500" fill="hold"/>
                                        <p:tgtEl>
                                          <p:spTgt spid="6164"/>
                                        </p:tgtEl>
                                        <p:attrNameLst>
                                          <p:attrName>ppt_x</p:attrName>
                                        </p:attrNameLst>
                                      </p:cBhvr>
                                      <p:tavLst>
                                        <p:tav tm="0">
                                          <p:val>
                                            <p:strVal val="#ppt_x-#ppt_w/2"/>
                                          </p:val>
                                        </p:tav>
                                        <p:tav tm="100000">
                                          <p:val>
                                            <p:strVal val="#ppt_x"/>
                                          </p:val>
                                        </p:tav>
                                      </p:tavLst>
                                    </p:anim>
                                    <p:anim calcmode="lin" valueType="num">
                                      <p:cBhvr>
                                        <p:cTn id="81" dur="500" fill="hold"/>
                                        <p:tgtEl>
                                          <p:spTgt spid="6164"/>
                                        </p:tgtEl>
                                        <p:attrNameLst>
                                          <p:attrName>ppt_y</p:attrName>
                                        </p:attrNameLst>
                                      </p:cBhvr>
                                      <p:tavLst>
                                        <p:tav tm="0">
                                          <p:val>
                                            <p:strVal val="#ppt_y"/>
                                          </p:val>
                                        </p:tav>
                                        <p:tav tm="100000">
                                          <p:val>
                                            <p:strVal val="#ppt_y"/>
                                          </p:val>
                                        </p:tav>
                                      </p:tavLst>
                                    </p:anim>
                                    <p:anim calcmode="lin" valueType="num">
                                      <p:cBhvr>
                                        <p:cTn id="82" dur="500" fill="hold"/>
                                        <p:tgtEl>
                                          <p:spTgt spid="6164"/>
                                        </p:tgtEl>
                                        <p:attrNameLst>
                                          <p:attrName>ppt_w</p:attrName>
                                        </p:attrNameLst>
                                      </p:cBhvr>
                                      <p:tavLst>
                                        <p:tav tm="0">
                                          <p:val>
                                            <p:fltVal val="0"/>
                                          </p:val>
                                        </p:tav>
                                        <p:tav tm="100000">
                                          <p:val>
                                            <p:strVal val="#ppt_w"/>
                                          </p:val>
                                        </p:tav>
                                      </p:tavLst>
                                    </p:anim>
                                    <p:anim calcmode="lin" valueType="num">
                                      <p:cBhvr>
                                        <p:cTn id="83" dur="500" fill="hold"/>
                                        <p:tgtEl>
                                          <p:spTgt spid="6164"/>
                                        </p:tgtEl>
                                        <p:attrNameLst>
                                          <p:attrName>ppt_h</p:attrName>
                                        </p:attrNameLst>
                                      </p:cBhvr>
                                      <p:tavLst>
                                        <p:tav tm="0">
                                          <p:val>
                                            <p:strVal val="#ppt_h"/>
                                          </p:val>
                                        </p:tav>
                                        <p:tav tm="100000">
                                          <p:val>
                                            <p:strVal val="#ppt_h"/>
                                          </p:val>
                                        </p:tav>
                                      </p:tavLst>
                                    </p:anim>
                                  </p:childTnLst>
                                </p:cTn>
                              </p:par>
                            </p:childTnLst>
                          </p:cTn>
                        </p:par>
                        <p:par>
                          <p:cTn id="84" fill="hold">
                            <p:stCondLst>
                              <p:cond delay="8199"/>
                            </p:stCondLst>
                            <p:childTnLst>
                              <p:par>
                                <p:cTn id="85" presetID="2" presetClass="entr" presetSubtype="8" fill="hold" nodeType="afterEffect">
                                  <p:stCondLst>
                                    <p:cond delay="0"/>
                                  </p:stCondLst>
                                  <p:childTnLst>
                                    <p:set>
                                      <p:cBhvr>
                                        <p:cTn id="86" dur="1" fill="hold">
                                          <p:stCondLst>
                                            <p:cond delay="0"/>
                                          </p:stCondLst>
                                        </p:cTn>
                                        <p:tgtEl>
                                          <p:spTgt spid="6165"/>
                                        </p:tgtEl>
                                        <p:attrNameLst>
                                          <p:attrName>style.visibility</p:attrName>
                                        </p:attrNameLst>
                                      </p:cBhvr>
                                      <p:to>
                                        <p:strVal val="visible"/>
                                      </p:to>
                                    </p:set>
                                    <p:anim calcmode="lin" valueType="num">
                                      <p:cBhvr additive="base">
                                        <p:cTn id="87" dur="500" fill="hold"/>
                                        <p:tgtEl>
                                          <p:spTgt spid="6165"/>
                                        </p:tgtEl>
                                        <p:attrNameLst>
                                          <p:attrName>ppt_x</p:attrName>
                                        </p:attrNameLst>
                                      </p:cBhvr>
                                      <p:tavLst>
                                        <p:tav tm="0">
                                          <p:val>
                                            <p:strVal val="0-#ppt_w/2"/>
                                          </p:val>
                                        </p:tav>
                                        <p:tav tm="100000">
                                          <p:val>
                                            <p:strVal val="#ppt_x"/>
                                          </p:val>
                                        </p:tav>
                                      </p:tavLst>
                                    </p:anim>
                                    <p:anim calcmode="lin" valueType="num">
                                      <p:cBhvr additive="base">
                                        <p:cTn id="88" dur="500" fill="hold"/>
                                        <p:tgtEl>
                                          <p:spTgt spid="6165"/>
                                        </p:tgtEl>
                                        <p:attrNameLst>
                                          <p:attrName>ppt_y</p:attrName>
                                        </p:attrNameLst>
                                      </p:cBhvr>
                                      <p:tavLst>
                                        <p:tav tm="0">
                                          <p:val>
                                            <p:strVal val="#ppt_y"/>
                                          </p:val>
                                        </p:tav>
                                        <p:tav tm="100000">
                                          <p:val>
                                            <p:strVal val="#ppt_y"/>
                                          </p:val>
                                        </p:tav>
                                      </p:tavLst>
                                    </p:anim>
                                  </p:childTnLst>
                                </p:cTn>
                              </p:par>
                            </p:childTnLst>
                          </p:cTn>
                        </p:par>
                        <p:par>
                          <p:cTn id="89" fill="hold">
                            <p:stCondLst>
                              <p:cond delay="8699"/>
                            </p:stCondLst>
                            <p:childTnLst>
                              <p:par>
                                <p:cTn id="90" presetID="41" presetClass="entr" presetSubtype="0" fill="hold" grpId="0" nodeType="afterEffect">
                                  <p:stCondLst>
                                    <p:cond delay="0"/>
                                  </p:stCondLst>
                                  <p:iterate type="lt">
                                    <p:tmPct val="10000"/>
                                  </p:iterate>
                                  <p:childTnLst>
                                    <p:set>
                                      <p:cBhvr>
                                        <p:cTn id="91" dur="1" fill="hold">
                                          <p:stCondLst>
                                            <p:cond delay="0"/>
                                          </p:stCondLst>
                                        </p:cTn>
                                        <p:tgtEl>
                                          <p:spTgt spid="6166"/>
                                        </p:tgtEl>
                                        <p:attrNameLst>
                                          <p:attrName>style.visibility</p:attrName>
                                        </p:attrNameLst>
                                      </p:cBhvr>
                                      <p:to>
                                        <p:strVal val="visible"/>
                                      </p:to>
                                    </p:set>
                                    <p:anim calcmode="lin" valueType="num">
                                      <p:cBhvr>
                                        <p:cTn id="92" dur="500" fill="hold"/>
                                        <p:tgtEl>
                                          <p:spTgt spid="6166"/>
                                        </p:tgtEl>
                                        <p:attrNameLst>
                                          <p:attrName>ppt_x</p:attrName>
                                        </p:attrNameLst>
                                      </p:cBhvr>
                                      <p:tavLst>
                                        <p:tav tm="0">
                                          <p:val>
                                            <p:strVal val="#ppt_x"/>
                                          </p:val>
                                        </p:tav>
                                        <p:tav tm="50000">
                                          <p:val>
                                            <p:strVal val="#ppt_x+.1"/>
                                          </p:val>
                                        </p:tav>
                                        <p:tav tm="100000">
                                          <p:val>
                                            <p:strVal val="#ppt_x"/>
                                          </p:val>
                                        </p:tav>
                                      </p:tavLst>
                                    </p:anim>
                                    <p:anim calcmode="lin" valueType="num">
                                      <p:cBhvr>
                                        <p:cTn id="93" dur="500" fill="hold"/>
                                        <p:tgtEl>
                                          <p:spTgt spid="6166"/>
                                        </p:tgtEl>
                                        <p:attrNameLst>
                                          <p:attrName>ppt_y</p:attrName>
                                        </p:attrNameLst>
                                      </p:cBhvr>
                                      <p:tavLst>
                                        <p:tav tm="0">
                                          <p:val>
                                            <p:strVal val="#ppt_y"/>
                                          </p:val>
                                        </p:tav>
                                        <p:tav tm="100000">
                                          <p:val>
                                            <p:strVal val="#ppt_y"/>
                                          </p:val>
                                        </p:tav>
                                      </p:tavLst>
                                    </p:anim>
                                    <p:anim calcmode="lin" valueType="num">
                                      <p:cBhvr>
                                        <p:cTn id="94" dur="500" fill="hold"/>
                                        <p:tgtEl>
                                          <p:spTgt spid="6166"/>
                                        </p:tgtEl>
                                        <p:attrNameLst>
                                          <p:attrName>ppt_h</p:attrName>
                                        </p:attrNameLst>
                                      </p:cBhvr>
                                      <p:tavLst>
                                        <p:tav tm="0">
                                          <p:val>
                                            <p:strVal val="#ppt_h/10"/>
                                          </p:val>
                                        </p:tav>
                                        <p:tav tm="50000">
                                          <p:val>
                                            <p:strVal val="#ppt_h+.01"/>
                                          </p:val>
                                        </p:tav>
                                        <p:tav tm="100000">
                                          <p:val>
                                            <p:strVal val="#ppt_h"/>
                                          </p:val>
                                        </p:tav>
                                      </p:tavLst>
                                    </p:anim>
                                    <p:anim calcmode="lin" valueType="num">
                                      <p:cBhvr>
                                        <p:cTn id="95" dur="500" fill="hold"/>
                                        <p:tgtEl>
                                          <p:spTgt spid="6166"/>
                                        </p:tgtEl>
                                        <p:attrNameLst>
                                          <p:attrName>ppt_w</p:attrName>
                                        </p:attrNameLst>
                                      </p:cBhvr>
                                      <p:tavLst>
                                        <p:tav tm="0">
                                          <p:val>
                                            <p:strVal val="#ppt_w/10"/>
                                          </p:val>
                                        </p:tav>
                                        <p:tav tm="50000">
                                          <p:val>
                                            <p:strVal val="#ppt_w+.01"/>
                                          </p:val>
                                        </p:tav>
                                        <p:tav tm="100000">
                                          <p:val>
                                            <p:strVal val="#ppt_w"/>
                                          </p:val>
                                        </p:tav>
                                      </p:tavLst>
                                    </p:anim>
                                    <p:animEffect transition="in" filter="fade">
                                      <p:cBhvr>
                                        <p:cTn id="96" dur="500"/>
                                        <p:tgtEl>
                                          <p:spTgt spid="6166"/>
                                        </p:tgtEl>
                                      </p:cBhvr>
                                    </p:animEffect>
                                  </p:childTnLst>
                                </p:cTn>
                              </p:par>
                            </p:childTnLst>
                          </p:cTn>
                        </p:par>
                        <p:par>
                          <p:cTn id="97" fill="hold">
                            <p:stCondLst>
                              <p:cond delay="9500"/>
                            </p:stCondLst>
                            <p:childTnLst>
                              <p:par>
                                <p:cTn id="98" presetID="41" presetClass="entr" presetSubtype="0" fill="hold" grpId="0" nodeType="afterEffect">
                                  <p:stCondLst>
                                    <p:cond delay="0"/>
                                  </p:stCondLst>
                                  <p:iterate type="lt">
                                    <p:tmPct val="10000"/>
                                  </p:iterate>
                                  <p:childTnLst>
                                    <p:set>
                                      <p:cBhvr>
                                        <p:cTn id="99" dur="1" fill="hold">
                                          <p:stCondLst>
                                            <p:cond delay="0"/>
                                          </p:stCondLst>
                                        </p:cTn>
                                        <p:tgtEl>
                                          <p:spTgt spid="6167"/>
                                        </p:tgtEl>
                                        <p:attrNameLst>
                                          <p:attrName>style.visibility</p:attrName>
                                        </p:attrNameLst>
                                      </p:cBhvr>
                                      <p:to>
                                        <p:strVal val="visible"/>
                                      </p:to>
                                    </p:set>
                                    <p:anim calcmode="lin" valueType="num">
                                      <p:cBhvr>
                                        <p:cTn id="100" dur="500" fill="hold"/>
                                        <p:tgtEl>
                                          <p:spTgt spid="6167"/>
                                        </p:tgtEl>
                                        <p:attrNameLst>
                                          <p:attrName>ppt_x</p:attrName>
                                        </p:attrNameLst>
                                      </p:cBhvr>
                                      <p:tavLst>
                                        <p:tav tm="0">
                                          <p:val>
                                            <p:strVal val="#ppt_x"/>
                                          </p:val>
                                        </p:tav>
                                        <p:tav tm="50000">
                                          <p:val>
                                            <p:strVal val="#ppt_x+.1"/>
                                          </p:val>
                                        </p:tav>
                                        <p:tav tm="100000">
                                          <p:val>
                                            <p:strVal val="#ppt_x"/>
                                          </p:val>
                                        </p:tav>
                                      </p:tavLst>
                                    </p:anim>
                                    <p:anim calcmode="lin" valueType="num">
                                      <p:cBhvr>
                                        <p:cTn id="101" dur="500" fill="hold"/>
                                        <p:tgtEl>
                                          <p:spTgt spid="6167"/>
                                        </p:tgtEl>
                                        <p:attrNameLst>
                                          <p:attrName>ppt_y</p:attrName>
                                        </p:attrNameLst>
                                      </p:cBhvr>
                                      <p:tavLst>
                                        <p:tav tm="0">
                                          <p:val>
                                            <p:strVal val="#ppt_y"/>
                                          </p:val>
                                        </p:tav>
                                        <p:tav tm="100000">
                                          <p:val>
                                            <p:strVal val="#ppt_y"/>
                                          </p:val>
                                        </p:tav>
                                      </p:tavLst>
                                    </p:anim>
                                    <p:anim calcmode="lin" valueType="num">
                                      <p:cBhvr>
                                        <p:cTn id="102" dur="500" fill="hold"/>
                                        <p:tgtEl>
                                          <p:spTgt spid="6167"/>
                                        </p:tgtEl>
                                        <p:attrNameLst>
                                          <p:attrName>ppt_h</p:attrName>
                                        </p:attrNameLst>
                                      </p:cBhvr>
                                      <p:tavLst>
                                        <p:tav tm="0">
                                          <p:val>
                                            <p:strVal val="#ppt_h/10"/>
                                          </p:val>
                                        </p:tav>
                                        <p:tav tm="50000">
                                          <p:val>
                                            <p:strVal val="#ppt_h+.01"/>
                                          </p:val>
                                        </p:tav>
                                        <p:tav tm="100000">
                                          <p:val>
                                            <p:strVal val="#ppt_h"/>
                                          </p:val>
                                        </p:tav>
                                      </p:tavLst>
                                    </p:anim>
                                    <p:anim calcmode="lin" valueType="num">
                                      <p:cBhvr>
                                        <p:cTn id="103" dur="500" fill="hold"/>
                                        <p:tgtEl>
                                          <p:spTgt spid="6167"/>
                                        </p:tgtEl>
                                        <p:attrNameLst>
                                          <p:attrName>ppt_w</p:attrName>
                                        </p:attrNameLst>
                                      </p:cBhvr>
                                      <p:tavLst>
                                        <p:tav tm="0">
                                          <p:val>
                                            <p:strVal val="#ppt_w/10"/>
                                          </p:val>
                                        </p:tav>
                                        <p:tav tm="50000">
                                          <p:val>
                                            <p:strVal val="#ppt_w+.01"/>
                                          </p:val>
                                        </p:tav>
                                        <p:tav tm="100000">
                                          <p:val>
                                            <p:strVal val="#ppt_w"/>
                                          </p:val>
                                        </p:tav>
                                      </p:tavLst>
                                    </p:anim>
                                    <p:animEffect transition="in" filter="fade">
                                      <p:cBhvr>
                                        <p:cTn id="104" dur="500"/>
                                        <p:tgtEl>
                                          <p:spTgt spid="6167"/>
                                        </p:tgtEl>
                                      </p:cBhvr>
                                    </p:animEffect>
                                  </p:childTnLst>
                                </p:cTn>
                              </p:par>
                            </p:childTnLst>
                          </p:cTn>
                        </p:par>
                        <p:par>
                          <p:cTn id="105" fill="hold">
                            <p:stCondLst>
                              <p:cond delay="10550"/>
                            </p:stCondLst>
                            <p:childTnLst>
                              <p:par>
                                <p:cTn id="106" presetID="18" presetClass="entr" presetSubtype="3" fill="hold" grpId="0" nodeType="afterEffect">
                                  <p:stCondLst>
                                    <p:cond delay="0"/>
                                  </p:stCondLst>
                                  <p:childTnLst>
                                    <p:set>
                                      <p:cBhvr>
                                        <p:cTn id="107" dur="1" fill="hold">
                                          <p:stCondLst>
                                            <p:cond delay="0"/>
                                          </p:stCondLst>
                                        </p:cTn>
                                        <p:tgtEl>
                                          <p:spTgt spid="6168"/>
                                        </p:tgtEl>
                                        <p:attrNameLst>
                                          <p:attrName>style.visibility</p:attrName>
                                        </p:attrNameLst>
                                      </p:cBhvr>
                                      <p:to>
                                        <p:strVal val="visible"/>
                                      </p:to>
                                    </p:set>
                                    <p:animEffect transition="in" filter="strips(upRight)">
                                      <p:cBhvr>
                                        <p:cTn id="108" dur="500"/>
                                        <p:tgtEl>
                                          <p:spTgt spid="6168"/>
                                        </p:tgtEl>
                                      </p:cBhvr>
                                    </p:animEffect>
                                  </p:childTnLst>
                                </p:cTn>
                              </p:par>
                            </p:childTnLst>
                          </p:cTn>
                        </p:par>
                        <p:par>
                          <p:cTn id="109" fill="hold">
                            <p:stCondLst>
                              <p:cond delay="11050"/>
                            </p:stCondLst>
                            <p:childTnLst>
                              <p:par>
                                <p:cTn id="110" presetID="17" presetClass="entr" presetSubtype="8" fill="hold" grpId="0" nodeType="afterEffect">
                                  <p:stCondLst>
                                    <p:cond delay="0"/>
                                  </p:stCondLst>
                                  <p:childTnLst>
                                    <p:set>
                                      <p:cBhvr>
                                        <p:cTn id="111" dur="1" fill="hold">
                                          <p:stCondLst>
                                            <p:cond delay="0"/>
                                          </p:stCondLst>
                                        </p:cTn>
                                        <p:tgtEl>
                                          <p:spTgt spid="6169"/>
                                        </p:tgtEl>
                                        <p:attrNameLst>
                                          <p:attrName>style.visibility</p:attrName>
                                        </p:attrNameLst>
                                      </p:cBhvr>
                                      <p:to>
                                        <p:strVal val="visible"/>
                                      </p:to>
                                    </p:set>
                                    <p:anim calcmode="lin" valueType="num">
                                      <p:cBhvr>
                                        <p:cTn id="112" dur="500" fill="hold"/>
                                        <p:tgtEl>
                                          <p:spTgt spid="6169"/>
                                        </p:tgtEl>
                                        <p:attrNameLst>
                                          <p:attrName>ppt_x</p:attrName>
                                        </p:attrNameLst>
                                      </p:cBhvr>
                                      <p:tavLst>
                                        <p:tav tm="0">
                                          <p:val>
                                            <p:strVal val="#ppt_x-#ppt_w/2"/>
                                          </p:val>
                                        </p:tav>
                                        <p:tav tm="100000">
                                          <p:val>
                                            <p:strVal val="#ppt_x"/>
                                          </p:val>
                                        </p:tav>
                                      </p:tavLst>
                                    </p:anim>
                                    <p:anim calcmode="lin" valueType="num">
                                      <p:cBhvr>
                                        <p:cTn id="113" dur="500" fill="hold"/>
                                        <p:tgtEl>
                                          <p:spTgt spid="6169"/>
                                        </p:tgtEl>
                                        <p:attrNameLst>
                                          <p:attrName>ppt_y</p:attrName>
                                        </p:attrNameLst>
                                      </p:cBhvr>
                                      <p:tavLst>
                                        <p:tav tm="0">
                                          <p:val>
                                            <p:strVal val="#ppt_y"/>
                                          </p:val>
                                        </p:tav>
                                        <p:tav tm="100000">
                                          <p:val>
                                            <p:strVal val="#ppt_y"/>
                                          </p:val>
                                        </p:tav>
                                      </p:tavLst>
                                    </p:anim>
                                    <p:anim calcmode="lin" valueType="num">
                                      <p:cBhvr>
                                        <p:cTn id="114" dur="500" fill="hold"/>
                                        <p:tgtEl>
                                          <p:spTgt spid="6169"/>
                                        </p:tgtEl>
                                        <p:attrNameLst>
                                          <p:attrName>ppt_w</p:attrName>
                                        </p:attrNameLst>
                                      </p:cBhvr>
                                      <p:tavLst>
                                        <p:tav tm="0">
                                          <p:val>
                                            <p:fltVal val="0"/>
                                          </p:val>
                                        </p:tav>
                                        <p:tav tm="100000">
                                          <p:val>
                                            <p:strVal val="#ppt_w"/>
                                          </p:val>
                                        </p:tav>
                                      </p:tavLst>
                                    </p:anim>
                                    <p:anim calcmode="lin" valueType="num">
                                      <p:cBhvr>
                                        <p:cTn id="115" dur="500" fill="hold"/>
                                        <p:tgtEl>
                                          <p:spTgt spid="6169"/>
                                        </p:tgtEl>
                                        <p:attrNameLst>
                                          <p:attrName>ppt_h</p:attrName>
                                        </p:attrNameLst>
                                      </p:cBhvr>
                                      <p:tavLst>
                                        <p:tav tm="0">
                                          <p:val>
                                            <p:strVal val="#ppt_h"/>
                                          </p:val>
                                        </p:tav>
                                        <p:tav tm="100000">
                                          <p:val>
                                            <p:strVal val="#ppt_h"/>
                                          </p:val>
                                        </p:tav>
                                      </p:tavLst>
                                    </p:anim>
                                  </p:childTnLst>
                                </p:cTn>
                              </p:par>
                            </p:childTnLst>
                          </p:cTn>
                        </p:par>
                        <p:par>
                          <p:cTn id="116" fill="hold">
                            <p:stCondLst>
                              <p:cond delay="11550"/>
                            </p:stCondLst>
                            <p:childTnLst>
                              <p:par>
                                <p:cTn id="117" presetID="2" presetClass="entr" presetSubtype="8" fill="hold" nodeType="afterEffect">
                                  <p:stCondLst>
                                    <p:cond delay="0"/>
                                  </p:stCondLst>
                                  <p:childTnLst>
                                    <p:set>
                                      <p:cBhvr>
                                        <p:cTn id="118" dur="1" fill="hold">
                                          <p:stCondLst>
                                            <p:cond delay="0"/>
                                          </p:stCondLst>
                                        </p:cTn>
                                        <p:tgtEl>
                                          <p:spTgt spid="6170"/>
                                        </p:tgtEl>
                                        <p:attrNameLst>
                                          <p:attrName>style.visibility</p:attrName>
                                        </p:attrNameLst>
                                      </p:cBhvr>
                                      <p:to>
                                        <p:strVal val="visible"/>
                                      </p:to>
                                    </p:set>
                                    <p:anim calcmode="lin" valueType="num">
                                      <p:cBhvr additive="base">
                                        <p:cTn id="119" dur="500" fill="hold"/>
                                        <p:tgtEl>
                                          <p:spTgt spid="6170"/>
                                        </p:tgtEl>
                                        <p:attrNameLst>
                                          <p:attrName>ppt_x</p:attrName>
                                        </p:attrNameLst>
                                      </p:cBhvr>
                                      <p:tavLst>
                                        <p:tav tm="0">
                                          <p:val>
                                            <p:strVal val="0-#ppt_w/2"/>
                                          </p:val>
                                        </p:tav>
                                        <p:tav tm="100000">
                                          <p:val>
                                            <p:strVal val="#ppt_x"/>
                                          </p:val>
                                        </p:tav>
                                      </p:tavLst>
                                    </p:anim>
                                    <p:anim calcmode="lin" valueType="num">
                                      <p:cBhvr additive="base">
                                        <p:cTn id="120" dur="500" fill="hold"/>
                                        <p:tgtEl>
                                          <p:spTgt spid="6170"/>
                                        </p:tgtEl>
                                        <p:attrNameLst>
                                          <p:attrName>ppt_y</p:attrName>
                                        </p:attrNameLst>
                                      </p:cBhvr>
                                      <p:tavLst>
                                        <p:tav tm="0">
                                          <p:val>
                                            <p:strVal val="#ppt_y"/>
                                          </p:val>
                                        </p:tav>
                                        <p:tav tm="100000">
                                          <p:val>
                                            <p:strVal val="#ppt_y"/>
                                          </p:val>
                                        </p:tav>
                                      </p:tavLst>
                                    </p:anim>
                                  </p:childTnLst>
                                </p:cTn>
                              </p:par>
                            </p:childTnLst>
                          </p:cTn>
                        </p:par>
                        <p:par>
                          <p:cTn id="121" fill="hold">
                            <p:stCondLst>
                              <p:cond delay="12050"/>
                            </p:stCondLst>
                            <p:childTnLst>
                              <p:par>
                                <p:cTn id="122" presetID="41" presetClass="entr" presetSubtype="0" fill="hold" grpId="0" nodeType="afterEffect">
                                  <p:stCondLst>
                                    <p:cond delay="0"/>
                                  </p:stCondLst>
                                  <p:iterate type="lt">
                                    <p:tmPct val="10000"/>
                                  </p:iterate>
                                  <p:childTnLst>
                                    <p:set>
                                      <p:cBhvr>
                                        <p:cTn id="123" dur="1" fill="hold">
                                          <p:stCondLst>
                                            <p:cond delay="0"/>
                                          </p:stCondLst>
                                        </p:cTn>
                                        <p:tgtEl>
                                          <p:spTgt spid="6171"/>
                                        </p:tgtEl>
                                        <p:attrNameLst>
                                          <p:attrName>style.visibility</p:attrName>
                                        </p:attrNameLst>
                                      </p:cBhvr>
                                      <p:to>
                                        <p:strVal val="visible"/>
                                      </p:to>
                                    </p:set>
                                    <p:anim calcmode="lin" valueType="num">
                                      <p:cBhvr>
                                        <p:cTn id="124" dur="500" fill="hold"/>
                                        <p:tgtEl>
                                          <p:spTgt spid="6171"/>
                                        </p:tgtEl>
                                        <p:attrNameLst>
                                          <p:attrName>ppt_x</p:attrName>
                                        </p:attrNameLst>
                                      </p:cBhvr>
                                      <p:tavLst>
                                        <p:tav tm="0">
                                          <p:val>
                                            <p:strVal val="#ppt_x"/>
                                          </p:val>
                                        </p:tav>
                                        <p:tav tm="50000">
                                          <p:val>
                                            <p:strVal val="#ppt_x+.1"/>
                                          </p:val>
                                        </p:tav>
                                        <p:tav tm="100000">
                                          <p:val>
                                            <p:strVal val="#ppt_x"/>
                                          </p:val>
                                        </p:tav>
                                      </p:tavLst>
                                    </p:anim>
                                    <p:anim calcmode="lin" valueType="num">
                                      <p:cBhvr>
                                        <p:cTn id="125" dur="500" fill="hold"/>
                                        <p:tgtEl>
                                          <p:spTgt spid="6171"/>
                                        </p:tgtEl>
                                        <p:attrNameLst>
                                          <p:attrName>ppt_y</p:attrName>
                                        </p:attrNameLst>
                                      </p:cBhvr>
                                      <p:tavLst>
                                        <p:tav tm="0">
                                          <p:val>
                                            <p:strVal val="#ppt_y"/>
                                          </p:val>
                                        </p:tav>
                                        <p:tav tm="100000">
                                          <p:val>
                                            <p:strVal val="#ppt_y"/>
                                          </p:val>
                                        </p:tav>
                                      </p:tavLst>
                                    </p:anim>
                                    <p:anim calcmode="lin" valueType="num">
                                      <p:cBhvr>
                                        <p:cTn id="126" dur="500" fill="hold"/>
                                        <p:tgtEl>
                                          <p:spTgt spid="6171"/>
                                        </p:tgtEl>
                                        <p:attrNameLst>
                                          <p:attrName>ppt_h</p:attrName>
                                        </p:attrNameLst>
                                      </p:cBhvr>
                                      <p:tavLst>
                                        <p:tav tm="0">
                                          <p:val>
                                            <p:strVal val="#ppt_h/10"/>
                                          </p:val>
                                        </p:tav>
                                        <p:tav tm="50000">
                                          <p:val>
                                            <p:strVal val="#ppt_h+.01"/>
                                          </p:val>
                                        </p:tav>
                                        <p:tav tm="100000">
                                          <p:val>
                                            <p:strVal val="#ppt_h"/>
                                          </p:val>
                                        </p:tav>
                                      </p:tavLst>
                                    </p:anim>
                                    <p:anim calcmode="lin" valueType="num">
                                      <p:cBhvr>
                                        <p:cTn id="127" dur="500" fill="hold"/>
                                        <p:tgtEl>
                                          <p:spTgt spid="6171"/>
                                        </p:tgtEl>
                                        <p:attrNameLst>
                                          <p:attrName>ppt_w</p:attrName>
                                        </p:attrNameLst>
                                      </p:cBhvr>
                                      <p:tavLst>
                                        <p:tav tm="0">
                                          <p:val>
                                            <p:strVal val="#ppt_w/10"/>
                                          </p:val>
                                        </p:tav>
                                        <p:tav tm="50000">
                                          <p:val>
                                            <p:strVal val="#ppt_w+.01"/>
                                          </p:val>
                                        </p:tav>
                                        <p:tav tm="100000">
                                          <p:val>
                                            <p:strVal val="#ppt_w"/>
                                          </p:val>
                                        </p:tav>
                                      </p:tavLst>
                                    </p:anim>
                                    <p:animEffect transition="in" filter="fade">
                                      <p:cBhvr>
                                        <p:cTn id="128" dur="500"/>
                                        <p:tgtEl>
                                          <p:spTgt spid="6171"/>
                                        </p:tgtEl>
                                      </p:cBhvr>
                                    </p:animEffect>
                                  </p:childTnLst>
                                </p:cTn>
                              </p:par>
                            </p:childTnLst>
                          </p:cTn>
                        </p:par>
                        <p:par>
                          <p:cTn id="129" fill="hold">
                            <p:stCondLst>
                              <p:cond delay="12850"/>
                            </p:stCondLst>
                            <p:childTnLst>
                              <p:par>
                                <p:cTn id="130" presetID="41" presetClass="entr" presetSubtype="0" fill="hold" grpId="0" nodeType="afterEffect">
                                  <p:stCondLst>
                                    <p:cond delay="0"/>
                                  </p:stCondLst>
                                  <p:iterate type="lt">
                                    <p:tmPct val="10000"/>
                                  </p:iterate>
                                  <p:childTnLst>
                                    <p:set>
                                      <p:cBhvr>
                                        <p:cTn id="131" dur="1" fill="hold">
                                          <p:stCondLst>
                                            <p:cond delay="0"/>
                                          </p:stCondLst>
                                        </p:cTn>
                                        <p:tgtEl>
                                          <p:spTgt spid="6172"/>
                                        </p:tgtEl>
                                        <p:attrNameLst>
                                          <p:attrName>style.visibility</p:attrName>
                                        </p:attrNameLst>
                                      </p:cBhvr>
                                      <p:to>
                                        <p:strVal val="visible"/>
                                      </p:to>
                                    </p:set>
                                    <p:anim calcmode="lin" valueType="num">
                                      <p:cBhvr>
                                        <p:cTn id="132" dur="500" fill="hold"/>
                                        <p:tgtEl>
                                          <p:spTgt spid="6172"/>
                                        </p:tgtEl>
                                        <p:attrNameLst>
                                          <p:attrName>ppt_x</p:attrName>
                                        </p:attrNameLst>
                                      </p:cBhvr>
                                      <p:tavLst>
                                        <p:tav tm="0">
                                          <p:val>
                                            <p:strVal val="#ppt_x"/>
                                          </p:val>
                                        </p:tav>
                                        <p:tav tm="50000">
                                          <p:val>
                                            <p:strVal val="#ppt_x+.1"/>
                                          </p:val>
                                        </p:tav>
                                        <p:tav tm="100000">
                                          <p:val>
                                            <p:strVal val="#ppt_x"/>
                                          </p:val>
                                        </p:tav>
                                      </p:tavLst>
                                    </p:anim>
                                    <p:anim calcmode="lin" valueType="num">
                                      <p:cBhvr>
                                        <p:cTn id="133" dur="500" fill="hold"/>
                                        <p:tgtEl>
                                          <p:spTgt spid="6172"/>
                                        </p:tgtEl>
                                        <p:attrNameLst>
                                          <p:attrName>ppt_y</p:attrName>
                                        </p:attrNameLst>
                                      </p:cBhvr>
                                      <p:tavLst>
                                        <p:tav tm="0">
                                          <p:val>
                                            <p:strVal val="#ppt_y"/>
                                          </p:val>
                                        </p:tav>
                                        <p:tav tm="100000">
                                          <p:val>
                                            <p:strVal val="#ppt_y"/>
                                          </p:val>
                                        </p:tav>
                                      </p:tavLst>
                                    </p:anim>
                                    <p:anim calcmode="lin" valueType="num">
                                      <p:cBhvr>
                                        <p:cTn id="134" dur="500" fill="hold"/>
                                        <p:tgtEl>
                                          <p:spTgt spid="6172"/>
                                        </p:tgtEl>
                                        <p:attrNameLst>
                                          <p:attrName>ppt_h</p:attrName>
                                        </p:attrNameLst>
                                      </p:cBhvr>
                                      <p:tavLst>
                                        <p:tav tm="0">
                                          <p:val>
                                            <p:strVal val="#ppt_h/10"/>
                                          </p:val>
                                        </p:tav>
                                        <p:tav tm="50000">
                                          <p:val>
                                            <p:strVal val="#ppt_h+.01"/>
                                          </p:val>
                                        </p:tav>
                                        <p:tav tm="100000">
                                          <p:val>
                                            <p:strVal val="#ppt_h"/>
                                          </p:val>
                                        </p:tav>
                                      </p:tavLst>
                                    </p:anim>
                                    <p:anim calcmode="lin" valueType="num">
                                      <p:cBhvr>
                                        <p:cTn id="135" dur="500" fill="hold"/>
                                        <p:tgtEl>
                                          <p:spTgt spid="6172"/>
                                        </p:tgtEl>
                                        <p:attrNameLst>
                                          <p:attrName>ppt_w</p:attrName>
                                        </p:attrNameLst>
                                      </p:cBhvr>
                                      <p:tavLst>
                                        <p:tav tm="0">
                                          <p:val>
                                            <p:strVal val="#ppt_w/10"/>
                                          </p:val>
                                        </p:tav>
                                        <p:tav tm="50000">
                                          <p:val>
                                            <p:strVal val="#ppt_w+.01"/>
                                          </p:val>
                                        </p:tav>
                                        <p:tav tm="100000">
                                          <p:val>
                                            <p:strVal val="#ppt_w"/>
                                          </p:val>
                                        </p:tav>
                                      </p:tavLst>
                                    </p:anim>
                                    <p:animEffect transition="in" filter="fade">
                                      <p:cBhvr>
                                        <p:cTn id="136" dur="500"/>
                                        <p:tgtEl>
                                          <p:spTgt spid="6172"/>
                                        </p:tgtEl>
                                      </p:cBhvr>
                                    </p:animEffect>
                                  </p:childTnLst>
                                </p:cTn>
                              </p:par>
                            </p:childTnLst>
                          </p:cTn>
                        </p:par>
                        <p:par>
                          <p:cTn id="137" fill="hold">
                            <p:stCondLst>
                              <p:cond delay="13900"/>
                            </p:stCondLst>
                            <p:childTnLst>
                              <p:par>
                                <p:cTn id="138" presetID="18" presetClass="entr" presetSubtype="3" fill="hold" grpId="0" nodeType="afterEffect">
                                  <p:stCondLst>
                                    <p:cond delay="0"/>
                                  </p:stCondLst>
                                  <p:childTnLst>
                                    <p:set>
                                      <p:cBhvr>
                                        <p:cTn id="139" dur="1" fill="hold">
                                          <p:stCondLst>
                                            <p:cond delay="0"/>
                                          </p:stCondLst>
                                        </p:cTn>
                                        <p:tgtEl>
                                          <p:spTgt spid="6173"/>
                                        </p:tgtEl>
                                        <p:attrNameLst>
                                          <p:attrName>style.visibility</p:attrName>
                                        </p:attrNameLst>
                                      </p:cBhvr>
                                      <p:to>
                                        <p:strVal val="visible"/>
                                      </p:to>
                                    </p:set>
                                    <p:animEffect transition="in" filter="strips(upRight)">
                                      <p:cBhvr>
                                        <p:cTn id="140" dur="500"/>
                                        <p:tgtEl>
                                          <p:spTgt spid="6173"/>
                                        </p:tgtEl>
                                      </p:cBhvr>
                                    </p:animEffect>
                                  </p:childTnLst>
                                </p:cTn>
                              </p:par>
                            </p:childTnLst>
                          </p:cTn>
                        </p:par>
                        <p:par>
                          <p:cTn id="141" fill="hold">
                            <p:stCondLst>
                              <p:cond delay="14400"/>
                            </p:stCondLst>
                            <p:childTnLst>
                              <p:par>
                                <p:cTn id="142" presetID="17" presetClass="entr" presetSubtype="8" fill="hold" grpId="0" nodeType="afterEffect">
                                  <p:stCondLst>
                                    <p:cond delay="0"/>
                                  </p:stCondLst>
                                  <p:childTnLst>
                                    <p:set>
                                      <p:cBhvr>
                                        <p:cTn id="143" dur="1" fill="hold">
                                          <p:stCondLst>
                                            <p:cond delay="0"/>
                                          </p:stCondLst>
                                        </p:cTn>
                                        <p:tgtEl>
                                          <p:spTgt spid="6174"/>
                                        </p:tgtEl>
                                        <p:attrNameLst>
                                          <p:attrName>style.visibility</p:attrName>
                                        </p:attrNameLst>
                                      </p:cBhvr>
                                      <p:to>
                                        <p:strVal val="visible"/>
                                      </p:to>
                                    </p:set>
                                    <p:anim calcmode="lin" valueType="num">
                                      <p:cBhvr>
                                        <p:cTn id="144" dur="500" fill="hold"/>
                                        <p:tgtEl>
                                          <p:spTgt spid="6174"/>
                                        </p:tgtEl>
                                        <p:attrNameLst>
                                          <p:attrName>ppt_x</p:attrName>
                                        </p:attrNameLst>
                                      </p:cBhvr>
                                      <p:tavLst>
                                        <p:tav tm="0">
                                          <p:val>
                                            <p:strVal val="#ppt_x-#ppt_w/2"/>
                                          </p:val>
                                        </p:tav>
                                        <p:tav tm="100000">
                                          <p:val>
                                            <p:strVal val="#ppt_x"/>
                                          </p:val>
                                        </p:tav>
                                      </p:tavLst>
                                    </p:anim>
                                    <p:anim calcmode="lin" valueType="num">
                                      <p:cBhvr>
                                        <p:cTn id="145" dur="500" fill="hold"/>
                                        <p:tgtEl>
                                          <p:spTgt spid="6174"/>
                                        </p:tgtEl>
                                        <p:attrNameLst>
                                          <p:attrName>ppt_y</p:attrName>
                                        </p:attrNameLst>
                                      </p:cBhvr>
                                      <p:tavLst>
                                        <p:tav tm="0">
                                          <p:val>
                                            <p:strVal val="#ppt_y"/>
                                          </p:val>
                                        </p:tav>
                                        <p:tav tm="100000">
                                          <p:val>
                                            <p:strVal val="#ppt_y"/>
                                          </p:val>
                                        </p:tav>
                                      </p:tavLst>
                                    </p:anim>
                                    <p:anim calcmode="lin" valueType="num">
                                      <p:cBhvr>
                                        <p:cTn id="146" dur="500" fill="hold"/>
                                        <p:tgtEl>
                                          <p:spTgt spid="6174"/>
                                        </p:tgtEl>
                                        <p:attrNameLst>
                                          <p:attrName>ppt_w</p:attrName>
                                        </p:attrNameLst>
                                      </p:cBhvr>
                                      <p:tavLst>
                                        <p:tav tm="0">
                                          <p:val>
                                            <p:fltVal val="0"/>
                                          </p:val>
                                        </p:tav>
                                        <p:tav tm="100000">
                                          <p:val>
                                            <p:strVal val="#ppt_w"/>
                                          </p:val>
                                        </p:tav>
                                      </p:tavLst>
                                    </p:anim>
                                    <p:anim calcmode="lin" valueType="num">
                                      <p:cBhvr>
                                        <p:cTn id="147" dur="500" fill="hold"/>
                                        <p:tgtEl>
                                          <p:spTgt spid="6174"/>
                                        </p:tgtEl>
                                        <p:attrNameLst>
                                          <p:attrName>ppt_h</p:attrName>
                                        </p:attrNameLst>
                                      </p:cBhvr>
                                      <p:tavLst>
                                        <p:tav tm="0">
                                          <p:val>
                                            <p:strVal val="#ppt_h"/>
                                          </p:val>
                                        </p:tav>
                                        <p:tav tm="100000">
                                          <p:val>
                                            <p:strVal val="#ppt_h"/>
                                          </p:val>
                                        </p:tav>
                                      </p:tavLst>
                                    </p:anim>
                                  </p:childTnLst>
                                </p:cTn>
                              </p:par>
                            </p:childTnLst>
                          </p:cTn>
                        </p:par>
                        <p:par>
                          <p:cTn id="148" fill="hold">
                            <p:stCondLst>
                              <p:cond delay="14900"/>
                            </p:stCondLst>
                            <p:childTnLst>
                              <p:par>
                                <p:cTn id="149" presetID="2" presetClass="entr" presetSubtype="8" fill="hold" nodeType="afterEffect">
                                  <p:stCondLst>
                                    <p:cond delay="0"/>
                                  </p:stCondLst>
                                  <p:childTnLst>
                                    <p:set>
                                      <p:cBhvr>
                                        <p:cTn id="150" dur="1" fill="hold">
                                          <p:stCondLst>
                                            <p:cond delay="0"/>
                                          </p:stCondLst>
                                        </p:cTn>
                                        <p:tgtEl>
                                          <p:spTgt spid="6175"/>
                                        </p:tgtEl>
                                        <p:attrNameLst>
                                          <p:attrName>style.visibility</p:attrName>
                                        </p:attrNameLst>
                                      </p:cBhvr>
                                      <p:to>
                                        <p:strVal val="visible"/>
                                      </p:to>
                                    </p:set>
                                    <p:anim calcmode="lin" valueType="num">
                                      <p:cBhvr additive="base">
                                        <p:cTn id="151" dur="500" fill="hold"/>
                                        <p:tgtEl>
                                          <p:spTgt spid="6175"/>
                                        </p:tgtEl>
                                        <p:attrNameLst>
                                          <p:attrName>ppt_x</p:attrName>
                                        </p:attrNameLst>
                                      </p:cBhvr>
                                      <p:tavLst>
                                        <p:tav tm="0">
                                          <p:val>
                                            <p:strVal val="0-#ppt_w/2"/>
                                          </p:val>
                                        </p:tav>
                                        <p:tav tm="100000">
                                          <p:val>
                                            <p:strVal val="#ppt_x"/>
                                          </p:val>
                                        </p:tav>
                                      </p:tavLst>
                                    </p:anim>
                                    <p:anim calcmode="lin" valueType="num">
                                      <p:cBhvr additive="base">
                                        <p:cTn id="152" dur="500" fill="hold"/>
                                        <p:tgtEl>
                                          <p:spTgt spid="6175"/>
                                        </p:tgtEl>
                                        <p:attrNameLst>
                                          <p:attrName>ppt_y</p:attrName>
                                        </p:attrNameLst>
                                      </p:cBhvr>
                                      <p:tavLst>
                                        <p:tav tm="0">
                                          <p:val>
                                            <p:strVal val="#ppt_y"/>
                                          </p:val>
                                        </p:tav>
                                        <p:tav tm="100000">
                                          <p:val>
                                            <p:strVal val="#ppt_y"/>
                                          </p:val>
                                        </p:tav>
                                      </p:tavLst>
                                    </p:anim>
                                  </p:childTnLst>
                                </p:cTn>
                              </p:par>
                            </p:childTnLst>
                          </p:cTn>
                        </p:par>
                        <p:par>
                          <p:cTn id="153" fill="hold">
                            <p:stCondLst>
                              <p:cond delay="15400"/>
                            </p:stCondLst>
                            <p:childTnLst>
                              <p:par>
                                <p:cTn id="154" presetID="41" presetClass="entr" presetSubtype="0" fill="hold" grpId="0" nodeType="afterEffect">
                                  <p:stCondLst>
                                    <p:cond delay="0"/>
                                  </p:stCondLst>
                                  <p:iterate type="lt">
                                    <p:tmPct val="10000"/>
                                  </p:iterate>
                                  <p:childTnLst>
                                    <p:set>
                                      <p:cBhvr>
                                        <p:cTn id="155" dur="1" fill="hold">
                                          <p:stCondLst>
                                            <p:cond delay="0"/>
                                          </p:stCondLst>
                                        </p:cTn>
                                        <p:tgtEl>
                                          <p:spTgt spid="6176"/>
                                        </p:tgtEl>
                                        <p:attrNameLst>
                                          <p:attrName>style.visibility</p:attrName>
                                        </p:attrNameLst>
                                      </p:cBhvr>
                                      <p:to>
                                        <p:strVal val="visible"/>
                                      </p:to>
                                    </p:set>
                                    <p:anim calcmode="lin" valueType="num">
                                      <p:cBhvr>
                                        <p:cTn id="156" dur="500" fill="hold"/>
                                        <p:tgtEl>
                                          <p:spTgt spid="6176"/>
                                        </p:tgtEl>
                                        <p:attrNameLst>
                                          <p:attrName>ppt_x</p:attrName>
                                        </p:attrNameLst>
                                      </p:cBhvr>
                                      <p:tavLst>
                                        <p:tav tm="0">
                                          <p:val>
                                            <p:strVal val="#ppt_x"/>
                                          </p:val>
                                        </p:tav>
                                        <p:tav tm="50000">
                                          <p:val>
                                            <p:strVal val="#ppt_x+.1"/>
                                          </p:val>
                                        </p:tav>
                                        <p:tav tm="100000">
                                          <p:val>
                                            <p:strVal val="#ppt_x"/>
                                          </p:val>
                                        </p:tav>
                                      </p:tavLst>
                                    </p:anim>
                                    <p:anim calcmode="lin" valueType="num">
                                      <p:cBhvr>
                                        <p:cTn id="157" dur="500" fill="hold"/>
                                        <p:tgtEl>
                                          <p:spTgt spid="6176"/>
                                        </p:tgtEl>
                                        <p:attrNameLst>
                                          <p:attrName>ppt_y</p:attrName>
                                        </p:attrNameLst>
                                      </p:cBhvr>
                                      <p:tavLst>
                                        <p:tav tm="0">
                                          <p:val>
                                            <p:strVal val="#ppt_y"/>
                                          </p:val>
                                        </p:tav>
                                        <p:tav tm="100000">
                                          <p:val>
                                            <p:strVal val="#ppt_y"/>
                                          </p:val>
                                        </p:tav>
                                      </p:tavLst>
                                    </p:anim>
                                    <p:anim calcmode="lin" valueType="num">
                                      <p:cBhvr>
                                        <p:cTn id="158" dur="500" fill="hold"/>
                                        <p:tgtEl>
                                          <p:spTgt spid="6176"/>
                                        </p:tgtEl>
                                        <p:attrNameLst>
                                          <p:attrName>ppt_h</p:attrName>
                                        </p:attrNameLst>
                                      </p:cBhvr>
                                      <p:tavLst>
                                        <p:tav tm="0">
                                          <p:val>
                                            <p:strVal val="#ppt_h/10"/>
                                          </p:val>
                                        </p:tav>
                                        <p:tav tm="50000">
                                          <p:val>
                                            <p:strVal val="#ppt_h+.01"/>
                                          </p:val>
                                        </p:tav>
                                        <p:tav tm="100000">
                                          <p:val>
                                            <p:strVal val="#ppt_h"/>
                                          </p:val>
                                        </p:tav>
                                      </p:tavLst>
                                    </p:anim>
                                    <p:anim calcmode="lin" valueType="num">
                                      <p:cBhvr>
                                        <p:cTn id="159" dur="500" fill="hold"/>
                                        <p:tgtEl>
                                          <p:spTgt spid="6176"/>
                                        </p:tgtEl>
                                        <p:attrNameLst>
                                          <p:attrName>ppt_w</p:attrName>
                                        </p:attrNameLst>
                                      </p:cBhvr>
                                      <p:tavLst>
                                        <p:tav tm="0">
                                          <p:val>
                                            <p:strVal val="#ppt_w/10"/>
                                          </p:val>
                                        </p:tav>
                                        <p:tav tm="50000">
                                          <p:val>
                                            <p:strVal val="#ppt_w+.01"/>
                                          </p:val>
                                        </p:tav>
                                        <p:tav tm="100000">
                                          <p:val>
                                            <p:strVal val="#ppt_w"/>
                                          </p:val>
                                        </p:tav>
                                      </p:tavLst>
                                    </p:anim>
                                    <p:animEffect transition="in" filter="fade">
                                      <p:cBhvr>
                                        <p:cTn id="160" dur="500"/>
                                        <p:tgtEl>
                                          <p:spTgt spid="6176"/>
                                        </p:tgtEl>
                                      </p:cBhvr>
                                    </p:animEffect>
                                  </p:childTnLst>
                                </p:cTn>
                              </p:par>
                            </p:childTnLst>
                          </p:cTn>
                        </p:par>
                        <p:par>
                          <p:cTn id="161" fill="hold">
                            <p:stCondLst>
                              <p:cond delay="16200"/>
                            </p:stCondLst>
                            <p:childTnLst>
                              <p:par>
                                <p:cTn id="162" presetID="41" presetClass="entr" presetSubtype="0" fill="hold" grpId="0" nodeType="afterEffect">
                                  <p:stCondLst>
                                    <p:cond delay="0"/>
                                  </p:stCondLst>
                                  <p:iterate type="lt">
                                    <p:tmPct val="10000"/>
                                  </p:iterate>
                                  <p:childTnLst>
                                    <p:set>
                                      <p:cBhvr>
                                        <p:cTn id="163" dur="1" fill="hold">
                                          <p:stCondLst>
                                            <p:cond delay="0"/>
                                          </p:stCondLst>
                                        </p:cTn>
                                        <p:tgtEl>
                                          <p:spTgt spid="6177"/>
                                        </p:tgtEl>
                                        <p:attrNameLst>
                                          <p:attrName>style.visibility</p:attrName>
                                        </p:attrNameLst>
                                      </p:cBhvr>
                                      <p:to>
                                        <p:strVal val="visible"/>
                                      </p:to>
                                    </p:set>
                                    <p:anim calcmode="lin" valueType="num">
                                      <p:cBhvr>
                                        <p:cTn id="164" dur="500" fill="hold"/>
                                        <p:tgtEl>
                                          <p:spTgt spid="6177"/>
                                        </p:tgtEl>
                                        <p:attrNameLst>
                                          <p:attrName>ppt_x</p:attrName>
                                        </p:attrNameLst>
                                      </p:cBhvr>
                                      <p:tavLst>
                                        <p:tav tm="0">
                                          <p:val>
                                            <p:strVal val="#ppt_x"/>
                                          </p:val>
                                        </p:tav>
                                        <p:tav tm="50000">
                                          <p:val>
                                            <p:strVal val="#ppt_x+.1"/>
                                          </p:val>
                                        </p:tav>
                                        <p:tav tm="100000">
                                          <p:val>
                                            <p:strVal val="#ppt_x"/>
                                          </p:val>
                                        </p:tav>
                                      </p:tavLst>
                                    </p:anim>
                                    <p:anim calcmode="lin" valueType="num">
                                      <p:cBhvr>
                                        <p:cTn id="165" dur="500" fill="hold"/>
                                        <p:tgtEl>
                                          <p:spTgt spid="6177"/>
                                        </p:tgtEl>
                                        <p:attrNameLst>
                                          <p:attrName>ppt_y</p:attrName>
                                        </p:attrNameLst>
                                      </p:cBhvr>
                                      <p:tavLst>
                                        <p:tav tm="0">
                                          <p:val>
                                            <p:strVal val="#ppt_y"/>
                                          </p:val>
                                        </p:tav>
                                        <p:tav tm="100000">
                                          <p:val>
                                            <p:strVal val="#ppt_y"/>
                                          </p:val>
                                        </p:tav>
                                      </p:tavLst>
                                    </p:anim>
                                    <p:anim calcmode="lin" valueType="num">
                                      <p:cBhvr>
                                        <p:cTn id="166" dur="500" fill="hold"/>
                                        <p:tgtEl>
                                          <p:spTgt spid="6177"/>
                                        </p:tgtEl>
                                        <p:attrNameLst>
                                          <p:attrName>ppt_h</p:attrName>
                                        </p:attrNameLst>
                                      </p:cBhvr>
                                      <p:tavLst>
                                        <p:tav tm="0">
                                          <p:val>
                                            <p:strVal val="#ppt_h/10"/>
                                          </p:val>
                                        </p:tav>
                                        <p:tav tm="50000">
                                          <p:val>
                                            <p:strVal val="#ppt_h+.01"/>
                                          </p:val>
                                        </p:tav>
                                        <p:tav tm="100000">
                                          <p:val>
                                            <p:strVal val="#ppt_h"/>
                                          </p:val>
                                        </p:tav>
                                      </p:tavLst>
                                    </p:anim>
                                    <p:anim calcmode="lin" valueType="num">
                                      <p:cBhvr>
                                        <p:cTn id="167" dur="500" fill="hold"/>
                                        <p:tgtEl>
                                          <p:spTgt spid="6177"/>
                                        </p:tgtEl>
                                        <p:attrNameLst>
                                          <p:attrName>ppt_w</p:attrName>
                                        </p:attrNameLst>
                                      </p:cBhvr>
                                      <p:tavLst>
                                        <p:tav tm="0">
                                          <p:val>
                                            <p:strVal val="#ppt_w/10"/>
                                          </p:val>
                                        </p:tav>
                                        <p:tav tm="50000">
                                          <p:val>
                                            <p:strVal val="#ppt_w+.01"/>
                                          </p:val>
                                        </p:tav>
                                        <p:tav tm="100000">
                                          <p:val>
                                            <p:strVal val="#ppt_w"/>
                                          </p:val>
                                        </p:tav>
                                      </p:tavLst>
                                    </p:anim>
                                    <p:animEffect transition="in" filter="fade">
                                      <p:cBhvr>
                                        <p:cTn id="168" dur="500"/>
                                        <p:tgtEl>
                                          <p:spTgt spid="61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1" grpId="0" animBg="1"/>
      <p:bldP spid="6152" grpId="0" animBg="1"/>
      <p:bldP spid="6156" grpId="0" bldLvl="0" autoUpdateAnimBg="0"/>
      <p:bldP spid="6157" grpId="0" bldLvl="0" autoUpdateAnimBg="0"/>
      <p:bldP spid="6158" grpId="0" animBg="1"/>
      <p:bldP spid="6159" grpId="0" animBg="1"/>
      <p:bldP spid="6161" grpId="0" bldLvl="0" autoUpdateAnimBg="0"/>
      <p:bldP spid="6162" grpId="0" bldLvl="0" autoUpdateAnimBg="0"/>
      <p:bldP spid="6163" grpId="0" animBg="1"/>
      <p:bldP spid="6164" grpId="0" animBg="1"/>
      <p:bldP spid="6166" grpId="0" bldLvl="0" autoUpdateAnimBg="0"/>
      <p:bldP spid="6167" grpId="0" bldLvl="0" autoUpdateAnimBg="0"/>
      <p:bldP spid="6168" grpId="0" animBg="1"/>
      <p:bldP spid="6169" grpId="0" animBg="1"/>
      <p:bldP spid="6171" grpId="0" bldLvl="0" autoUpdateAnimBg="0"/>
      <p:bldP spid="6172" grpId="0" bldLvl="0" autoUpdateAnimBg="0"/>
      <p:bldP spid="6173" grpId="0" animBg="1"/>
      <p:bldP spid="6174" grpId="0" animBg="1"/>
      <p:bldP spid="6176" grpId="0" bldLvl="0" autoUpdateAnimBg="0"/>
      <p:bldP spid="6177" grpId="0" bldLvl="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AutoShape 2"/>
          <p:cNvSpPr>
            <a:spLocks noChangeArrowheads="1"/>
          </p:cNvSpPr>
          <p:nvPr/>
        </p:nvSpPr>
        <p:spPr bwMode="auto">
          <a:xfrm>
            <a:off x="504825" y="204788"/>
            <a:ext cx="8172450" cy="4854575"/>
          </a:xfrm>
          <a:prstGeom prst="roundRect">
            <a:avLst>
              <a:gd name="adj" fmla="val 2713"/>
            </a:avLst>
          </a:prstGeom>
          <a:solidFill>
            <a:schemeClr val="bg1">
              <a:alpha val="70195"/>
            </a:schemeClr>
          </a:solidFill>
          <a:ln w="9525">
            <a:solidFill>
              <a:schemeClr val="accent2"/>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p>
        </p:txBody>
      </p:sp>
      <p:sp>
        <p:nvSpPr>
          <p:cNvPr id="24579" name="任意多边形 86"/>
          <p:cNvSpPr/>
          <p:nvPr/>
        </p:nvSpPr>
        <p:spPr bwMode="auto">
          <a:xfrm>
            <a:off x="311151" y="317501"/>
            <a:ext cx="203200" cy="458788"/>
          </a:xfrm>
          <a:custGeom>
            <a:avLst/>
            <a:gdLst>
              <a:gd name="T0" fmla="*/ 1911501 w 21600"/>
              <a:gd name="T1" fmla="*/ 2183087 h 21600"/>
              <a:gd name="T2" fmla="*/ 1888753 w 21600"/>
              <a:gd name="T3" fmla="*/ 9744742 h 21600"/>
              <a:gd name="T4" fmla="*/ 0 w 21600"/>
              <a:gd name="T5" fmla="*/ 7345557 h 21600"/>
              <a:gd name="T6" fmla="*/ 2832 w 21600"/>
              <a:gd name="T7" fmla="*/ 0 h 21600"/>
              <a:gd name="T8" fmla="*/ 1911501 w 21600"/>
              <a:gd name="T9" fmla="*/ 2183087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21599" y="4839"/>
                </a:moveTo>
                <a:lnTo>
                  <a:pt x="21342" y="21600"/>
                </a:lnTo>
                <a:lnTo>
                  <a:pt x="0" y="16282"/>
                </a:lnTo>
                <a:lnTo>
                  <a:pt x="32" y="0"/>
                </a:lnTo>
                <a:lnTo>
                  <a:pt x="21599" y="4839"/>
                </a:lnTo>
                <a:close/>
              </a:path>
            </a:pathLst>
          </a:custGeom>
          <a:solidFill>
            <a:srgbClr val="80000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4580" name="任意多边形 1313"/>
          <p:cNvSpPr/>
          <p:nvPr/>
        </p:nvSpPr>
        <p:spPr bwMode="auto">
          <a:xfrm>
            <a:off x="311151" y="319088"/>
            <a:ext cx="3335338" cy="358775"/>
          </a:xfrm>
          <a:custGeom>
            <a:avLst/>
            <a:gdLst>
              <a:gd name="T0" fmla="*/ 0 w 21600"/>
              <a:gd name="T1" fmla="*/ 5895786 h 21600"/>
              <a:gd name="T2" fmla="*/ 515022203 w 21600"/>
              <a:gd name="T3" fmla="*/ 5959236 h 21600"/>
              <a:gd name="T4" fmla="*/ 492323066 w 21600"/>
              <a:gd name="T5" fmla="*/ 2963614 h 21600"/>
              <a:gd name="T6" fmla="*/ 515022203 w 21600"/>
              <a:gd name="T7" fmla="*/ 94909 h 21600"/>
              <a:gd name="T8" fmla="*/ 1287502 w 21600"/>
              <a:gd name="T9" fmla="*/ 0 h 21600"/>
              <a:gd name="T10" fmla="*/ 0 w 21600"/>
              <a:gd name="T11" fmla="*/ 5895786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21370"/>
                </a:moveTo>
                <a:lnTo>
                  <a:pt x="21600" y="21600"/>
                </a:lnTo>
                <a:lnTo>
                  <a:pt x="20648" y="10742"/>
                </a:lnTo>
                <a:lnTo>
                  <a:pt x="21600" y="344"/>
                </a:lnTo>
                <a:lnTo>
                  <a:pt x="54" y="0"/>
                </a:lnTo>
                <a:lnTo>
                  <a:pt x="0" y="21370"/>
                </a:lnTo>
                <a:close/>
              </a:path>
            </a:pathLst>
          </a:custGeom>
          <a:solidFill>
            <a:schemeClr val="accent2"/>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4581" name="AutoShape 5"/>
          <p:cNvSpPr>
            <a:spLocks noChangeArrowheads="1"/>
          </p:cNvSpPr>
          <p:nvPr/>
        </p:nvSpPr>
        <p:spPr bwMode="auto">
          <a:xfrm>
            <a:off x="407988" y="354014"/>
            <a:ext cx="263525" cy="263525"/>
          </a:xfrm>
          <a:prstGeom prst="star5">
            <a:avLst/>
          </a:prstGeom>
          <a:solidFill>
            <a:schemeClr va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buFont typeface="Arial" panose="020B0604020202020204" pitchFamily="34" charset="0"/>
              <a:buNone/>
              <a:defRPr/>
            </a:pPr>
            <a:endParaRPr lang="zh-CN" altLang="en-US"/>
          </a:p>
        </p:txBody>
      </p:sp>
      <p:sp>
        <p:nvSpPr>
          <p:cNvPr id="24582" name="Text Box 6"/>
          <p:cNvSpPr txBox="1">
            <a:spLocks noChangeArrowheads="1"/>
          </p:cNvSpPr>
          <p:nvPr/>
        </p:nvSpPr>
        <p:spPr bwMode="auto">
          <a:xfrm>
            <a:off x="684213" y="312739"/>
            <a:ext cx="2457450" cy="350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spAutoFit/>
          </a:bodyP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800" b="1">
                <a:solidFill>
                  <a:schemeClr val="hlink"/>
                </a:solidFill>
                <a:ea typeface="微软雅黑" panose="020B0503020204020204" pitchFamily="34" charset="-122"/>
              </a:rPr>
              <a:t>请输入您的标题</a:t>
            </a:r>
          </a:p>
        </p:txBody>
      </p:sp>
      <p:sp>
        <p:nvSpPr>
          <p:cNvPr id="24583" name="Rectangle 7"/>
          <p:cNvSpPr>
            <a:spLocks noChangeArrowheads="1"/>
          </p:cNvSpPr>
          <p:nvPr/>
        </p:nvSpPr>
        <p:spPr bwMode="auto">
          <a:xfrm>
            <a:off x="1484314" y="1052514"/>
            <a:ext cx="6334125" cy="28638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574" tIns="36287" rIns="72574" bIns="36287" anchor="ct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chemeClr val="bg1"/>
              </a:solidFill>
            </a:endParaRPr>
          </a:p>
        </p:txBody>
      </p:sp>
      <p:sp>
        <p:nvSpPr>
          <p:cNvPr id="24584" name="Arc 8"/>
          <p:cNvSpPr/>
          <p:nvPr/>
        </p:nvSpPr>
        <p:spPr bwMode="auto">
          <a:xfrm rot="16200000" flipV="1">
            <a:off x="3931445" y="1761331"/>
            <a:ext cx="1358900" cy="681038"/>
          </a:xfrm>
          <a:custGeom>
            <a:avLst/>
            <a:gdLst>
              <a:gd name="T0" fmla="*/ 0 w 43199"/>
              <a:gd name="T1" fmla="*/ 0 h 21600"/>
              <a:gd name="T2" fmla="*/ 21373790 w 43199"/>
              <a:gd name="T3" fmla="*/ 21472813 h 21600"/>
              <a:gd name="T4" fmla="*/ 0 w 43199"/>
              <a:gd name="T5" fmla="*/ 21472813 h 21600"/>
              <a:gd name="T6" fmla="*/ 0 60000 65536"/>
              <a:gd name="T7" fmla="*/ 0 60000 65536"/>
              <a:gd name="T8" fmla="*/ 0 60000 65536"/>
              <a:gd name="T9" fmla="*/ 0 w 43199"/>
              <a:gd name="T10" fmla="*/ 0 h 21600"/>
              <a:gd name="T11" fmla="*/ 43199 w 43199"/>
              <a:gd name="T12" fmla="*/ 21600 h 21600"/>
            </a:gdLst>
            <a:ahLst/>
            <a:cxnLst>
              <a:cxn ang="T6">
                <a:pos x="T0" y="T1"/>
              </a:cxn>
              <a:cxn ang="T7">
                <a:pos x="T2" y="T3"/>
              </a:cxn>
              <a:cxn ang="T8">
                <a:pos x="T4" y="T5"/>
              </a:cxn>
            </a:cxnLst>
            <a:rect l="T9" t="T10" r="T11" b="T12"/>
            <a:pathLst>
              <a:path w="43199" h="21600" fill="none" extrusionOk="0">
                <a:moveTo>
                  <a:pt x="-1" y="21545"/>
                </a:moveTo>
                <a:cubicBezTo>
                  <a:pt x="28" y="9637"/>
                  <a:pt x="9690" y="0"/>
                  <a:pt x="21599" y="0"/>
                </a:cubicBezTo>
                <a:cubicBezTo>
                  <a:pt x="33528" y="0"/>
                  <a:pt x="43199" y="9670"/>
                  <a:pt x="43199" y="21600"/>
                </a:cubicBezTo>
              </a:path>
              <a:path w="43199" h="21600" stroke="0" extrusionOk="0">
                <a:moveTo>
                  <a:pt x="-1" y="21545"/>
                </a:moveTo>
                <a:cubicBezTo>
                  <a:pt x="28" y="9637"/>
                  <a:pt x="9690" y="0"/>
                  <a:pt x="21599" y="0"/>
                </a:cubicBezTo>
                <a:cubicBezTo>
                  <a:pt x="33528" y="0"/>
                  <a:pt x="43199" y="9670"/>
                  <a:pt x="43199" y="21600"/>
                </a:cubicBezTo>
                <a:lnTo>
                  <a:pt x="21599" y="21600"/>
                </a:lnTo>
                <a:lnTo>
                  <a:pt x="-1" y="21545"/>
                </a:lnTo>
                <a:close/>
              </a:path>
            </a:pathLst>
          </a:custGeom>
          <a:solidFill>
            <a:schemeClr val="accent2"/>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lIns="72574" tIns="36287" rIns="72574" bIns="36287" anchor="ct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1400">
                <a:solidFill>
                  <a:schemeClr val="bg1"/>
                </a:solidFill>
                <a:ea typeface="微软雅黑" panose="020B0503020204020204" pitchFamily="34" charset="-122"/>
              </a:rPr>
              <a:t>技术性</a:t>
            </a:r>
          </a:p>
          <a:p>
            <a:pPr algn="ctr" eaLnBrk="1" hangingPunct="1">
              <a:buFont typeface="Arial" panose="020B0604020202020204" pitchFamily="34" charset="0"/>
              <a:buNone/>
            </a:pPr>
            <a:r>
              <a:rPr lang="zh-CN" altLang="en-US" sz="1400">
                <a:solidFill>
                  <a:schemeClr val="bg1"/>
                </a:solidFill>
                <a:ea typeface="微软雅黑" panose="020B0503020204020204" pitchFamily="34" charset="-122"/>
              </a:rPr>
              <a:t>工作</a:t>
            </a:r>
          </a:p>
        </p:txBody>
      </p:sp>
      <p:sp>
        <p:nvSpPr>
          <p:cNvPr id="24585" name="Arc 9"/>
          <p:cNvSpPr/>
          <p:nvPr/>
        </p:nvSpPr>
        <p:spPr bwMode="auto">
          <a:xfrm rot="5400000" flipH="1" flipV="1">
            <a:off x="3194051" y="1763714"/>
            <a:ext cx="1358900" cy="679450"/>
          </a:xfrm>
          <a:custGeom>
            <a:avLst/>
            <a:gdLst>
              <a:gd name="T0" fmla="*/ 0 w 43199"/>
              <a:gd name="T1" fmla="*/ 0 h 21600"/>
              <a:gd name="T2" fmla="*/ 21373790 w 43199"/>
              <a:gd name="T3" fmla="*/ 21372792 h 21600"/>
              <a:gd name="T4" fmla="*/ 0 w 43199"/>
              <a:gd name="T5" fmla="*/ 21372792 h 21600"/>
              <a:gd name="T6" fmla="*/ 0 60000 65536"/>
              <a:gd name="T7" fmla="*/ 0 60000 65536"/>
              <a:gd name="T8" fmla="*/ 0 60000 65536"/>
              <a:gd name="T9" fmla="*/ 0 w 43199"/>
              <a:gd name="T10" fmla="*/ 0 h 21600"/>
              <a:gd name="T11" fmla="*/ 43199 w 43199"/>
              <a:gd name="T12" fmla="*/ 21600 h 21600"/>
            </a:gdLst>
            <a:ahLst/>
            <a:cxnLst>
              <a:cxn ang="T6">
                <a:pos x="T0" y="T1"/>
              </a:cxn>
              <a:cxn ang="T7">
                <a:pos x="T2" y="T3"/>
              </a:cxn>
              <a:cxn ang="T8">
                <a:pos x="T4" y="T5"/>
              </a:cxn>
            </a:cxnLst>
            <a:rect l="T9" t="T10" r="T11" b="T12"/>
            <a:pathLst>
              <a:path w="43199" h="21600" fill="none" extrusionOk="0">
                <a:moveTo>
                  <a:pt x="-1" y="21545"/>
                </a:moveTo>
                <a:cubicBezTo>
                  <a:pt x="28" y="9637"/>
                  <a:pt x="9690" y="0"/>
                  <a:pt x="21599" y="0"/>
                </a:cubicBezTo>
                <a:cubicBezTo>
                  <a:pt x="33528" y="0"/>
                  <a:pt x="43199" y="9670"/>
                  <a:pt x="43199" y="21600"/>
                </a:cubicBezTo>
              </a:path>
              <a:path w="43199" h="21600" stroke="0" extrusionOk="0">
                <a:moveTo>
                  <a:pt x="-1" y="21545"/>
                </a:moveTo>
                <a:cubicBezTo>
                  <a:pt x="28" y="9637"/>
                  <a:pt x="9690" y="0"/>
                  <a:pt x="21599" y="0"/>
                </a:cubicBezTo>
                <a:cubicBezTo>
                  <a:pt x="33528" y="0"/>
                  <a:pt x="43199" y="9670"/>
                  <a:pt x="43199" y="21600"/>
                </a:cubicBezTo>
                <a:lnTo>
                  <a:pt x="21599" y="21600"/>
                </a:lnTo>
                <a:lnTo>
                  <a:pt x="-1" y="21545"/>
                </a:lnTo>
                <a:close/>
              </a:path>
            </a:pathLst>
          </a:custGeom>
          <a:solidFill>
            <a:schemeClr val="hlink"/>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lIns="72574" tIns="36287" rIns="72574" bIns="36287" anchor="ct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1400">
                <a:solidFill>
                  <a:schemeClr val="bg1"/>
                </a:solidFill>
                <a:ea typeface="微软雅黑" panose="020B0503020204020204" pitchFamily="34" charset="-122"/>
              </a:rPr>
              <a:t>服务性</a:t>
            </a:r>
          </a:p>
          <a:p>
            <a:pPr algn="ctr" eaLnBrk="1" hangingPunct="1">
              <a:buFont typeface="Arial" panose="020B0604020202020204" pitchFamily="34" charset="0"/>
              <a:buNone/>
            </a:pPr>
            <a:r>
              <a:rPr lang="zh-CN" altLang="en-US" sz="1400">
                <a:solidFill>
                  <a:schemeClr val="bg1"/>
                </a:solidFill>
                <a:ea typeface="微软雅黑" panose="020B0503020204020204" pitchFamily="34" charset="-122"/>
              </a:rPr>
              <a:t>工作</a:t>
            </a:r>
          </a:p>
        </p:txBody>
      </p:sp>
      <p:sp>
        <p:nvSpPr>
          <p:cNvPr id="24586" name="Oval 10"/>
          <p:cNvSpPr>
            <a:spLocks noChangeArrowheads="1"/>
          </p:cNvSpPr>
          <p:nvPr/>
        </p:nvSpPr>
        <p:spPr bwMode="auto">
          <a:xfrm>
            <a:off x="5821363" y="2306638"/>
            <a:ext cx="595312" cy="596900"/>
          </a:xfrm>
          <a:prstGeom prst="ellipse">
            <a:avLst/>
          </a:prstGeom>
          <a:solidFill>
            <a:schemeClr val="accent1"/>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p>
        </p:txBody>
      </p:sp>
      <p:sp>
        <p:nvSpPr>
          <p:cNvPr id="24587" name="Oval 11"/>
          <p:cNvSpPr>
            <a:spLocks noChangeArrowheads="1"/>
          </p:cNvSpPr>
          <p:nvPr/>
        </p:nvSpPr>
        <p:spPr bwMode="auto">
          <a:xfrm>
            <a:off x="4951414" y="1152525"/>
            <a:ext cx="288925" cy="287338"/>
          </a:xfrm>
          <a:prstGeom prst="ellipse">
            <a:avLst/>
          </a:prstGeom>
          <a:solidFill>
            <a:srgbClr val="DDDDDD"/>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p>
        </p:txBody>
      </p:sp>
      <p:sp>
        <p:nvSpPr>
          <p:cNvPr id="24588" name="Oval 12"/>
          <p:cNvSpPr>
            <a:spLocks noChangeArrowheads="1"/>
          </p:cNvSpPr>
          <p:nvPr/>
        </p:nvSpPr>
        <p:spPr bwMode="auto">
          <a:xfrm>
            <a:off x="5538788" y="928688"/>
            <a:ext cx="538162" cy="538162"/>
          </a:xfrm>
          <a:prstGeom prst="ellipse">
            <a:avLst/>
          </a:prstGeom>
          <a:solidFill>
            <a:schemeClr val="accent1"/>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p>
        </p:txBody>
      </p:sp>
      <p:sp>
        <p:nvSpPr>
          <p:cNvPr id="24589" name="Oval 13"/>
          <p:cNvSpPr>
            <a:spLocks noChangeArrowheads="1"/>
          </p:cNvSpPr>
          <p:nvPr/>
        </p:nvSpPr>
        <p:spPr bwMode="auto">
          <a:xfrm>
            <a:off x="5095875" y="2493964"/>
            <a:ext cx="287338" cy="288925"/>
          </a:xfrm>
          <a:prstGeom prst="ellipse">
            <a:avLst/>
          </a:prstGeom>
          <a:solidFill>
            <a:srgbClr val="DDDDDD"/>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p>
        </p:txBody>
      </p:sp>
      <p:sp>
        <p:nvSpPr>
          <p:cNvPr id="24590" name="Oval 14"/>
          <p:cNvSpPr>
            <a:spLocks noChangeArrowheads="1"/>
          </p:cNvSpPr>
          <p:nvPr/>
        </p:nvSpPr>
        <p:spPr bwMode="auto">
          <a:xfrm>
            <a:off x="5370513" y="1770063"/>
            <a:ext cx="544512" cy="546100"/>
          </a:xfrm>
          <a:prstGeom prst="ellipse">
            <a:avLst/>
          </a:prstGeom>
          <a:solidFill>
            <a:schemeClr val="accent1"/>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p>
        </p:txBody>
      </p:sp>
      <p:sp>
        <p:nvSpPr>
          <p:cNvPr id="24591" name="Oval 15"/>
          <p:cNvSpPr>
            <a:spLocks noChangeArrowheads="1"/>
          </p:cNvSpPr>
          <p:nvPr/>
        </p:nvSpPr>
        <p:spPr bwMode="auto">
          <a:xfrm>
            <a:off x="3052763" y="957263"/>
            <a:ext cx="482600" cy="482600"/>
          </a:xfrm>
          <a:prstGeom prst="ellipse">
            <a:avLst/>
          </a:prstGeom>
          <a:solidFill>
            <a:schemeClr val="accent1"/>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p>
        </p:txBody>
      </p:sp>
      <p:sp>
        <p:nvSpPr>
          <p:cNvPr id="24592" name="Oval 16"/>
          <p:cNvSpPr>
            <a:spLocks noChangeArrowheads="1"/>
          </p:cNvSpPr>
          <p:nvPr/>
        </p:nvSpPr>
        <p:spPr bwMode="auto">
          <a:xfrm>
            <a:off x="2327275" y="1404938"/>
            <a:ext cx="571500" cy="571500"/>
          </a:xfrm>
          <a:prstGeom prst="ellipse">
            <a:avLst/>
          </a:prstGeom>
          <a:solidFill>
            <a:schemeClr val="accent1"/>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p>
        </p:txBody>
      </p:sp>
      <p:sp>
        <p:nvSpPr>
          <p:cNvPr id="24593" name="Oval 17"/>
          <p:cNvSpPr>
            <a:spLocks noChangeArrowheads="1"/>
          </p:cNvSpPr>
          <p:nvPr/>
        </p:nvSpPr>
        <p:spPr bwMode="auto">
          <a:xfrm>
            <a:off x="2560639" y="2293939"/>
            <a:ext cx="492125" cy="490537"/>
          </a:xfrm>
          <a:prstGeom prst="ellipse">
            <a:avLst/>
          </a:prstGeom>
          <a:solidFill>
            <a:schemeClr val="accent1"/>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p>
        </p:txBody>
      </p:sp>
      <p:sp>
        <p:nvSpPr>
          <p:cNvPr id="24594" name="Oval 18"/>
          <p:cNvSpPr>
            <a:spLocks noChangeArrowheads="1"/>
          </p:cNvSpPr>
          <p:nvPr/>
        </p:nvSpPr>
        <p:spPr bwMode="auto">
          <a:xfrm>
            <a:off x="2038351" y="2147889"/>
            <a:ext cx="288925" cy="288925"/>
          </a:xfrm>
          <a:prstGeom prst="ellipse">
            <a:avLst/>
          </a:prstGeom>
          <a:solidFill>
            <a:srgbClr val="EAEAEA"/>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p>
        </p:txBody>
      </p:sp>
      <p:sp>
        <p:nvSpPr>
          <p:cNvPr id="24595" name="Oval 19"/>
          <p:cNvSpPr>
            <a:spLocks noChangeArrowheads="1"/>
          </p:cNvSpPr>
          <p:nvPr/>
        </p:nvSpPr>
        <p:spPr bwMode="auto">
          <a:xfrm>
            <a:off x="3052764" y="2782889"/>
            <a:ext cx="287337" cy="288925"/>
          </a:xfrm>
          <a:prstGeom prst="ellipse">
            <a:avLst/>
          </a:prstGeom>
          <a:solidFill>
            <a:srgbClr val="DDDDDD"/>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p>
        </p:txBody>
      </p:sp>
      <p:sp>
        <p:nvSpPr>
          <p:cNvPr id="24596" name="Oval 20"/>
          <p:cNvSpPr>
            <a:spLocks noChangeArrowheads="1"/>
          </p:cNvSpPr>
          <p:nvPr/>
        </p:nvSpPr>
        <p:spPr bwMode="auto">
          <a:xfrm>
            <a:off x="3060701" y="1857376"/>
            <a:ext cx="288925" cy="288925"/>
          </a:xfrm>
          <a:prstGeom prst="ellipse">
            <a:avLst/>
          </a:prstGeom>
          <a:solidFill>
            <a:srgbClr val="DDDDDD"/>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p>
        </p:txBody>
      </p:sp>
      <p:sp>
        <p:nvSpPr>
          <p:cNvPr id="24597" name="Oval 21"/>
          <p:cNvSpPr>
            <a:spLocks noChangeArrowheads="1"/>
          </p:cNvSpPr>
          <p:nvPr/>
        </p:nvSpPr>
        <p:spPr bwMode="auto">
          <a:xfrm>
            <a:off x="6383338" y="1439864"/>
            <a:ext cx="287337" cy="288925"/>
          </a:xfrm>
          <a:prstGeom prst="ellipse">
            <a:avLst/>
          </a:prstGeom>
          <a:solidFill>
            <a:srgbClr val="EAEAEA"/>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p>
        </p:txBody>
      </p:sp>
      <p:sp>
        <p:nvSpPr>
          <p:cNvPr id="24598" name="未知"/>
          <p:cNvSpPr/>
          <p:nvPr/>
        </p:nvSpPr>
        <p:spPr bwMode="auto">
          <a:xfrm>
            <a:off x="3448050" y="1385888"/>
            <a:ext cx="254000" cy="292100"/>
          </a:xfrm>
          <a:custGeom>
            <a:avLst/>
            <a:gdLst>
              <a:gd name="T0" fmla="*/ 0 w 21600"/>
              <a:gd name="T1" fmla="*/ 0 h 21600"/>
              <a:gd name="T2" fmla="*/ 2986852 w 21600"/>
              <a:gd name="T3" fmla="*/ 3950112 h 21600"/>
              <a:gd name="T4" fmla="*/ 0 60000 65536"/>
              <a:gd name="T5" fmla="*/ 0 60000 65536"/>
            </a:gdLst>
            <a:ahLst/>
            <a:cxnLst>
              <a:cxn ang="T4">
                <a:pos x="T0" y="T1"/>
              </a:cxn>
              <a:cxn ang="T5">
                <a:pos x="T2" y="T3"/>
              </a:cxn>
            </a:cxnLst>
            <a:rect l="0" t="0" r="r" b="b"/>
            <a:pathLst>
              <a:path w="21600" h="21600">
                <a:moveTo>
                  <a:pt x="0" y="0"/>
                </a:moveTo>
                <a:lnTo>
                  <a:pt x="21600" y="21600"/>
                </a:lnTo>
              </a:path>
            </a:pathLst>
          </a:custGeom>
          <a:noFill/>
          <a:ln w="9525" cap="flat" cmpd="sng">
            <a:solidFill>
              <a:schemeClr val="bg2"/>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4599" name="Line 23"/>
          <p:cNvSpPr>
            <a:spLocks noChangeShapeType="1"/>
          </p:cNvSpPr>
          <p:nvPr/>
        </p:nvSpPr>
        <p:spPr bwMode="auto">
          <a:xfrm>
            <a:off x="2881313" y="1763713"/>
            <a:ext cx="728662" cy="93662"/>
          </a:xfrm>
          <a:prstGeom prst="line">
            <a:avLst/>
          </a:prstGeom>
          <a:noFill/>
          <a:ln w="9525">
            <a:solidFill>
              <a:schemeClr val="bg2"/>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4600" name="Line 24"/>
          <p:cNvSpPr>
            <a:spLocks noChangeShapeType="1"/>
          </p:cNvSpPr>
          <p:nvPr/>
        </p:nvSpPr>
        <p:spPr bwMode="auto">
          <a:xfrm>
            <a:off x="3352800" y="2008188"/>
            <a:ext cx="190500" cy="0"/>
          </a:xfrm>
          <a:prstGeom prst="line">
            <a:avLst/>
          </a:prstGeom>
          <a:noFill/>
          <a:ln w="9525">
            <a:solidFill>
              <a:schemeClr val="bg2"/>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4601" name="Line 25"/>
          <p:cNvSpPr>
            <a:spLocks noChangeShapeType="1"/>
          </p:cNvSpPr>
          <p:nvPr/>
        </p:nvSpPr>
        <p:spPr bwMode="auto">
          <a:xfrm flipV="1">
            <a:off x="3060700" y="2366964"/>
            <a:ext cx="538163" cy="122237"/>
          </a:xfrm>
          <a:prstGeom prst="line">
            <a:avLst/>
          </a:prstGeom>
          <a:noFill/>
          <a:ln w="9525">
            <a:solidFill>
              <a:schemeClr val="bg2"/>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4602" name="Line 26"/>
          <p:cNvSpPr>
            <a:spLocks noChangeShapeType="1"/>
          </p:cNvSpPr>
          <p:nvPr/>
        </p:nvSpPr>
        <p:spPr bwMode="auto">
          <a:xfrm flipV="1">
            <a:off x="3286125" y="2565400"/>
            <a:ext cx="436563" cy="293688"/>
          </a:xfrm>
          <a:prstGeom prst="line">
            <a:avLst/>
          </a:prstGeom>
          <a:noFill/>
          <a:ln w="9525">
            <a:solidFill>
              <a:schemeClr val="bg2"/>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4603" name="Line 27"/>
          <p:cNvSpPr>
            <a:spLocks noChangeShapeType="1"/>
          </p:cNvSpPr>
          <p:nvPr/>
        </p:nvSpPr>
        <p:spPr bwMode="auto">
          <a:xfrm flipV="1">
            <a:off x="2303463" y="2187575"/>
            <a:ext cx="1230312" cy="76200"/>
          </a:xfrm>
          <a:prstGeom prst="line">
            <a:avLst/>
          </a:prstGeom>
          <a:noFill/>
          <a:ln w="9525">
            <a:solidFill>
              <a:schemeClr val="bg2"/>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4604" name="Line 28"/>
          <p:cNvSpPr>
            <a:spLocks noChangeShapeType="1"/>
          </p:cNvSpPr>
          <p:nvPr/>
        </p:nvSpPr>
        <p:spPr bwMode="auto">
          <a:xfrm flipH="1">
            <a:off x="4743450" y="1385888"/>
            <a:ext cx="234950" cy="225425"/>
          </a:xfrm>
          <a:prstGeom prst="line">
            <a:avLst/>
          </a:prstGeom>
          <a:noFill/>
          <a:ln w="9525">
            <a:solidFill>
              <a:schemeClr val="bg2"/>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4605" name="Line 29"/>
          <p:cNvSpPr>
            <a:spLocks noChangeShapeType="1"/>
          </p:cNvSpPr>
          <p:nvPr/>
        </p:nvSpPr>
        <p:spPr bwMode="auto">
          <a:xfrm flipH="1">
            <a:off x="4884739" y="1376364"/>
            <a:ext cx="755650" cy="433387"/>
          </a:xfrm>
          <a:prstGeom prst="line">
            <a:avLst/>
          </a:prstGeom>
          <a:noFill/>
          <a:ln w="9525">
            <a:solidFill>
              <a:schemeClr val="bg2"/>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4606" name="Line 30"/>
          <p:cNvSpPr>
            <a:spLocks noChangeShapeType="1"/>
          </p:cNvSpPr>
          <p:nvPr/>
        </p:nvSpPr>
        <p:spPr bwMode="auto">
          <a:xfrm flipH="1">
            <a:off x="4941889" y="2065339"/>
            <a:ext cx="490537" cy="1587"/>
          </a:xfrm>
          <a:prstGeom prst="line">
            <a:avLst/>
          </a:prstGeom>
          <a:noFill/>
          <a:ln w="9525">
            <a:solidFill>
              <a:schemeClr val="bg2"/>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4607" name="Line 31"/>
          <p:cNvSpPr>
            <a:spLocks noChangeShapeType="1"/>
          </p:cNvSpPr>
          <p:nvPr/>
        </p:nvSpPr>
        <p:spPr bwMode="auto">
          <a:xfrm flipH="1" flipV="1">
            <a:off x="4846638" y="2452688"/>
            <a:ext cx="254000" cy="104775"/>
          </a:xfrm>
          <a:prstGeom prst="line">
            <a:avLst/>
          </a:prstGeom>
          <a:noFill/>
          <a:ln w="9525">
            <a:solidFill>
              <a:schemeClr val="bg2"/>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4608" name="Line 32"/>
          <p:cNvSpPr>
            <a:spLocks noChangeShapeType="1"/>
          </p:cNvSpPr>
          <p:nvPr/>
        </p:nvSpPr>
        <p:spPr bwMode="auto">
          <a:xfrm flipH="1" flipV="1">
            <a:off x="4922838" y="2263775"/>
            <a:ext cx="925512" cy="274638"/>
          </a:xfrm>
          <a:prstGeom prst="line">
            <a:avLst/>
          </a:prstGeom>
          <a:noFill/>
          <a:ln w="9525">
            <a:solidFill>
              <a:schemeClr val="bg2"/>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4609" name="Line 33"/>
          <p:cNvSpPr>
            <a:spLocks noChangeShapeType="1"/>
          </p:cNvSpPr>
          <p:nvPr/>
        </p:nvSpPr>
        <p:spPr bwMode="auto">
          <a:xfrm flipH="1">
            <a:off x="4932363" y="1620838"/>
            <a:ext cx="1454150" cy="322262"/>
          </a:xfrm>
          <a:prstGeom prst="line">
            <a:avLst/>
          </a:prstGeom>
          <a:noFill/>
          <a:ln w="9525">
            <a:solidFill>
              <a:schemeClr val="bg2"/>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4610" name="Text Box 34"/>
          <p:cNvSpPr txBox="1">
            <a:spLocks noChangeArrowheads="1"/>
          </p:cNvSpPr>
          <p:nvPr/>
        </p:nvSpPr>
        <p:spPr bwMode="auto">
          <a:xfrm>
            <a:off x="5514976" y="1047752"/>
            <a:ext cx="608230" cy="2579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2574" tIns="36287" rIns="72574" bIns="36287">
            <a:spAutoFit/>
          </a:bodyP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200">
                <a:ea typeface="微软雅黑" panose="020B0503020204020204" pitchFamily="34" charset="-122"/>
              </a:rPr>
              <a:t>程序员</a:t>
            </a:r>
          </a:p>
        </p:txBody>
      </p:sp>
      <p:sp>
        <p:nvSpPr>
          <p:cNvPr id="24611" name="Text Box 35"/>
          <p:cNvSpPr txBox="1">
            <a:spLocks noChangeArrowheads="1"/>
          </p:cNvSpPr>
          <p:nvPr/>
        </p:nvSpPr>
        <p:spPr bwMode="auto">
          <a:xfrm>
            <a:off x="5345114" y="1908177"/>
            <a:ext cx="608230" cy="2579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2574" tIns="36287" rIns="72574" bIns="36287">
            <a:spAutoFit/>
          </a:bodyP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200">
                <a:ea typeface="微软雅黑" panose="020B0503020204020204" pitchFamily="34" charset="-122"/>
              </a:rPr>
              <a:t>工程师</a:t>
            </a:r>
            <a:endParaRPr lang="zh-CN" altLang="en-US" sz="1400"/>
          </a:p>
        </p:txBody>
      </p:sp>
      <p:sp>
        <p:nvSpPr>
          <p:cNvPr id="24612" name="Text Box 36"/>
          <p:cNvSpPr txBox="1">
            <a:spLocks noChangeArrowheads="1"/>
          </p:cNvSpPr>
          <p:nvPr/>
        </p:nvSpPr>
        <p:spPr bwMode="auto">
          <a:xfrm>
            <a:off x="5797551" y="2455864"/>
            <a:ext cx="608230" cy="2579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2574" tIns="36287" rIns="72574" bIns="36287">
            <a:spAutoFit/>
          </a:bodyP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200">
                <a:ea typeface="微软雅黑" panose="020B0503020204020204" pitchFamily="34" charset="-122"/>
              </a:rPr>
              <a:t>设计师</a:t>
            </a:r>
            <a:endParaRPr lang="zh-CN" altLang="en-US" sz="1400"/>
          </a:p>
        </p:txBody>
      </p:sp>
      <p:sp>
        <p:nvSpPr>
          <p:cNvPr id="24613" name="Text Box 37"/>
          <p:cNvSpPr txBox="1">
            <a:spLocks noChangeArrowheads="1"/>
          </p:cNvSpPr>
          <p:nvPr/>
        </p:nvSpPr>
        <p:spPr bwMode="auto">
          <a:xfrm>
            <a:off x="2565400" y="2398714"/>
            <a:ext cx="454342" cy="2579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2574" tIns="36287" rIns="72574" bIns="36287">
            <a:spAutoFit/>
          </a:bodyP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200">
                <a:ea typeface="微软雅黑" panose="020B0503020204020204" pitchFamily="34" charset="-122"/>
              </a:rPr>
              <a:t>教师</a:t>
            </a:r>
            <a:endParaRPr lang="zh-CN" altLang="en-US" sz="1400"/>
          </a:p>
        </p:txBody>
      </p:sp>
      <p:sp>
        <p:nvSpPr>
          <p:cNvPr id="24614" name="Text Box 38"/>
          <p:cNvSpPr txBox="1">
            <a:spLocks noChangeArrowheads="1"/>
          </p:cNvSpPr>
          <p:nvPr/>
        </p:nvSpPr>
        <p:spPr bwMode="auto">
          <a:xfrm>
            <a:off x="2376488" y="1557340"/>
            <a:ext cx="454342" cy="2579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2574" tIns="36287" rIns="72574" bIns="36287">
            <a:spAutoFit/>
          </a:bodyP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200">
                <a:ea typeface="微软雅黑" panose="020B0503020204020204" pitchFamily="34" charset="-122"/>
              </a:rPr>
              <a:t>警察</a:t>
            </a:r>
            <a:endParaRPr lang="zh-CN" altLang="en-US" sz="1400"/>
          </a:p>
        </p:txBody>
      </p:sp>
      <p:sp>
        <p:nvSpPr>
          <p:cNvPr id="24615" name="Text Box 39"/>
          <p:cNvSpPr txBox="1">
            <a:spLocks noChangeArrowheads="1"/>
          </p:cNvSpPr>
          <p:nvPr/>
        </p:nvSpPr>
        <p:spPr bwMode="auto">
          <a:xfrm>
            <a:off x="3067050" y="1057277"/>
            <a:ext cx="454342" cy="2579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2574" tIns="36287" rIns="72574" bIns="36287">
            <a:spAutoFit/>
          </a:bodyP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200">
                <a:ea typeface="微软雅黑" panose="020B0503020204020204" pitchFamily="34" charset="-122"/>
              </a:rPr>
              <a:t>医生</a:t>
            </a:r>
            <a:endParaRPr lang="zh-CN" altLang="en-US" sz="1400"/>
          </a:p>
        </p:txBody>
      </p:sp>
      <p:sp>
        <p:nvSpPr>
          <p:cNvPr id="24616" name="Text Box 40"/>
          <p:cNvSpPr txBox="1">
            <a:spLocks noChangeArrowheads="1"/>
          </p:cNvSpPr>
          <p:nvPr/>
        </p:nvSpPr>
        <p:spPr bwMode="auto">
          <a:xfrm>
            <a:off x="1314451" y="3771900"/>
            <a:ext cx="6145213" cy="6272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spAutoFit/>
          </a:bodyP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algn="just" eaLnBrk="1" hangingPunct="1">
              <a:buFont typeface="Arial" panose="020B0604020202020204" pitchFamily="34" charset="0"/>
              <a:buNone/>
            </a:pPr>
            <a:r>
              <a:rPr lang="zh-CN" altLang="en-US" sz="1200">
                <a:latin typeface="仿宋_GB2312" pitchFamily="1" charset="-122"/>
                <a:ea typeface="仿宋_GB2312" pitchFamily="1" charset="-122"/>
              </a:rPr>
              <a:t>北京师范大学心理学</a:t>
            </a:r>
            <a:r>
              <a:rPr lang="zh-CN" altLang="zh-CN" sz="1200">
                <a:latin typeface="仿宋_GB2312" pitchFamily="1" charset="-122"/>
                <a:ea typeface="仿宋_GB2312" pitchFamily="1" charset="-122"/>
              </a:rPr>
              <a:t>XX</a:t>
            </a:r>
            <a:r>
              <a:rPr lang="zh-CN" altLang="en-US" sz="1200">
                <a:latin typeface="仿宋_GB2312" pitchFamily="1" charset="-122"/>
                <a:ea typeface="仿宋_GB2312" pitchFamily="1" charset="-122"/>
              </a:rPr>
              <a:t>教授说，十几年前，容易“下班沉默”的人多从事“助人工作”，比如老师、警察、医生等。但现在，从事“技术性工作”的人，如</a:t>
            </a:r>
            <a:r>
              <a:rPr lang="zh-CN" altLang="zh-CN" sz="1200">
                <a:latin typeface="仿宋_GB2312" pitchFamily="1" charset="-122"/>
                <a:ea typeface="仿宋_GB2312" pitchFamily="1" charset="-122"/>
              </a:rPr>
              <a:t>IT</a:t>
            </a:r>
            <a:r>
              <a:rPr lang="zh-CN" altLang="en-US" sz="1200">
                <a:latin typeface="仿宋_GB2312" pitchFamily="1" charset="-122"/>
                <a:ea typeface="仿宋_GB2312" pitchFamily="1" charset="-122"/>
              </a:rPr>
              <a:t>行业的人，也容易有类似的表现，其严重程度与从事“助人工作”的人不相上下。</a:t>
            </a:r>
            <a:endParaRPr lang="zh-CN" altLang="en-US" sz="1400"/>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24578"/>
                                        </p:tgtEl>
                                        <p:attrNameLst>
                                          <p:attrName>style.visibility</p:attrName>
                                        </p:attrNameLst>
                                      </p:cBhvr>
                                      <p:to>
                                        <p:strVal val="visible"/>
                                      </p:to>
                                    </p:set>
                                    <p:anim calcmode="lin" valueType="num">
                                      <p:cBhvr>
                                        <p:cTn id="7" dur="500" fill="hold"/>
                                        <p:tgtEl>
                                          <p:spTgt spid="24578"/>
                                        </p:tgtEl>
                                        <p:attrNameLst>
                                          <p:attrName>ppt_w</p:attrName>
                                        </p:attrNameLst>
                                      </p:cBhvr>
                                      <p:tavLst>
                                        <p:tav tm="0">
                                          <p:val>
                                            <p:fltVal val="0"/>
                                          </p:val>
                                        </p:tav>
                                        <p:tav tm="100000">
                                          <p:val>
                                            <p:strVal val="#ppt_w"/>
                                          </p:val>
                                        </p:tav>
                                      </p:tavLst>
                                    </p:anim>
                                    <p:anim calcmode="lin" valueType="num">
                                      <p:cBhvr>
                                        <p:cTn id="8" dur="500" fill="hold"/>
                                        <p:tgtEl>
                                          <p:spTgt spid="24578"/>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8" presetClass="entr" presetSubtype="3" fill="hold" grpId="0" nodeType="afterEffect">
                                  <p:stCondLst>
                                    <p:cond delay="0"/>
                                  </p:stCondLst>
                                  <p:childTnLst>
                                    <p:set>
                                      <p:cBhvr>
                                        <p:cTn id="11" dur="1" fill="hold">
                                          <p:stCondLst>
                                            <p:cond delay="0"/>
                                          </p:stCondLst>
                                        </p:cTn>
                                        <p:tgtEl>
                                          <p:spTgt spid="24579"/>
                                        </p:tgtEl>
                                        <p:attrNameLst>
                                          <p:attrName>style.visibility</p:attrName>
                                        </p:attrNameLst>
                                      </p:cBhvr>
                                      <p:to>
                                        <p:strVal val="visible"/>
                                      </p:to>
                                    </p:set>
                                    <p:animEffect transition="in" filter="strips(upRight)">
                                      <p:cBhvr>
                                        <p:cTn id="12" dur="500"/>
                                        <p:tgtEl>
                                          <p:spTgt spid="24579"/>
                                        </p:tgtEl>
                                      </p:cBhvr>
                                    </p:animEffect>
                                  </p:childTnLst>
                                </p:cTn>
                              </p:par>
                            </p:childTnLst>
                          </p:cTn>
                        </p:par>
                        <p:par>
                          <p:cTn id="13" fill="hold">
                            <p:stCondLst>
                              <p:cond delay="1000"/>
                            </p:stCondLst>
                            <p:childTnLst>
                              <p:par>
                                <p:cTn id="14" presetID="17" presetClass="entr" presetSubtype="8" fill="hold" grpId="0" nodeType="afterEffect">
                                  <p:stCondLst>
                                    <p:cond delay="0"/>
                                  </p:stCondLst>
                                  <p:childTnLst>
                                    <p:set>
                                      <p:cBhvr>
                                        <p:cTn id="15" dur="1" fill="hold">
                                          <p:stCondLst>
                                            <p:cond delay="0"/>
                                          </p:stCondLst>
                                        </p:cTn>
                                        <p:tgtEl>
                                          <p:spTgt spid="24580"/>
                                        </p:tgtEl>
                                        <p:attrNameLst>
                                          <p:attrName>style.visibility</p:attrName>
                                        </p:attrNameLst>
                                      </p:cBhvr>
                                      <p:to>
                                        <p:strVal val="visible"/>
                                      </p:to>
                                    </p:set>
                                    <p:anim calcmode="lin" valueType="num">
                                      <p:cBhvr>
                                        <p:cTn id="16" dur="500" fill="hold"/>
                                        <p:tgtEl>
                                          <p:spTgt spid="24580"/>
                                        </p:tgtEl>
                                        <p:attrNameLst>
                                          <p:attrName>ppt_x</p:attrName>
                                        </p:attrNameLst>
                                      </p:cBhvr>
                                      <p:tavLst>
                                        <p:tav tm="0">
                                          <p:val>
                                            <p:strVal val="#ppt_x-#ppt_w/2"/>
                                          </p:val>
                                        </p:tav>
                                        <p:tav tm="100000">
                                          <p:val>
                                            <p:strVal val="#ppt_x"/>
                                          </p:val>
                                        </p:tav>
                                      </p:tavLst>
                                    </p:anim>
                                    <p:anim calcmode="lin" valueType="num">
                                      <p:cBhvr>
                                        <p:cTn id="17" dur="500" fill="hold"/>
                                        <p:tgtEl>
                                          <p:spTgt spid="24580"/>
                                        </p:tgtEl>
                                        <p:attrNameLst>
                                          <p:attrName>ppt_y</p:attrName>
                                        </p:attrNameLst>
                                      </p:cBhvr>
                                      <p:tavLst>
                                        <p:tav tm="0">
                                          <p:val>
                                            <p:strVal val="#ppt_y"/>
                                          </p:val>
                                        </p:tav>
                                        <p:tav tm="100000">
                                          <p:val>
                                            <p:strVal val="#ppt_y"/>
                                          </p:val>
                                        </p:tav>
                                      </p:tavLst>
                                    </p:anim>
                                    <p:anim calcmode="lin" valueType="num">
                                      <p:cBhvr>
                                        <p:cTn id="18" dur="500" fill="hold"/>
                                        <p:tgtEl>
                                          <p:spTgt spid="24580"/>
                                        </p:tgtEl>
                                        <p:attrNameLst>
                                          <p:attrName>ppt_w</p:attrName>
                                        </p:attrNameLst>
                                      </p:cBhvr>
                                      <p:tavLst>
                                        <p:tav tm="0">
                                          <p:val>
                                            <p:fltVal val="0"/>
                                          </p:val>
                                        </p:tav>
                                        <p:tav tm="100000">
                                          <p:val>
                                            <p:strVal val="#ppt_w"/>
                                          </p:val>
                                        </p:tav>
                                      </p:tavLst>
                                    </p:anim>
                                    <p:anim calcmode="lin" valueType="num">
                                      <p:cBhvr>
                                        <p:cTn id="19" dur="500" fill="hold"/>
                                        <p:tgtEl>
                                          <p:spTgt spid="24580"/>
                                        </p:tgtEl>
                                        <p:attrNameLst>
                                          <p:attrName>ppt_h</p:attrName>
                                        </p:attrNameLst>
                                      </p:cBhvr>
                                      <p:tavLst>
                                        <p:tav tm="0">
                                          <p:val>
                                            <p:strVal val="#ppt_h"/>
                                          </p:val>
                                        </p:tav>
                                        <p:tav tm="100000">
                                          <p:val>
                                            <p:strVal val="#ppt_h"/>
                                          </p:val>
                                        </p:tav>
                                      </p:tavLst>
                                    </p:anim>
                                  </p:childTnLst>
                                </p:cTn>
                              </p:par>
                            </p:childTnLst>
                          </p:cTn>
                        </p:par>
                        <p:par>
                          <p:cTn id="20" fill="hold">
                            <p:stCondLst>
                              <p:cond delay="1500"/>
                            </p:stCondLst>
                            <p:childTnLst>
                              <p:par>
                                <p:cTn id="21" presetID="23" presetClass="entr" presetSubtype="16" fill="hold" nodeType="afterEffect">
                                  <p:stCondLst>
                                    <p:cond delay="0"/>
                                  </p:stCondLst>
                                  <p:childTnLst>
                                    <p:set>
                                      <p:cBhvr>
                                        <p:cTn id="22" dur="1" fill="hold">
                                          <p:stCondLst>
                                            <p:cond delay="0"/>
                                          </p:stCondLst>
                                        </p:cTn>
                                        <p:tgtEl>
                                          <p:spTgt spid="24581"/>
                                        </p:tgtEl>
                                        <p:attrNameLst>
                                          <p:attrName>style.visibility</p:attrName>
                                        </p:attrNameLst>
                                      </p:cBhvr>
                                      <p:to>
                                        <p:strVal val="visible"/>
                                      </p:to>
                                    </p:set>
                                    <p:anim calcmode="lin" valueType="num">
                                      <p:cBhvr>
                                        <p:cTn id="23" dur="500" fill="hold"/>
                                        <p:tgtEl>
                                          <p:spTgt spid="24581"/>
                                        </p:tgtEl>
                                        <p:attrNameLst>
                                          <p:attrName>ppt_w</p:attrName>
                                        </p:attrNameLst>
                                      </p:cBhvr>
                                      <p:tavLst>
                                        <p:tav tm="0">
                                          <p:val>
                                            <p:fltVal val="0"/>
                                          </p:val>
                                        </p:tav>
                                        <p:tav tm="100000">
                                          <p:val>
                                            <p:strVal val="#ppt_w"/>
                                          </p:val>
                                        </p:tav>
                                      </p:tavLst>
                                    </p:anim>
                                    <p:anim calcmode="lin" valueType="num">
                                      <p:cBhvr>
                                        <p:cTn id="24" dur="500" fill="hold"/>
                                        <p:tgtEl>
                                          <p:spTgt spid="24581"/>
                                        </p:tgtEl>
                                        <p:attrNameLst>
                                          <p:attrName>ppt_h</p:attrName>
                                        </p:attrNameLst>
                                      </p:cBhvr>
                                      <p:tavLst>
                                        <p:tav tm="0">
                                          <p:val>
                                            <p:fltVal val="0"/>
                                          </p:val>
                                        </p:tav>
                                        <p:tav tm="100000">
                                          <p:val>
                                            <p:strVal val="#ppt_h"/>
                                          </p:val>
                                        </p:tav>
                                      </p:tavLst>
                                    </p:anim>
                                  </p:childTnLst>
                                </p:cTn>
                              </p:par>
                            </p:childTnLst>
                          </p:cTn>
                        </p:par>
                        <p:par>
                          <p:cTn id="25" fill="hold">
                            <p:stCondLst>
                              <p:cond delay="2000"/>
                            </p:stCondLst>
                            <p:childTnLst>
                              <p:par>
                                <p:cTn id="26" presetID="41" presetClass="entr" presetSubtype="0" fill="hold" grpId="0" nodeType="afterEffect">
                                  <p:stCondLst>
                                    <p:cond delay="0"/>
                                  </p:stCondLst>
                                  <p:iterate type="lt">
                                    <p:tmPct val="10000"/>
                                  </p:iterate>
                                  <p:childTnLst>
                                    <p:set>
                                      <p:cBhvr>
                                        <p:cTn id="27" dur="1" fill="hold">
                                          <p:stCondLst>
                                            <p:cond delay="0"/>
                                          </p:stCondLst>
                                        </p:cTn>
                                        <p:tgtEl>
                                          <p:spTgt spid="24582"/>
                                        </p:tgtEl>
                                        <p:attrNameLst>
                                          <p:attrName>style.visibility</p:attrName>
                                        </p:attrNameLst>
                                      </p:cBhvr>
                                      <p:to>
                                        <p:strVal val="visible"/>
                                      </p:to>
                                    </p:set>
                                    <p:anim calcmode="lin" valueType="num">
                                      <p:cBhvr>
                                        <p:cTn id="28" dur="500" fill="hold"/>
                                        <p:tgtEl>
                                          <p:spTgt spid="24582"/>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24582"/>
                                        </p:tgtEl>
                                        <p:attrNameLst>
                                          <p:attrName>ppt_y</p:attrName>
                                        </p:attrNameLst>
                                      </p:cBhvr>
                                      <p:tavLst>
                                        <p:tav tm="0">
                                          <p:val>
                                            <p:strVal val="#ppt_y"/>
                                          </p:val>
                                        </p:tav>
                                        <p:tav tm="100000">
                                          <p:val>
                                            <p:strVal val="#ppt_y"/>
                                          </p:val>
                                        </p:tav>
                                      </p:tavLst>
                                    </p:anim>
                                    <p:anim calcmode="lin" valueType="num">
                                      <p:cBhvr>
                                        <p:cTn id="30" dur="500" fill="hold"/>
                                        <p:tgtEl>
                                          <p:spTgt spid="24582"/>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24582"/>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p:tgtEl>
                                          <p:spTgt spid="24582"/>
                                        </p:tgtEl>
                                      </p:cBhvr>
                                    </p:animEffect>
                                  </p:childTnLst>
                                </p:cTn>
                              </p:par>
                            </p:childTnLst>
                          </p:cTn>
                        </p:par>
                        <p:par>
                          <p:cTn id="33" fill="hold">
                            <p:stCondLst>
                              <p:cond delay="2799"/>
                            </p:stCondLst>
                            <p:childTnLst>
                              <p:par>
                                <p:cTn id="34" presetID="20" presetClass="entr" presetSubtype="0" fill="hold" grpId="0" nodeType="afterEffect">
                                  <p:stCondLst>
                                    <p:cond delay="0"/>
                                  </p:stCondLst>
                                  <p:childTnLst>
                                    <p:set>
                                      <p:cBhvr>
                                        <p:cTn id="35" dur="1" fill="hold">
                                          <p:stCondLst>
                                            <p:cond delay="0"/>
                                          </p:stCondLst>
                                        </p:cTn>
                                        <p:tgtEl>
                                          <p:spTgt spid="24583"/>
                                        </p:tgtEl>
                                        <p:attrNameLst>
                                          <p:attrName>style.visibility</p:attrName>
                                        </p:attrNameLst>
                                      </p:cBhvr>
                                      <p:to>
                                        <p:strVal val="visible"/>
                                      </p:to>
                                    </p:set>
                                    <p:animEffect transition="in" filter="wedge">
                                      <p:cBhvr>
                                        <p:cTn id="36" dur="2000"/>
                                        <p:tgtEl>
                                          <p:spTgt spid="245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animBg="1"/>
      <p:bldP spid="24579" grpId="0" animBg="1"/>
      <p:bldP spid="24580" grpId="0" animBg="1"/>
      <p:bldP spid="24582" grpId="0" bldLvl="0" autoUpdateAnimBg="0"/>
      <p:bldP spid="24583" grpId="0" bldLvl="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5602" name="Picture 2" descr="过渡页主图"/>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8175" y="552451"/>
            <a:ext cx="5035550" cy="232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5603" name="Group 3"/>
          <p:cNvGrpSpPr/>
          <p:nvPr/>
        </p:nvGrpSpPr>
        <p:grpSpPr bwMode="auto">
          <a:xfrm>
            <a:off x="1323976" y="2867025"/>
            <a:ext cx="6397625" cy="312738"/>
            <a:chOff x="0" y="0"/>
            <a:chExt cx="10075" cy="492"/>
          </a:xfrm>
        </p:grpSpPr>
        <p:sp>
          <p:nvSpPr>
            <p:cNvPr id="25604" name="AutoShape 4"/>
            <p:cNvSpPr>
              <a:spLocks noChangeArrowheads="1"/>
            </p:cNvSpPr>
            <p:nvPr/>
          </p:nvSpPr>
          <p:spPr bwMode="auto">
            <a:xfrm>
              <a:off x="4800" y="0"/>
              <a:ext cx="495" cy="492"/>
            </a:xfrm>
            <a:prstGeom prst="star5">
              <a:avLst/>
            </a:prstGeom>
            <a:solidFill>
              <a:schemeClr val="accent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buFont typeface="Arial" panose="020B0604020202020204" pitchFamily="34" charset="0"/>
                <a:buNone/>
                <a:defRPr/>
              </a:pPr>
              <a:endParaRPr lang="zh-CN" altLang="en-US"/>
            </a:p>
          </p:txBody>
        </p:sp>
        <p:sp>
          <p:nvSpPr>
            <p:cNvPr id="2" name="Line 5"/>
            <p:cNvSpPr>
              <a:spLocks noChangeShapeType="1"/>
            </p:cNvSpPr>
            <p:nvPr/>
          </p:nvSpPr>
          <p:spPr bwMode="auto">
            <a:xfrm flipH="1">
              <a:off x="0" y="281"/>
              <a:ext cx="4747" cy="4"/>
            </a:xfrm>
            <a:prstGeom prst="line">
              <a:avLst/>
            </a:prstGeom>
            <a:noFill/>
            <a:ln w="19050">
              <a:solidFill>
                <a:srgbClr val="CC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 name="Line 6"/>
            <p:cNvSpPr>
              <a:spLocks noChangeShapeType="1"/>
            </p:cNvSpPr>
            <p:nvPr/>
          </p:nvSpPr>
          <p:spPr bwMode="auto">
            <a:xfrm flipH="1">
              <a:off x="5329" y="281"/>
              <a:ext cx="4747" cy="4"/>
            </a:xfrm>
            <a:prstGeom prst="line">
              <a:avLst/>
            </a:prstGeom>
            <a:noFill/>
            <a:ln w="19050">
              <a:solidFill>
                <a:srgbClr val="CC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pic>
        <p:nvPicPr>
          <p:cNvPr id="25607" name="Picture 7" descr="田字框"/>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03575" y="3279776"/>
            <a:ext cx="452438"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5608" name="Picture 8" descr="田字框"/>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59225" y="3279776"/>
            <a:ext cx="452438"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5609" name="Picture 9" descr="田字框"/>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86300" y="3279776"/>
            <a:ext cx="452438"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5610" name="Picture 10" descr="田字框"/>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40364" y="3279776"/>
            <a:ext cx="452437"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5611" name="Text Box 11"/>
          <p:cNvSpPr txBox="1">
            <a:spLocks noChangeArrowheads="1"/>
          </p:cNvSpPr>
          <p:nvPr/>
        </p:nvSpPr>
        <p:spPr bwMode="auto">
          <a:xfrm>
            <a:off x="3203575" y="3276601"/>
            <a:ext cx="2689225"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algn="dist" eaLnBrk="1" hangingPunct="1">
              <a:buFont typeface="Arial" panose="020B0604020202020204" pitchFamily="34" charset="0"/>
              <a:buNone/>
            </a:pPr>
            <a:r>
              <a:rPr lang="zh-CN" altLang="en-US" sz="2400">
                <a:solidFill>
                  <a:schemeClr val="accent2"/>
                </a:solidFill>
                <a:latin typeface="华康俪金黑W8(P)" panose="020B0800000000000000" pitchFamily="34" charset="-122"/>
                <a:ea typeface="华康俪金黑W8(P)" panose="020B0800000000000000" pitchFamily="34" charset="-122"/>
              </a:rPr>
              <a:t>第三部分</a:t>
            </a:r>
            <a:endParaRPr lang="zh-CN" altLang="en-US" sz="1800"/>
          </a:p>
        </p:txBody>
      </p:sp>
      <p:sp>
        <p:nvSpPr>
          <p:cNvPr id="25612" name="Text Box 12"/>
          <p:cNvSpPr txBox="1">
            <a:spLocks noChangeArrowheads="1"/>
          </p:cNvSpPr>
          <p:nvPr/>
        </p:nvSpPr>
        <p:spPr bwMode="auto">
          <a:xfrm>
            <a:off x="2705101" y="3810001"/>
            <a:ext cx="3744913" cy="6272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spAutoFit/>
          </a:bodyP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algn="dist" eaLnBrk="1" hangingPunct="1">
              <a:buFont typeface="Arial" panose="020B0604020202020204" pitchFamily="34" charset="0"/>
              <a:buNone/>
            </a:pPr>
            <a:r>
              <a:rPr lang="zh-CN" altLang="en-US" sz="3600" b="1">
                <a:ea typeface="微软雅黑" panose="020B0503020204020204" pitchFamily="34" charset="-122"/>
              </a:rPr>
              <a:t>请输入您的标题</a:t>
            </a:r>
          </a:p>
        </p:txBody>
      </p:sp>
      <p:sp>
        <p:nvSpPr>
          <p:cNvPr id="25613" name="Text Box 13"/>
          <p:cNvSpPr txBox="1">
            <a:spLocks noChangeArrowheads="1"/>
          </p:cNvSpPr>
          <p:nvPr/>
        </p:nvSpPr>
        <p:spPr bwMode="auto">
          <a:xfrm>
            <a:off x="2144713" y="4586288"/>
            <a:ext cx="5092700"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a:latin typeface="微软雅黑" panose="020B0503020204020204" pitchFamily="34" charset="-122"/>
                <a:ea typeface="微软雅黑" panose="020B0503020204020204" pitchFamily="34" charset="-122"/>
              </a:rPr>
              <a:t>章节导语。这里可以输入本章的主要内容及中心思想，在整体结构上可以让观众有一个思维间隔。表示马上要进入本章主要内容了。</a:t>
            </a:r>
            <a:endParaRPr lang="zh-CN" altLang="en-US" sz="1800"/>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25603"/>
                                        </p:tgtEl>
                                        <p:attrNameLst>
                                          <p:attrName>style.visibility</p:attrName>
                                        </p:attrNameLst>
                                      </p:cBhvr>
                                      <p:to>
                                        <p:strVal val="visible"/>
                                      </p:to>
                                    </p:set>
                                    <p:anim calcmode="lin" valueType="num">
                                      <p:cBhvr>
                                        <p:cTn id="7" dur="500" fill="hold"/>
                                        <p:tgtEl>
                                          <p:spTgt spid="25603"/>
                                        </p:tgtEl>
                                        <p:attrNameLst>
                                          <p:attrName>ppt_w</p:attrName>
                                        </p:attrNameLst>
                                      </p:cBhvr>
                                      <p:tavLst>
                                        <p:tav tm="0">
                                          <p:val>
                                            <p:fltVal val="0"/>
                                          </p:val>
                                        </p:tav>
                                        <p:tav tm="100000">
                                          <p:val>
                                            <p:strVal val="#ppt_w"/>
                                          </p:val>
                                        </p:tav>
                                      </p:tavLst>
                                    </p:anim>
                                    <p:anim calcmode="lin" valueType="num">
                                      <p:cBhvr>
                                        <p:cTn id="8" dur="500" fill="hold"/>
                                        <p:tgtEl>
                                          <p:spTgt spid="25603"/>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8" presetClass="entr" presetSubtype="12" fill="hold" nodeType="afterEffect">
                                  <p:stCondLst>
                                    <p:cond delay="0"/>
                                  </p:stCondLst>
                                  <p:childTnLst>
                                    <p:set>
                                      <p:cBhvr>
                                        <p:cTn id="11" dur="1" fill="hold">
                                          <p:stCondLst>
                                            <p:cond delay="0"/>
                                          </p:stCondLst>
                                        </p:cTn>
                                        <p:tgtEl>
                                          <p:spTgt spid="25602"/>
                                        </p:tgtEl>
                                        <p:attrNameLst>
                                          <p:attrName>style.visibility</p:attrName>
                                        </p:attrNameLst>
                                      </p:cBhvr>
                                      <p:to>
                                        <p:strVal val="visible"/>
                                      </p:to>
                                    </p:set>
                                    <p:animEffect transition="in" filter="strips(downLeft)">
                                      <p:cBhvr>
                                        <p:cTn id="12" dur="500"/>
                                        <p:tgtEl>
                                          <p:spTgt spid="25602"/>
                                        </p:tgtEl>
                                      </p:cBhvr>
                                    </p:animEffect>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25607"/>
                                        </p:tgtEl>
                                        <p:attrNameLst>
                                          <p:attrName>style.visibility</p:attrName>
                                        </p:attrNameLst>
                                      </p:cBhvr>
                                      <p:to>
                                        <p:strVal val="visible"/>
                                      </p:to>
                                    </p:set>
                                    <p:anim calcmode="lin" valueType="num">
                                      <p:cBhvr additive="base">
                                        <p:cTn id="16" dur="500" fill="hold"/>
                                        <p:tgtEl>
                                          <p:spTgt spid="25607"/>
                                        </p:tgtEl>
                                        <p:attrNameLst>
                                          <p:attrName>ppt_x</p:attrName>
                                        </p:attrNameLst>
                                      </p:cBhvr>
                                      <p:tavLst>
                                        <p:tav tm="0">
                                          <p:val>
                                            <p:strVal val="0-#ppt_w/2"/>
                                          </p:val>
                                        </p:tav>
                                        <p:tav tm="100000">
                                          <p:val>
                                            <p:strVal val="#ppt_x"/>
                                          </p:val>
                                        </p:tav>
                                      </p:tavLst>
                                    </p:anim>
                                    <p:anim calcmode="lin" valueType="num">
                                      <p:cBhvr additive="base">
                                        <p:cTn id="17" dur="500" fill="hold"/>
                                        <p:tgtEl>
                                          <p:spTgt spid="25607"/>
                                        </p:tgtEl>
                                        <p:attrNameLst>
                                          <p:attrName>ppt_y</p:attrName>
                                        </p:attrNameLst>
                                      </p:cBhvr>
                                      <p:tavLst>
                                        <p:tav tm="0">
                                          <p:val>
                                            <p:strVal val="#ppt_y"/>
                                          </p:val>
                                        </p:tav>
                                        <p:tav tm="100000">
                                          <p:val>
                                            <p:strVal val="#ppt_y"/>
                                          </p:val>
                                        </p:tav>
                                      </p:tavLst>
                                    </p:anim>
                                  </p:childTnLst>
                                </p:cTn>
                              </p:par>
                              <p:par>
                                <p:cTn id="18" presetID="2" presetClass="entr" presetSubtype="8" fill="hold" nodeType="withEffect">
                                  <p:stCondLst>
                                    <p:cond delay="0"/>
                                  </p:stCondLst>
                                  <p:childTnLst>
                                    <p:set>
                                      <p:cBhvr>
                                        <p:cTn id="19" dur="1" fill="hold">
                                          <p:stCondLst>
                                            <p:cond delay="0"/>
                                          </p:stCondLst>
                                        </p:cTn>
                                        <p:tgtEl>
                                          <p:spTgt spid="25608"/>
                                        </p:tgtEl>
                                        <p:attrNameLst>
                                          <p:attrName>style.visibility</p:attrName>
                                        </p:attrNameLst>
                                      </p:cBhvr>
                                      <p:to>
                                        <p:strVal val="visible"/>
                                      </p:to>
                                    </p:set>
                                    <p:anim calcmode="lin" valueType="num">
                                      <p:cBhvr additive="base">
                                        <p:cTn id="20" dur="500" fill="hold"/>
                                        <p:tgtEl>
                                          <p:spTgt spid="25608"/>
                                        </p:tgtEl>
                                        <p:attrNameLst>
                                          <p:attrName>ppt_x</p:attrName>
                                        </p:attrNameLst>
                                      </p:cBhvr>
                                      <p:tavLst>
                                        <p:tav tm="0">
                                          <p:val>
                                            <p:strVal val="0-#ppt_w/2"/>
                                          </p:val>
                                        </p:tav>
                                        <p:tav tm="100000">
                                          <p:val>
                                            <p:strVal val="#ppt_x"/>
                                          </p:val>
                                        </p:tav>
                                      </p:tavLst>
                                    </p:anim>
                                    <p:anim calcmode="lin" valueType="num">
                                      <p:cBhvr additive="base">
                                        <p:cTn id="21" dur="500" fill="hold"/>
                                        <p:tgtEl>
                                          <p:spTgt spid="25608"/>
                                        </p:tgtEl>
                                        <p:attrNameLst>
                                          <p:attrName>ppt_y</p:attrName>
                                        </p:attrNameLst>
                                      </p:cBhvr>
                                      <p:tavLst>
                                        <p:tav tm="0">
                                          <p:val>
                                            <p:strVal val="#ppt_y"/>
                                          </p:val>
                                        </p:tav>
                                        <p:tav tm="100000">
                                          <p:val>
                                            <p:strVal val="#ppt_y"/>
                                          </p:val>
                                        </p:tav>
                                      </p:tavLst>
                                    </p:anim>
                                  </p:childTnLst>
                                </p:cTn>
                              </p:par>
                              <p:par>
                                <p:cTn id="22" presetID="2" presetClass="entr" presetSubtype="8" fill="hold" nodeType="withEffect">
                                  <p:stCondLst>
                                    <p:cond delay="0"/>
                                  </p:stCondLst>
                                  <p:childTnLst>
                                    <p:set>
                                      <p:cBhvr>
                                        <p:cTn id="23" dur="1" fill="hold">
                                          <p:stCondLst>
                                            <p:cond delay="0"/>
                                          </p:stCondLst>
                                        </p:cTn>
                                        <p:tgtEl>
                                          <p:spTgt spid="25609"/>
                                        </p:tgtEl>
                                        <p:attrNameLst>
                                          <p:attrName>style.visibility</p:attrName>
                                        </p:attrNameLst>
                                      </p:cBhvr>
                                      <p:to>
                                        <p:strVal val="visible"/>
                                      </p:to>
                                    </p:set>
                                    <p:anim calcmode="lin" valueType="num">
                                      <p:cBhvr additive="base">
                                        <p:cTn id="24" dur="500" fill="hold"/>
                                        <p:tgtEl>
                                          <p:spTgt spid="25609"/>
                                        </p:tgtEl>
                                        <p:attrNameLst>
                                          <p:attrName>ppt_x</p:attrName>
                                        </p:attrNameLst>
                                      </p:cBhvr>
                                      <p:tavLst>
                                        <p:tav tm="0">
                                          <p:val>
                                            <p:strVal val="0-#ppt_w/2"/>
                                          </p:val>
                                        </p:tav>
                                        <p:tav tm="100000">
                                          <p:val>
                                            <p:strVal val="#ppt_x"/>
                                          </p:val>
                                        </p:tav>
                                      </p:tavLst>
                                    </p:anim>
                                    <p:anim calcmode="lin" valueType="num">
                                      <p:cBhvr additive="base">
                                        <p:cTn id="25" dur="500" fill="hold"/>
                                        <p:tgtEl>
                                          <p:spTgt spid="25609"/>
                                        </p:tgtEl>
                                        <p:attrNameLst>
                                          <p:attrName>ppt_y</p:attrName>
                                        </p:attrNameLst>
                                      </p:cBhvr>
                                      <p:tavLst>
                                        <p:tav tm="0">
                                          <p:val>
                                            <p:strVal val="#ppt_y"/>
                                          </p:val>
                                        </p:tav>
                                        <p:tav tm="100000">
                                          <p:val>
                                            <p:strVal val="#ppt_y"/>
                                          </p:val>
                                        </p:tav>
                                      </p:tavLst>
                                    </p:anim>
                                  </p:childTnLst>
                                </p:cTn>
                              </p:par>
                              <p:par>
                                <p:cTn id="26" presetID="2" presetClass="entr" presetSubtype="8" fill="hold" nodeType="withEffect">
                                  <p:stCondLst>
                                    <p:cond delay="0"/>
                                  </p:stCondLst>
                                  <p:childTnLst>
                                    <p:set>
                                      <p:cBhvr>
                                        <p:cTn id="27" dur="1" fill="hold">
                                          <p:stCondLst>
                                            <p:cond delay="0"/>
                                          </p:stCondLst>
                                        </p:cTn>
                                        <p:tgtEl>
                                          <p:spTgt spid="25610"/>
                                        </p:tgtEl>
                                        <p:attrNameLst>
                                          <p:attrName>style.visibility</p:attrName>
                                        </p:attrNameLst>
                                      </p:cBhvr>
                                      <p:to>
                                        <p:strVal val="visible"/>
                                      </p:to>
                                    </p:set>
                                    <p:anim calcmode="lin" valueType="num">
                                      <p:cBhvr additive="base">
                                        <p:cTn id="28" dur="500" fill="hold"/>
                                        <p:tgtEl>
                                          <p:spTgt spid="25610"/>
                                        </p:tgtEl>
                                        <p:attrNameLst>
                                          <p:attrName>ppt_x</p:attrName>
                                        </p:attrNameLst>
                                      </p:cBhvr>
                                      <p:tavLst>
                                        <p:tav tm="0">
                                          <p:val>
                                            <p:strVal val="0-#ppt_w/2"/>
                                          </p:val>
                                        </p:tav>
                                        <p:tav tm="100000">
                                          <p:val>
                                            <p:strVal val="#ppt_x"/>
                                          </p:val>
                                        </p:tav>
                                      </p:tavLst>
                                    </p:anim>
                                    <p:anim calcmode="lin" valueType="num">
                                      <p:cBhvr additive="base">
                                        <p:cTn id="29" dur="500" fill="hold"/>
                                        <p:tgtEl>
                                          <p:spTgt spid="25610"/>
                                        </p:tgtEl>
                                        <p:attrNameLst>
                                          <p:attrName>ppt_y</p:attrName>
                                        </p:attrNameLst>
                                      </p:cBhvr>
                                      <p:tavLst>
                                        <p:tav tm="0">
                                          <p:val>
                                            <p:strVal val="#ppt_y"/>
                                          </p:val>
                                        </p:tav>
                                        <p:tav tm="100000">
                                          <p:val>
                                            <p:strVal val="#ppt_y"/>
                                          </p:val>
                                        </p:tav>
                                      </p:tavLst>
                                    </p:anim>
                                  </p:childTnLst>
                                </p:cTn>
                              </p:par>
                            </p:childTnLst>
                          </p:cTn>
                        </p:par>
                        <p:par>
                          <p:cTn id="30" fill="hold">
                            <p:stCondLst>
                              <p:cond delay="1500"/>
                            </p:stCondLst>
                            <p:childTnLst>
                              <p:par>
                                <p:cTn id="31" presetID="41" presetClass="entr" presetSubtype="0" fill="hold" nodeType="afterEffect">
                                  <p:stCondLst>
                                    <p:cond delay="0"/>
                                  </p:stCondLst>
                                  <p:iterate type="lt">
                                    <p:tmPct val="10000"/>
                                  </p:iterate>
                                  <p:childTnLst>
                                    <p:set>
                                      <p:cBhvr>
                                        <p:cTn id="32" dur="1" fill="hold">
                                          <p:stCondLst>
                                            <p:cond delay="0"/>
                                          </p:stCondLst>
                                        </p:cTn>
                                        <p:tgtEl>
                                          <p:spTgt spid="25611">
                                            <p:txEl>
                                              <p:pRg st="0" end="0"/>
                                            </p:txEl>
                                          </p:spTgt>
                                        </p:tgtEl>
                                        <p:attrNameLst>
                                          <p:attrName>style.visibility</p:attrName>
                                        </p:attrNameLst>
                                      </p:cBhvr>
                                      <p:to>
                                        <p:strVal val="visible"/>
                                      </p:to>
                                    </p:set>
                                    <p:anim calcmode="lin" valueType="num">
                                      <p:cBhvr>
                                        <p:cTn id="33" dur="500" fill="hold"/>
                                        <p:tgtEl>
                                          <p:spTgt spid="25611">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34" dur="500" fill="hold"/>
                                        <p:tgtEl>
                                          <p:spTgt spid="25611">
                                            <p:txEl>
                                              <p:pRg st="0" end="0"/>
                                            </p:txEl>
                                          </p:spTgt>
                                        </p:tgtEl>
                                        <p:attrNameLst>
                                          <p:attrName>ppt_y</p:attrName>
                                        </p:attrNameLst>
                                      </p:cBhvr>
                                      <p:tavLst>
                                        <p:tav tm="0">
                                          <p:val>
                                            <p:strVal val="#ppt_y"/>
                                          </p:val>
                                        </p:tav>
                                        <p:tav tm="100000">
                                          <p:val>
                                            <p:strVal val="#ppt_y"/>
                                          </p:val>
                                        </p:tav>
                                      </p:tavLst>
                                    </p:anim>
                                    <p:anim calcmode="lin" valueType="num">
                                      <p:cBhvr>
                                        <p:cTn id="35" dur="500" fill="hold"/>
                                        <p:tgtEl>
                                          <p:spTgt spid="25611">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6" dur="500" fill="hold"/>
                                        <p:tgtEl>
                                          <p:spTgt spid="25611">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7" dur="500"/>
                                        <p:tgtEl>
                                          <p:spTgt spid="25611">
                                            <p:txEl>
                                              <p:pRg st="0" end="0"/>
                                            </p:txEl>
                                          </p:spTgt>
                                        </p:tgtEl>
                                      </p:cBhvr>
                                    </p:animEffect>
                                  </p:childTnLst>
                                </p:cTn>
                              </p:par>
                            </p:childTnLst>
                          </p:cTn>
                        </p:par>
                        <p:par>
                          <p:cTn id="38" fill="hold">
                            <p:stCondLst>
                              <p:cond delay="2150"/>
                            </p:stCondLst>
                            <p:childTnLst>
                              <p:par>
                                <p:cTn id="39" presetID="41" presetClass="entr" presetSubtype="0" fill="hold" grpId="0" nodeType="afterEffect">
                                  <p:stCondLst>
                                    <p:cond delay="0"/>
                                  </p:stCondLst>
                                  <p:iterate type="lt">
                                    <p:tmPct val="10000"/>
                                  </p:iterate>
                                  <p:childTnLst>
                                    <p:set>
                                      <p:cBhvr>
                                        <p:cTn id="40" dur="1" fill="hold">
                                          <p:stCondLst>
                                            <p:cond delay="0"/>
                                          </p:stCondLst>
                                        </p:cTn>
                                        <p:tgtEl>
                                          <p:spTgt spid="25612"/>
                                        </p:tgtEl>
                                        <p:attrNameLst>
                                          <p:attrName>style.visibility</p:attrName>
                                        </p:attrNameLst>
                                      </p:cBhvr>
                                      <p:to>
                                        <p:strVal val="visible"/>
                                      </p:to>
                                    </p:set>
                                    <p:anim calcmode="lin" valueType="num">
                                      <p:cBhvr>
                                        <p:cTn id="41" dur="500" fill="hold"/>
                                        <p:tgtEl>
                                          <p:spTgt spid="2561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25612"/>
                                        </p:tgtEl>
                                        <p:attrNameLst>
                                          <p:attrName>ppt_y</p:attrName>
                                        </p:attrNameLst>
                                      </p:cBhvr>
                                      <p:tavLst>
                                        <p:tav tm="0">
                                          <p:val>
                                            <p:strVal val="#ppt_y"/>
                                          </p:val>
                                        </p:tav>
                                        <p:tav tm="100000">
                                          <p:val>
                                            <p:strVal val="#ppt_y"/>
                                          </p:val>
                                        </p:tav>
                                      </p:tavLst>
                                    </p:anim>
                                    <p:anim calcmode="lin" valueType="num">
                                      <p:cBhvr>
                                        <p:cTn id="43" dur="500" fill="hold"/>
                                        <p:tgtEl>
                                          <p:spTgt spid="2561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2561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p:tgtEl>
                                          <p:spTgt spid="25612"/>
                                        </p:tgtEl>
                                      </p:cBhvr>
                                    </p:animEffect>
                                  </p:childTnLst>
                                </p:cTn>
                              </p:par>
                            </p:childTnLst>
                          </p:cTn>
                        </p:par>
                      </p:childTnLst>
                    </p:cTn>
                  </p:par>
                  <p:par>
                    <p:cTn id="46" fill="hold">
                      <p:stCondLst>
                        <p:cond delay="indefinite"/>
                      </p:stCondLst>
                      <p:childTnLst>
                        <p:par>
                          <p:cTn id="47" fill="hold">
                            <p:stCondLst>
                              <p:cond delay="0"/>
                            </p:stCondLst>
                            <p:childTnLst>
                              <p:par>
                                <p:cTn id="48" presetID="12" presetClass="entr" presetSubtype="4" fill="hold" grpId="0" nodeType="clickEffect">
                                  <p:stCondLst>
                                    <p:cond delay="0"/>
                                  </p:stCondLst>
                                  <p:childTnLst>
                                    <p:set>
                                      <p:cBhvr>
                                        <p:cTn id="49" dur="1" fill="hold">
                                          <p:stCondLst>
                                            <p:cond delay="0"/>
                                          </p:stCondLst>
                                        </p:cTn>
                                        <p:tgtEl>
                                          <p:spTgt spid="25613"/>
                                        </p:tgtEl>
                                        <p:attrNameLst>
                                          <p:attrName>style.visibility</p:attrName>
                                        </p:attrNameLst>
                                      </p:cBhvr>
                                      <p:to>
                                        <p:strVal val="visible"/>
                                      </p:to>
                                    </p:set>
                                    <p:animEffect transition="in" filter="slide(fromBottom)">
                                      <p:cBhvr>
                                        <p:cTn id="50" dur="500"/>
                                        <p:tgtEl>
                                          <p:spTgt spid="256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12" grpId="0" bldLvl="0" autoUpdateAnimBg="0"/>
      <p:bldP spid="25613" grpId="0" bldLvl="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AutoShape 2"/>
          <p:cNvSpPr>
            <a:spLocks noChangeArrowheads="1"/>
          </p:cNvSpPr>
          <p:nvPr/>
        </p:nvSpPr>
        <p:spPr bwMode="auto">
          <a:xfrm>
            <a:off x="504825" y="204788"/>
            <a:ext cx="8172450" cy="4854575"/>
          </a:xfrm>
          <a:prstGeom prst="roundRect">
            <a:avLst>
              <a:gd name="adj" fmla="val 2713"/>
            </a:avLst>
          </a:prstGeom>
          <a:solidFill>
            <a:schemeClr val="bg1">
              <a:alpha val="70195"/>
            </a:schemeClr>
          </a:solidFill>
          <a:ln w="9525">
            <a:solidFill>
              <a:schemeClr val="accent2"/>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p>
        </p:txBody>
      </p:sp>
      <p:sp>
        <p:nvSpPr>
          <p:cNvPr id="26627" name="任意多边形 86"/>
          <p:cNvSpPr/>
          <p:nvPr/>
        </p:nvSpPr>
        <p:spPr bwMode="auto">
          <a:xfrm>
            <a:off x="311151" y="317501"/>
            <a:ext cx="203200" cy="458788"/>
          </a:xfrm>
          <a:custGeom>
            <a:avLst/>
            <a:gdLst>
              <a:gd name="T0" fmla="*/ 1911501 w 21600"/>
              <a:gd name="T1" fmla="*/ 2183087 h 21600"/>
              <a:gd name="T2" fmla="*/ 1888753 w 21600"/>
              <a:gd name="T3" fmla="*/ 9744742 h 21600"/>
              <a:gd name="T4" fmla="*/ 0 w 21600"/>
              <a:gd name="T5" fmla="*/ 7345557 h 21600"/>
              <a:gd name="T6" fmla="*/ 2832 w 21600"/>
              <a:gd name="T7" fmla="*/ 0 h 21600"/>
              <a:gd name="T8" fmla="*/ 1911501 w 21600"/>
              <a:gd name="T9" fmla="*/ 2183087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21599" y="4839"/>
                </a:moveTo>
                <a:lnTo>
                  <a:pt x="21342" y="21600"/>
                </a:lnTo>
                <a:lnTo>
                  <a:pt x="0" y="16282"/>
                </a:lnTo>
                <a:lnTo>
                  <a:pt x="32" y="0"/>
                </a:lnTo>
                <a:lnTo>
                  <a:pt x="21599" y="4839"/>
                </a:lnTo>
                <a:close/>
              </a:path>
            </a:pathLst>
          </a:custGeom>
          <a:solidFill>
            <a:srgbClr val="80000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6628" name="任意多边形 1313"/>
          <p:cNvSpPr/>
          <p:nvPr/>
        </p:nvSpPr>
        <p:spPr bwMode="auto">
          <a:xfrm>
            <a:off x="311151" y="319088"/>
            <a:ext cx="3335338" cy="358775"/>
          </a:xfrm>
          <a:custGeom>
            <a:avLst/>
            <a:gdLst>
              <a:gd name="T0" fmla="*/ 0 w 21600"/>
              <a:gd name="T1" fmla="*/ 5895786 h 21600"/>
              <a:gd name="T2" fmla="*/ 515022203 w 21600"/>
              <a:gd name="T3" fmla="*/ 5959236 h 21600"/>
              <a:gd name="T4" fmla="*/ 492323066 w 21600"/>
              <a:gd name="T5" fmla="*/ 2963614 h 21600"/>
              <a:gd name="T6" fmla="*/ 515022203 w 21600"/>
              <a:gd name="T7" fmla="*/ 94909 h 21600"/>
              <a:gd name="T8" fmla="*/ 1287502 w 21600"/>
              <a:gd name="T9" fmla="*/ 0 h 21600"/>
              <a:gd name="T10" fmla="*/ 0 w 21600"/>
              <a:gd name="T11" fmla="*/ 5895786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21370"/>
                </a:moveTo>
                <a:lnTo>
                  <a:pt x="21600" y="21600"/>
                </a:lnTo>
                <a:lnTo>
                  <a:pt x="20648" y="10742"/>
                </a:lnTo>
                <a:lnTo>
                  <a:pt x="21600" y="344"/>
                </a:lnTo>
                <a:lnTo>
                  <a:pt x="54" y="0"/>
                </a:lnTo>
                <a:lnTo>
                  <a:pt x="0" y="21370"/>
                </a:lnTo>
                <a:close/>
              </a:path>
            </a:pathLst>
          </a:custGeom>
          <a:solidFill>
            <a:schemeClr val="accent2"/>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6629" name="AutoShape 5"/>
          <p:cNvSpPr>
            <a:spLocks noChangeArrowheads="1"/>
          </p:cNvSpPr>
          <p:nvPr/>
        </p:nvSpPr>
        <p:spPr bwMode="auto">
          <a:xfrm>
            <a:off x="407988" y="354014"/>
            <a:ext cx="263525" cy="263525"/>
          </a:xfrm>
          <a:prstGeom prst="star5">
            <a:avLst/>
          </a:prstGeom>
          <a:solidFill>
            <a:schemeClr va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buFont typeface="Arial" panose="020B0604020202020204" pitchFamily="34" charset="0"/>
              <a:buNone/>
              <a:defRPr/>
            </a:pPr>
            <a:endParaRPr lang="zh-CN" altLang="en-US"/>
          </a:p>
        </p:txBody>
      </p:sp>
      <p:sp>
        <p:nvSpPr>
          <p:cNvPr id="26630" name="Text Box 6"/>
          <p:cNvSpPr txBox="1">
            <a:spLocks noChangeArrowheads="1"/>
          </p:cNvSpPr>
          <p:nvPr/>
        </p:nvSpPr>
        <p:spPr bwMode="auto">
          <a:xfrm>
            <a:off x="684213" y="312739"/>
            <a:ext cx="2457450" cy="350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spAutoFit/>
          </a:bodyP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800" b="1">
                <a:solidFill>
                  <a:schemeClr val="hlink"/>
                </a:solidFill>
                <a:ea typeface="微软雅黑" panose="020B0503020204020204" pitchFamily="34" charset="-122"/>
              </a:rPr>
              <a:t>请输入您的标题</a:t>
            </a:r>
          </a:p>
        </p:txBody>
      </p:sp>
      <p:sp>
        <p:nvSpPr>
          <p:cNvPr id="26631" name="Rectangle 7"/>
          <p:cNvSpPr>
            <a:spLocks noChangeArrowheads="1"/>
          </p:cNvSpPr>
          <p:nvPr/>
        </p:nvSpPr>
        <p:spPr bwMode="auto">
          <a:xfrm>
            <a:off x="1484314" y="1266826"/>
            <a:ext cx="6334125" cy="28638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574" tIns="36287" rIns="72574" bIns="36287" anchor="ct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chemeClr val="bg1"/>
              </a:solidFill>
            </a:endParaRPr>
          </a:p>
        </p:txBody>
      </p:sp>
      <p:sp>
        <p:nvSpPr>
          <p:cNvPr id="26632" name="AutoShape 8"/>
          <p:cNvSpPr>
            <a:spLocks noChangeArrowheads="1"/>
          </p:cNvSpPr>
          <p:nvPr/>
        </p:nvSpPr>
        <p:spPr bwMode="auto">
          <a:xfrm>
            <a:off x="2028826" y="3638550"/>
            <a:ext cx="4911725" cy="654050"/>
          </a:xfrm>
          <a:prstGeom prst="roundRect">
            <a:avLst>
              <a:gd name="adj" fmla="val 7333"/>
            </a:avLst>
          </a:prstGeom>
          <a:solidFill>
            <a:schemeClr val="accent1"/>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p>
        </p:txBody>
      </p:sp>
      <p:grpSp>
        <p:nvGrpSpPr>
          <p:cNvPr id="26633" name="Group 9"/>
          <p:cNvGrpSpPr/>
          <p:nvPr/>
        </p:nvGrpSpPr>
        <p:grpSpPr bwMode="auto">
          <a:xfrm>
            <a:off x="2025650" y="1289050"/>
            <a:ext cx="2100263" cy="2349500"/>
            <a:chOff x="0" y="0"/>
            <a:chExt cx="4165" cy="4663"/>
          </a:xfrm>
        </p:grpSpPr>
        <p:sp>
          <p:nvSpPr>
            <p:cNvPr id="26643" name="AutoShape 10"/>
            <p:cNvSpPr>
              <a:spLocks noChangeArrowheads="1"/>
            </p:cNvSpPr>
            <p:nvPr/>
          </p:nvSpPr>
          <p:spPr bwMode="auto">
            <a:xfrm>
              <a:off x="0" y="0"/>
              <a:ext cx="3063" cy="2495"/>
            </a:xfrm>
            <a:prstGeom prst="roundRect">
              <a:avLst>
                <a:gd name="adj" fmla="val 7333"/>
              </a:avLst>
            </a:prstGeom>
            <a:solidFill>
              <a:schemeClr val="accent2"/>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p>
          </p:txBody>
        </p:sp>
        <p:sp>
          <p:nvSpPr>
            <p:cNvPr id="26644" name="Freeform 23"/>
            <p:cNvSpPr/>
            <p:nvPr/>
          </p:nvSpPr>
          <p:spPr bwMode="auto">
            <a:xfrm>
              <a:off x="1175" y="2495"/>
              <a:ext cx="2990" cy="2168"/>
            </a:xfrm>
            <a:custGeom>
              <a:avLst/>
              <a:gdLst>
                <a:gd name="T0" fmla="*/ 0 w 735"/>
                <a:gd name="T1" fmla="*/ 0 h 532"/>
                <a:gd name="T2" fmla="*/ 6322 w 735"/>
                <a:gd name="T3" fmla="*/ 3354 h 532"/>
                <a:gd name="T4" fmla="*/ 9548 w 735"/>
                <a:gd name="T5" fmla="*/ 3354 h 532"/>
                <a:gd name="T6" fmla="*/ 10540 w 735"/>
                <a:gd name="T7" fmla="*/ 4136 h 532"/>
                <a:gd name="T8" fmla="*/ 10573 w 735"/>
                <a:gd name="T9" fmla="*/ 6675 h 532"/>
                <a:gd name="T10" fmla="*/ 9898 w 735"/>
                <a:gd name="T11" fmla="*/ 6643 h 532"/>
                <a:gd name="T12" fmla="*/ 11073 w 735"/>
                <a:gd name="T13" fmla="*/ 8835 h 532"/>
                <a:gd name="T14" fmla="*/ 12163 w 735"/>
                <a:gd name="T15" fmla="*/ 6675 h 532"/>
                <a:gd name="T16" fmla="*/ 11517 w 735"/>
                <a:gd name="T17" fmla="*/ 6675 h 532"/>
                <a:gd name="T18" fmla="*/ 11484 w 735"/>
                <a:gd name="T19" fmla="*/ 3753 h 532"/>
                <a:gd name="T20" fmla="*/ 10194 w 735"/>
                <a:gd name="T21" fmla="*/ 2490 h 532"/>
                <a:gd name="T22" fmla="*/ 5545 w 735"/>
                <a:gd name="T23" fmla="*/ 2474 h 532"/>
                <a:gd name="T24" fmla="*/ 1143 w 735"/>
                <a:gd name="T25" fmla="*/ 0 h 532"/>
                <a:gd name="T26" fmla="*/ 0 w 735"/>
                <a:gd name="T27" fmla="*/ 0 h 53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35"/>
                <a:gd name="T43" fmla="*/ 0 h 532"/>
                <a:gd name="T44" fmla="*/ 735 w 735"/>
                <a:gd name="T45" fmla="*/ 532 h 53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35" h="532">
                  <a:moveTo>
                    <a:pt x="0" y="0"/>
                  </a:moveTo>
                  <a:cubicBezTo>
                    <a:pt x="0" y="0"/>
                    <a:pt x="85" y="216"/>
                    <a:pt x="382" y="202"/>
                  </a:cubicBezTo>
                  <a:cubicBezTo>
                    <a:pt x="479" y="202"/>
                    <a:pt x="577" y="202"/>
                    <a:pt x="577" y="202"/>
                  </a:cubicBezTo>
                  <a:cubicBezTo>
                    <a:pt x="577" y="202"/>
                    <a:pt x="639" y="201"/>
                    <a:pt x="637" y="249"/>
                  </a:cubicBezTo>
                  <a:cubicBezTo>
                    <a:pt x="638" y="325"/>
                    <a:pt x="639" y="402"/>
                    <a:pt x="639" y="402"/>
                  </a:cubicBezTo>
                  <a:lnTo>
                    <a:pt x="598" y="400"/>
                  </a:lnTo>
                  <a:lnTo>
                    <a:pt x="669" y="532"/>
                  </a:lnTo>
                  <a:lnTo>
                    <a:pt x="735" y="402"/>
                  </a:lnTo>
                  <a:lnTo>
                    <a:pt x="696" y="402"/>
                  </a:lnTo>
                  <a:cubicBezTo>
                    <a:pt x="696" y="402"/>
                    <a:pt x="695" y="314"/>
                    <a:pt x="694" y="226"/>
                  </a:cubicBezTo>
                  <a:cubicBezTo>
                    <a:pt x="687" y="160"/>
                    <a:pt x="616" y="150"/>
                    <a:pt x="616" y="150"/>
                  </a:cubicBezTo>
                  <a:cubicBezTo>
                    <a:pt x="556" y="137"/>
                    <a:pt x="473" y="153"/>
                    <a:pt x="335" y="149"/>
                  </a:cubicBezTo>
                  <a:cubicBezTo>
                    <a:pt x="110" y="126"/>
                    <a:pt x="69" y="0"/>
                    <a:pt x="69" y="0"/>
                  </a:cubicBezTo>
                  <a:lnTo>
                    <a:pt x="0" y="0"/>
                  </a:lnTo>
                  <a:close/>
                </a:path>
              </a:pathLst>
            </a:custGeom>
            <a:solidFill>
              <a:schemeClr val="bg2"/>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sp>
          <p:nvSpPr>
            <p:cNvPr id="2" name="Text Box 12"/>
            <p:cNvSpPr txBox="1">
              <a:spLocks noChangeArrowheads="1"/>
            </p:cNvSpPr>
            <p:nvPr/>
          </p:nvSpPr>
          <p:spPr bwMode="auto">
            <a:xfrm>
              <a:off x="190" y="370"/>
              <a:ext cx="2618" cy="16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spAutoFit/>
            </a:bodyP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200">
                  <a:solidFill>
                    <a:schemeClr val="bg1"/>
                  </a:solidFill>
                  <a:latin typeface="楷体_GB2312" pitchFamily="1" charset="-122"/>
                  <a:ea typeface="楷体_GB2312" pitchFamily="1" charset="-122"/>
                </a:rPr>
                <a:t>●输入您的文字</a:t>
              </a:r>
            </a:p>
            <a:p>
              <a:pPr eaLnBrk="1" hangingPunct="1">
                <a:buFont typeface="Arial" panose="020B0604020202020204" pitchFamily="34" charset="0"/>
                <a:buNone/>
              </a:pPr>
              <a:r>
                <a:rPr lang="zh-CN" altLang="en-US" sz="1200">
                  <a:solidFill>
                    <a:schemeClr val="bg1"/>
                  </a:solidFill>
                  <a:latin typeface="楷体_GB2312" pitchFamily="1" charset="-122"/>
                  <a:ea typeface="楷体_GB2312" pitchFamily="1" charset="-122"/>
                </a:rPr>
                <a:t>●输入您的文字</a:t>
              </a:r>
            </a:p>
            <a:p>
              <a:pPr eaLnBrk="1" hangingPunct="1">
                <a:buFont typeface="Arial" panose="020B0604020202020204" pitchFamily="34" charset="0"/>
                <a:buNone/>
              </a:pPr>
              <a:r>
                <a:rPr lang="zh-CN" altLang="en-US" sz="1200">
                  <a:solidFill>
                    <a:schemeClr val="bg1"/>
                  </a:solidFill>
                  <a:latin typeface="楷体_GB2312" pitchFamily="1" charset="-122"/>
                  <a:ea typeface="楷体_GB2312" pitchFamily="1" charset="-122"/>
                </a:rPr>
                <a:t>●输入您的文字</a:t>
              </a:r>
            </a:p>
            <a:p>
              <a:pPr eaLnBrk="1" hangingPunct="1">
                <a:buFont typeface="Arial" panose="020B0604020202020204" pitchFamily="34" charset="0"/>
                <a:buNone/>
              </a:pPr>
              <a:r>
                <a:rPr lang="zh-CN" altLang="en-US" sz="1200">
                  <a:solidFill>
                    <a:schemeClr val="bg1"/>
                  </a:solidFill>
                  <a:latin typeface="楷体_GB2312" pitchFamily="1" charset="-122"/>
                  <a:ea typeface="楷体_GB2312" pitchFamily="1" charset="-122"/>
                </a:rPr>
                <a:t>●输入您的文字</a:t>
              </a:r>
            </a:p>
          </p:txBody>
        </p:sp>
      </p:grpSp>
      <p:grpSp>
        <p:nvGrpSpPr>
          <p:cNvPr id="26637" name="Group 13"/>
          <p:cNvGrpSpPr/>
          <p:nvPr/>
        </p:nvGrpSpPr>
        <p:grpSpPr bwMode="auto">
          <a:xfrm>
            <a:off x="3714750" y="1289050"/>
            <a:ext cx="1544638" cy="2349500"/>
            <a:chOff x="0" y="0"/>
            <a:chExt cx="3064" cy="4663"/>
          </a:xfrm>
        </p:grpSpPr>
        <p:sp>
          <p:nvSpPr>
            <p:cNvPr id="26640" name="AutoShape 14"/>
            <p:cNvSpPr>
              <a:spLocks noChangeArrowheads="1"/>
            </p:cNvSpPr>
            <p:nvPr/>
          </p:nvSpPr>
          <p:spPr bwMode="auto">
            <a:xfrm>
              <a:off x="0" y="0"/>
              <a:ext cx="3064" cy="2495"/>
            </a:xfrm>
            <a:prstGeom prst="roundRect">
              <a:avLst>
                <a:gd name="adj" fmla="val 7333"/>
              </a:avLst>
            </a:prstGeom>
            <a:solidFill>
              <a:schemeClr val="hlink"/>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p>
          </p:txBody>
        </p:sp>
        <p:sp>
          <p:nvSpPr>
            <p:cNvPr id="3" name="Freeform 24"/>
            <p:cNvSpPr/>
            <p:nvPr/>
          </p:nvSpPr>
          <p:spPr bwMode="auto">
            <a:xfrm>
              <a:off x="1253" y="2495"/>
              <a:ext cx="577" cy="2168"/>
            </a:xfrm>
            <a:custGeom>
              <a:avLst/>
              <a:gdLst>
                <a:gd name="T0" fmla="*/ 610 w 142"/>
                <a:gd name="T1" fmla="*/ 14 h 604"/>
                <a:gd name="T2" fmla="*/ 744 w 142"/>
                <a:gd name="T3" fmla="*/ 6080 h 604"/>
                <a:gd name="T4" fmla="*/ 0 w 142"/>
                <a:gd name="T5" fmla="*/ 6106 h 604"/>
                <a:gd name="T6" fmla="*/ 1191 w 142"/>
                <a:gd name="T7" fmla="*/ 7782 h 604"/>
                <a:gd name="T8" fmla="*/ 2345 w 142"/>
                <a:gd name="T9" fmla="*/ 6106 h 604"/>
                <a:gd name="T10" fmla="*/ 1650 w 142"/>
                <a:gd name="T11" fmla="*/ 6106 h 604"/>
                <a:gd name="T12" fmla="*/ 1633 w 142"/>
                <a:gd name="T13" fmla="*/ 0 h 604"/>
                <a:gd name="T14" fmla="*/ 610 w 142"/>
                <a:gd name="T15" fmla="*/ 14 h 604"/>
                <a:gd name="T16" fmla="*/ 0 60000 65536"/>
                <a:gd name="T17" fmla="*/ 0 60000 65536"/>
                <a:gd name="T18" fmla="*/ 0 60000 65536"/>
                <a:gd name="T19" fmla="*/ 0 60000 65536"/>
                <a:gd name="T20" fmla="*/ 0 60000 65536"/>
                <a:gd name="T21" fmla="*/ 0 60000 65536"/>
                <a:gd name="T22" fmla="*/ 0 60000 65536"/>
                <a:gd name="T23" fmla="*/ 0 60000 65536"/>
                <a:gd name="T24" fmla="*/ 0 w 142"/>
                <a:gd name="T25" fmla="*/ 0 h 604"/>
                <a:gd name="T26" fmla="*/ 142 w 142"/>
                <a:gd name="T27" fmla="*/ 604 h 6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2" h="604">
                  <a:moveTo>
                    <a:pt x="37" y="1"/>
                  </a:moveTo>
                  <a:lnTo>
                    <a:pt x="45" y="472"/>
                  </a:lnTo>
                  <a:lnTo>
                    <a:pt x="0" y="474"/>
                  </a:lnTo>
                  <a:lnTo>
                    <a:pt x="72" y="604"/>
                  </a:lnTo>
                  <a:lnTo>
                    <a:pt x="142" y="474"/>
                  </a:lnTo>
                  <a:lnTo>
                    <a:pt x="100" y="474"/>
                  </a:lnTo>
                  <a:lnTo>
                    <a:pt x="99" y="0"/>
                  </a:lnTo>
                  <a:lnTo>
                    <a:pt x="37" y="1"/>
                  </a:lnTo>
                  <a:close/>
                </a:path>
              </a:pathLst>
            </a:custGeom>
            <a:solidFill>
              <a:schemeClr val="bg2"/>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sp>
          <p:nvSpPr>
            <p:cNvPr id="26642" name="Text Box 16"/>
            <p:cNvSpPr txBox="1">
              <a:spLocks noChangeArrowheads="1"/>
            </p:cNvSpPr>
            <p:nvPr/>
          </p:nvSpPr>
          <p:spPr bwMode="auto">
            <a:xfrm>
              <a:off x="255" y="370"/>
              <a:ext cx="2620" cy="16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spAutoFit/>
            </a:bodyP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200">
                  <a:solidFill>
                    <a:schemeClr val="bg1"/>
                  </a:solidFill>
                  <a:latin typeface="楷体_GB2312" pitchFamily="1" charset="-122"/>
                  <a:ea typeface="楷体_GB2312" pitchFamily="1" charset="-122"/>
                </a:rPr>
                <a:t>●输入您的文字</a:t>
              </a:r>
            </a:p>
            <a:p>
              <a:pPr eaLnBrk="1" hangingPunct="1">
                <a:buFont typeface="Arial" panose="020B0604020202020204" pitchFamily="34" charset="0"/>
                <a:buNone/>
              </a:pPr>
              <a:r>
                <a:rPr lang="zh-CN" altLang="en-US" sz="1200">
                  <a:solidFill>
                    <a:schemeClr val="bg1"/>
                  </a:solidFill>
                  <a:latin typeface="楷体_GB2312" pitchFamily="1" charset="-122"/>
                  <a:ea typeface="楷体_GB2312" pitchFamily="1" charset="-122"/>
                </a:rPr>
                <a:t>●输入您的文字</a:t>
              </a:r>
            </a:p>
            <a:p>
              <a:pPr eaLnBrk="1" hangingPunct="1">
                <a:buFont typeface="Arial" panose="020B0604020202020204" pitchFamily="34" charset="0"/>
                <a:buNone/>
              </a:pPr>
              <a:r>
                <a:rPr lang="zh-CN" altLang="en-US" sz="1200">
                  <a:solidFill>
                    <a:schemeClr val="bg1"/>
                  </a:solidFill>
                  <a:latin typeface="楷体_GB2312" pitchFamily="1" charset="-122"/>
                  <a:ea typeface="楷体_GB2312" pitchFamily="1" charset="-122"/>
                </a:rPr>
                <a:t>●输入您的文字</a:t>
              </a:r>
            </a:p>
            <a:p>
              <a:pPr eaLnBrk="1" hangingPunct="1">
                <a:buFont typeface="Arial" panose="020B0604020202020204" pitchFamily="34" charset="0"/>
                <a:buNone/>
              </a:pPr>
              <a:r>
                <a:rPr lang="zh-CN" altLang="en-US" sz="1200">
                  <a:solidFill>
                    <a:schemeClr val="bg1"/>
                  </a:solidFill>
                  <a:latin typeface="楷体_GB2312" pitchFamily="1" charset="-122"/>
                  <a:ea typeface="楷体_GB2312" pitchFamily="1" charset="-122"/>
                </a:rPr>
                <a:t>●输入您的文字</a:t>
              </a:r>
            </a:p>
          </p:txBody>
        </p:sp>
      </p:grpSp>
      <p:grpSp>
        <p:nvGrpSpPr>
          <p:cNvPr id="26641" name="Group 17"/>
          <p:cNvGrpSpPr/>
          <p:nvPr/>
        </p:nvGrpSpPr>
        <p:grpSpPr bwMode="auto">
          <a:xfrm>
            <a:off x="4859338" y="1289050"/>
            <a:ext cx="2079625" cy="2349500"/>
            <a:chOff x="0" y="0"/>
            <a:chExt cx="4126" cy="4663"/>
          </a:xfrm>
        </p:grpSpPr>
        <p:sp>
          <p:nvSpPr>
            <p:cNvPr id="4" name="AutoShape 18"/>
            <p:cNvSpPr>
              <a:spLocks noChangeArrowheads="1"/>
            </p:cNvSpPr>
            <p:nvPr/>
          </p:nvSpPr>
          <p:spPr bwMode="auto">
            <a:xfrm>
              <a:off x="1066" y="0"/>
              <a:ext cx="3060" cy="2495"/>
            </a:xfrm>
            <a:prstGeom prst="roundRect">
              <a:avLst>
                <a:gd name="adj" fmla="val 7333"/>
              </a:avLst>
            </a:prstGeom>
            <a:solidFill>
              <a:schemeClr val="folHlink"/>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p>
          </p:txBody>
        </p:sp>
        <p:sp>
          <p:nvSpPr>
            <p:cNvPr id="26638" name="Freeform 25"/>
            <p:cNvSpPr/>
            <p:nvPr/>
          </p:nvSpPr>
          <p:spPr bwMode="auto">
            <a:xfrm flipH="1">
              <a:off x="0" y="2495"/>
              <a:ext cx="2993" cy="2168"/>
            </a:xfrm>
            <a:custGeom>
              <a:avLst/>
              <a:gdLst>
                <a:gd name="T0" fmla="*/ 0 w 735"/>
                <a:gd name="T1" fmla="*/ 0 h 532"/>
                <a:gd name="T2" fmla="*/ 6336 w 735"/>
                <a:gd name="T3" fmla="*/ 3354 h 532"/>
                <a:gd name="T4" fmla="*/ 9569 w 735"/>
                <a:gd name="T5" fmla="*/ 3354 h 532"/>
                <a:gd name="T6" fmla="*/ 10563 w 735"/>
                <a:gd name="T7" fmla="*/ 4136 h 532"/>
                <a:gd name="T8" fmla="*/ 10596 w 735"/>
                <a:gd name="T9" fmla="*/ 6675 h 532"/>
                <a:gd name="T10" fmla="*/ 9916 w 735"/>
                <a:gd name="T11" fmla="*/ 6643 h 532"/>
                <a:gd name="T12" fmla="*/ 11092 w 735"/>
                <a:gd name="T13" fmla="*/ 8835 h 532"/>
                <a:gd name="T14" fmla="*/ 12188 w 735"/>
                <a:gd name="T15" fmla="*/ 6675 h 532"/>
                <a:gd name="T16" fmla="*/ 11540 w 735"/>
                <a:gd name="T17" fmla="*/ 6675 h 532"/>
                <a:gd name="T18" fmla="*/ 11508 w 735"/>
                <a:gd name="T19" fmla="*/ 3753 h 532"/>
                <a:gd name="T20" fmla="*/ 10213 w 735"/>
                <a:gd name="T21" fmla="*/ 2490 h 532"/>
                <a:gd name="T22" fmla="*/ 5554 w 735"/>
                <a:gd name="T23" fmla="*/ 2474 h 532"/>
                <a:gd name="T24" fmla="*/ 1144 w 735"/>
                <a:gd name="T25" fmla="*/ 0 h 532"/>
                <a:gd name="T26" fmla="*/ 0 w 735"/>
                <a:gd name="T27" fmla="*/ 0 h 53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35"/>
                <a:gd name="T43" fmla="*/ 0 h 532"/>
                <a:gd name="T44" fmla="*/ 735 w 735"/>
                <a:gd name="T45" fmla="*/ 532 h 53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35" h="532">
                  <a:moveTo>
                    <a:pt x="0" y="0"/>
                  </a:moveTo>
                  <a:cubicBezTo>
                    <a:pt x="0" y="0"/>
                    <a:pt x="85" y="216"/>
                    <a:pt x="382" y="202"/>
                  </a:cubicBezTo>
                  <a:cubicBezTo>
                    <a:pt x="479" y="202"/>
                    <a:pt x="577" y="202"/>
                    <a:pt x="577" y="202"/>
                  </a:cubicBezTo>
                  <a:cubicBezTo>
                    <a:pt x="577" y="202"/>
                    <a:pt x="639" y="201"/>
                    <a:pt x="637" y="249"/>
                  </a:cubicBezTo>
                  <a:cubicBezTo>
                    <a:pt x="638" y="325"/>
                    <a:pt x="639" y="402"/>
                    <a:pt x="639" y="402"/>
                  </a:cubicBezTo>
                  <a:lnTo>
                    <a:pt x="598" y="400"/>
                  </a:lnTo>
                  <a:lnTo>
                    <a:pt x="669" y="532"/>
                  </a:lnTo>
                  <a:lnTo>
                    <a:pt x="735" y="402"/>
                  </a:lnTo>
                  <a:lnTo>
                    <a:pt x="696" y="402"/>
                  </a:lnTo>
                  <a:cubicBezTo>
                    <a:pt x="696" y="402"/>
                    <a:pt x="695" y="314"/>
                    <a:pt x="694" y="226"/>
                  </a:cubicBezTo>
                  <a:cubicBezTo>
                    <a:pt x="687" y="160"/>
                    <a:pt x="616" y="150"/>
                    <a:pt x="616" y="150"/>
                  </a:cubicBezTo>
                  <a:cubicBezTo>
                    <a:pt x="556" y="137"/>
                    <a:pt x="473" y="153"/>
                    <a:pt x="335" y="149"/>
                  </a:cubicBezTo>
                  <a:cubicBezTo>
                    <a:pt x="110" y="126"/>
                    <a:pt x="69" y="0"/>
                    <a:pt x="69" y="0"/>
                  </a:cubicBezTo>
                  <a:lnTo>
                    <a:pt x="0" y="0"/>
                  </a:lnTo>
                  <a:close/>
                </a:path>
              </a:pathLst>
            </a:custGeom>
            <a:solidFill>
              <a:schemeClr val="bg2"/>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sp>
          <p:nvSpPr>
            <p:cNvPr id="26639" name="Text Box 20"/>
            <p:cNvSpPr txBox="1">
              <a:spLocks noChangeArrowheads="1"/>
            </p:cNvSpPr>
            <p:nvPr/>
          </p:nvSpPr>
          <p:spPr bwMode="auto">
            <a:xfrm>
              <a:off x="1321" y="370"/>
              <a:ext cx="2618" cy="16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spAutoFit/>
            </a:bodyP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200">
                  <a:solidFill>
                    <a:schemeClr val="bg1"/>
                  </a:solidFill>
                  <a:latin typeface="楷体_GB2312" pitchFamily="1" charset="-122"/>
                  <a:ea typeface="楷体_GB2312" pitchFamily="1" charset="-122"/>
                </a:rPr>
                <a:t>●输入您的文字</a:t>
              </a:r>
            </a:p>
            <a:p>
              <a:pPr eaLnBrk="1" hangingPunct="1">
                <a:buFont typeface="Arial" panose="020B0604020202020204" pitchFamily="34" charset="0"/>
                <a:buNone/>
              </a:pPr>
              <a:r>
                <a:rPr lang="zh-CN" altLang="en-US" sz="1200">
                  <a:solidFill>
                    <a:schemeClr val="bg1"/>
                  </a:solidFill>
                  <a:latin typeface="楷体_GB2312" pitchFamily="1" charset="-122"/>
                  <a:ea typeface="楷体_GB2312" pitchFamily="1" charset="-122"/>
                </a:rPr>
                <a:t>●输入您的文字</a:t>
              </a:r>
            </a:p>
            <a:p>
              <a:pPr eaLnBrk="1" hangingPunct="1">
                <a:buFont typeface="Arial" panose="020B0604020202020204" pitchFamily="34" charset="0"/>
                <a:buNone/>
              </a:pPr>
              <a:r>
                <a:rPr lang="zh-CN" altLang="en-US" sz="1200">
                  <a:solidFill>
                    <a:schemeClr val="bg1"/>
                  </a:solidFill>
                  <a:latin typeface="楷体_GB2312" pitchFamily="1" charset="-122"/>
                  <a:ea typeface="楷体_GB2312" pitchFamily="1" charset="-122"/>
                </a:rPr>
                <a:t>●输入您的文字</a:t>
              </a:r>
            </a:p>
            <a:p>
              <a:pPr eaLnBrk="1" hangingPunct="1">
                <a:buFont typeface="Arial" panose="020B0604020202020204" pitchFamily="34" charset="0"/>
                <a:buNone/>
              </a:pPr>
              <a:r>
                <a:rPr lang="zh-CN" altLang="en-US" sz="1200">
                  <a:solidFill>
                    <a:schemeClr val="bg1"/>
                  </a:solidFill>
                  <a:latin typeface="楷体_GB2312" pitchFamily="1" charset="-122"/>
                  <a:ea typeface="楷体_GB2312" pitchFamily="1" charset="-122"/>
                </a:rPr>
                <a:t>●输入您的文字</a:t>
              </a:r>
            </a:p>
          </p:txBody>
        </p:sp>
      </p:grpSp>
      <p:sp>
        <p:nvSpPr>
          <p:cNvPr id="26645" name="Text Box 21"/>
          <p:cNvSpPr txBox="1">
            <a:spLocks noChangeArrowheads="1"/>
          </p:cNvSpPr>
          <p:nvPr/>
        </p:nvSpPr>
        <p:spPr bwMode="auto">
          <a:xfrm>
            <a:off x="2328864" y="3794126"/>
            <a:ext cx="4040187" cy="2887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spAutoFit/>
          </a:bodyP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1400">
                <a:solidFill>
                  <a:schemeClr val="bg1"/>
                </a:solidFill>
                <a:ea typeface="微软雅黑" panose="020B0503020204020204" pitchFamily="34" charset="-122"/>
              </a:rPr>
              <a:t>这里输入文字</a:t>
            </a: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26626"/>
                                        </p:tgtEl>
                                        <p:attrNameLst>
                                          <p:attrName>style.visibility</p:attrName>
                                        </p:attrNameLst>
                                      </p:cBhvr>
                                      <p:to>
                                        <p:strVal val="visible"/>
                                      </p:to>
                                    </p:set>
                                    <p:anim calcmode="lin" valueType="num">
                                      <p:cBhvr>
                                        <p:cTn id="7" dur="500" fill="hold"/>
                                        <p:tgtEl>
                                          <p:spTgt spid="26626"/>
                                        </p:tgtEl>
                                        <p:attrNameLst>
                                          <p:attrName>ppt_w</p:attrName>
                                        </p:attrNameLst>
                                      </p:cBhvr>
                                      <p:tavLst>
                                        <p:tav tm="0">
                                          <p:val>
                                            <p:fltVal val="0"/>
                                          </p:val>
                                        </p:tav>
                                        <p:tav tm="100000">
                                          <p:val>
                                            <p:strVal val="#ppt_w"/>
                                          </p:val>
                                        </p:tav>
                                      </p:tavLst>
                                    </p:anim>
                                    <p:anim calcmode="lin" valueType="num">
                                      <p:cBhvr>
                                        <p:cTn id="8" dur="500" fill="hold"/>
                                        <p:tgtEl>
                                          <p:spTgt spid="2662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8" presetClass="entr" presetSubtype="3" fill="hold" grpId="0" nodeType="afterEffect">
                                  <p:stCondLst>
                                    <p:cond delay="0"/>
                                  </p:stCondLst>
                                  <p:childTnLst>
                                    <p:set>
                                      <p:cBhvr>
                                        <p:cTn id="11" dur="1" fill="hold">
                                          <p:stCondLst>
                                            <p:cond delay="0"/>
                                          </p:stCondLst>
                                        </p:cTn>
                                        <p:tgtEl>
                                          <p:spTgt spid="26627"/>
                                        </p:tgtEl>
                                        <p:attrNameLst>
                                          <p:attrName>style.visibility</p:attrName>
                                        </p:attrNameLst>
                                      </p:cBhvr>
                                      <p:to>
                                        <p:strVal val="visible"/>
                                      </p:to>
                                    </p:set>
                                    <p:animEffect transition="in" filter="strips(upRight)">
                                      <p:cBhvr>
                                        <p:cTn id="12" dur="500"/>
                                        <p:tgtEl>
                                          <p:spTgt spid="26627"/>
                                        </p:tgtEl>
                                      </p:cBhvr>
                                    </p:animEffect>
                                  </p:childTnLst>
                                </p:cTn>
                              </p:par>
                            </p:childTnLst>
                          </p:cTn>
                        </p:par>
                        <p:par>
                          <p:cTn id="13" fill="hold">
                            <p:stCondLst>
                              <p:cond delay="1000"/>
                            </p:stCondLst>
                            <p:childTnLst>
                              <p:par>
                                <p:cTn id="14" presetID="17" presetClass="entr" presetSubtype="8" fill="hold" grpId="0" nodeType="afterEffect">
                                  <p:stCondLst>
                                    <p:cond delay="0"/>
                                  </p:stCondLst>
                                  <p:childTnLst>
                                    <p:set>
                                      <p:cBhvr>
                                        <p:cTn id="15" dur="1" fill="hold">
                                          <p:stCondLst>
                                            <p:cond delay="0"/>
                                          </p:stCondLst>
                                        </p:cTn>
                                        <p:tgtEl>
                                          <p:spTgt spid="26628"/>
                                        </p:tgtEl>
                                        <p:attrNameLst>
                                          <p:attrName>style.visibility</p:attrName>
                                        </p:attrNameLst>
                                      </p:cBhvr>
                                      <p:to>
                                        <p:strVal val="visible"/>
                                      </p:to>
                                    </p:set>
                                    <p:anim calcmode="lin" valueType="num">
                                      <p:cBhvr>
                                        <p:cTn id="16" dur="500" fill="hold"/>
                                        <p:tgtEl>
                                          <p:spTgt spid="26628"/>
                                        </p:tgtEl>
                                        <p:attrNameLst>
                                          <p:attrName>ppt_x</p:attrName>
                                        </p:attrNameLst>
                                      </p:cBhvr>
                                      <p:tavLst>
                                        <p:tav tm="0">
                                          <p:val>
                                            <p:strVal val="#ppt_x-#ppt_w/2"/>
                                          </p:val>
                                        </p:tav>
                                        <p:tav tm="100000">
                                          <p:val>
                                            <p:strVal val="#ppt_x"/>
                                          </p:val>
                                        </p:tav>
                                      </p:tavLst>
                                    </p:anim>
                                    <p:anim calcmode="lin" valueType="num">
                                      <p:cBhvr>
                                        <p:cTn id="17" dur="500" fill="hold"/>
                                        <p:tgtEl>
                                          <p:spTgt spid="26628"/>
                                        </p:tgtEl>
                                        <p:attrNameLst>
                                          <p:attrName>ppt_y</p:attrName>
                                        </p:attrNameLst>
                                      </p:cBhvr>
                                      <p:tavLst>
                                        <p:tav tm="0">
                                          <p:val>
                                            <p:strVal val="#ppt_y"/>
                                          </p:val>
                                        </p:tav>
                                        <p:tav tm="100000">
                                          <p:val>
                                            <p:strVal val="#ppt_y"/>
                                          </p:val>
                                        </p:tav>
                                      </p:tavLst>
                                    </p:anim>
                                    <p:anim calcmode="lin" valueType="num">
                                      <p:cBhvr>
                                        <p:cTn id="18" dur="500" fill="hold"/>
                                        <p:tgtEl>
                                          <p:spTgt spid="26628"/>
                                        </p:tgtEl>
                                        <p:attrNameLst>
                                          <p:attrName>ppt_w</p:attrName>
                                        </p:attrNameLst>
                                      </p:cBhvr>
                                      <p:tavLst>
                                        <p:tav tm="0">
                                          <p:val>
                                            <p:fltVal val="0"/>
                                          </p:val>
                                        </p:tav>
                                        <p:tav tm="100000">
                                          <p:val>
                                            <p:strVal val="#ppt_w"/>
                                          </p:val>
                                        </p:tav>
                                      </p:tavLst>
                                    </p:anim>
                                    <p:anim calcmode="lin" valueType="num">
                                      <p:cBhvr>
                                        <p:cTn id="19" dur="500" fill="hold"/>
                                        <p:tgtEl>
                                          <p:spTgt spid="26628"/>
                                        </p:tgtEl>
                                        <p:attrNameLst>
                                          <p:attrName>ppt_h</p:attrName>
                                        </p:attrNameLst>
                                      </p:cBhvr>
                                      <p:tavLst>
                                        <p:tav tm="0">
                                          <p:val>
                                            <p:strVal val="#ppt_h"/>
                                          </p:val>
                                        </p:tav>
                                        <p:tav tm="100000">
                                          <p:val>
                                            <p:strVal val="#ppt_h"/>
                                          </p:val>
                                        </p:tav>
                                      </p:tavLst>
                                    </p:anim>
                                  </p:childTnLst>
                                </p:cTn>
                              </p:par>
                            </p:childTnLst>
                          </p:cTn>
                        </p:par>
                        <p:par>
                          <p:cTn id="20" fill="hold">
                            <p:stCondLst>
                              <p:cond delay="1500"/>
                            </p:stCondLst>
                            <p:childTnLst>
                              <p:par>
                                <p:cTn id="21" presetID="23" presetClass="entr" presetSubtype="16" fill="hold" nodeType="afterEffect">
                                  <p:stCondLst>
                                    <p:cond delay="0"/>
                                  </p:stCondLst>
                                  <p:childTnLst>
                                    <p:set>
                                      <p:cBhvr>
                                        <p:cTn id="22" dur="1" fill="hold">
                                          <p:stCondLst>
                                            <p:cond delay="0"/>
                                          </p:stCondLst>
                                        </p:cTn>
                                        <p:tgtEl>
                                          <p:spTgt spid="26629"/>
                                        </p:tgtEl>
                                        <p:attrNameLst>
                                          <p:attrName>style.visibility</p:attrName>
                                        </p:attrNameLst>
                                      </p:cBhvr>
                                      <p:to>
                                        <p:strVal val="visible"/>
                                      </p:to>
                                    </p:set>
                                    <p:anim calcmode="lin" valueType="num">
                                      <p:cBhvr>
                                        <p:cTn id="23" dur="500" fill="hold"/>
                                        <p:tgtEl>
                                          <p:spTgt spid="26629"/>
                                        </p:tgtEl>
                                        <p:attrNameLst>
                                          <p:attrName>ppt_w</p:attrName>
                                        </p:attrNameLst>
                                      </p:cBhvr>
                                      <p:tavLst>
                                        <p:tav tm="0">
                                          <p:val>
                                            <p:fltVal val="0"/>
                                          </p:val>
                                        </p:tav>
                                        <p:tav tm="100000">
                                          <p:val>
                                            <p:strVal val="#ppt_w"/>
                                          </p:val>
                                        </p:tav>
                                      </p:tavLst>
                                    </p:anim>
                                    <p:anim calcmode="lin" valueType="num">
                                      <p:cBhvr>
                                        <p:cTn id="24" dur="500" fill="hold"/>
                                        <p:tgtEl>
                                          <p:spTgt spid="26629"/>
                                        </p:tgtEl>
                                        <p:attrNameLst>
                                          <p:attrName>ppt_h</p:attrName>
                                        </p:attrNameLst>
                                      </p:cBhvr>
                                      <p:tavLst>
                                        <p:tav tm="0">
                                          <p:val>
                                            <p:fltVal val="0"/>
                                          </p:val>
                                        </p:tav>
                                        <p:tav tm="100000">
                                          <p:val>
                                            <p:strVal val="#ppt_h"/>
                                          </p:val>
                                        </p:tav>
                                      </p:tavLst>
                                    </p:anim>
                                  </p:childTnLst>
                                </p:cTn>
                              </p:par>
                            </p:childTnLst>
                          </p:cTn>
                        </p:par>
                        <p:par>
                          <p:cTn id="25" fill="hold">
                            <p:stCondLst>
                              <p:cond delay="2000"/>
                            </p:stCondLst>
                            <p:childTnLst>
                              <p:par>
                                <p:cTn id="26" presetID="41" presetClass="entr" presetSubtype="0" fill="hold" grpId="0" nodeType="afterEffect">
                                  <p:stCondLst>
                                    <p:cond delay="0"/>
                                  </p:stCondLst>
                                  <p:iterate type="lt">
                                    <p:tmPct val="10000"/>
                                  </p:iterate>
                                  <p:childTnLst>
                                    <p:set>
                                      <p:cBhvr>
                                        <p:cTn id="27" dur="1" fill="hold">
                                          <p:stCondLst>
                                            <p:cond delay="0"/>
                                          </p:stCondLst>
                                        </p:cTn>
                                        <p:tgtEl>
                                          <p:spTgt spid="26630"/>
                                        </p:tgtEl>
                                        <p:attrNameLst>
                                          <p:attrName>style.visibility</p:attrName>
                                        </p:attrNameLst>
                                      </p:cBhvr>
                                      <p:to>
                                        <p:strVal val="visible"/>
                                      </p:to>
                                    </p:set>
                                    <p:anim calcmode="lin" valueType="num">
                                      <p:cBhvr>
                                        <p:cTn id="28" dur="500" fill="hold"/>
                                        <p:tgtEl>
                                          <p:spTgt spid="26630"/>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26630"/>
                                        </p:tgtEl>
                                        <p:attrNameLst>
                                          <p:attrName>ppt_y</p:attrName>
                                        </p:attrNameLst>
                                      </p:cBhvr>
                                      <p:tavLst>
                                        <p:tav tm="0">
                                          <p:val>
                                            <p:strVal val="#ppt_y"/>
                                          </p:val>
                                        </p:tav>
                                        <p:tav tm="100000">
                                          <p:val>
                                            <p:strVal val="#ppt_y"/>
                                          </p:val>
                                        </p:tav>
                                      </p:tavLst>
                                    </p:anim>
                                    <p:anim calcmode="lin" valueType="num">
                                      <p:cBhvr>
                                        <p:cTn id="30" dur="500" fill="hold"/>
                                        <p:tgtEl>
                                          <p:spTgt spid="26630"/>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26630"/>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p:tgtEl>
                                          <p:spTgt spid="26630"/>
                                        </p:tgtEl>
                                      </p:cBhvr>
                                    </p:animEffect>
                                  </p:childTnLst>
                                </p:cTn>
                              </p:par>
                            </p:childTnLst>
                          </p:cTn>
                        </p:par>
                        <p:par>
                          <p:cTn id="33" fill="hold">
                            <p:stCondLst>
                              <p:cond delay="2799"/>
                            </p:stCondLst>
                            <p:childTnLst>
                              <p:par>
                                <p:cTn id="34" presetID="20" presetClass="entr" presetSubtype="0" fill="hold" grpId="0" nodeType="afterEffect">
                                  <p:stCondLst>
                                    <p:cond delay="0"/>
                                  </p:stCondLst>
                                  <p:childTnLst>
                                    <p:set>
                                      <p:cBhvr>
                                        <p:cTn id="35" dur="1" fill="hold">
                                          <p:stCondLst>
                                            <p:cond delay="0"/>
                                          </p:stCondLst>
                                        </p:cTn>
                                        <p:tgtEl>
                                          <p:spTgt spid="26631"/>
                                        </p:tgtEl>
                                        <p:attrNameLst>
                                          <p:attrName>style.visibility</p:attrName>
                                        </p:attrNameLst>
                                      </p:cBhvr>
                                      <p:to>
                                        <p:strVal val="visible"/>
                                      </p:to>
                                    </p:set>
                                    <p:animEffect transition="in" filter="wedge">
                                      <p:cBhvr>
                                        <p:cTn id="36" dur="2000"/>
                                        <p:tgtEl>
                                          <p:spTgt spid="26631"/>
                                        </p:tgtEl>
                                      </p:cBhvr>
                                    </p:animEffect>
                                  </p:childTnLst>
                                </p:cTn>
                              </p:par>
                            </p:childTnLst>
                          </p:cTn>
                        </p:par>
                        <p:par>
                          <p:cTn id="37" fill="hold">
                            <p:stCondLst>
                              <p:cond delay="4799"/>
                            </p:stCondLst>
                            <p:childTnLst>
                              <p:par>
                                <p:cTn id="38" presetID="2" presetClass="entr" presetSubtype="4" fill="hold" grpId="0" nodeType="afterEffect">
                                  <p:stCondLst>
                                    <p:cond delay="0"/>
                                  </p:stCondLst>
                                  <p:childTnLst>
                                    <p:set>
                                      <p:cBhvr>
                                        <p:cTn id="39" dur="1" fill="hold">
                                          <p:stCondLst>
                                            <p:cond delay="0"/>
                                          </p:stCondLst>
                                        </p:cTn>
                                        <p:tgtEl>
                                          <p:spTgt spid="26632"/>
                                        </p:tgtEl>
                                        <p:attrNameLst>
                                          <p:attrName>style.visibility</p:attrName>
                                        </p:attrNameLst>
                                      </p:cBhvr>
                                      <p:to>
                                        <p:strVal val="visible"/>
                                      </p:to>
                                    </p:set>
                                    <p:anim calcmode="lin" valueType="num">
                                      <p:cBhvr additive="base">
                                        <p:cTn id="40" dur="500" fill="hold"/>
                                        <p:tgtEl>
                                          <p:spTgt spid="26632"/>
                                        </p:tgtEl>
                                        <p:attrNameLst>
                                          <p:attrName>ppt_x</p:attrName>
                                        </p:attrNameLst>
                                      </p:cBhvr>
                                      <p:tavLst>
                                        <p:tav tm="0">
                                          <p:val>
                                            <p:strVal val="#ppt_x"/>
                                          </p:val>
                                        </p:tav>
                                        <p:tav tm="100000">
                                          <p:val>
                                            <p:strVal val="#ppt_x"/>
                                          </p:val>
                                        </p:tav>
                                      </p:tavLst>
                                    </p:anim>
                                    <p:anim calcmode="lin" valueType="num">
                                      <p:cBhvr additive="base">
                                        <p:cTn id="41" dur="500" fill="hold"/>
                                        <p:tgtEl>
                                          <p:spTgt spid="2663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26645"/>
                                        </p:tgtEl>
                                        <p:attrNameLst>
                                          <p:attrName>style.visibility</p:attrName>
                                        </p:attrNameLst>
                                      </p:cBhvr>
                                      <p:to>
                                        <p:strVal val="visible"/>
                                      </p:to>
                                    </p:set>
                                    <p:anim calcmode="lin" valueType="num">
                                      <p:cBhvr additive="base">
                                        <p:cTn id="44" dur="500" fill="hold"/>
                                        <p:tgtEl>
                                          <p:spTgt spid="26645"/>
                                        </p:tgtEl>
                                        <p:attrNameLst>
                                          <p:attrName>ppt_x</p:attrName>
                                        </p:attrNameLst>
                                      </p:cBhvr>
                                      <p:tavLst>
                                        <p:tav tm="0">
                                          <p:val>
                                            <p:strVal val="#ppt_x"/>
                                          </p:val>
                                        </p:tav>
                                        <p:tav tm="100000">
                                          <p:val>
                                            <p:strVal val="#ppt_x"/>
                                          </p:val>
                                        </p:tav>
                                      </p:tavLst>
                                    </p:anim>
                                    <p:anim calcmode="lin" valueType="num">
                                      <p:cBhvr additive="base">
                                        <p:cTn id="45" dur="500" fill="hold"/>
                                        <p:tgtEl>
                                          <p:spTgt spid="26645"/>
                                        </p:tgtEl>
                                        <p:attrNameLst>
                                          <p:attrName>ppt_y</p:attrName>
                                        </p:attrNameLst>
                                      </p:cBhvr>
                                      <p:tavLst>
                                        <p:tav tm="0">
                                          <p:val>
                                            <p:strVal val="1+#ppt_h/2"/>
                                          </p:val>
                                        </p:tav>
                                        <p:tav tm="100000">
                                          <p:val>
                                            <p:strVal val="#ppt_y"/>
                                          </p:val>
                                        </p:tav>
                                      </p:tavLst>
                                    </p:anim>
                                  </p:childTnLst>
                                </p:cTn>
                              </p:par>
                            </p:childTnLst>
                          </p:cTn>
                        </p:par>
                        <p:par>
                          <p:cTn id="46" fill="hold">
                            <p:stCondLst>
                              <p:cond delay="5299"/>
                            </p:stCondLst>
                            <p:childTnLst>
                              <p:par>
                                <p:cTn id="47" presetID="12" presetClass="entr" presetSubtype="1" fill="hold" nodeType="afterEffect">
                                  <p:stCondLst>
                                    <p:cond delay="0"/>
                                  </p:stCondLst>
                                  <p:childTnLst>
                                    <p:set>
                                      <p:cBhvr>
                                        <p:cTn id="48" dur="1" fill="hold">
                                          <p:stCondLst>
                                            <p:cond delay="0"/>
                                          </p:stCondLst>
                                        </p:cTn>
                                        <p:tgtEl>
                                          <p:spTgt spid="26633"/>
                                        </p:tgtEl>
                                        <p:attrNameLst>
                                          <p:attrName>style.visibility</p:attrName>
                                        </p:attrNameLst>
                                      </p:cBhvr>
                                      <p:to>
                                        <p:strVal val="visible"/>
                                      </p:to>
                                    </p:set>
                                    <p:animEffect transition="in" filter="slide(fromTop)">
                                      <p:cBhvr>
                                        <p:cTn id="49" dur="500"/>
                                        <p:tgtEl>
                                          <p:spTgt spid="26633"/>
                                        </p:tgtEl>
                                      </p:cBhvr>
                                    </p:animEffect>
                                  </p:childTnLst>
                                </p:cTn>
                              </p:par>
                              <p:par>
                                <p:cTn id="50" presetID="12" presetClass="entr" presetSubtype="1" fill="hold" nodeType="withEffect">
                                  <p:stCondLst>
                                    <p:cond delay="0"/>
                                  </p:stCondLst>
                                  <p:childTnLst>
                                    <p:set>
                                      <p:cBhvr>
                                        <p:cTn id="51" dur="1" fill="hold">
                                          <p:stCondLst>
                                            <p:cond delay="0"/>
                                          </p:stCondLst>
                                        </p:cTn>
                                        <p:tgtEl>
                                          <p:spTgt spid="26637"/>
                                        </p:tgtEl>
                                        <p:attrNameLst>
                                          <p:attrName>style.visibility</p:attrName>
                                        </p:attrNameLst>
                                      </p:cBhvr>
                                      <p:to>
                                        <p:strVal val="visible"/>
                                      </p:to>
                                    </p:set>
                                    <p:animEffect transition="in" filter="slide(fromTop)">
                                      <p:cBhvr>
                                        <p:cTn id="52" dur="500"/>
                                        <p:tgtEl>
                                          <p:spTgt spid="26637"/>
                                        </p:tgtEl>
                                      </p:cBhvr>
                                    </p:animEffect>
                                  </p:childTnLst>
                                </p:cTn>
                              </p:par>
                              <p:par>
                                <p:cTn id="53" presetID="12" presetClass="entr" presetSubtype="1" fill="hold" nodeType="withEffect">
                                  <p:stCondLst>
                                    <p:cond delay="0"/>
                                  </p:stCondLst>
                                  <p:childTnLst>
                                    <p:set>
                                      <p:cBhvr>
                                        <p:cTn id="54" dur="1" fill="hold">
                                          <p:stCondLst>
                                            <p:cond delay="0"/>
                                          </p:stCondLst>
                                        </p:cTn>
                                        <p:tgtEl>
                                          <p:spTgt spid="26641"/>
                                        </p:tgtEl>
                                        <p:attrNameLst>
                                          <p:attrName>style.visibility</p:attrName>
                                        </p:attrNameLst>
                                      </p:cBhvr>
                                      <p:to>
                                        <p:strVal val="visible"/>
                                      </p:to>
                                    </p:set>
                                    <p:animEffect transition="in" filter="slide(fromTop)">
                                      <p:cBhvr>
                                        <p:cTn id="55" dur="500"/>
                                        <p:tgtEl>
                                          <p:spTgt spid="266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animBg="1"/>
      <p:bldP spid="26627" grpId="0" animBg="1"/>
      <p:bldP spid="26628" grpId="0" animBg="1"/>
      <p:bldP spid="26630" grpId="0" bldLvl="0" autoUpdateAnimBg="0"/>
      <p:bldP spid="26631" grpId="0" bldLvl="0" autoUpdateAnimBg="0"/>
      <p:bldP spid="26632" grpId="0" animBg="1"/>
      <p:bldP spid="26645" grpId="0" bldLvl="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AutoShape 2"/>
          <p:cNvSpPr>
            <a:spLocks noChangeArrowheads="1"/>
          </p:cNvSpPr>
          <p:nvPr/>
        </p:nvSpPr>
        <p:spPr bwMode="auto">
          <a:xfrm>
            <a:off x="504825" y="204788"/>
            <a:ext cx="8172450" cy="4854575"/>
          </a:xfrm>
          <a:prstGeom prst="roundRect">
            <a:avLst>
              <a:gd name="adj" fmla="val 2713"/>
            </a:avLst>
          </a:prstGeom>
          <a:solidFill>
            <a:schemeClr val="bg1">
              <a:alpha val="70195"/>
            </a:schemeClr>
          </a:solidFill>
          <a:ln w="9525">
            <a:solidFill>
              <a:schemeClr val="accent2"/>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p>
        </p:txBody>
      </p:sp>
      <p:sp>
        <p:nvSpPr>
          <p:cNvPr id="27651" name="任意多边形 86"/>
          <p:cNvSpPr/>
          <p:nvPr/>
        </p:nvSpPr>
        <p:spPr bwMode="auto">
          <a:xfrm>
            <a:off x="311151" y="317501"/>
            <a:ext cx="203200" cy="458788"/>
          </a:xfrm>
          <a:custGeom>
            <a:avLst/>
            <a:gdLst>
              <a:gd name="T0" fmla="*/ 1911501 w 21600"/>
              <a:gd name="T1" fmla="*/ 2183087 h 21600"/>
              <a:gd name="T2" fmla="*/ 1888753 w 21600"/>
              <a:gd name="T3" fmla="*/ 9744742 h 21600"/>
              <a:gd name="T4" fmla="*/ 0 w 21600"/>
              <a:gd name="T5" fmla="*/ 7345557 h 21600"/>
              <a:gd name="T6" fmla="*/ 2832 w 21600"/>
              <a:gd name="T7" fmla="*/ 0 h 21600"/>
              <a:gd name="T8" fmla="*/ 1911501 w 21600"/>
              <a:gd name="T9" fmla="*/ 2183087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21599" y="4839"/>
                </a:moveTo>
                <a:lnTo>
                  <a:pt x="21342" y="21600"/>
                </a:lnTo>
                <a:lnTo>
                  <a:pt x="0" y="16282"/>
                </a:lnTo>
                <a:lnTo>
                  <a:pt x="32" y="0"/>
                </a:lnTo>
                <a:lnTo>
                  <a:pt x="21599" y="4839"/>
                </a:lnTo>
                <a:close/>
              </a:path>
            </a:pathLst>
          </a:custGeom>
          <a:solidFill>
            <a:srgbClr val="80000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7652" name="任意多边形 1313"/>
          <p:cNvSpPr/>
          <p:nvPr/>
        </p:nvSpPr>
        <p:spPr bwMode="auto">
          <a:xfrm>
            <a:off x="311151" y="319088"/>
            <a:ext cx="3335338" cy="358775"/>
          </a:xfrm>
          <a:custGeom>
            <a:avLst/>
            <a:gdLst>
              <a:gd name="T0" fmla="*/ 0 w 21600"/>
              <a:gd name="T1" fmla="*/ 5895786 h 21600"/>
              <a:gd name="T2" fmla="*/ 515022203 w 21600"/>
              <a:gd name="T3" fmla="*/ 5959236 h 21600"/>
              <a:gd name="T4" fmla="*/ 492323066 w 21600"/>
              <a:gd name="T5" fmla="*/ 2963614 h 21600"/>
              <a:gd name="T6" fmla="*/ 515022203 w 21600"/>
              <a:gd name="T7" fmla="*/ 94909 h 21600"/>
              <a:gd name="T8" fmla="*/ 1287502 w 21600"/>
              <a:gd name="T9" fmla="*/ 0 h 21600"/>
              <a:gd name="T10" fmla="*/ 0 w 21600"/>
              <a:gd name="T11" fmla="*/ 5895786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21370"/>
                </a:moveTo>
                <a:lnTo>
                  <a:pt x="21600" y="21600"/>
                </a:lnTo>
                <a:lnTo>
                  <a:pt x="20648" y="10742"/>
                </a:lnTo>
                <a:lnTo>
                  <a:pt x="21600" y="344"/>
                </a:lnTo>
                <a:lnTo>
                  <a:pt x="54" y="0"/>
                </a:lnTo>
                <a:lnTo>
                  <a:pt x="0" y="21370"/>
                </a:lnTo>
                <a:close/>
              </a:path>
            </a:pathLst>
          </a:custGeom>
          <a:solidFill>
            <a:schemeClr val="accent2"/>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7653" name="AutoShape 5"/>
          <p:cNvSpPr>
            <a:spLocks noChangeArrowheads="1"/>
          </p:cNvSpPr>
          <p:nvPr/>
        </p:nvSpPr>
        <p:spPr bwMode="auto">
          <a:xfrm>
            <a:off x="407988" y="354014"/>
            <a:ext cx="263525" cy="263525"/>
          </a:xfrm>
          <a:prstGeom prst="star5">
            <a:avLst/>
          </a:prstGeom>
          <a:solidFill>
            <a:schemeClr va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buFont typeface="Arial" panose="020B0604020202020204" pitchFamily="34" charset="0"/>
              <a:buNone/>
              <a:defRPr/>
            </a:pPr>
            <a:endParaRPr lang="zh-CN" altLang="en-US"/>
          </a:p>
        </p:txBody>
      </p:sp>
      <p:sp>
        <p:nvSpPr>
          <p:cNvPr id="27654" name="Text Box 6"/>
          <p:cNvSpPr txBox="1">
            <a:spLocks noChangeArrowheads="1"/>
          </p:cNvSpPr>
          <p:nvPr/>
        </p:nvSpPr>
        <p:spPr bwMode="auto">
          <a:xfrm>
            <a:off x="684213" y="312739"/>
            <a:ext cx="2457450" cy="350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spAutoFit/>
          </a:bodyP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800" b="1">
                <a:solidFill>
                  <a:schemeClr val="hlink"/>
                </a:solidFill>
                <a:ea typeface="微软雅黑" panose="020B0503020204020204" pitchFamily="34" charset="-122"/>
              </a:rPr>
              <a:t>请输入您的标题</a:t>
            </a:r>
          </a:p>
        </p:txBody>
      </p:sp>
      <p:sp>
        <p:nvSpPr>
          <p:cNvPr id="27655" name="Rectangle 7"/>
          <p:cNvSpPr>
            <a:spLocks noChangeArrowheads="1"/>
          </p:cNvSpPr>
          <p:nvPr/>
        </p:nvSpPr>
        <p:spPr bwMode="auto">
          <a:xfrm>
            <a:off x="1484314" y="1266826"/>
            <a:ext cx="6334125" cy="28638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574" tIns="36287" rIns="72574" bIns="36287" anchor="ct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chemeClr val="bg1"/>
              </a:solidFill>
            </a:endParaRPr>
          </a:p>
        </p:txBody>
      </p:sp>
      <p:sp>
        <p:nvSpPr>
          <p:cNvPr id="27656" name="AutoShape 5"/>
          <p:cNvSpPr>
            <a:spLocks noChangeArrowheads="1"/>
          </p:cNvSpPr>
          <p:nvPr/>
        </p:nvSpPr>
        <p:spPr bwMode="auto">
          <a:xfrm>
            <a:off x="3613150" y="1098551"/>
            <a:ext cx="4052888" cy="3324225"/>
          </a:xfrm>
          <a:prstGeom prst="roundRect">
            <a:avLst>
              <a:gd name="adj" fmla="val 3481"/>
            </a:avLst>
          </a:prstGeom>
          <a:noFill/>
          <a:ln w="19050" cap="rnd">
            <a:solidFill>
              <a:schemeClr val="bg2"/>
            </a:solidFill>
            <a:prstDash val="sysDot"/>
            <a:rou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2574" tIns="36287" rIns="72574" bIns="36287" anchor="ctr"/>
          <a:lstStyle>
            <a:lvl1pPr>
              <a:spcBef>
                <a:spcPct val="20000"/>
              </a:spcBef>
              <a:buChar char="•"/>
              <a:defRPr sz="1500">
                <a:solidFill>
                  <a:srgbClr val="080808"/>
                </a:solidFill>
                <a:latin typeface="Arial" panose="020B0604020202020204" pitchFamily="34" charset="0"/>
                <a:ea typeface="仿宋_GB2312" pitchFamily="1" charset="-122"/>
              </a:defRPr>
            </a:lvl1pPr>
            <a:lvl2pPr marL="590550" indent="-133350">
              <a:spcBef>
                <a:spcPct val="20000"/>
              </a:spcBef>
              <a:buChar char="–"/>
              <a:defRPr sz="1400">
                <a:solidFill>
                  <a:srgbClr val="080808"/>
                </a:solidFill>
                <a:latin typeface="Arial" panose="020B0604020202020204" pitchFamily="34" charset="0"/>
                <a:ea typeface="楷体_GB2312" pitchFamily="1" charset="-122"/>
              </a:defRPr>
            </a:lvl2pPr>
            <a:lvl3pPr marL="908050" indent="6350">
              <a:spcBef>
                <a:spcPct val="20000"/>
              </a:spcBef>
              <a:buChar char="•"/>
              <a:defRPr sz="2000">
                <a:solidFill>
                  <a:schemeClr val="tx1"/>
                </a:solidFill>
                <a:latin typeface="Arial" panose="020B0604020202020204" pitchFamily="34" charset="0"/>
                <a:ea typeface="宋体" panose="02010600030101010101" pitchFamily="2" charset="-122"/>
              </a:defRPr>
            </a:lvl3pPr>
            <a:lvl4pPr marL="1270000" indent="101600">
              <a:spcBef>
                <a:spcPct val="20000"/>
              </a:spcBef>
              <a:buChar char="–"/>
              <a:defRPr sz="1700">
                <a:solidFill>
                  <a:schemeClr val="tx1"/>
                </a:solidFill>
                <a:latin typeface="Arial" panose="020B0604020202020204" pitchFamily="34" charset="0"/>
                <a:ea typeface="宋体" panose="02010600030101010101" pitchFamily="2" charset="-122"/>
              </a:defRPr>
            </a:lvl4pPr>
            <a:lvl5pPr marL="1633855" indent="195580">
              <a:spcBef>
                <a:spcPct val="20000"/>
              </a:spcBef>
              <a:buChar char="»"/>
              <a:defRPr sz="1700">
                <a:solidFill>
                  <a:schemeClr val="tx1"/>
                </a:solidFill>
                <a:latin typeface="Arial" panose="020B0604020202020204" pitchFamily="34" charset="0"/>
                <a:ea typeface="宋体" panose="02010600030101010101" pitchFamily="2" charset="-122"/>
              </a:defRPr>
            </a:lvl5pPr>
            <a:lvl6pPr marL="2091055" indent="195580"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6pPr>
            <a:lvl7pPr marL="2548255" indent="195580"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7pPr>
            <a:lvl8pPr marL="3005455" indent="195580"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8pPr>
            <a:lvl9pPr marL="3462655" indent="195580"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400">
              <a:solidFill>
                <a:schemeClr val="tx1"/>
              </a:solidFill>
              <a:ea typeface="宋体" panose="02010600030101010101" pitchFamily="2" charset="-122"/>
            </a:endParaRPr>
          </a:p>
        </p:txBody>
      </p:sp>
      <p:sp>
        <p:nvSpPr>
          <p:cNvPr id="27657" name="AutoShape 7"/>
          <p:cNvSpPr>
            <a:spLocks noChangeArrowheads="1"/>
          </p:cNvSpPr>
          <p:nvPr/>
        </p:nvSpPr>
        <p:spPr bwMode="auto">
          <a:xfrm>
            <a:off x="3711576" y="1219201"/>
            <a:ext cx="3870325" cy="974725"/>
          </a:xfrm>
          <a:prstGeom prst="roundRect">
            <a:avLst>
              <a:gd name="adj" fmla="val 10889"/>
            </a:avLst>
          </a:prstGeom>
          <a:solidFill>
            <a:schemeClr val="accent1"/>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2574" tIns="36287" rIns="72574" bIns="36287" anchor="ctr"/>
          <a:lstStyle>
            <a:lvl1pPr>
              <a:spcBef>
                <a:spcPct val="20000"/>
              </a:spcBef>
              <a:buChar char="•"/>
              <a:defRPr sz="1500">
                <a:solidFill>
                  <a:srgbClr val="080808"/>
                </a:solidFill>
                <a:latin typeface="Arial" panose="020B0604020202020204" pitchFamily="34" charset="0"/>
                <a:ea typeface="仿宋_GB2312" pitchFamily="1" charset="-122"/>
              </a:defRPr>
            </a:lvl1pPr>
            <a:lvl2pPr marL="590550" indent="-133350">
              <a:spcBef>
                <a:spcPct val="20000"/>
              </a:spcBef>
              <a:buChar char="–"/>
              <a:defRPr sz="1400">
                <a:solidFill>
                  <a:srgbClr val="080808"/>
                </a:solidFill>
                <a:latin typeface="Arial" panose="020B0604020202020204" pitchFamily="34" charset="0"/>
                <a:ea typeface="楷体_GB2312" pitchFamily="1" charset="-122"/>
              </a:defRPr>
            </a:lvl2pPr>
            <a:lvl3pPr marL="908050" indent="6350">
              <a:spcBef>
                <a:spcPct val="20000"/>
              </a:spcBef>
              <a:buChar char="•"/>
              <a:defRPr sz="2000">
                <a:solidFill>
                  <a:schemeClr val="tx1"/>
                </a:solidFill>
                <a:latin typeface="Arial" panose="020B0604020202020204" pitchFamily="34" charset="0"/>
                <a:ea typeface="宋体" panose="02010600030101010101" pitchFamily="2" charset="-122"/>
              </a:defRPr>
            </a:lvl3pPr>
            <a:lvl4pPr marL="1270000" indent="101600">
              <a:spcBef>
                <a:spcPct val="20000"/>
              </a:spcBef>
              <a:buChar char="–"/>
              <a:defRPr sz="1700">
                <a:solidFill>
                  <a:schemeClr val="tx1"/>
                </a:solidFill>
                <a:latin typeface="Arial" panose="020B0604020202020204" pitchFamily="34" charset="0"/>
                <a:ea typeface="宋体" panose="02010600030101010101" pitchFamily="2" charset="-122"/>
              </a:defRPr>
            </a:lvl4pPr>
            <a:lvl5pPr marL="1633855" indent="195580">
              <a:spcBef>
                <a:spcPct val="20000"/>
              </a:spcBef>
              <a:buChar char="»"/>
              <a:defRPr sz="1700">
                <a:solidFill>
                  <a:schemeClr val="tx1"/>
                </a:solidFill>
                <a:latin typeface="Arial" panose="020B0604020202020204" pitchFamily="34" charset="0"/>
                <a:ea typeface="宋体" panose="02010600030101010101" pitchFamily="2" charset="-122"/>
              </a:defRPr>
            </a:lvl5pPr>
            <a:lvl6pPr marL="2091055" indent="195580"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6pPr>
            <a:lvl7pPr marL="2548255" indent="195580"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7pPr>
            <a:lvl8pPr marL="3005455" indent="195580"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8pPr>
            <a:lvl9pPr marL="3462655" indent="195580"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400">
              <a:solidFill>
                <a:schemeClr val="tx1"/>
              </a:solidFill>
              <a:ea typeface="宋体" panose="02010600030101010101" pitchFamily="2" charset="-122"/>
            </a:endParaRPr>
          </a:p>
        </p:txBody>
      </p:sp>
      <p:sp>
        <p:nvSpPr>
          <p:cNvPr id="27658" name="AutoShape 8"/>
          <p:cNvSpPr>
            <a:spLocks noChangeArrowheads="1"/>
          </p:cNvSpPr>
          <p:nvPr/>
        </p:nvSpPr>
        <p:spPr bwMode="auto">
          <a:xfrm>
            <a:off x="3673475" y="1581150"/>
            <a:ext cx="423863" cy="301625"/>
          </a:xfrm>
          <a:prstGeom prst="rightArrow">
            <a:avLst>
              <a:gd name="adj1" fmla="val 50000"/>
              <a:gd name="adj2" fmla="val 58553"/>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2574" tIns="36287" rIns="72574" bIns="36287" anchor="ctr"/>
          <a:lstStyle>
            <a:lvl1pPr>
              <a:spcBef>
                <a:spcPct val="20000"/>
              </a:spcBef>
              <a:buChar char="•"/>
              <a:defRPr sz="1500">
                <a:solidFill>
                  <a:srgbClr val="080808"/>
                </a:solidFill>
                <a:latin typeface="Arial" panose="020B0604020202020204" pitchFamily="34" charset="0"/>
                <a:ea typeface="仿宋_GB2312" pitchFamily="1" charset="-122"/>
              </a:defRPr>
            </a:lvl1pPr>
            <a:lvl2pPr marL="590550" indent="-133350">
              <a:spcBef>
                <a:spcPct val="20000"/>
              </a:spcBef>
              <a:buChar char="–"/>
              <a:defRPr sz="1400">
                <a:solidFill>
                  <a:srgbClr val="080808"/>
                </a:solidFill>
                <a:latin typeface="Arial" panose="020B0604020202020204" pitchFamily="34" charset="0"/>
                <a:ea typeface="楷体_GB2312" pitchFamily="1" charset="-122"/>
              </a:defRPr>
            </a:lvl2pPr>
            <a:lvl3pPr marL="908050" indent="6350">
              <a:spcBef>
                <a:spcPct val="20000"/>
              </a:spcBef>
              <a:buChar char="•"/>
              <a:defRPr sz="2000">
                <a:solidFill>
                  <a:schemeClr val="tx1"/>
                </a:solidFill>
                <a:latin typeface="Arial" panose="020B0604020202020204" pitchFamily="34" charset="0"/>
                <a:ea typeface="宋体" panose="02010600030101010101" pitchFamily="2" charset="-122"/>
              </a:defRPr>
            </a:lvl3pPr>
            <a:lvl4pPr marL="1270000" indent="101600">
              <a:spcBef>
                <a:spcPct val="20000"/>
              </a:spcBef>
              <a:buChar char="–"/>
              <a:defRPr sz="1700">
                <a:solidFill>
                  <a:schemeClr val="tx1"/>
                </a:solidFill>
                <a:latin typeface="Arial" panose="020B0604020202020204" pitchFamily="34" charset="0"/>
                <a:ea typeface="宋体" panose="02010600030101010101" pitchFamily="2" charset="-122"/>
              </a:defRPr>
            </a:lvl4pPr>
            <a:lvl5pPr marL="1633855" indent="195580">
              <a:spcBef>
                <a:spcPct val="20000"/>
              </a:spcBef>
              <a:buChar char="»"/>
              <a:defRPr sz="1700">
                <a:solidFill>
                  <a:schemeClr val="tx1"/>
                </a:solidFill>
                <a:latin typeface="Arial" panose="020B0604020202020204" pitchFamily="34" charset="0"/>
                <a:ea typeface="宋体" panose="02010600030101010101" pitchFamily="2" charset="-122"/>
              </a:defRPr>
            </a:lvl5pPr>
            <a:lvl6pPr marL="2091055" indent="195580"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6pPr>
            <a:lvl7pPr marL="2548255" indent="195580"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7pPr>
            <a:lvl8pPr marL="3005455" indent="195580"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8pPr>
            <a:lvl9pPr marL="3462655" indent="195580"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400">
              <a:solidFill>
                <a:schemeClr val="tx1"/>
              </a:solidFill>
              <a:ea typeface="宋体" panose="02010600030101010101" pitchFamily="2" charset="-122"/>
            </a:endParaRPr>
          </a:p>
        </p:txBody>
      </p:sp>
      <p:sp>
        <p:nvSpPr>
          <p:cNvPr id="27659" name="AutoShape 10"/>
          <p:cNvSpPr>
            <a:spLocks noChangeArrowheads="1"/>
          </p:cNvSpPr>
          <p:nvPr/>
        </p:nvSpPr>
        <p:spPr bwMode="auto">
          <a:xfrm>
            <a:off x="3711576" y="2298701"/>
            <a:ext cx="3870325" cy="974725"/>
          </a:xfrm>
          <a:prstGeom prst="roundRect">
            <a:avLst>
              <a:gd name="adj" fmla="val 10889"/>
            </a:avLst>
          </a:prstGeom>
          <a:solidFill>
            <a:schemeClr val="folHlink"/>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2574" tIns="36287" rIns="72574" bIns="36287" anchor="ctr"/>
          <a:lstStyle>
            <a:lvl1pPr>
              <a:spcBef>
                <a:spcPct val="20000"/>
              </a:spcBef>
              <a:buChar char="•"/>
              <a:defRPr sz="1500">
                <a:solidFill>
                  <a:srgbClr val="080808"/>
                </a:solidFill>
                <a:latin typeface="Arial" panose="020B0604020202020204" pitchFamily="34" charset="0"/>
                <a:ea typeface="仿宋_GB2312" pitchFamily="1" charset="-122"/>
              </a:defRPr>
            </a:lvl1pPr>
            <a:lvl2pPr marL="590550" indent="-133350">
              <a:spcBef>
                <a:spcPct val="20000"/>
              </a:spcBef>
              <a:buChar char="–"/>
              <a:defRPr sz="1400">
                <a:solidFill>
                  <a:srgbClr val="080808"/>
                </a:solidFill>
                <a:latin typeface="Arial" panose="020B0604020202020204" pitchFamily="34" charset="0"/>
                <a:ea typeface="楷体_GB2312" pitchFamily="1" charset="-122"/>
              </a:defRPr>
            </a:lvl2pPr>
            <a:lvl3pPr marL="908050" indent="6350">
              <a:spcBef>
                <a:spcPct val="20000"/>
              </a:spcBef>
              <a:buChar char="•"/>
              <a:defRPr sz="2000">
                <a:solidFill>
                  <a:schemeClr val="tx1"/>
                </a:solidFill>
                <a:latin typeface="Arial" panose="020B0604020202020204" pitchFamily="34" charset="0"/>
                <a:ea typeface="宋体" panose="02010600030101010101" pitchFamily="2" charset="-122"/>
              </a:defRPr>
            </a:lvl3pPr>
            <a:lvl4pPr marL="1270000" indent="101600">
              <a:spcBef>
                <a:spcPct val="20000"/>
              </a:spcBef>
              <a:buChar char="–"/>
              <a:defRPr sz="1700">
                <a:solidFill>
                  <a:schemeClr val="tx1"/>
                </a:solidFill>
                <a:latin typeface="Arial" panose="020B0604020202020204" pitchFamily="34" charset="0"/>
                <a:ea typeface="宋体" panose="02010600030101010101" pitchFamily="2" charset="-122"/>
              </a:defRPr>
            </a:lvl4pPr>
            <a:lvl5pPr marL="1633855" indent="195580">
              <a:spcBef>
                <a:spcPct val="20000"/>
              </a:spcBef>
              <a:buChar char="»"/>
              <a:defRPr sz="1700">
                <a:solidFill>
                  <a:schemeClr val="tx1"/>
                </a:solidFill>
                <a:latin typeface="Arial" panose="020B0604020202020204" pitchFamily="34" charset="0"/>
                <a:ea typeface="宋体" panose="02010600030101010101" pitchFamily="2" charset="-122"/>
              </a:defRPr>
            </a:lvl5pPr>
            <a:lvl6pPr marL="2091055" indent="195580"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6pPr>
            <a:lvl7pPr marL="2548255" indent="195580"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7pPr>
            <a:lvl8pPr marL="3005455" indent="195580"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8pPr>
            <a:lvl9pPr marL="3462655" indent="195580"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400">
              <a:solidFill>
                <a:schemeClr val="tx1"/>
              </a:solidFill>
              <a:ea typeface="宋体" panose="02010600030101010101" pitchFamily="2" charset="-122"/>
            </a:endParaRPr>
          </a:p>
        </p:txBody>
      </p:sp>
      <p:sp>
        <p:nvSpPr>
          <p:cNvPr id="27660" name="AutoShape 11"/>
          <p:cNvSpPr>
            <a:spLocks noChangeArrowheads="1"/>
          </p:cNvSpPr>
          <p:nvPr/>
        </p:nvSpPr>
        <p:spPr bwMode="auto">
          <a:xfrm>
            <a:off x="3673475" y="2670176"/>
            <a:ext cx="423863" cy="301625"/>
          </a:xfrm>
          <a:prstGeom prst="rightArrow">
            <a:avLst>
              <a:gd name="adj1" fmla="val 50000"/>
              <a:gd name="adj2" fmla="val 58553"/>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2574" tIns="36287" rIns="72574" bIns="36287" anchor="ctr"/>
          <a:lstStyle>
            <a:lvl1pPr>
              <a:spcBef>
                <a:spcPct val="20000"/>
              </a:spcBef>
              <a:buChar char="•"/>
              <a:defRPr sz="1500">
                <a:solidFill>
                  <a:srgbClr val="080808"/>
                </a:solidFill>
                <a:latin typeface="Arial" panose="020B0604020202020204" pitchFamily="34" charset="0"/>
                <a:ea typeface="仿宋_GB2312" pitchFamily="1" charset="-122"/>
              </a:defRPr>
            </a:lvl1pPr>
            <a:lvl2pPr marL="590550" indent="-133350">
              <a:spcBef>
                <a:spcPct val="20000"/>
              </a:spcBef>
              <a:buChar char="–"/>
              <a:defRPr sz="1400">
                <a:solidFill>
                  <a:srgbClr val="080808"/>
                </a:solidFill>
                <a:latin typeface="Arial" panose="020B0604020202020204" pitchFamily="34" charset="0"/>
                <a:ea typeface="楷体_GB2312" pitchFamily="1" charset="-122"/>
              </a:defRPr>
            </a:lvl2pPr>
            <a:lvl3pPr marL="908050" indent="6350">
              <a:spcBef>
                <a:spcPct val="20000"/>
              </a:spcBef>
              <a:buChar char="•"/>
              <a:defRPr sz="2000">
                <a:solidFill>
                  <a:schemeClr val="tx1"/>
                </a:solidFill>
                <a:latin typeface="Arial" panose="020B0604020202020204" pitchFamily="34" charset="0"/>
                <a:ea typeface="宋体" panose="02010600030101010101" pitchFamily="2" charset="-122"/>
              </a:defRPr>
            </a:lvl3pPr>
            <a:lvl4pPr marL="1270000" indent="101600">
              <a:spcBef>
                <a:spcPct val="20000"/>
              </a:spcBef>
              <a:buChar char="–"/>
              <a:defRPr sz="1700">
                <a:solidFill>
                  <a:schemeClr val="tx1"/>
                </a:solidFill>
                <a:latin typeface="Arial" panose="020B0604020202020204" pitchFamily="34" charset="0"/>
                <a:ea typeface="宋体" panose="02010600030101010101" pitchFamily="2" charset="-122"/>
              </a:defRPr>
            </a:lvl4pPr>
            <a:lvl5pPr marL="1633855" indent="195580">
              <a:spcBef>
                <a:spcPct val="20000"/>
              </a:spcBef>
              <a:buChar char="»"/>
              <a:defRPr sz="1700">
                <a:solidFill>
                  <a:schemeClr val="tx1"/>
                </a:solidFill>
                <a:latin typeface="Arial" panose="020B0604020202020204" pitchFamily="34" charset="0"/>
                <a:ea typeface="宋体" panose="02010600030101010101" pitchFamily="2" charset="-122"/>
              </a:defRPr>
            </a:lvl5pPr>
            <a:lvl6pPr marL="2091055" indent="195580"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6pPr>
            <a:lvl7pPr marL="2548255" indent="195580"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7pPr>
            <a:lvl8pPr marL="3005455" indent="195580"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8pPr>
            <a:lvl9pPr marL="3462655" indent="195580"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400">
              <a:solidFill>
                <a:schemeClr val="tx1"/>
              </a:solidFill>
              <a:ea typeface="宋体" panose="02010600030101010101" pitchFamily="2" charset="-122"/>
            </a:endParaRPr>
          </a:p>
        </p:txBody>
      </p:sp>
      <p:sp>
        <p:nvSpPr>
          <p:cNvPr id="27661" name="AutoShape 13"/>
          <p:cNvSpPr>
            <a:spLocks noChangeArrowheads="1"/>
          </p:cNvSpPr>
          <p:nvPr/>
        </p:nvSpPr>
        <p:spPr bwMode="auto">
          <a:xfrm>
            <a:off x="3711576" y="3333751"/>
            <a:ext cx="3870325" cy="974725"/>
          </a:xfrm>
          <a:prstGeom prst="roundRect">
            <a:avLst>
              <a:gd name="adj" fmla="val 10889"/>
            </a:avLst>
          </a:prstGeom>
          <a:solidFill>
            <a:schemeClr val="accent2"/>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2574" tIns="36287" rIns="72574" bIns="36287" anchor="ctr"/>
          <a:lstStyle>
            <a:lvl1pPr>
              <a:spcBef>
                <a:spcPct val="20000"/>
              </a:spcBef>
              <a:buChar char="•"/>
              <a:defRPr sz="1500">
                <a:solidFill>
                  <a:srgbClr val="080808"/>
                </a:solidFill>
                <a:latin typeface="Arial" panose="020B0604020202020204" pitchFamily="34" charset="0"/>
                <a:ea typeface="仿宋_GB2312" pitchFamily="1" charset="-122"/>
              </a:defRPr>
            </a:lvl1pPr>
            <a:lvl2pPr marL="590550" indent="-133350">
              <a:spcBef>
                <a:spcPct val="20000"/>
              </a:spcBef>
              <a:buChar char="–"/>
              <a:defRPr sz="1400">
                <a:solidFill>
                  <a:srgbClr val="080808"/>
                </a:solidFill>
                <a:latin typeface="Arial" panose="020B0604020202020204" pitchFamily="34" charset="0"/>
                <a:ea typeface="楷体_GB2312" pitchFamily="1" charset="-122"/>
              </a:defRPr>
            </a:lvl2pPr>
            <a:lvl3pPr marL="908050" indent="6350">
              <a:spcBef>
                <a:spcPct val="20000"/>
              </a:spcBef>
              <a:buChar char="•"/>
              <a:defRPr sz="2000">
                <a:solidFill>
                  <a:schemeClr val="tx1"/>
                </a:solidFill>
                <a:latin typeface="Arial" panose="020B0604020202020204" pitchFamily="34" charset="0"/>
                <a:ea typeface="宋体" panose="02010600030101010101" pitchFamily="2" charset="-122"/>
              </a:defRPr>
            </a:lvl3pPr>
            <a:lvl4pPr marL="1270000" indent="101600">
              <a:spcBef>
                <a:spcPct val="20000"/>
              </a:spcBef>
              <a:buChar char="–"/>
              <a:defRPr sz="1700">
                <a:solidFill>
                  <a:schemeClr val="tx1"/>
                </a:solidFill>
                <a:latin typeface="Arial" panose="020B0604020202020204" pitchFamily="34" charset="0"/>
                <a:ea typeface="宋体" panose="02010600030101010101" pitchFamily="2" charset="-122"/>
              </a:defRPr>
            </a:lvl4pPr>
            <a:lvl5pPr marL="1633855" indent="195580">
              <a:spcBef>
                <a:spcPct val="20000"/>
              </a:spcBef>
              <a:buChar char="»"/>
              <a:defRPr sz="1700">
                <a:solidFill>
                  <a:schemeClr val="tx1"/>
                </a:solidFill>
                <a:latin typeface="Arial" panose="020B0604020202020204" pitchFamily="34" charset="0"/>
                <a:ea typeface="宋体" panose="02010600030101010101" pitchFamily="2" charset="-122"/>
              </a:defRPr>
            </a:lvl5pPr>
            <a:lvl6pPr marL="2091055" indent="195580"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6pPr>
            <a:lvl7pPr marL="2548255" indent="195580"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7pPr>
            <a:lvl8pPr marL="3005455" indent="195580"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8pPr>
            <a:lvl9pPr marL="3462655" indent="195580"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400">
              <a:solidFill>
                <a:schemeClr val="tx1"/>
              </a:solidFill>
              <a:ea typeface="宋体" panose="02010600030101010101" pitchFamily="2" charset="-122"/>
            </a:endParaRPr>
          </a:p>
        </p:txBody>
      </p:sp>
      <p:sp>
        <p:nvSpPr>
          <p:cNvPr id="27662" name="AutoShape 14"/>
          <p:cNvSpPr>
            <a:spLocks noChangeArrowheads="1"/>
          </p:cNvSpPr>
          <p:nvPr/>
        </p:nvSpPr>
        <p:spPr bwMode="auto">
          <a:xfrm>
            <a:off x="3673475" y="3698876"/>
            <a:ext cx="423863" cy="301625"/>
          </a:xfrm>
          <a:prstGeom prst="rightArrow">
            <a:avLst>
              <a:gd name="adj1" fmla="val 50000"/>
              <a:gd name="adj2" fmla="val 58553"/>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2574" tIns="36287" rIns="72574" bIns="36287" anchor="ctr"/>
          <a:lstStyle>
            <a:lvl1pPr>
              <a:spcBef>
                <a:spcPct val="20000"/>
              </a:spcBef>
              <a:buChar char="•"/>
              <a:defRPr sz="1500">
                <a:solidFill>
                  <a:srgbClr val="080808"/>
                </a:solidFill>
                <a:latin typeface="Arial" panose="020B0604020202020204" pitchFamily="34" charset="0"/>
                <a:ea typeface="仿宋_GB2312" pitchFamily="1" charset="-122"/>
              </a:defRPr>
            </a:lvl1pPr>
            <a:lvl2pPr marL="590550" indent="-133350">
              <a:spcBef>
                <a:spcPct val="20000"/>
              </a:spcBef>
              <a:buChar char="–"/>
              <a:defRPr sz="1400">
                <a:solidFill>
                  <a:srgbClr val="080808"/>
                </a:solidFill>
                <a:latin typeface="Arial" panose="020B0604020202020204" pitchFamily="34" charset="0"/>
                <a:ea typeface="楷体_GB2312" pitchFamily="1" charset="-122"/>
              </a:defRPr>
            </a:lvl2pPr>
            <a:lvl3pPr marL="908050" indent="6350">
              <a:spcBef>
                <a:spcPct val="20000"/>
              </a:spcBef>
              <a:buChar char="•"/>
              <a:defRPr sz="2000">
                <a:solidFill>
                  <a:schemeClr val="tx1"/>
                </a:solidFill>
                <a:latin typeface="Arial" panose="020B0604020202020204" pitchFamily="34" charset="0"/>
                <a:ea typeface="宋体" panose="02010600030101010101" pitchFamily="2" charset="-122"/>
              </a:defRPr>
            </a:lvl3pPr>
            <a:lvl4pPr marL="1270000" indent="101600">
              <a:spcBef>
                <a:spcPct val="20000"/>
              </a:spcBef>
              <a:buChar char="–"/>
              <a:defRPr sz="1700">
                <a:solidFill>
                  <a:schemeClr val="tx1"/>
                </a:solidFill>
                <a:latin typeface="Arial" panose="020B0604020202020204" pitchFamily="34" charset="0"/>
                <a:ea typeface="宋体" panose="02010600030101010101" pitchFamily="2" charset="-122"/>
              </a:defRPr>
            </a:lvl4pPr>
            <a:lvl5pPr marL="1633855" indent="195580">
              <a:spcBef>
                <a:spcPct val="20000"/>
              </a:spcBef>
              <a:buChar char="»"/>
              <a:defRPr sz="1700">
                <a:solidFill>
                  <a:schemeClr val="tx1"/>
                </a:solidFill>
                <a:latin typeface="Arial" panose="020B0604020202020204" pitchFamily="34" charset="0"/>
                <a:ea typeface="宋体" panose="02010600030101010101" pitchFamily="2" charset="-122"/>
              </a:defRPr>
            </a:lvl5pPr>
            <a:lvl6pPr marL="2091055" indent="195580"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6pPr>
            <a:lvl7pPr marL="2548255" indent="195580"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7pPr>
            <a:lvl8pPr marL="3005455" indent="195580"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8pPr>
            <a:lvl9pPr marL="3462655" indent="195580"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400">
              <a:solidFill>
                <a:schemeClr val="tx1"/>
              </a:solidFill>
              <a:ea typeface="宋体" panose="02010600030101010101" pitchFamily="2" charset="-122"/>
            </a:endParaRPr>
          </a:p>
        </p:txBody>
      </p:sp>
      <p:grpSp>
        <p:nvGrpSpPr>
          <p:cNvPr id="27663" name="Group 15"/>
          <p:cNvGrpSpPr/>
          <p:nvPr/>
        </p:nvGrpSpPr>
        <p:grpSpPr bwMode="auto">
          <a:xfrm>
            <a:off x="1314450" y="1038225"/>
            <a:ext cx="2178050" cy="3505200"/>
            <a:chOff x="0" y="0"/>
            <a:chExt cx="4320" cy="6960"/>
          </a:xfrm>
        </p:grpSpPr>
        <p:sp>
          <p:nvSpPr>
            <p:cNvPr id="2" name="AutoShape 3"/>
            <p:cNvSpPr>
              <a:spLocks noChangeArrowheads="1"/>
            </p:cNvSpPr>
            <p:nvPr/>
          </p:nvSpPr>
          <p:spPr bwMode="auto">
            <a:xfrm>
              <a:off x="0" y="0"/>
              <a:ext cx="4320" cy="6960"/>
            </a:xfrm>
            <a:prstGeom prst="rightArrow">
              <a:avLst>
                <a:gd name="adj1" fmla="val 62787"/>
                <a:gd name="adj2" fmla="val 41259"/>
              </a:avLst>
            </a:prstGeom>
            <a:solidFill>
              <a:schemeClr val="bg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1566" tIns="37295" rIns="71566" bIns="37295" anchor="ctr"/>
            <a:lstStyle>
              <a:lvl1pPr>
                <a:spcBef>
                  <a:spcPct val="20000"/>
                </a:spcBef>
                <a:buChar char="•"/>
                <a:defRPr sz="1500">
                  <a:solidFill>
                    <a:srgbClr val="080808"/>
                  </a:solidFill>
                  <a:latin typeface="Arial" panose="020B0604020202020204" pitchFamily="34" charset="0"/>
                  <a:ea typeface="仿宋_GB2312" pitchFamily="1" charset="-122"/>
                </a:defRPr>
              </a:lvl1pPr>
              <a:lvl2pPr marL="590550" indent="-133350">
                <a:spcBef>
                  <a:spcPct val="20000"/>
                </a:spcBef>
                <a:buChar char="–"/>
                <a:defRPr sz="1400">
                  <a:solidFill>
                    <a:srgbClr val="080808"/>
                  </a:solidFill>
                  <a:latin typeface="Arial" panose="020B0604020202020204" pitchFamily="34" charset="0"/>
                  <a:ea typeface="楷体_GB2312" pitchFamily="1" charset="-122"/>
                </a:defRPr>
              </a:lvl2pPr>
              <a:lvl3pPr marL="908050" indent="6350">
                <a:spcBef>
                  <a:spcPct val="20000"/>
                </a:spcBef>
                <a:buChar char="•"/>
                <a:defRPr sz="2000">
                  <a:solidFill>
                    <a:schemeClr val="tx1"/>
                  </a:solidFill>
                  <a:latin typeface="Arial" panose="020B0604020202020204" pitchFamily="34" charset="0"/>
                  <a:ea typeface="宋体" panose="02010600030101010101" pitchFamily="2" charset="-122"/>
                </a:defRPr>
              </a:lvl3pPr>
              <a:lvl4pPr marL="1270000" indent="101600">
                <a:spcBef>
                  <a:spcPct val="20000"/>
                </a:spcBef>
                <a:buChar char="–"/>
                <a:defRPr sz="1700">
                  <a:solidFill>
                    <a:schemeClr val="tx1"/>
                  </a:solidFill>
                  <a:latin typeface="Arial" panose="020B0604020202020204" pitchFamily="34" charset="0"/>
                  <a:ea typeface="宋体" panose="02010600030101010101" pitchFamily="2" charset="-122"/>
                </a:defRPr>
              </a:lvl4pPr>
              <a:lvl5pPr marL="1633855" indent="195580">
                <a:spcBef>
                  <a:spcPct val="20000"/>
                </a:spcBef>
                <a:buChar char="»"/>
                <a:defRPr sz="1700">
                  <a:solidFill>
                    <a:schemeClr val="tx1"/>
                  </a:solidFill>
                  <a:latin typeface="Arial" panose="020B0604020202020204" pitchFamily="34" charset="0"/>
                  <a:ea typeface="宋体" panose="02010600030101010101" pitchFamily="2" charset="-122"/>
                </a:defRPr>
              </a:lvl5pPr>
              <a:lvl6pPr marL="2091055" indent="195580"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6pPr>
              <a:lvl7pPr marL="2548255" indent="195580"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7pPr>
              <a:lvl8pPr marL="3005455" indent="195580"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8pPr>
              <a:lvl9pPr marL="3462655" indent="195580"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endParaRPr lang="zh-CN" altLang="en-US" sz="1400">
                <a:solidFill>
                  <a:schemeClr val="tx1"/>
                </a:solidFill>
                <a:ea typeface="宋体" panose="02010600030101010101" pitchFamily="2" charset="-122"/>
              </a:endParaRPr>
            </a:p>
          </p:txBody>
        </p:sp>
        <p:sp>
          <p:nvSpPr>
            <p:cNvPr id="3" name="Text Box 17"/>
            <p:cNvSpPr txBox="1">
              <a:spLocks noChangeArrowheads="1"/>
            </p:cNvSpPr>
            <p:nvPr/>
          </p:nvSpPr>
          <p:spPr bwMode="auto">
            <a:xfrm>
              <a:off x="343" y="1633"/>
              <a:ext cx="2497" cy="573"/>
            </a:xfrm>
            <a:prstGeom prst="rect">
              <a:avLst/>
            </a:prstGeom>
            <a:solidFill>
              <a:schemeClr val="bg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spAutoFit/>
            </a:bodyP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1400">
                  <a:solidFill>
                    <a:schemeClr val="bg1"/>
                  </a:solidFill>
                  <a:ea typeface="微软雅黑" panose="020B0503020204020204" pitchFamily="34" charset="-122"/>
                </a:rPr>
                <a:t>这里输入标题</a:t>
              </a:r>
            </a:p>
          </p:txBody>
        </p:sp>
        <p:sp>
          <p:nvSpPr>
            <p:cNvPr id="4" name="Text Box 18"/>
            <p:cNvSpPr txBox="1">
              <a:spLocks noChangeArrowheads="1"/>
            </p:cNvSpPr>
            <p:nvPr/>
          </p:nvSpPr>
          <p:spPr bwMode="auto">
            <a:xfrm>
              <a:off x="448" y="2425"/>
              <a:ext cx="3185" cy="2346"/>
            </a:xfrm>
            <a:prstGeom prst="rect">
              <a:avLst/>
            </a:prstGeom>
            <a:solidFill>
              <a:schemeClr val="bg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spAutoFit/>
            </a:bodyP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200" dirty="0">
                  <a:solidFill>
                    <a:schemeClr val="bg1"/>
                  </a:solidFill>
                  <a:latin typeface="楷体_GB2312" pitchFamily="1" charset="-122"/>
                  <a:ea typeface="仿宋_GB2312" pitchFamily="1" charset="-122"/>
                </a:rPr>
                <a:t>这里输入您的文字这里输入您的文字这里输入您的文字这里输入您的文字这里输入您的文字这里输入您的文字</a:t>
              </a:r>
            </a:p>
          </p:txBody>
        </p:sp>
      </p:grpSp>
      <p:sp>
        <p:nvSpPr>
          <p:cNvPr id="27667" name="Text Box 19"/>
          <p:cNvSpPr txBox="1">
            <a:spLocks noChangeArrowheads="1"/>
          </p:cNvSpPr>
          <p:nvPr/>
        </p:nvSpPr>
        <p:spPr bwMode="auto">
          <a:xfrm>
            <a:off x="4119563" y="2466976"/>
            <a:ext cx="3255962" cy="6272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spAutoFit/>
          </a:bodyP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200">
                <a:solidFill>
                  <a:schemeClr val="bg1"/>
                </a:solidFill>
                <a:latin typeface="楷体_GB2312" pitchFamily="1" charset="-122"/>
                <a:ea typeface="仿宋_GB2312" pitchFamily="1" charset="-122"/>
              </a:rPr>
              <a:t>这里输入您的文字这里输入您的文字这里输入您的文字这里输入您的文字这里输入您的文字这里输入您的文字</a:t>
            </a:r>
            <a:endParaRPr lang="zh-CN" altLang="en-US" sz="1400">
              <a:solidFill>
                <a:schemeClr val="bg1"/>
              </a:solidFill>
            </a:endParaRPr>
          </a:p>
        </p:txBody>
      </p:sp>
      <p:sp>
        <p:nvSpPr>
          <p:cNvPr id="27668" name="Text Box 20"/>
          <p:cNvSpPr txBox="1">
            <a:spLocks noChangeArrowheads="1"/>
          </p:cNvSpPr>
          <p:nvPr/>
        </p:nvSpPr>
        <p:spPr bwMode="auto">
          <a:xfrm>
            <a:off x="4119563" y="1384301"/>
            <a:ext cx="3255962" cy="6272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spAutoFit/>
          </a:bodyP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200">
                <a:solidFill>
                  <a:schemeClr val="bg1"/>
                </a:solidFill>
                <a:latin typeface="楷体_GB2312" pitchFamily="1" charset="-122"/>
                <a:ea typeface="仿宋_GB2312" pitchFamily="1" charset="-122"/>
              </a:rPr>
              <a:t>这里输入您的文字这里输入您的文字这里输入您的文字这里输入您的文字这里输入您的文字这里输入您的文字</a:t>
            </a:r>
            <a:endParaRPr lang="zh-CN" altLang="en-US" sz="1400">
              <a:solidFill>
                <a:schemeClr val="bg1"/>
              </a:solidFill>
            </a:endParaRPr>
          </a:p>
        </p:txBody>
      </p:sp>
      <p:sp>
        <p:nvSpPr>
          <p:cNvPr id="27669" name="Text Box 21"/>
          <p:cNvSpPr txBox="1">
            <a:spLocks noChangeArrowheads="1"/>
          </p:cNvSpPr>
          <p:nvPr/>
        </p:nvSpPr>
        <p:spPr bwMode="auto">
          <a:xfrm>
            <a:off x="4119563" y="3492500"/>
            <a:ext cx="3255962" cy="6272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spAutoFit/>
          </a:bodyP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200">
                <a:solidFill>
                  <a:schemeClr val="bg1"/>
                </a:solidFill>
                <a:latin typeface="楷体_GB2312" pitchFamily="1" charset="-122"/>
                <a:ea typeface="仿宋_GB2312" pitchFamily="1" charset="-122"/>
              </a:rPr>
              <a:t>这里输入您的文字这里输入您的文字这里输入您的文字这里输入您的文字这里输入您的文字这里输入您的文字</a:t>
            </a:r>
            <a:endParaRPr lang="zh-CN" altLang="en-US" sz="1400">
              <a:solidFill>
                <a:schemeClr val="bg1"/>
              </a:solidFill>
            </a:endParaRP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27650"/>
                                        </p:tgtEl>
                                        <p:attrNameLst>
                                          <p:attrName>style.visibility</p:attrName>
                                        </p:attrNameLst>
                                      </p:cBhvr>
                                      <p:to>
                                        <p:strVal val="visible"/>
                                      </p:to>
                                    </p:set>
                                    <p:anim calcmode="lin" valueType="num">
                                      <p:cBhvr>
                                        <p:cTn id="7" dur="500" fill="hold"/>
                                        <p:tgtEl>
                                          <p:spTgt spid="27650"/>
                                        </p:tgtEl>
                                        <p:attrNameLst>
                                          <p:attrName>ppt_w</p:attrName>
                                        </p:attrNameLst>
                                      </p:cBhvr>
                                      <p:tavLst>
                                        <p:tav tm="0">
                                          <p:val>
                                            <p:fltVal val="0"/>
                                          </p:val>
                                        </p:tav>
                                        <p:tav tm="100000">
                                          <p:val>
                                            <p:strVal val="#ppt_w"/>
                                          </p:val>
                                        </p:tav>
                                      </p:tavLst>
                                    </p:anim>
                                    <p:anim calcmode="lin" valueType="num">
                                      <p:cBhvr>
                                        <p:cTn id="8" dur="500" fill="hold"/>
                                        <p:tgtEl>
                                          <p:spTgt spid="27650"/>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8" presetClass="entr" presetSubtype="3" fill="hold" grpId="0" nodeType="afterEffect">
                                  <p:stCondLst>
                                    <p:cond delay="0"/>
                                  </p:stCondLst>
                                  <p:childTnLst>
                                    <p:set>
                                      <p:cBhvr>
                                        <p:cTn id="11" dur="1" fill="hold">
                                          <p:stCondLst>
                                            <p:cond delay="0"/>
                                          </p:stCondLst>
                                        </p:cTn>
                                        <p:tgtEl>
                                          <p:spTgt spid="27651"/>
                                        </p:tgtEl>
                                        <p:attrNameLst>
                                          <p:attrName>style.visibility</p:attrName>
                                        </p:attrNameLst>
                                      </p:cBhvr>
                                      <p:to>
                                        <p:strVal val="visible"/>
                                      </p:to>
                                    </p:set>
                                    <p:animEffect transition="in" filter="strips(upRight)">
                                      <p:cBhvr>
                                        <p:cTn id="12" dur="500"/>
                                        <p:tgtEl>
                                          <p:spTgt spid="27651"/>
                                        </p:tgtEl>
                                      </p:cBhvr>
                                    </p:animEffect>
                                  </p:childTnLst>
                                </p:cTn>
                              </p:par>
                            </p:childTnLst>
                          </p:cTn>
                        </p:par>
                        <p:par>
                          <p:cTn id="13" fill="hold">
                            <p:stCondLst>
                              <p:cond delay="1000"/>
                            </p:stCondLst>
                            <p:childTnLst>
                              <p:par>
                                <p:cTn id="14" presetID="17" presetClass="entr" presetSubtype="8" fill="hold" grpId="0" nodeType="afterEffect">
                                  <p:stCondLst>
                                    <p:cond delay="0"/>
                                  </p:stCondLst>
                                  <p:childTnLst>
                                    <p:set>
                                      <p:cBhvr>
                                        <p:cTn id="15" dur="1" fill="hold">
                                          <p:stCondLst>
                                            <p:cond delay="0"/>
                                          </p:stCondLst>
                                        </p:cTn>
                                        <p:tgtEl>
                                          <p:spTgt spid="27652"/>
                                        </p:tgtEl>
                                        <p:attrNameLst>
                                          <p:attrName>style.visibility</p:attrName>
                                        </p:attrNameLst>
                                      </p:cBhvr>
                                      <p:to>
                                        <p:strVal val="visible"/>
                                      </p:to>
                                    </p:set>
                                    <p:anim calcmode="lin" valueType="num">
                                      <p:cBhvr>
                                        <p:cTn id="16" dur="500" fill="hold"/>
                                        <p:tgtEl>
                                          <p:spTgt spid="27652"/>
                                        </p:tgtEl>
                                        <p:attrNameLst>
                                          <p:attrName>ppt_x</p:attrName>
                                        </p:attrNameLst>
                                      </p:cBhvr>
                                      <p:tavLst>
                                        <p:tav tm="0">
                                          <p:val>
                                            <p:strVal val="#ppt_x-#ppt_w/2"/>
                                          </p:val>
                                        </p:tav>
                                        <p:tav tm="100000">
                                          <p:val>
                                            <p:strVal val="#ppt_x"/>
                                          </p:val>
                                        </p:tav>
                                      </p:tavLst>
                                    </p:anim>
                                    <p:anim calcmode="lin" valueType="num">
                                      <p:cBhvr>
                                        <p:cTn id="17" dur="500" fill="hold"/>
                                        <p:tgtEl>
                                          <p:spTgt spid="27652"/>
                                        </p:tgtEl>
                                        <p:attrNameLst>
                                          <p:attrName>ppt_y</p:attrName>
                                        </p:attrNameLst>
                                      </p:cBhvr>
                                      <p:tavLst>
                                        <p:tav tm="0">
                                          <p:val>
                                            <p:strVal val="#ppt_y"/>
                                          </p:val>
                                        </p:tav>
                                        <p:tav tm="100000">
                                          <p:val>
                                            <p:strVal val="#ppt_y"/>
                                          </p:val>
                                        </p:tav>
                                      </p:tavLst>
                                    </p:anim>
                                    <p:anim calcmode="lin" valueType="num">
                                      <p:cBhvr>
                                        <p:cTn id="18" dur="500" fill="hold"/>
                                        <p:tgtEl>
                                          <p:spTgt spid="27652"/>
                                        </p:tgtEl>
                                        <p:attrNameLst>
                                          <p:attrName>ppt_w</p:attrName>
                                        </p:attrNameLst>
                                      </p:cBhvr>
                                      <p:tavLst>
                                        <p:tav tm="0">
                                          <p:val>
                                            <p:fltVal val="0"/>
                                          </p:val>
                                        </p:tav>
                                        <p:tav tm="100000">
                                          <p:val>
                                            <p:strVal val="#ppt_w"/>
                                          </p:val>
                                        </p:tav>
                                      </p:tavLst>
                                    </p:anim>
                                    <p:anim calcmode="lin" valueType="num">
                                      <p:cBhvr>
                                        <p:cTn id="19" dur="500" fill="hold"/>
                                        <p:tgtEl>
                                          <p:spTgt spid="27652"/>
                                        </p:tgtEl>
                                        <p:attrNameLst>
                                          <p:attrName>ppt_h</p:attrName>
                                        </p:attrNameLst>
                                      </p:cBhvr>
                                      <p:tavLst>
                                        <p:tav tm="0">
                                          <p:val>
                                            <p:strVal val="#ppt_h"/>
                                          </p:val>
                                        </p:tav>
                                        <p:tav tm="100000">
                                          <p:val>
                                            <p:strVal val="#ppt_h"/>
                                          </p:val>
                                        </p:tav>
                                      </p:tavLst>
                                    </p:anim>
                                  </p:childTnLst>
                                </p:cTn>
                              </p:par>
                            </p:childTnLst>
                          </p:cTn>
                        </p:par>
                        <p:par>
                          <p:cTn id="20" fill="hold">
                            <p:stCondLst>
                              <p:cond delay="1500"/>
                            </p:stCondLst>
                            <p:childTnLst>
                              <p:par>
                                <p:cTn id="21" presetID="23" presetClass="entr" presetSubtype="16" fill="hold" nodeType="afterEffect">
                                  <p:stCondLst>
                                    <p:cond delay="0"/>
                                  </p:stCondLst>
                                  <p:childTnLst>
                                    <p:set>
                                      <p:cBhvr>
                                        <p:cTn id="22" dur="1" fill="hold">
                                          <p:stCondLst>
                                            <p:cond delay="0"/>
                                          </p:stCondLst>
                                        </p:cTn>
                                        <p:tgtEl>
                                          <p:spTgt spid="27653"/>
                                        </p:tgtEl>
                                        <p:attrNameLst>
                                          <p:attrName>style.visibility</p:attrName>
                                        </p:attrNameLst>
                                      </p:cBhvr>
                                      <p:to>
                                        <p:strVal val="visible"/>
                                      </p:to>
                                    </p:set>
                                    <p:anim calcmode="lin" valueType="num">
                                      <p:cBhvr>
                                        <p:cTn id="23" dur="500" fill="hold"/>
                                        <p:tgtEl>
                                          <p:spTgt spid="27653"/>
                                        </p:tgtEl>
                                        <p:attrNameLst>
                                          <p:attrName>ppt_w</p:attrName>
                                        </p:attrNameLst>
                                      </p:cBhvr>
                                      <p:tavLst>
                                        <p:tav tm="0">
                                          <p:val>
                                            <p:fltVal val="0"/>
                                          </p:val>
                                        </p:tav>
                                        <p:tav tm="100000">
                                          <p:val>
                                            <p:strVal val="#ppt_w"/>
                                          </p:val>
                                        </p:tav>
                                      </p:tavLst>
                                    </p:anim>
                                    <p:anim calcmode="lin" valueType="num">
                                      <p:cBhvr>
                                        <p:cTn id="24" dur="500" fill="hold"/>
                                        <p:tgtEl>
                                          <p:spTgt spid="27653"/>
                                        </p:tgtEl>
                                        <p:attrNameLst>
                                          <p:attrName>ppt_h</p:attrName>
                                        </p:attrNameLst>
                                      </p:cBhvr>
                                      <p:tavLst>
                                        <p:tav tm="0">
                                          <p:val>
                                            <p:fltVal val="0"/>
                                          </p:val>
                                        </p:tav>
                                        <p:tav tm="100000">
                                          <p:val>
                                            <p:strVal val="#ppt_h"/>
                                          </p:val>
                                        </p:tav>
                                      </p:tavLst>
                                    </p:anim>
                                  </p:childTnLst>
                                </p:cTn>
                              </p:par>
                            </p:childTnLst>
                          </p:cTn>
                        </p:par>
                        <p:par>
                          <p:cTn id="25" fill="hold">
                            <p:stCondLst>
                              <p:cond delay="2000"/>
                            </p:stCondLst>
                            <p:childTnLst>
                              <p:par>
                                <p:cTn id="26" presetID="41" presetClass="entr" presetSubtype="0" fill="hold" grpId="0" nodeType="afterEffect">
                                  <p:stCondLst>
                                    <p:cond delay="0"/>
                                  </p:stCondLst>
                                  <p:iterate type="lt">
                                    <p:tmPct val="10000"/>
                                  </p:iterate>
                                  <p:childTnLst>
                                    <p:set>
                                      <p:cBhvr>
                                        <p:cTn id="27" dur="1" fill="hold">
                                          <p:stCondLst>
                                            <p:cond delay="0"/>
                                          </p:stCondLst>
                                        </p:cTn>
                                        <p:tgtEl>
                                          <p:spTgt spid="27654"/>
                                        </p:tgtEl>
                                        <p:attrNameLst>
                                          <p:attrName>style.visibility</p:attrName>
                                        </p:attrNameLst>
                                      </p:cBhvr>
                                      <p:to>
                                        <p:strVal val="visible"/>
                                      </p:to>
                                    </p:set>
                                    <p:anim calcmode="lin" valueType="num">
                                      <p:cBhvr>
                                        <p:cTn id="28" dur="500" fill="hold"/>
                                        <p:tgtEl>
                                          <p:spTgt spid="27654"/>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27654"/>
                                        </p:tgtEl>
                                        <p:attrNameLst>
                                          <p:attrName>ppt_y</p:attrName>
                                        </p:attrNameLst>
                                      </p:cBhvr>
                                      <p:tavLst>
                                        <p:tav tm="0">
                                          <p:val>
                                            <p:strVal val="#ppt_y"/>
                                          </p:val>
                                        </p:tav>
                                        <p:tav tm="100000">
                                          <p:val>
                                            <p:strVal val="#ppt_y"/>
                                          </p:val>
                                        </p:tav>
                                      </p:tavLst>
                                    </p:anim>
                                    <p:anim calcmode="lin" valueType="num">
                                      <p:cBhvr>
                                        <p:cTn id="30" dur="500" fill="hold"/>
                                        <p:tgtEl>
                                          <p:spTgt spid="27654"/>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27654"/>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p:tgtEl>
                                          <p:spTgt spid="27654"/>
                                        </p:tgtEl>
                                      </p:cBhvr>
                                    </p:animEffect>
                                  </p:childTnLst>
                                </p:cTn>
                              </p:par>
                            </p:childTnLst>
                          </p:cTn>
                        </p:par>
                        <p:par>
                          <p:cTn id="33" fill="hold">
                            <p:stCondLst>
                              <p:cond delay="2799"/>
                            </p:stCondLst>
                            <p:childTnLst>
                              <p:par>
                                <p:cTn id="34" presetID="20" presetClass="entr" presetSubtype="0" fill="hold" grpId="0" nodeType="afterEffect">
                                  <p:stCondLst>
                                    <p:cond delay="0"/>
                                  </p:stCondLst>
                                  <p:childTnLst>
                                    <p:set>
                                      <p:cBhvr>
                                        <p:cTn id="35" dur="1" fill="hold">
                                          <p:stCondLst>
                                            <p:cond delay="0"/>
                                          </p:stCondLst>
                                        </p:cTn>
                                        <p:tgtEl>
                                          <p:spTgt spid="27655"/>
                                        </p:tgtEl>
                                        <p:attrNameLst>
                                          <p:attrName>style.visibility</p:attrName>
                                        </p:attrNameLst>
                                      </p:cBhvr>
                                      <p:to>
                                        <p:strVal val="visible"/>
                                      </p:to>
                                    </p:set>
                                    <p:animEffect transition="in" filter="wedge">
                                      <p:cBhvr>
                                        <p:cTn id="36" dur="2000"/>
                                        <p:tgtEl>
                                          <p:spTgt spid="27655"/>
                                        </p:tgtEl>
                                      </p:cBhvr>
                                    </p:animEffect>
                                  </p:childTnLst>
                                </p:cTn>
                              </p:par>
                            </p:childTnLst>
                          </p:cTn>
                        </p:par>
                        <p:par>
                          <p:cTn id="37" fill="hold">
                            <p:stCondLst>
                              <p:cond delay="4799"/>
                            </p:stCondLst>
                            <p:childTnLst>
                              <p:par>
                                <p:cTn id="38" presetID="2" presetClass="entr" presetSubtype="8" fill="hold" nodeType="afterEffect">
                                  <p:stCondLst>
                                    <p:cond delay="0"/>
                                  </p:stCondLst>
                                  <p:childTnLst>
                                    <p:set>
                                      <p:cBhvr>
                                        <p:cTn id="39" dur="1" fill="hold">
                                          <p:stCondLst>
                                            <p:cond delay="0"/>
                                          </p:stCondLst>
                                        </p:cTn>
                                        <p:tgtEl>
                                          <p:spTgt spid="27663"/>
                                        </p:tgtEl>
                                        <p:attrNameLst>
                                          <p:attrName>style.visibility</p:attrName>
                                        </p:attrNameLst>
                                      </p:cBhvr>
                                      <p:to>
                                        <p:strVal val="visible"/>
                                      </p:to>
                                    </p:set>
                                    <p:anim calcmode="lin" valueType="num">
                                      <p:cBhvr additive="base">
                                        <p:cTn id="40" dur="500" fill="hold"/>
                                        <p:tgtEl>
                                          <p:spTgt spid="27663"/>
                                        </p:tgtEl>
                                        <p:attrNameLst>
                                          <p:attrName>ppt_x</p:attrName>
                                        </p:attrNameLst>
                                      </p:cBhvr>
                                      <p:tavLst>
                                        <p:tav tm="0">
                                          <p:val>
                                            <p:strVal val="0-#ppt_w/2"/>
                                          </p:val>
                                        </p:tav>
                                        <p:tav tm="100000">
                                          <p:val>
                                            <p:strVal val="#ppt_x"/>
                                          </p:val>
                                        </p:tav>
                                      </p:tavLst>
                                    </p:anim>
                                    <p:anim calcmode="lin" valueType="num">
                                      <p:cBhvr additive="base">
                                        <p:cTn id="41" dur="500" fill="hold"/>
                                        <p:tgtEl>
                                          <p:spTgt spid="27663"/>
                                        </p:tgtEl>
                                        <p:attrNameLst>
                                          <p:attrName>ppt_y</p:attrName>
                                        </p:attrNameLst>
                                      </p:cBhvr>
                                      <p:tavLst>
                                        <p:tav tm="0">
                                          <p:val>
                                            <p:strVal val="#ppt_y"/>
                                          </p:val>
                                        </p:tav>
                                        <p:tav tm="100000">
                                          <p:val>
                                            <p:strVal val="#ppt_y"/>
                                          </p:val>
                                        </p:tav>
                                      </p:tavLst>
                                    </p:anim>
                                  </p:childTnLst>
                                </p:cTn>
                              </p:par>
                            </p:childTnLst>
                          </p:cTn>
                        </p:par>
                        <p:par>
                          <p:cTn id="42" fill="hold">
                            <p:stCondLst>
                              <p:cond delay="5299"/>
                            </p:stCondLst>
                            <p:childTnLst>
                              <p:par>
                                <p:cTn id="43" presetID="20" presetClass="entr" presetSubtype="0" fill="hold" grpId="0" nodeType="afterEffect">
                                  <p:stCondLst>
                                    <p:cond delay="0"/>
                                  </p:stCondLst>
                                  <p:childTnLst>
                                    <p:set>
                                      <p:cBhvr>
                                        <p:cTn id="44" dur="1" fill="hold">
                                          <p:stCondLst>
                                            <p:cond delay="0"/>
                                          </p:stCondLst>
                                        </p:cTn>
                                        <p:tgtEl>
                                          <p:spTgt spid="27656"/>
                                        </p:tgtEl>
                                        <p:attrNameLst>
                                          <p:attrName>style.visibility</p:attrName>
                                        </p:attrNameLst>
                                      </p:cBhvr>
                                      <p:to>
                                        <p:strVal val="visible"/>
                                      </p:to>
                                    </p:set>
                                    <p:animEffect transition="in" filter="wedge">
                                      <p:cBhvr>
                                        <p:cTn id="45" dur="2000"/>
                                        <p:tgtEl>
                                          <p:spTgt spid="27656"/>
                                        </p:tgtEl>
                                      </p:cBhvr>
                                    </p:animEffect>
                                  </p:childTnLst>
                                </p:cTn>
                              </p:par>
                            </p:childTnLst>
                          </p:cTn>
                        </p:par>
                        <p:par>
                          <p:cTn id="46" fill="hold">
                            <p:stCondLst>
                              <p:cond delay="7299"/>
                            </p:stCondLst>
                            <p:childTnLst>
                              <p:par>
                                <p:cTn id="47" presetID="2" presetClass="entr" presetSubtype="2" fill="hold" grpId="0" nodeType="afterEffect">
                                  <p:stCondLst>
                                    <p:cond delay="0"/>
                                  </p:stCondLst>
                                  <p:childTnLst>
                                    <p:set>
                                      <p:cBhvr>
                                        <p:cTn id="48" dur="1" fill="hold">
                                          <p:stCondLst>
                                            <p:cond delay="0"/>
                                          </p:stCondLst>
                                        </p:cTn>
                                        <p:tgtEl>
                                          <p:spTgt spid="27657"/>
                                        </p:tgtEl>
                                        <p:attrNameLst>
                                          <p:attrName>style.visibility</p:attrName>
                                        </p:attrNameLst>
                                      </p:cBhvr>
                                      <p:to>
                                        <p:strVal val="visible"/>
                                      </p:to>
                                    </p:set>
                                    <p:anim calcmode="lin" valueType="num">
                                      <p:cBhvr additive="base">
                                        <p:cTn id="49" dur="500" fill="hold"/>
                                        <p:tgtEl>
                                          <p:spTgt spid="27657"/>
                                        </p:tgtEl>
                                        <p:attrNameLst>
                                          <p:attrName>ppt_x</p:attrName>
                                        </p:attrNameLst>
                                      </p:cBhvr>
                                      <p:tavLst>
                                        <p:tav tm="0">
                                          <p:val>
                                            <p:strVal val="1+#ppt_w/2"/>
                                          </p:val>
                                        </p:tav>
                                        <p:tav tm="100000">
                                          <p:val>
                                            <p:strVal val="#ppt_x"/>
                                          </p:val>
                                        </p:tav>
                                      </p:tavLst>
                                    </p:anim>
                                    <p:anim calcmode="lin" valueType="num">
                                      <p:cBhvr additive="base">
                                        <p:cTn id="50" dur="500" fill="hold"/>
                                        <p:tgtEl>
                                          <p:spTgt spid="27657"/>
                                        </p:tgtEl>
                                        <p:attrNameLst>
                                          <p:attrName>ppt_y</p:attrName>
                                        </p:attrNameLst>
                                      </p:cBhvr>
                                      <p:tavLst>
                                        <p:tav tm="0">
                                          <p:val>
                                            <p:strVal val="#ppt_y"/>
                                          </p:val>
                                        </p:tav>
                                        <p:tav tm="100000">
                                          <p:val>
                                            <p:strVal val="#ppt_y"/>
                                          </p:val>
                                        </p:tav>
                                      </p:tavLst>
                                    </p:anim>
                                  </p:childTnLst>
                                </p:cTn>
                              </p:par>
                            </p:childTnLst>
                          </p:cTn>
                        </p:par>
                        <p:par>
                          <p:cTn id="51" fill="hold">
                            <p:stCondLst>
                              <p:cond delay="7799"/>
                            </p:stCondLst>
                            <p:childTnLst>
                              <p:par>
                                <p:cTn id="52" presetID="2" presetClass="entr" presetSubtype="2" fill="hold" grpId="0" nodeType="afterEffect">
                                  <p:stCondLst>
                                    <p:cond delay="0"/>
                                  </p:stCondLst>
                                  <p:childTnLst>
                                    <p:set>
                                      <p:cBhvr>
                                        <p:cTn id="53" dur="1" fill="hold">
                                          <p:stCondLst>
                                            <p:cond delay="0"/>
                                          </p:stCondLst>
                                        </p:cTn>
                                        <p:tgtEl>
                                          <p:spTgt spid="27659"/>
                                        </p:tgtEl>
                                        <p:attrNameLst>
                                          <p:attrName>style.visibility</p:attrName>
                                        </p:attrNameLst>
                                      </p:cBhvr>
                                      <p:to>
                                        <p:strVal val="visible"/>
                                      </p:to>
                                    </p:set>
                                    <p:anim calcmode="lin" valueType="num">
                                      <p:cBhvr additive="base">
                                        <p:cTn id="54" dur="500" fill="hold"/>
                                        <p:tgtEl>
                                          <p:spTgt spid="27659"/>
                                        </p:tgtEl>
                                        <p:attrNameLst>
                                          <p:attrName>ppt_x</p:attrName>
                                        </p:attrNameLst>
                                      </p:cBhvr>
                                      <p:tavLst>
                                        <p:tav tm="0">
                                          <p:val>
                                            <p:strVal val="1+#ppt_w/2"/>
                                          </p:val>
                                        </p:tav>
                                        <p:tav tm="100000">
                                          <p:val>
                                            <p:strVal val="#ppt_x"/>
                                          </p:val>
                                        </p:tav>
                                      </p:tavLst>
                                    </p:anim>
                                    <p:anim calcmode="lin" valueType="num">
                                      <p:cBhvr additive="base">
                                        <p:cTn id="55" dur="500" fill="hold"/>
                                        <p:tgtEl>
                                          <p:spTgt spid="27659"/>
                                        </p:tgtEl>
                                        <p:attrNameLst>
                                          <p:attrName>ppt_y</p:attrName>
                                        </p:attrNameLst>
                                      </p:cBhvr>
                                      <p:tavLst>
                                        <p:tav tm="0">
                                          <p:val>
                                            <p:strVal val="#ppt_y"/>
                                          </p:val>
                                        </p:tav>
                                        <p:tav tm="100000">
                                          <p:val>
                                            <p:strVal val="#ppt_y"/>
                                          </p:val>
                                        </p:tav>
                                      </p:tavLst>
                                    </p:anim>
                                  </p:childTnLst>
                                </p:cTn>
                              </p:par>
                            </p:childTnLst>
                          </p:cTn>
                        </p:par>
                        <p:par>
                          <p:cTn id="56" fill="hold">
                            <p:stCondLst>
                              <p:cond delay="8299"/>
                            </p:stCondLst>
                            <p:childTnLst>
                              <p:par>
                                <p:cTn id="57" presetID="2" presetClass="entr" presetSubtype="2" fill="hold" grpId="0" nodeType="afterEffect">
                                  <p:stCondLst>
                                    <p:cond delay="0"/>
                                  </p:stCondLst>
                                  <p:childTnLst>
                                    <p:set>
                                      <p:cBhvr>
                                        <p:cTn id="58" dur="1" fill="hold">
                                          <p:stCondLst>
                                            <p:cond delay="0"/>
                                          </p:stCondLst>
                                        </p:cTn>
                                        <p:tgtEl>
                                          <p:spTgt spid="27661"/>
                                        </p:tgtEl>
                                        <p:attrNameLst>
                                          <p:attrName>style.visibility</p:attrName>
                                        </p:attrNameLst>
                                      </p:cBhvr>
                                      <p:to>
                                        <p:strVal val="visible"/>
                                      </p:to>
                                    </p:set>
                                    <p:anim calcmode="lin" valueType="num">
                                      <p:cBhvr additive="base">
                                        <p:cTn id="59" dur="500" fill="hold"/>
                                        <p:tgtEl>
                                          <p:spTgt spid="27661"/>
                                        </p:tgtEl>
                                        <p:attrNameLst>
                                          <p:attrName>ppt_x</p:attrName>
                                        </p:attrNameLst>
                                      </p:cBhvr>
                                      <p:tavLst>
                                        <p:tav tm="0">
                                          <p:val>
                                            <p:strVal val="1+#ppt_w/2"/>
                                          </p:val>
                                        </p:tav>
                                        <p:tav tm="100000">
                                          <p:val>
                                            <p:strVal val="#ppt_x"/>
                                          </p:val>
                                        </p:tav>
                                      </p:tavLst>
                                    </p:anim>
                                    <p:anim calcmode="lin" valueType="num">
                                      <p:cBhvr additive="base">
                                        <p:cTn id="60" dur="500" fill="hold"/>
                                        <p:tgtEl>
                                          <p:spTgt spid="27661"/>
                                        </p:tgtEl>
                                        <p:attrNameLst>
                                          <p:attrName>ppt_y</p:attrName>
                                        </p:attrNameLst>
                                      </p:cBhvr>
                                      <p:tavLst>
                                        <p:tav tm="0">
                                          <p:val>
                                            <p:strVal val="#ppt_y"/>
                                          </p:val>
                                        </p:tav>
                                        <p:tav tm="100000">
                                          <p:val>
                                            <p:strVal val="#ppt_y"/>
                                          </p:val>
                                        </p:tav>
                                      </p:tavLst>
                                    </p:anim>
                                  </p:childTnLst>
                                </p:cTn>
                              </p:par>
                            </p:childTnLst>
                          </p:cTn>
                        </p:par>
                        <p:par>
                          <p:cTn id="61" fill="hold">
                            <p:stCondLst>
                              <p:cond delay="8799"/>
                            </p:stCondLst>
                            <p:childTnLst>
                              <p:par>
                                <p:cTn id="62" presetID="2" presetClass="entr" presetSubtype="8" fill="hold" grpId="0" nodeType="afterEffect">
                                  <p:stCondLst>
                                    <p:cond delay="0"/>
                                  </p:stCondLst>
                                  <p:childTnLst>
                                    <p:set>
                                      <p:cBhvr>
                                        <p:cTn id="63" dur="1" fill="hold">
                                          <p:stCondLst>
                                            <p:cond delay="0"/>
                                          </p:stCondLst>
                                        </p:cTn>
                                        <p:tgtEl>
                                          <p:spTgt spid="27658"/>
                                        </p:tgtEl>
                                        <p:attrNameLst>
                                          <p:attrName>style.visibility</p:attrName>
                                        </p:attrNameLst>
                                      </p:cBhvr>
                                      <p:to>
                                        <p:strVal val="visible"/>
                                      </p:to>
                                    </p:set>
                                    <p:anim calcmode="lin" valueType="num">
                                      <p:cBhvr additive="base">
                                        <p:cTn id="64" dur="500" fill="hold"/>
                                        <p:tgtEl>
                                          <p:spTgt spid="27658"/>
                                        </p:tgtEl>
                                        <p:attrNameLst>
                                          <p:attrName>ppt_x</p:attrName>
                                        </p:attrNameLst>
                                      </p:cBhvr>
                                      <p:tavLst>
                                        <p:tav tm="0">
                                          <p:val>
                                            <p:strVal val="0-#ppt_w/2"/>
                                          </p:val>
                                        </p:tav>
                                        <p:tav tm="100000">
                                          <p:val>
                                            <p:strVal val="#ppt_x"/>
                                          </p:val>
                                        </p:tav>
                                      </p:tavLst>
                                    </p:anim>
                                    <p:anim calcmode="lin" valueType="num">
                                      <p:cBhvr additive="base">
                                        <p:cTn id="65" dur="500" fill="hold"/>
                                        <p:tgtEl>
                                          <p:spTgt spid="27658"/>
                                        </p:tgtEl>
                                        <p:attrNameLst>
                                          <p:attrName>ppt_y</p:attrName>
                                        </p:attrNameLst>
                                      </p:cBhvr>
                                      <p:tavLst>
                                        <p:tav tm="0">
                                          <p:val>
                                            <p:strVal val="#ppt_y"/>
                                          </p:val>
                                        </p:tav>
                                        <p:tav tm="100000">
                                          <p:val>
                                            <p:strVal val="#ppt_y"/>
                                          </p:val>
                                        </p:tav>
                                      </p:tavLst>
                                    </p:anim>
                                  </p:childTnLst>
                                </p:cTn>
                              </p:par>
                              <p:par>
                                <p:cTn id="66" presetID="2" presetClass="entr" presetSubtype="8" fill="hold" grpId="0" nodeType="withEffect">
                                  <p:stCondLst>
                                    <p:cond delay="0"/>
                                  </p:stCondLst>
                                  <p:childTnLst>
                                    <p:set>
                                      <p:cBhvr>
                                        <p:cTn id="67" dur="1" fill="hold">
                                          <p:stCondLst>
                                            <p:cond delay="0"/>
                                          </p:stCondLst>
                                        </p:cTn>
                                        <p:tgtEl>
                                          <p:spTgt spid="27660"/>
                                        </p:tgtEl>
                                        <p:attrNameLst>
                                          <p:attrName>style.visibility</p:attrName>
                                        </p:attrNameLst>
                                      </p:cBhvr>
                                      <p:to>
                                        <p:strVal val="visible"/>
                                      </p:to>
                                    </p:set>
                                    <p:anim calcmode="lin" valueType="num">
                                      <p:cBhvr additive="base">
                                        <p:cTn id="68" dur="500" fill="hold"/>
                                        <p:tgtEl>
                                          <p:spTgt spid="27660"/>
                                        </p:tgtEl>
                                        <p:attrNameLst>
                                          <p:attrName>ppt_x</p:attrName>
                                        </p:attrNameLst>
                                      </p:cBhvr>
                                      <p:tavLst>
                                        <p:tav tm="0">
                                          <p:val>
                                            <p:strVal val="0-#ppt_w/2"/>
                                          </p:val>
                                        </p:tav>
                                        <p:tav tm="100000">
                                          <p:val>
                                            <p:strVal val="#ppt_x"/>
                                          </p:val>
                                        </p:tav>
                                      </p:tavLst>
                                    </p:anim>
                                    <p:anim calcmode="lin" valueType="num">
                                      <p:cBhvr additive="base">
                                        <p:cTn id="69" dur="500" fill="hold"/>
                                        <p:tgtEl>
                                          <p:spTgt spid="27660"/>
                                        </p:tgtEl>
                                        <p:attrNameLst>
                                          <p:attrName>ppt_y</p:attrName>
                                        </p:attrNameLst>
                                      </p:cBhvr>
                                      <p:tavLst>
                                        <p:tav tm="0">
                                          <p:val>
                                            <p:strVal val="#ppt_y"/>
                                          </p:val>
                                        </p:tav>
                                        <p:tav tm="100000">
                                          <p:val>
                                            <p:strVal val="#ppt_y"/>
                                          </p:val>
                                        </p:tav>
                                      </p:tavLst>
                                    </p:anim>
                                  </p:childTnLst>
                                </p:cTn>
                              </p:par>
                              <p:par>
                                <p:cTn id="70" presetID="2" presetClass="entr" presetSubtype="8" fill="hold" grpId="0" nodeType="withEffect">
                                  <p:stCondLst>
                                    <p:cond delay="0"/>
                                  </p:stCondLst>
                                  <p:childTnLst>
                                    <p:set>
                                      <p:cBhvr>
                                        <p:cTn id="71" dur="1" fill="hold">
                                          <p:stCondLst>
                                            <p:cond delay="0"/>
                                          </p:stCondLst>
                                        </p:cTn>
                                        <p:tgtEl>
                                          <p:spTgt spid="27662"/>
                                        </p:tgtEl>
                                        <p:attrNameLst>
                                          <p:attrName>style.visibility</p:attrName>
                                        </p:attrNameLst>
                                      </p:cBhvr>
                                      <p:to>
                                        <p:strVal val="visible"/>
                                      </p:to>
                                    </p:set>
                                    <p:anim calcmode="lin" valueType="num">
                                      <p:cBhvr additive="base">
                                        <p:cTn id="72" dur="500" fill="hold"/>
                                        <p:tgtEl>
                                          <p:spTgt spid="27662"/>
                                        </p:tgtEl>
                                        <p:attrNameLst>
                                          <p:attrName>ppt_x</p:attrName>
                                        </p:attrNameLst>
                                      </p:cBhvr>
                                      <p:tavLst>
                                        <p:tav tm="0">
                                          <p:val>
                                            <p:strVal val="0-#ppt_w/2"/>
                                          </p:val>
                                        </p:tav>
                                        <p:tav tm="100000">
                                          <p:val>
                                            <p:strVal val="#ppt_x"/>
                                          </p:val>
                                        </p:tav>
                                      </p:tavLst>
                                    </p:anim>
                                    <p:anim calcmode="lin" valueType="num">
                                      <p:cBhvr additive="base">
                                        <p:cTn id="73" dur="500" fill="hold"/>
                                        <p:tgtEl>
                                          <p:spTgt spid="27662"/>
                                        </p:tgtEl>
                                        <p:attrNameLst>
                                          <p:attrName>ppt_y</p:attrName>
                                        </p:attrNameLst>
                                      </p:cBhvr>
                                      <p:tavLst>
                                        <p:tav tm="0">
                                          <p:val>
                                            <p:strVal val="#ppt_y"/>
                                          </p:val>
                                        </p:tav>
                                        <p:tav tm="100000">
                                          <p:val>
                                            <p:strVal val="#ppt_y"/>
                                          </p:val>
                                        </p:tav>
                                      </p:tavLst>
                                    </p:anim>
                                  </p:childTnLst>
                                </p:cTn>
                              </p:par>
                            </p:childTnLst>
                          </p:cTn>
                        </p:par>
                        <p:par>
                          <p:cTn id="74" fill="hold">
                            <p:stCondLst>
                              <p:cond delay="9299"/>
                            </p:stCondLst>
                            <p:childTnLst>
                              <p:par>
                                <p:cTn id="75" presetID="53" presetClass="entr" presetSubtype="16" fill="hold" grpId="0" nodeType="afterEffect">
                                  <p:stCondLst>
                                    <p:cond delay="0"/>
                                  </p:stCondLst>
                                  <p:childTnLst>
                                    <p:set>
                                      <p:cBhvr>
                                        <p:cTn id="76" dur="1" fill="hold">
                                          <p:stCondLst>
                                            <p:cond delay="0"/>
                                          </p:stCondLst>
                                        </p:cTn>
                                        <p:tgtEl>
                                          <p:spTgt spid="27668"/>
                                        </p:tgtEl>
                                        <p:attrNameLst>
                                          <p:attrName>style.visibility</p:attrName>
                                        </p:attrNameLst>
                                      </p:cBhvr>
                                      <p:to>
                                        <p:strVal val="visible"/>
                                      </p:to>
                                    </p:set>
                                    <p:anim calcmode="lin" valueType="num">
                                      <p:cBhvr>
                                        <p:cTn id="77" dur="500" fill="hold"/>
                                        <p:tgtEl>
                                          <p:spTgt spid="27668"/>
                                        </p:tgtEl>
                                        <p:attrNameLst>
                                          <p:attrName>ppt_w</p:attrName>
                                        </p:attrNameLst>
                                      </p:cBhvr>
                                      <p:tavLst>
                                        <p:tav tm="0">
                                          <p:val>
                                            <p:fltVal val="0"/>
                                          </p:val>
                                        </p:tav>
                                        <p:tav tm="100000">
                                          <p:val>
                                            <p:strVal val="#ppt_w"/>
                                          </p:val>
                                        </p:tav>
                                      </p:tavLst>
                                    </p:anim>
                                    <p:anim calcmode="lin" valueType="num">
                                      <p:cBhvr>
                                        <p:cTn id="78" dur="500" fill="hold"/>
                                        <p:tgtEl>
                                          <p:spTgt spid="27668"/>
                                        </p:tgtEl>
                                        <p:attrNameLst>
                                          <p:attrName>ppt_h</p:attrName>
                                        </p:attrNameLst>
                                      </p:cBhvr>
                                      <p:tavLst>
                                        <p:tav tm="0">
                                          <p:val>
                                            <p:fltVal val="0"/>
                                          </p:val>
                                        </p:tav>
                                        <p:tav tm="100000">
                                          <p:val>
                                            <p:strVal val="#ppt_h"/>
                                          </p:val>
                                        </p:tav>
                                      </p:tavLst>
                                    </p:anim>
                                    <p:animEffect transition="in" filter="fade">
                                      <p:cBhvr>
                                        <p:cTn id="79" dur="500"/>
                                        <p:tgtEl>
                                          <p:spTgt spid="27668"/>
                                        </p:tgtEl>
                                      </p:cBhvr>
                                    </p:animEffect>
                                  </p:childTnLst>
                                </p:cTn>
                              </p:par>
                            </p:childTnLst>
                          </p:cTn>
                        </p:par>
                        <p:par>
                          <p:cTn id="80" fill="hold">
                            <p:stCondLst>
                              <p:cond delay="9799"/>
                            </p:stCondLst>
                            <p:childTnLst>
                              <p:par>
                                <p:cTn id="81" presetID="53" presetClass="entr" presetSubtype="16" fill="hold" grpId="0" nodeType="afterEffect">
                                  <p:stCondLst>
                                    <p:cond delay="0"/>
                                  </p:stCondLst>
                                  <p:childTnLst>
                                    <p:set>
                                      <p:cBhvr>
                                        <p:cTn id="82" dur="1" fill="hold">
                                          <p:stCondLst>
                                            <p:cond delay="0"/>
                                          </p:stCondLst>
                                        </p:cTn>
                                        <p:tgtEl>
                                          <p:spTgt spid="27667"/>
                                        </p:tgtEl>
                                        <p:attrNameLst>
                                          <p:attrName>style.visibility</p:attrName>
                                        </p:attrNameLst>
                                      </p:cBhvr>
                                      <p:to>
                                        <p:strVal val="visible"/>
                                      </p:to>
                                    </p:set>
                                    <p:anim calcmode="lin" valueType="num">
                                      <p:cBhvr>
                                        <p:cTn id="83" dur="500" fill="hold"/>
                                        <p:tgtEl>
                                          <p:spTgt spid="27667"/>
                                        </p:tgtEl>
                                        <p:attrNameLst>
                                          <p:attrName>ppt_w</p:attrName>
                                        </p:attrNameLst>
                                      </p:cBhvr>
                                      <p:tavLst>
                                        <p:tav tm="0">
                                          <p:val>
                                            <p:fltVal val="0"/>
                                          </p:val>
                                        </p:tav>
                                        <p:tav tm="100000">
                                          <p:val>
                                            <p:strVal val="#ppt_w"/>
                                          </p:val>
                                        </p:tav>
                                      </p:tavLst>
                                    </p:anim>
                                    <p:anim calcmode="lin" valueType="num">
                                      <p:cBhvr>
                                        <p:cTn id="84" dur="500" fill="hold"/>
                                        <p:tgtEl>
                                          <p:spTgt spid="27667"/>
                                        </p:tgtEl>
                                        <p:attrNameLst>
                                          <p:attrName>ppt_h</p:attrName>
                                        </p:attrNameLst>
                                      </p:cBhvr>
                                      <p:tavLst>
                                        <p:tav tm="0">
                                          <p:val>
                                            <p:fltVal val="0"/>
                                          </p:val>
                                        </p:tav>
                                        <p:tav tm="100000">
                                          <p:val>
                                            <p:strVal val="#ppt_h"/>
                                          </p:val>
                                        </p:tav>
                                      </p:tavLst>
                                    </p:anim>
                                    <p:animEffect transition="in" filter="fade">
                                      <p:cBhvr>
                                        <p:cTn id="85" dur="500"/>
                                        <p:tgtEl>
                                          <p:spTgt spid="27667"/>
                                        </p:tgtEl>
                                      </p:cBhvr>
                                    </p:animEffect>
                                  </p:childTnLst>
                                </p:cTn>
                              </p:par>
                            </p:childTnLst>
                          </p:cTn>
                        </p:par>
                        <p:par>
                          <p:cTn id="86" fill="hold">
                            <p:stCondLst>
                              <p:cond delay="10299"/>
                            </p:stCondLst>
                            <p:childTnLst>
                              <p:par>
                                <p:cTn id="87" presetID="53" presetClass="entr" presetSubtype="16" fill="hold" grpId="0" nodeType="afterEffect">
                                  <p:stCondLst>
                                    <p:cond delay="0"/>
                                  </p:stCondLst>
                                  <p:childTnLst>
                                    <p:set>
                                      <p:cBhvr>
                                        <p:cTn id="88" dur="1" fill="hold">
                                          <p:stCondLst>
                                            <p:cond delay="0"/>
                                          </p:stCondLst>
                                        </p:cTn>
                                        <p:tgtEl>
                                          <p:spTgt spid="27669"/>
                                        </p:tgtEl>
                                        <p:attrNameLst>
                                          <p:attrName>style.visibility</p:attrName>
                                        </p:attrNameLst>
                                      </p:cBhvr>
                                      <p:to>
                                        <p:strVal val="visible"/>
                                      </p:to>
                                    </p:set>
                                    <p:anim calcmode="lin" valueType="num">
                                      <p:cBhvr>
                                        <p:cTn id="89" dur="500" fill="hold"/>
                                        <p:tgtEl>
                                          <p:spTgt spid="27669"/>
                                        </p:tgtEl>
                                        <p:attrNameLst>
                                          <p:attrName>ppt_w</p:attrName>
                                        </p:attrNameLst>
                                      </p:cBhvr>
                                      <p:tavLst>
                                        <p:tav tm="0">
                                          <p:val>
                                            <p:fltVal val="0"/>
                                          </p:val>
                                        </p:tav>
                                        <p:tav tm="100000">
                                          <p:val>
                                            <p:strVal val="#ppt_w"/>
                                          </p:val>
                                        </p:tav>
                                      </p:tavLst>
                                    </p:anim>
                                    <p:anim calcmode="lin" valueType="num">
                                      <p:cBhvr>
                                        <p:cTn id="90" dur="500" fill="hold"/>
                                        <p:tgtEl>
                                          <p:spTgt spid="27669"/>
                                        </p:tgtEl>
                                        <p:attrNameLst>
                                          <p:attrName>ppt_h</p:attrName>
                                        </p:attrNameLst>
                                      </p:cBhvr>
                                      <p:tavLst>
                                        <p:tav tm="0">
                                          <p:val>
                                            <p:fltVal val="0"/>
                                          </p:val>
                                        </p:tav>
                                        <p:tav tm="100000">
                                          <p:val>
                                            <p:strVal val="#ppt_h"/>
                                          </p:val>
                                        </p:tav>
                                      </p:tavLst>
                                    </p:anim>
                                    <p:animEffect transition="in" filter="fade">
                                      <p:cBhvr>
                                        <p:cTn id="91" dur="500"/>
                                        <p:tgtEl>
                                          <p:spTgt spid="276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animBg="1"/>
      <p:bldP spid="27651" grpId="0" animBg="1"/>
      <p:bldP spid="27652" grpId="0" animBg="1"/>
      <p:bldP spid="27654" grpId="0" bldLvl="0" autoUpdateAnimBg="0"/>
      <p:bldP spid="27655" grpId="0" bldLvl="0" autoUpdateAnimBg="0"/>
      <p:bldP spid="27656" grpId="0" bldLvl="0" animBg="1" autoUpdateAnimBg="0"/>
      <p:bldP spid="27657" grpId="0" bldLvl="0" animBg="1" autoUpdateAnimBg="0"/>
      <p:bldP spid="27658" grpId="0" bldLvl="0" animBg="1" autoUpdateAnimBg="0"/>
      <p:bldP spid="27659" grpId="0" bldLvl="0" animBg="1" autoUpdateAnimBg="0"/>
      <p:bldP spid="27660" grpId="0" bldLvl="0" animBg="1" autoUpdateAnimBg="0"/>
      <p:bldP spid="27661" grpId="0" bldLvl="0" animBg="1" autoUpdateAnimBg="0"/>
      <p:bldP spid="27662" grpId="0" bldLvl="0" animBg="1" autoUpdateAnimBg="0"/>
      <p:bldP spid="27667" grpId="0" bldLvl="0" autoUpdateAnimBg="0"/>
      <p:bldP spid="27668" grpId="0" bldLvl="0" autoUpdateAnimBg="0"/>
      <p:bldP spid="27669" grpId="0" bldLvl="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AutoShape 2"/>
          <p:cNvSpPr>
            <a:spLocks noChangeArrowheads="1"/>
          </p:cNvSpPr>
          <p:nvPr/>
        </p:nvSpPr>
        <p:spPr bwMode="auto">
          <a:xfrm>
            <a:off x="504825" y="204788"/>
            <a:ext cx="8172450" cy="4854575"/>
          </a:xfrm>
          <a:prstGeom prst="roundRect">
            <a:avLst>
              <a:gd name="adj" fmla="val 2713"/>
            </a:avLst>
          </a:prstGeom>
          <a:solidFill>
            <a:schemeClr val="bg1">
              <a:alpha val="70195"/>
            </a:schemeClr>
          </a:solidFill>
          <a:ln w="9525">
            <a:solidFill>
              <a:schemeClr val="accent2"/>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p>
        </p:txBody>
      </p:sp>
      <p:sp>
        <p:nvSpPr>
          <p:cNvPr id="28675" name="任意多边形 86"/>
          <p:cNvSpPr/>
          <p:nvPr/>
        </p:nvSpPr>
        <p:spPr bwMode="auto">
          <a:xfrm>
            <a:off x="311151" y="317501"/>
            <a:ext cx="203200" cy="458788"/>
          </a:xfrm>
          <a:custGeom>
            <a:avLst/>
            <a:gdLst>
              <a:gd name="T0" fmla="*/ 1911501 w 21600"/>
              <a:gd name="T1" fmla="*/ 2183087 h 21600"/>
              <a:gd name="T2" fmla="*/ 1888753 w 21600"/>
              <a:gd name="T3" fmla="*/ 9744742 h 21600"/>
              <a:gd name="T4" fmla="*/ 0 w 21600"/>
              <a:gd name="T5" fmla="*/ 7345557 h 21600"/>
              <a:gd name="T6" fmla="*/ 2832 w 21600"/>
              <a:gd name="T7" fmla="*/ 0 h 21600"/>
              <a:gd name="T8" fmla="*/ 1911501 w 21600"/>
              <a:gd name="T9" fmla="*/ 2183087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21599" y="4839"/>
                </a:moveTo>
                <a:lnTo>
                  <a:pt x="21342" y="21600"/>
                </a:lnTo>
                <a:lnTo>
                  <a:pt x="0" y="16282"/>
                </a:lnTo>
                <a:lnTo>
                  <a:pt x="32" y="0"/>
                </a:lnTo>
                <a:lnTo>
                  <a:pt x="21599" y="4839"/>
                </a:lnTo>
                <a:close/>
              </a:path>
            </a:pathLst>
          </a:custGeom>
          <a:solidFill>
            <a:srgbClr val="80000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8676" name="任意多边形 1313"/>
          <p:cNvSpPr/>
          <p:nvPr/>
        </p:nvSpPr>
        <p:spPr bwMode="auto">
          <a:xfrm>
            <a:off x="311151" y="319088"/>
            <a:ext cx="3335338" cy="358775"/>
          </a:xfrm>
          <a:custGeom>
            <a:avLst/>
            <a:gdLst>
              <a:gd name="T0" fmla="*/ 0 w 21600"/>
              <a:gd name="T1" fmla="*/ 5895786 h 21600"/>
              <a:gd name="T2" fmla="*/ 515022203 w 21600"/>
              <a:gd name="T3" fmla="*/ 5959236 h 21600"/>
              <a:gd name="T4" fmla="*/ 492323066 w 21600"/>
              <a:gd name="T5" fmla="*/ 2963614 h 21600"/>
              <a:gd name="T6" fmla="*/ 515022203 w 21600"/>
              <a:gd name="T7" fmla="*/ 94909 h 21600"/>
              <a:gd name="T8" fmla="*/ 1287502 w 21600"/>
              <a:gd name="T9" fmla="*/ 0 h 21600"/>
              <a:gd name="T10" fmla="*/ 0 w 21600"/>
              <a:gd name="T11" fmla="*/ 5895786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21370"/>
                </a:moveTo>
                <a:lnTo>
                  <a:pt x="21600" y="21600"/>
                </a:lnTo>
                <a:lnTo>
                  <a:pt x="20648" y="10742"/>
                </a:lnTo>
                <a:lnTo>
                  <a:pt x="21600" y="344"/>
                </a:lnTo>
                <a:lnTo>
                  <a:pt x="54" y="0"/>
                </a:lnTo>
                <a:lnTo>
                  <a:pt x="0" y="21370"/>
                </a:lnTo>
                <a:close/>
              </a:path>
            </a:pathLst>
          </a:custGeom>
          <a:solidFill>
            <a:schemeClr val="accent2"/>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8677" name="AutoShape 5"/>
          <p:cNvSpPr>
            <a:spLocks noChangeArrowheads="1"/>
          </p:cNvSpPr>
          <p:nvPr/>
        </p:nvSpPr>
        <p:spPr bwMode="auto">
          <a:xfrm>
            <a:off x="407988" y="354014"/>
            <a:ext cx="263525" cy="263525"/>
          </a:xfrm>
          <a:prstGeom prst="star5">
            <a:avLst/>
          </a:prstGeom>
          <a:solidFill>
            <a:schemeClr va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buFont typeface="Arial" panose="020B0604020202020204" pitchFamily="34" charset="0"/>
              <a:buNone/>
              <a:defRPr/>
            </a:pPr>
            <a:endParaRPr lang="zh-CN" altLang="en-US"/>
          </a:p>
        </p:txBody>
      </p:sp>
      <p:sp>
        <p:nvSpPr>
          <p:cNvPr id="28678" name="Text Box 6"/>
          <p:cNvSpPr txBox="1">
            <a:spLocks noChangeArrowheads="1"/>
          </p:cNvSpPr>
          <p:nvPr/>
        </p:nvSpPr>
        <p:spPr bwMode="auto">
          <a:xfrm>
            <a:off x="684213" y="312739"/>
            <a:ext cx="2457450" cy="350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spAutoFit/>
          </a:bodyP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800" b="1">
                <a:solidFill>
                  <a:schemeClr val="hlink"/>
                </a:solidFill>
                <a:ea typeface="微软雅黑" panose="020B0503020204020204" pitchFamily="34" charset="-122"/>
              </a:rPr>
              <a:t>请输入您的标题</a:t>
            </a:r>
          </a:p>
        </p:txBody>
      </p:sp>
      <p:sp>
        <p:nvSpPr>
          <p:cNvPr id="28679" name="Rectangle 7"/>
          <p:cNvSpPr>
            <a:spLocks noChangeArrowheads="1"/>
          </p:cNvSpPr>
          <p:nvPr/>
        </p:nvSpPr>
        <p:spPr bwMode="auto">
          <a:xfrm>
            <a:off x="1484314" y="1123950"/>
            <a:ext cx="6334125" cy="28638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574" tIns="36287" rIns="72574" bIns="36287" anchor="ct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chemeClr val="bg1"/>
              </a:solidFill>
            </a:endParaRPr>
          </a:p>
        </p:txBody>
      </p:sp>
      <p:sp>
        <p:nvSpPr>
          <p:cNvPr id="28680" name="Rectangle 8"/>
          <p:cNvSpPr>
            <a:spLocks noChangeArrowheads="1"/>
          </p:cNvSpPr>
          <p:nvPr/>
        </p:nvSpPr>
        <p:spPr bwMode="auto">
          <a:xfrm>
            <a:off x="1611314" y="1250950"/>
            <a:ext cx="6334125" cy="28638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574" tIns="36287" rIns="72574" bIns="36287" anchor="ct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chemeClr val="bg1"/>
              </a:solidFill>
            </a:endParaRPr>
          </a:p>
        </p:txBody>
      </p:sp>
      <p:sp>
        <p:nvSpPr>
          <p:cNvPr id="28681" name="Oval 9"/>
          <p:cNvSpPr>
            <a:spLocks noChangeArrowheads="1"/>
          </p:cNvSpPr>
          <p:nvPr/>
        </p:nvSpPr>
        <p:spPr bwMode="auto">
          <a:xfrm>
            <a:off x="1446214" y="1298575"/>
            <a:ext cx="2767012" cy="2765425"/>
          </a:xfrm>
          <a:prstGeom prst="ellipse">
            <a:avLst/>
          </a:prstGeom>
          <a:solidFill>
            <a:schemeClr val="hlink"/>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p>
        </p:txBody>
      </p:sp>
      <p:sp>
        <p:nvSpPr>
          <p:cNvPr id="28682" name="AutoShape 10"/>
          <p:cNvSpPr>
            <a:spLocks noChangeArrowheads="1"/>
          </p:cNvSpPr>
          <p:nvPr/>
        </p:nvSpPr>
        <p:spPr bwMode="auto">
          <a:xfrm>
            <a:off x="1143001" y="995364"/>
            <a:ext cx="3371850" cy="3371850"/>
          </a:xfrm>
          <a:custGeom>
            <a:avLst/>
            <a:gdLst>
              <a:gd name="T0" fmla="*/ 263179917 w 21600"/>
              <a:gd name="T1" fmla="*/ 526359834 h 21600"/>
              <a:gd name="T2" fmla="*/ 331874805 w 21600"/>
              <a:gd name="T3" fmla="*/ 376347321 h 21600"/>
              <a:gd name="T4" fmla="*/ 263179917 w 21600"/>
              <a:gd name="T5" fmla="*/ 264763906 h 21600"/>
              <a:gd name="T6" fmla="*/ 194485030 w 21600"/>
              <a:gd name="T7" fmla="*/ 376347321 h 21600"/>
              <a:gd name="T8" fmla="*/ 0 60000 65536"/>
              <a:gd name="T9" fmla="*/ 0 60000 65536"/>
              <a:gd name="T10" fmla="*/ 0 60000 65536"/>
              <a:gd name="T11" fmla="*/ 0 60000 65536"/>
              <a:gd name="T12" fmla="*/ 0 w 21600"/>
              <a:gd name="T13" fmla="*/ 0 h 21600"/>
              <a:gd name="T14" fmla="*/ 21600 w 21600"/>
              <a:gd name="T15" fmla="*/ 20520 h 21600"/>
            </a:gdLst>
            <a:ahLst/>
            <a:cxnLst>
              <a:cxn ang="T8">
                <a:pos x="T0" y="T1"/>
              </a:cxn>
              <a:cxn ang="T9">
                <a:pos x="T2" y="T3"/>
              </a:cxn>
              <a:cxn ang="T10">
                <a:pos x="T4" y="T5"/>
              </a:cxn>
              <a:cxn ang="T11">
                <a:pos x="T6" y="T7"/>
              </a:cxn>
            </a:cxnLst>
            <a:rect l="T12" t="T13" r="T14" b="T15"/>
            <a:pathLst>
              <a:path w="21600" h="21600">
                <a:moveTo>
                  <a:pt x="10833" y="10855"/>
                </a:moveTo>
                <a:cubicBezTo>
                  <a:pt x="10823" y="10861"/>
                  <a:pt x="10811" y="10865"/>
                  <a:pt x="10800" y="10865"/>
                </a:cubicBezTo>
                <a:cubicBezTo>
                  <a:pt x="10788" y="10865"/>
                  <a:pt x="10776" y="10861"/>
                  <a:pt x="10766" y="10855"/>
                </a:cubicBezTo>
                <a:lnTo>
                  <a:pt x="5195" y="20031"/>
                </a:lnTo>
                <a:cubicBezTo>
                  <a:pt x="6884" y="21057"/>
                  <a:pt x="8823" y="21600"/>
                  <a:pt x="10800" y="21600"/>
                </a:cubicBezTo>
                <a:cubicBezTo>
                  <a:pt x="12776" y="21600"/>
                  <a:pt x="14715" y="21057"/>
                  <a:pt x="16404" y="20031"/>
                </a:cubicBezTo>
                <a:lnTo>
                  <a:pt x="10833" y="10855"/>
                </a:lnTo>
                <a:close/>
              </a:path>
            </a:pathLst>
          </a:custGeom>
          <a:solidFill>
            <a:schemeClr val="accent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28683" name="AutoShape 11"/>
          <p:cNvSpPr>
            <a:spLocks noChangeArrowheads="1"/>
          </p:cNvSpPr>
          <p:nvPr/>
        </p:nvSpPr>
        <p:spPr bwMode="auto">
          <a:xfrm rot="-8040000">
            <a:off x="1143795" y="1051720"/>
            <a:ext cx="3371850" cy="3370262"/>
          </a:xfrm>
          <a:custGeom>
            <a:avLst/>
            <a:gdLst>
              <a:gd name="T0" fmla="*/ 263179917 w 21600"/>
              <a:gd name="T1" fmla="*/ 525864164 h 21600"/>
              <a:gd name="T2" fmla="*/ 362457172 w 21600"/>
              <a:gd name="T3" fmla="*/ 352499447 h 21600"/>
              <a:gd name="T4" fmla="*/ 263179917 w 21600"/>
              <a:gd name="T5" fmla="*/ 267314359 h 21600"/>
              <a:gd name="T6" fmla="*/ 163902663 w 21600"/>
              <a:gd name="T7" fmla="*/ 352499447 h 21600"/>
              <a:gd name="T8" fmla="*/ 0 60000 65536"/>
              <a:gd name="T9" fmla="*/ 0 60000 65536"/>
              <a:gd name="T10" fmla="*/ 0 60000 65536"/>
              <a:gd name="T11" fmla="*/ 0 60000 65536"/>
              <a:gd name="T12" fmla="*/ 0 w 21600"/>
              <a:gd name="T13" fmla="*/ 0 h 21600"/>
              <a:gd name="T14" fmla="*/ 21600 w 21600"/>
              <a:gd name="T15" fmla="*/ 18564 h 21600"/>
            </a:gdLst>
            <a:ahLst/>
            <a:cxnLst>
              <a:cxn ang="T8">
                <a:pos x="T0" y="T1"/>
              </a:cxn>
              <a:cxn ang="T9">
                <a:pos x="T2" y="T3"/>
              </a:cxn>
              <a:cxn ang="T10">
                <a:pos x="T4" y="T5"/>
              </a:cxn>
              <a:cxn ang="T11">
                <a:pos x="T6" y="T7"/>
              </a:cxn>
            </a:cxnLst>
            <a:rect l="T12" t="T13" r="T14" b="T15"/>
            <a:pathLst>
              <a:path w="21600" h="21600">
                <a:moveTo>
                  <a:pt x="10933" y="10920"/>
                </a:moveTo>
                <a:cubicBezTo>
                  <a:pt x="10899" y="10958"/>
                  <a:pt x="10850" y="10980"/>
                  <a:pt x="10800" y="10980"/>
                </a:cubicBezTo>
                <a:cubicBezTo>
                  <a:pt x="10749" y="10980"/>
                  <a:pt x="10700" y="10958"/>
                  <a:pt x="10666" y="10920"/>
                </a:cubicBezTo>
                <a:lnTo>
                  <a:pt x="2784" y="18038"/>
                </a:lnTo>
                <a:cubicBezTo>
                  <a:pt x="4832" y="20305"/>
                  <a:pt x="7744" y="21600"/>
                  <a:pt x="10800" y="21600"/>
                </a:cubicBezTo>
                <a:cubicBezTo>
                  <a:pt x="13855" y="21600"/>
                  <a:pt x="16767" y="20305"/>
                  <a:pt x="18815" y="18038"/>
                </a:cubicBezTo>
                <a:lnTo>
                  <a:pt x="10933" y="10920"/>
                </a:lnTo>
                <a:close/>
              </a:path>
            </a:pathLst>
          </a:cu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28684" name="Text Box 12"/>
          <p:cNvSpPr txBox="1">
            <a:spLocks noChangeArrowheads="1"/>
          </p:cNvSpPr>
          <p:nvPr/>
        </p:nvSpPr>
        <p:spPr bwMode="auto">
          <a:xfrm>
            <a:off x="3158271" y="1709739"/>
            <a:ext cx="762120" cy="4426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2574" tIns="36287" rIns="72574" bIns="36287">
            <a:spAutoFit/>
          </a:bodyP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1200">
                <a:solidFill>
                  <a:schemeClr val="bg1"/>
                </a:solidFill>
                <a:latin typeface="微软雅黑" panose="020B0503020204020204" pitchFamily="34" charset="-122"/>
                <a:ea typeface="微软雅黑" panose="020B0503020204020204" pitchFamily="34" charset="-122"/>
              </a:rPr>
              <a:t>你的文字</a:t>
            </a:r>
          </a:p>
          <a:p>
            <a:pPr algn="ctr" eaLnBrk="1" hangingPunct="1">
              <a:buFont typeface="Arial" panose="020B0604020202020204" pitchFamily="34" charset="0"/>
              <a:buNone/>
            </a:pPr>
            <a:r>
              <a:rPr lang="zh-CN" altLang="en-US" sz="1200">
                <a:solidFill>
                  <a:schemeClr val="bg1"/>
                </a:solidFill>
                <a:latin typeface="微软雅黑" panose="020B0503020204020204" pitchFamily="34" charset="-122"/>
                <a:ea typeface="微软雅黑" panose="020B0503020204020204" pitchFamily="34" charset="-122"/>
              </a:rPr>
              <a:t>34%</a:t>
            </a:r>
          </a:p>
        </p:txBody>
      </p:sp>
      <p:sp>
        <p:nvSpPr>
          <p:cNvPr id="28685" name="Text Box 13"/>
          <p:cNvSpPr txBox="1">
            <a:spLocks noChangeArrowheads="1"/>
          </p:cNvSpPr>
          <p:nvPr/>
        </p:nvSpPr>
        <p:spPr bwMode="auto">
          <a:xfrm>
            <a:off x="2435959" y="3549651"/>
            <a:ext cx="762120" cy="4426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2574" tIns="36287" rIns="72574" bIns="36287">
            <a:spAutoFit/>
          </a:bodyP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1200">
                <a:solidFill>
                  <a:schemeClr val="bg1"/>
                </a:solidFill>
                <a:latin typeface="微软雅黑" panose="020B0503020204020204" pitchFamily="34" charset="-122"/>
                <a:ea typeface="微软雅黑" panose="020B0503020204020204" pitchFamily="34" charset="-122"/>
              </a:rPr>
              <a:t>你的文字</a:t>
            </a:r>
          </a:p>
          <a:p>
            <a:pPr algn="ctr" eaLnBrk="1" hangingPunct="1">
              <a:buFont typeface="Arial" panose="020B0604020202020204" pitchFamily="34" charset="0"/>
              <a:buNone/>
            </a:pPr>
            <a:r>
              <a:rPr lang="zh-CN" altLang="en-US" sz="1200">
                <a:solidFill>
                  <a:schemeClr val="bg1"/>
                </a:solidFill>
                <a:latin typeface="微软雅黑" panose="020B0503020204020204" pitchFamily="34" charset="-122"/>
                <a:ea typeface="微软雅黑" panose="020B0503020204020204" pitchFamily="34" charset="-122"/>
              </a:rPr>
              <a:t>19.2%</a:t>
            </a:r>
          </a:p>
        </p:txBody>
      </p:sp>
      <p:sp>
        <p:nvSpPr>
          <p:cNvPr id="28686" name="Text Box 14"/>
          <p:cNvSpPr txBox="1">
            <a:spLocks noChangeArrowheads="1"/>
          </p:cNvSpPr>
          <p:nvPr/>
        </p:nvSpPr>
        <p:spPr bwMode="auto">
          <a:xfrm>
            <a:off x="4927601" y="1152526"/>
            <a:ext cx="2046288" cy="288726"/>
          </a:xfrm>
          <a:prstGeom prst="rect">
            <a:avLst/>
          </a:prstGeom>
          <a:solidFill>
            <a:schemeClr val="accent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spAutoFit/>
          </a:bodyP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1400">
                <a:solidFill>
                  <a:schemeClr val="bg1"/>
                </a:solidFill>
                <a:ea typeface="微软雅黑" panose="020B0503020204020204" pitchFamily="34" charset="-122"/>
              </a:rPr>
              <a:t>这里输入您的标题</a:t>
            </a:r>
          </a:p>
        </p:txBody>
      </p:sp>
      <p:sp>
        <p:nvSpPr>
          <p:cNvPr id="28687" name="Text Box 15"/>
          <p:cNvSpPr txBox="1">
            <a:spLocks noChangeArrowheads="1"/>
          </p:cNvSpPr>
          <p:nvPr/>
        </p:nvSpPr>
        <p:spPr bwMode="auto">
          <a:xfrm>
            <a:off x="5049838" y="1597025"/>
            <a:ext cx="1638300" cy="996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spAutoFit/>
          </a:bodyP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200">
                <a:latin typeface="楷体_GB2312" pitchFamily="1" charset="-122"/>
                <a:ea typeface="楷体_GB2312" pitchFamily="1" charset="-122"/>
              </a:rPr>
              <a:t>●这里输入您的文字</a:t>
            </a:r>
          </a:p>
          <a:p>
            <a:pPr eaLnBrk="1" hangingPunct="1">
              <a:buFont typeface="Arial" panose="020B0604020202020204" pitchFamily="34" charset="0"/>
              <a:buNone/>
            </a:pPr>
            <a:r>
              <a:rPr lang="zh-CN" altLang="en-US" sz="1200">
                <a:latin typeface="楷体_GB2312" pitchFamily="1" charset="-122"/>
                <a:ea typeface="楷体_GB2312" pitchFamily="1" charset="-122"/>
              </a:rPr>
              <a:t>●这里输入您的文字</a:t>
            </a:r>
          </a:p>
          <a:p>
            <a:pPr eaLnBrk="1" hangingPunct="1">
              <a:buFont typeface="Arial" panose="020B0604020202020204" pitchFamily="34" charset="0"/>
              <a:buNone/>
            </a:pPr>
            <a:r>
              <a:rPr lang="zh-CN" altLang="en-US" sz="1200">
                <a:latin typeface="楷体_GB2312" pitchFamily="1" charset="-122"/>
                <a:ea typeface="楷体_GB2312" pitchFamily="1" charset="-122"/>
              </a:rPr>
              <a:t>●这里输入您的文字</a:t>
            </a:r>
          </a:p>
          <a:p>
            <a:pPr eaLnBrk="1" hangingPunct="1">
              <a:buFont typeface="Arial" panose="020B0604020202020204" pitchFamily="34" charset="0"/>
              <a:buNone/>
            </a:pPr>
            <a:r>
              <a:rPr lang="zh-CN" altLang="en-US" sz="1200">
                <a:latin typeface="楷体_GB2312" pitchFamily="1" charset="-122"/>
                <a:ea typeface="楷体_GB2312" pitchFamily="1" charset="-122"/>
              </a:rPr>
              <a:t>●这里输入您的文字</a:t>
            </a:r>
          </a:p>
          <a:p>
            <a:pPr eaLnBrk="1" hangingPunct="1">
              <a:buFont typeface="Arial" panose="020B0604020202020204" pitchFamily="34" charset="0"/>
              <a:buNone/>
            </a:pPr>
            <a:r>
              <a:rPr lang="zh-CN" altLang="en-US" sz="1200">
                <a:latin typeface="楷体_GB2312" pitchFamily="1" charset="-122"/>
                <a:ea typeface="楷体_GB2312" pitchFamily="1" charset="-122"/>
              </a:rPr>
              <a:t>●这里输入您的文字</a:t>
            </a:r>
            <a:endParaRPr lang="zh-CN" altLang="en-US" sz="1400"/>
          </a:p>
        </p:txBody>
      </p:sp>
      <p:sp>
        <p:nvSpPr>
          <p:cNvPr id="28688" name="Text Box 16"/>
          <p:cNvSpPr txBox="1">
            <a:spLocks noChangeArrowheads="1"/>
          </p:cNvSpPr>
          <p:nvPr/>
        </p:nvSpPr>
        <p:spPr bwMode="auto">
          <a:xfrm>
            <a:off x="4954588" y="2881314"/>
            <a:ext cx="2124075" cy="13659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spAutoFit/>
          </a:bodyP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200">
                <a:latin typeface="楷体_GB2312" pitchFamily="1" charset="-122"/>
                <a:ea typeface="仿宋_GB2312" pitchFamily="1" charset="-122"/>
              </a:rPr>
              <a:t>这里输入您的文字这里输入您的文字这里输入您的文字这里输入您的文字这里输入您的文字这里输入您的文字这里输入您的文字这里输入您的文字这里输入您的文字这里输入您的文字</a:t>
            </a: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28674"/>
                                        </p:tgtEl>
                                        <p:attrNameLst>
                                          <p:attrName>style.visibility</p:attrName>
                                        </p:attrNameLst>
                                      </p:cBhvr>
                                      <p:to>
                                        <p:strVal val="visible"/>
                                      </p:to>
                                    </p:set>
                                    <p:anim calcmode="lin" valueType="num">
                                      <p:cBhvr>
                                        <p:cTn id="7" dur="500" fill="hold"/>
                                        <p:tgtEl>
                                          <p:spTgt spid="28674"/>
                                        </p:tgtEl>
                                        <p:attrNameLst>
                                          <p:attrName>ppt_w</p:attrName>
                                        </p:attrNameLst>
                                      </p:cBhvr>
                                      <p:tavLst>
                                        <p:tav tm="0">
                                          <p:val>
                                            <p:fltVal val="0"/>
                                          </p:val>
                                        </p:tav>
                                        <p:tav tm="100000">
                                          <p:val>
                                            <p:strVal val="#ppt_w"/>
                                          </p:val>
                                        </p:tav>
                                      </p:tavLst>
                                    </p:anim>
                                    <p:anim calcmode="lin" valueType="num">
                                      <p:cBhvr>
                                        <p:cTn id="8" dur="500" fill="hold"/>
                                        <p:tgtEl>
                                          <p:spTgt spid="28674"/>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8" presetClass="entr" presetSubtype="3" fill="hold" grpId="0" nodeType="afterEffect">
                                  <p:stCondLst>
                                    <p:cond delay="0"/>
                                  </p:stCondLst>
                                  <p:childTnLst>
                                    <p:set>
                                      <p:cBhvr>
                                        <p:cTn id="11" dur="1" fill="hold">
                                          <p:stCondLst>
                                            <p:cond delay="0"/>
                                          </p:stCondLst>
                                        </p:cTn>
                                        <p:tgtEl>
                                          <p:spTgt spid="28675"/>
                                        </p:tgtEl>
                                        <p:attrNameLst>
                                          <p:attrName>style.visibility</p:attrName>
                                        </p:attrNameLst>
                                      </p:cBhvr>
                                      <p:to>
                                        <p:strVal val="visible"/>
                                      </p:to>
                                    </p:set>
                                    <p:animEffect transition="in" filter="strips(upRight)">
                                      <p:cBhvr>
                                        <p:cTn id="12" dur="500"/>
                                        <p:tgtEl>
                                          <p:spTgt spid="28675"/>
                                        </p:tgtEl>
                                      </p:cBhvr>
                                    </p:animEffect>
                                  </p:childTnLst>
                                </p:cTn>
                              </p:par>
                            </p:childTnLst>
                          </p:cTn>
                        </p:par>
                        <p:par>
                          <p:cTn id="13" fill="hold">
                            <p:stCondLst>
                              <p:cond delay="1000"/>
                            </p:stCondLst>
                            <p:childTnLst>
                              <p:par>
                                <p:cTn id="14" presetID="17" presetClass="entr" presetSubtype="8" fill="hold" grpId="0" nodeType="afterEffect">
                                  <p:stCondLst>
                                    <p:cond delay="0"/>
                                  </p:stCondLst>
                                  <p:childTnLst>
                                    <p:set>
                                      <p:cBhvr>
                                        <p:cTn id="15" dur="1" fill="hold">
                                          <p:stCondLst>
                                            <p:cond delay="0"/>
                                          </p:stCondLst>
                                        </p:cTn>
                                        <p:tgtEl>
                                          <p:spTgt spid="28676"/>
                                        </p:tgtEl>
                                        <p:attrNameLst>
                                          <p:attrName>style.visibility</p:attrName>
                                        </p:attrNameLst>
                                      </p:cBhvr>
                                      <p:to>
                                        <p:strVal val="visible"/>
                                      </p:to>
                                    </p:set>
                                    <p:anim calcmode="lin" valueType="num">
                                      <p:cBhvr>
                                        <p:cTn id="16" dur="500" fill="hold"/>
                                        <p:tgtEl>
                                          <p:spTgt spid="28676"/>
                                        </p:tgtEl>
                                        <p:attrNameLst>
                                          <p:attrName>ppt_x</p:attrName>
                                        </p:attrNameLst>
                                      </p:cBhvr>
                                      <p:tavLst>
                                        <p:tav tm="0">
                                          <p:val>
                                            <p:strVal val="#ppt_x-#ppt_w/2"/>
                                          </p:val>
                                        </p:tav>
                                        <p:tav tm="100000">
                                          <p:val>
                                            <p:strVal val="#ppt_x"/>
                                          </p:val>
                                        </p:tav>
                                      </p:tavLst>
                                    </p:anim>
                                    <p:anim calcmode="lin" valueType="num">
                                      <p:cBhvr>
                                        <p:cTn id="17" dur="500" fill="hold"/>
                                        <p:tgtEl>
                                          <p:spTgt spid="28676"/>
                                        </p:tgtEl>
                                        <p:attrNameLst>
                                          <p:attrName>ppt_y</p:attrName>
                                        </p:attrNameLst>
                                      </p:cBhvr>
                                      <p:tavLst>
                                        <p:tav tm="0">
                                          <p:val>
                                            <p:strVal val="#ppt_y"/>
                                          </p:val>
                                        </p:tav>
                                        <p:tav tm="100000">
                                          <p:val>
                                            <p:strVal val="#ppt_y"/>
                                          </p:val>
                                        </p:tav>
                                      </p:tavLst>
                                    </p:anim>
                                    <p:anim calcmode="lin" valueType="num">
                                      <p:cBhvr>
                                        <p:cTn id="18" dur="500" fill="hold"/>
                                        <p:tgtEl>
                                          <p:spTgt spid="28676"/>
                                        </p:tgtEl>
                                        <p:attrNameLst>
                                          <p:attrName>ppt_w</p:attrName>
                                        </p:attrNameLst>
                                      </p:cBhvr>
                                      <p:tavLst>
                                        <p:tav tm="0">
                                          <p:val>
                                            <p:fltVal val="0"/>
                                          </p:val>
                                        </p:tav>
                                        <p:tav tm="100000">
                                          <p:val>
                                            <p:strVal val="#ppt_w"/>
                                          </p:val>
                                        </p:tav>
                                      </p:tavLst>
                                    </p:anim>
                                    <p:anim calcmode="lin" valueType="num">
                                      <p:cBhvr>
                                        <p:cTn id="19" dur="500" fill="hold"/>
                                        <p:tgtEl>
                                          <p:spTgt spid="28676"/>
                                        </p:tgtEl>
                                        <p:attrNameLst>
                                          <p:attrName>ppt_h</p:attrName>
                                        </p:attrNameLst>
                                      </p:cBhvr>
                                      <p:tavLst>
                                        <p:tav tm="0">
                                          <p:val>
                                            <p:strVal val="#ppt_h"/>
                                          </p:val>
                                        </p:tav>
                                        <p:tav tm="100000">
                                          <p:val>
                                            <p:strVal val="#ppt_h"/>
                                          </p:val>
                                        </p:tav>
                                      </p:tavLst>
                                    </p:anim>
                                  </p:childTnLst>
                                </p:cTn>
                              </p:par>
                            </p:childTnLst>
                          </p:cTn>
                        </p:par>
                        <p:par>
                          <p:cTn id="20" fill="hold">
                            <p:stCondLst>
                              <p:cond delay="1500"/>
                            </p:stCondLst>
                            <p:childTnLst>
                              <p:par>
                                <p:cTn id="21" presetID="23" presetClass="entr" presetSubtype="16" fill="hold" nodeType="afterEffect">
                                  <p:stCondLst>
                                    <p:cond delay="0"/>
                                  </p:stCondLst>
                                  <p:childTnLst>
                                    <p:set>
                                      <p:cBhvr>
                                        <p:cTn id="22" dur="1" fill="hold">
                                          <p:stCondLst>
                                            <p:cond delay="0"/>
                                          </p:stCondLst>
                                        </p:cTn>
                                        <p:tgtEl>
                                          <p:spTgt spid="28677"/>
                                        </p:tgtEl>
                                        <p:attrNameLst>
                                          <p:attrName>style.visibility</p:attrName>
                                        </p:attrNameLst>
                                      </p:cBhvr>
                                      <p:to>
                                        <p:strVal val="visible"/>
                                      </p:to>
                                    </p:set>
                                    <p:anim calcmode="lin" valueType="num">
                                      <p:cBhvr>
                                        <p:cTn id="23" dur="500" fill="hold"/>
                                        <p:tgtEl>
                                          <p:spTgt spid="28677"/>
                                        </p:tgtEl>
                                        <p:attrNameLst>
                                          <p:attrName>ppt_w</p:attrName>
                                        </p:attrNameLst>
                                      </p:cBhvr>
                                      <p:tavLst>
                                        <p:tav tm="0">
                                          <p:val>
                                            <p:fltVal val="0"/>
                                          </p:val>
                                        </p:tav>
                                        <p:tav tm="100000">
                                          <p:val>
                                            <p:strVal val="#ppt_w"/>
                                          </p:val>
                                        </p:tav>
                                      </p:tavLst>
                                    </p:anim>
                                    <p:anim calcmode="lin" valueType="num">
                                      <p:cBhvr>
                                        <p:cTn id="24" dur="500" fill="hold"/>
                                        <p:tgtEl>
                                          <p:spTgt spid="28677"/>
                                        </p:tgtEl>
                                        <p:attrNameLst>
                                          <p:attrName>ppt_h</p:attrName>
                                        </p:attrNameLst>
                                      </p:cBhvr>
                                      <p:tavLst>
                                        <p:tav tm="0">
                                          <p:val>
                                            <p:fltVal val="0"/>
                                          </p:val>
                                        </p:tav>
                                        <p:tav tm="100000">
                                          <p:val>
                                            <p:strVal val="#ppt_h"/>
                                          </p:val>
                                        </p:tav>
                                      </p:tavLst>
                                    </p:anim>
                                  </p:childTnLst>
                                </p:cTn>
                              </p:par>
                            </p:childTnLst>
                          </p:cTn>
                        </p:par>
                        <p:par>
                          <p:cTn id="25" fill="hold">
                            <p:stCondLst>
                              <p:cond delay="2000"/>
                            </p:stCondLst>
                            <p:childTnLst>
                              <p:par>
                                <p:cTn id="26" presetID="41" presetClass="entr" presetSubtype="0" fill="hold" grpId="0" nodeType="afterEffect">
                                  <p:stCondLst>
                                    <p:cond delay="0"/>
                                  </p:stCondLst>
                                  <p:iterate type="lt">
                                    <p:tmPct val="10000"/>
                                  </p:iterate>
                                  <p:childTnLst>
                                    <p:set>
                                      <p:cBhvr>
                                        <p:cTn id="27" dur="1" fill="hold">
                                          <p:stCondLst>
                                            <p:cond delay="0"/>
                                          </p:stCondLst>
                                        </p:cTn>
                                        <p:tgtEl>
                                          <p:spTgt spid="28678"/>
                                        </p:tgtEl>
                                        <p:attrNameLst>
                                          <p:attrName>style.visibility</p:attrName>
                                        </p:attrNameLst>
                                      </p:cBhvr>
                                      <p:to>
                                        <p:strVal val="visible"/>
                                      </p:to>
                                    </p:set>
                                    <p:anim calcmode="lin" valueType="num">
                                      <p:cBhvr>
                                        <p:cTn id="28" dur="500" fill="hold"/>
                                        <p:tgtEl>
                                          <p:spTgt spid="28678"/>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28678"/>
                                        </p:tgtEl>
                                        <p:attrNameLst>
                                          <p:attrName>ppt_y</p:attrName>
                                        </p:attrNameLst>
                                      </p:cBhvr>
                                      <p:tavLst>
                                        <p:tav tm="0">
                                          <p:val>
                                            <p:strVal val="#ppt_y"/>
                                          </p:val>
                                        </p:tav>
                                        <p:tav tm="100000">
                                          <p:val>
                                            <p:strVal val="#ppt_y"/>
                                          </p:val>
                                        </p:tav>
                                      </p:tavLst>
                                    </p:anim>
                                    <p:anim calcmode="lin" valueType="num">
                                      <p:cBhvr>
                                        <p:cTn id="30" dur="500" fill="hold"/>
                                        <p:tgtEl>
                                          <p:spTgt spid="28678"/>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28678"/>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p:tgtEl>
                                          <p:spTgt spid="28678"/>
                                        </p:tgtEl>
                                      </p:cBhvr>
                                    </p:animEffect>
                                  </p:childTnLst>
                                </p:cTn>
                              </p:par>
                            </p:childTnLst>
                          </p:cTn>
                        </p:par>
                        <p:par>
                          <p:cTn id="33" fill="hold">
                            <p:stCondLst>
                              <p:cond delay="2799"/>
                            </p:stCondLst>
                            <p:childTnLst>
                              <p:par>
                                <p:cTn id="34" presetID="20" presetClass="entr" presetSubtype="0" fill="hold" grpId="0" nodeType="afterEffect">
                                  <p:stCondLst>
                                    <p:cond delay="0"/>
                                  </p:stCondLst>
                                  <p:childTnLst>
                                    <p:set>
                                      <p:cBhvr>
                                        <p:cTn id="35" dur="1" fill="hold">
                                          <p:stCondLst>
                                            <p:cond delay="0"/>
                                          </p:stCondLst>
                                        </p:cTn>
                                        <p:tgtEl>
                                          <p:spTgt spid="28679"/>
                                        </p:tgtEl>
                                        <p:attrNameLst>
                                          <p:attrName>style.visibility</p:attrName>
                                        </p:attrNameLst>
                                      </p:cBhvr>
                                      <p:to>
                                        <p:strVal val="visible"/>
                                      </p:to>
                                    </p:set>
                                    <p:animEffect transition="in" filter="wedge">
                                      <p:cBhvr>
                                        <p:cTn id="36" dur="2000"/>
                                        <p:tgtEl>
                                          <p:spTgt spid="28679"/>
                                        </p:tgtEl>
                                      </p:cBhvr>
                                    </p:animEffect>
                                  </p:childTnLst>
                                </p:cTn>
                              </p:par>
                            </p:childTnLst>
                          </p:cTn>
                        </p:par>
                        <p:par>
                          <p:cTn id="37" fill="hold">
                            <p:stCondLst>
                              <p:cond delay="4799"/>
                            </p:stCondLst>
                            <p:childTnLst>
                              <p:par>
                                <p:cTn id="38" presetID="20" presetClass="entr" presetSubtype="0" fill="hold" grpId="0" nodeType="afterEffect">
                                  <p:stCondLst>
                                    <p:cond delay="0"/>
                                  </p:stCondLst>
                                  <p:childTnLst>
                                    <p:set>
                                      <p:cBhvr>
                                        <p:cTn id="39" dur="1" fill="hold">
                                          <p:stCondLst>
                                            <p:cond delay="0"/>
                                          </p:stCondLst>
                                        </p:cTn>
                                        <p:tgtEl>
                                          <p:spTgt spid="28681"/>
                                        </p:tgtEl>
                                        <p:attrNameLst>
                                          <p:attrName>style.visibility</p:attrName>
                                        </p:attrNameLst>
                                      </p:cBhvr>
                                      <p:to>
                                        <p:strVal val="visible"/>
                                      </p:to>
                                    </p:set>
                                    <p:animEffect transition="in" filter="wedge">
                                      <p:cBhvr>
                                        <p:cTn id="40" dur="2000"/>
                                        <p:tgtEl>
                                          <p:spTgt spid="28681"/>
                                        </p:tgtEl>
                                      </p:cBhvr>
                                    </p:animEffect>
                                  </p:childTnLst>
                                </p:cTn>
                              </p:par>
                            </p:childTnLst>
                          </p:cTn>
                        </p:par>
                        <p:par>
                          <p:cTn id="41" fill="hold">
                            <p:stCondLst>
                              <p:cond delay="6799"/>
                            </p:stCondLst>
                            <p:childTnLst>
                              <p:par>
                                <p:cTn id="42" presetID="23" presetClass="entr" presetSubtype="16" fill="hold" grpId="0" nodeType="afterEffect">
                                  <p:stCondLst>
                                    <p:cond delay="0"/>
                                  </p:stCondLst>
                                  <p:childTnLst>
                                    <p:set>
                                      <p:cBhvr>
                                        <p:cTn id="43" dur="1" fill="hold">
                                          <p:stCondLst>
                                            <p:cond delay="0"/>
                                          </p:stCondLst>
                                        </p:cTn>
                                        <p:tgtEl>
                                          <p:spTgt spid="28683"/>
                                        </p:tgtEl>
                                        <p:attrNameLst>
                                          <p:attrName>style.visibility</p:attrName>
                                        </p:attrNameLst>
                                      </p:cBhvr>
                                      <p:to>
                                        <p:strVal val="visible"/>
                                      </p:to>
                                    </p:set>
                                    <p:anim calcmode="lin" valueType="num">
                                      <p:cBhvr>
                                        <p:cTn id="44" dur="1000" fill="hold"/>
                                        <p:tgtEl>
                                          <p:spTgt spid="28683"/>
                                        </p:tgtEl>
                                        <p:attrNameLst>
                                          <p:attrName>ppt_w</p:attrName>
                                        </p:attrNameLst>
                                      </p:cBhvr>
                                      <p:tavLst>
                                        <p:tav tm="0">
                                          <p:val>
                                            <p:fltVal val="0"/>
                                          </p:val>
                                        </p:tav>
                                        <p:tav tm="100000">
                                          <p:val>
                                            <p:strVal val="#ppt_w"/>
                                          </p:val>
                                        </p:tav>
                                      </p:tavLst>
                                    </p:anim>
                                    <p:anim calcmode="lin" valueType="num">
                                      <p:cBhvr>
                                        <p:cTn id="45" dur="1000" fill="hold"/>
                                        <p:tgtEl>
                                          <p:spTgt spid="28683"/>
                                        </p:tgtEl>
                                        <p:attrNameLst>
                                          <p:attrName>ppt_h</p:attrName>
                                        </p:attrNameLst>
                                      </p:cBhvr>
                                      <p:tavLst>
                                        <p:tav tm="0">
                                          <p:val>
                                            <p:fltVal val="0"/>
                                          </p:val>
                                        </p:tav>
                                        <p:tav tm="100000">
                                          <p:val>
                                            <p:strVal val="#ppt_h"/>
                                          </p:val>
                                        </p:tav>
                                      </p:tavLst>
                                    </p:anim>
                                  </p:childTnLst>
                                </p:cTn>
                              </p:par>
                              <p:par>
                                <p:cTn id="46" presetID="23" presetClass="entr" presetSubtype="16" fill="hold" grpId="0" nodeType="withEffect">
                                  <p:stCondLst>
                                    <p:cond delay="0"/>
                                  </p:stCondLst>
                                  <p:childTnLst>
                                    <p:set>
                                      <p:cBhvr>
                                        <p:cTn id="47" dur="1" fill="hold">
                                          <p:stCondLst>
                                            <p:cond delay="0"/>
                                          </p:stCondLst>
                                        </p:cTn>
                                        <p:tgtEl>
                                          <p:spTgt spid="28682"/>
                                        </p:tgtEl>
                                        <p:attrNameLst>
                                          <p:attrName>style.visibility</p:attrName>
                                        </p:attrNameLst>
                                      </p:cBhvr>
                                      <p:to>
                                        <p:strVal val="visible"/>
                                      </p:to>
                                    </p:set>
                                    <p:anim calcmode="lin" valueType="num">
                                      <p:cBhvr>
                                        <p:cTn id="48" dur="1000" fill="hold"/>
                                        <p:tgtEl>
                                          <p:spTgt spid="28682"/>
                                        </p:tgtEl>
                                        <p:attrNameLst>
                                          <p:attrName>ppt_w</p:attrName>
                                        </p:attrNameLst>
                                      </p:cBhvr>
                                      <p:tavLst>
                                        <p:tav tm="0">
                                          <p:val>
                                            <p:fltVal val="0"/>
                                          </p:val>
                                        </p:tav>
                                        <p:tav tm="100000">
                                          <p:val>
                                            <p:strVal val="#ppt_w"/>
                                          </p:val>
                                        </p:tav>
                                      </p:tavLst>
                                    </p:anim>
                                    <p:anim calcmode="lin" valueType="num">
                                      <p:cBhvr>
                                        <p:cTn id="49" dur="1000" fill="hold"/>
                                        <p:tgtEl>
                                          <p:spTgt spid="28682"/>
                                        </p:tgtEl>
                                        <p:attrNameLst>
                                          <p:attrName>ppt_h</p:attrName>
                                        </p:attrNameLst>
                                      </p:cBhvr>
                                      <p:tavLst>
                                        <p:tav tm="0">
                                          <p:val>
                                            <p:fltVal val="0"/>
                                          </p:val>
                                        </p:tav>
                                        <p:tav tm="100000">
                                          <p:val>
                                            <p:strVal val="#ppt_h"/>
                                          </p:val>
                                        </p:tav>
                                      </p:tavLst>
                                    </p:anim>
                                  </p:childTnLst>
                                </p:cTn>
                              </p:par>
                            </p:childTnLst>
                          </p:cTn>
                        </p:par>
                        <p:par>
                          <p:cTn id="50" fill="hold">
                            <p:stCondLst>
                              <p:cond delay="7799"/>
                            </p:stCondLst>
                            <p:childTnLst>
                              <p:par>
                                <p:cTn id="51" presetID="41" presetClass="entr" presetSubtype="0" fill="hold" grpId="0" nodeType="afterEffect">
                                  <p:stCondLst>
                                    <p:cond delay="0"/>
                                  </p:stCondLst>
                                  <p:iterate type="lt">
                                    <p:tmPct val="10000"/>
                                  </p:iterate>
                                  <p:childTnLst>
                                    <p:set>
                                      <p:cBhvr>
                                        <p:cTn id="52" dur="1" fill="hold">
                                          <p:stCondLst>
                                            <p:cond delay="0"/>
                                          </p:stCondLst>
                                        </p:cTn>
                                        <p:tgtEl>
                                          <p:spTgt spid="28684"/>
                                        </p:tgtEl>
                                        <p:attrNameLst>
                                          <p:attrName>style.visibility</p:attrName>
                                        </p:attrNameLst>
                                      </p:cBhvr>
                                      <p:to>
                                        <p:strVal val="visible"/>
                                      </p:to>
                                    </p:set>
                                    <p:anim calcmode="lin" valueType="num">
                                      <p:cBhvr>
                                        <p:cTn id="53" dur="500" fill="hold"/>
                                        <p:tgtEl>
                                          <p:spTgt spid="28684"/>
                                        </p:tgtEl>
                                        <p:attrNameLst>
                                          <p:attrName>ppt_x</p:attrName>
                                        </p:attrNameLst>
                                      </p:cBhvr>
                                      <p:tavLst>
                                        <p:tav tm="0">
                                          <p:val>
                                            <p:strVal val="#ppt_x"/>
                                          </p:val>
                                        </p:tav>
                                        <p:tav tm="50000">
                                          <p:val>
                                            <p:strVal val="#ppt_x+.1"/>
                                          </p:val>
                                        </p:tav>
                                        <p:tav tm="100000">
                                          <p:val>
                                            <p:strVal val="#ppt_x"/>
                                          </p:val>
                                        </p:tav>
                                      </p:tavLst>
                                    </p:anim>
                                    <p:anim calcmode="lin" valueType="num">
                                      <p:cBhvr>
                                        <p:cTn id="54" dur="500" fill="hold"/>
                                        <p:tgtEl>
                                          <p:spTgt spid="28684"/>
                                        </p:tgtEl>
                                        <p:attrNameLst>
                                          <p:attrName>ppt_y</p:attrName>
                                        </p:attrNameLst>
                                      </p:cBhvr>
                                      <p:tavLst>
                                        <p:tav tm="0">
                                          <p:val>
                                            <p:strVal val="#ppt_y"/>
                                          </p:val>
                                        </p:tav>
                                        <p:tav tm="100000">
                                          <p:val>
                                            <p:strVal val="#ppt_y"/>
                                          </p:val>
                                        </p:tav>
                                      </p:tavLst>
                                    </p:anim>
                                    <p:anim calcmode="lin" valueType="num">
                                      <p:cBhvr>
                                        <p:cTn id="55" dur="500" fill="hold"/>
                                        <p:tgtEl>
                                          <p:spTgt spid="28684"/>
                                        </p:tgtEl>
                                        <p:attrNameLst>
                                          <p:attrName>ppt_h</p:attrName>
                                        </p:attrNameLst>
                                      </p:cBhvr>
                                      <p:tavLst>
                                        <p:tav tm="0">
                                          <p:val>
                                            <p:strVal val="#ppt_h/10"/>
                                          </p:val>
                                        </p:tav>
                                        <p:tav tm="50000">
                                          <p:val>
                                            <p:strVal val="#ppt_h+.01"/>
                                          </p:val>
                                        </p:tav>
                                        <p:tav tm="100000">
                                          <p:val>
                                            <p:strVal val="#ppt_h"/>
                                          </p:val>
                                        </p:tav>
                                      </p:tavLst>
                                    </p:anim>
                                    <p:anim calcmode="lin" valueType="num">
                                      <p:cBhvr>
                                        <p:cTn id="56" dur="500" fill="hold"/>
                                        <p:tgtEl>
                                          <p:spTgt spid="28684"/>
                                        </p:tgtEl>
                                        <p:attrNameLst>
                                          <p:attrName>ppt_w</p:attrName>
                                        </p:attrNameLst>
                                      </p:cBhvr>
                                      <p:tavLst>
                                        <p:tav tm="0">
                                          <p:val>
                                            <p:strVal val="#ppt_w/10"/>
                                          </p:val>
                                        </p:tav>
                                        <p:tav tm="50000">
                                          <p:val>
                                            <p:strVal val="#ppt_w+.01"/>
                                          </p:val>
                                        </p:tav>
                                        <p:tav tm="100000">
                                          <p:val>
                                            <p:strVal val="#ppt_w"/>
                                          </p:val>
                                        </p:tav>
                                      </p:tavLst>
                                    </p:anim>
                                    <p:animEffect transition="in" filter="fade">
                                      <p:cBhvr>
                                        <p:cTn id="57" dur="500"/>
                                        <p:tgtEl>
                                          <p:spTgt spid="28684"/>
                                        </p:tgtEl>
                                      </p:cBhvr>
                                    </p:animEffect>
                                  </p:childTnLst>
                                </p:cTn>
                              </p:par>
                            </p:childTnLst>
                          </p:cTn>
                        </p:par>
                        <p:par>
                          <p:cTn id="58" fill="hold">
                            <p:stCondLst>
                              <p:cond delay="8600"/>
                            </p:stCondLst>
                            <p:childTnLst>
                              <p:par>
                                <p:cTn id="59" presetID="41" presetClass="entr" presetSubtype="0" fill="hold" grpId="0" nodeType="afterEffect">
                                  <p:stCondLst>
                                    <p:cond delay="0"/>
                                  </p:stCondLst>
                                  <p:iterate type="lt">
                                    <p:tmPct val="10000"/>
                                  </p:iterate>
                                  <p:childTnLst>
                                    <p:set>
                                      <p:cBhvr>
                                        <p:cTn id="60" dur="1" fill="hold">
                                          <p:stCondLst>
                                            <p:cond delay="0"/>
                                          </p:stCondLst>
                                        </p:cTn>
                                        <p:tgtEl>
                                          <p:spTgt spid="28685"/>
                                        </p:tgtEl>
                                        <p:attrNameLst>
                                          <p:attrName>style.visibility</p:attrName>
                                        </p:attrNameLst>
                                      </p:cBhvr>
                                      <p:to>
                                        <p:strVal val="visible"/>
                                      </p:to>
                                    </p:set>
                                    <p:anim calcmode="lin" valueType="num">
                                      <p:cBhvr>
                                        <p:cTn id="61" dur="500" fill="hold"/>
                                        <p:tgtEl>
                                          <p:spTgt spid="28685"/>
                                        </p:tgtEl>
                                        <p:attrNameLst>
                                          <p:attrName>ppt_x</p:attrName>
                                        </p:attrNameLst>
                                      </p:cBhvr>
                                      <p:tavLst>
                                        <p:tav tm="0">
                                          <p:val>
                                            <p:strVal val="#ppt_x"/>
                                          </p:val>
                                        </p:tav>
                                        <p:tav tm="50000">
                                          <p:val>
                                            <p:strVal val="#ppt_x+.1"/>
                                          </p:val>
                                        </p:tav>
                                        <p:tav tm="100000">
                                          <p:val>
                                            <p:strVal val="#ppt_x"/>
                                          </p:val>
                                        </p:tav>
                                      </p:tavLst>
                                    </p:anim>
                                    <p:anim calcmode="lin" valueType="num">
                                      <p:cBhvr>
                                        <p:cTn id="62" dur="500" fill="hold"/>
                                        <p:tgtEl>
                                          <p:spTgt spid="28685"/>
                                        </p:tgtEl>
                                        <p:attrNameLst>
                                          <p:attrName>ppt_y</p:attrName>
                                        </p:attrNameLst>
                                      </p:cBhvr>
                                      <p:tavLst>
                                        <p:tav tm="0">
                                          <p:val>
                                            <p:strVal val="#ppt_y"/>
                                          </p:val>
                                        </p:tav>
                                        <p:tav tm="100000">
                                          <p:val>
                                            <p:strVal val="#ppt_y"/>
                                          </p:val>
                                        </p:tav>
                                      </p:tavLst>
                                    </p:anim>
                                    <p:anim calcmode="lin" valueType="num">
                                      <p:cBhvr>
                                        <p:cTn id="63" dur="500" fill="hold"/>
                                        <p:tgtEl>
                                          <p:spTgt spid="28685"/>
                                        </p:tgtEl>
                                        <p:attrNameLst>
                                          <p:attrName>ppt_h</p:attrName>
                                        </p:attrNameLst>
                                      </p:cBhvr>
                                      <p:tavLst>
                                        <p:tav tm="0">
                                          <p:val>
                                            <p:strVal val="#ppt_h/10"/>
                                          </p:val>
                                        </p:tav>
                                        <p:tav tm="50000">
                                          <p:val>
                                            <p:strVal val="#ppt_h+.01"/>
                                          </p:val>
                                        </p:tav>
                                        <p:tav tm="100000">
                                          <p:val>
                                            <p:strVal val="#ppt_h"/>
                                          </p:val>
                                        </p:tav>
                                      </p:tavLst>
                                    </p:anim>
                                    <p:anim calcmode="lin" valueType="num">
                                      <p:cBhvr>
                                        <p:cTn id="64" dur="500" fill="hold"/>
                                        <p:tgtEl>
                                          <p:spTgt spid="28685"/>
                                        </p:tgtEl>
                                        <p:attrNameLst>
                                          <p:attrName>ppt_w</p:attrName>
                                        </p:attrNameLst>
                                      </p:cBhvr>
                                      <p:tavLst>
                                        <p:tav tm="0">
                                          <p:val>
                                            <p:strVal val="#ppt_w/10"/>
                                          </p:val>
                                        </p:tav>
                                        <p:tav tm="50000">
                                          <p:val>
                                            <p:strVal val="#ppt_w+.01"/>
                                          </p:val>
                                        </p:tav>
                                        <p:tav tm="100000">
                                          <p:val>
                                            <p:strVal val="#ppt_w"/>
                                          </p:val>
                                        </p:tav>
                                      </p:tavLst>
                                    </p:anim>
                                    <p:animEffect transition="in" filter="fade">
                                      <p:cBhvr>
                                        <p:cTn id="65" dur="500"/>
                                        <p:tgtEl>
                                          <p:spTgt spid="28685"/>
                                        </p:tgtEl>
                                      </p:cBhvr>
                                    </p:animEffect>
                                  </p:childTnLst>
                                </p:cTn>
                              </p:par>
                            </p:childTnLst>
                          </p:cTn>
                        </p:par>
                        <p:par>
                          <p:cTn id="66" fill="hold">
                            <p:stCondLst>
                              <p:cond delay="9500"/>
                            </p:stCondLst>
                            <p:childTnLst>
                              <p:par>
                                <p:cTn id="67" presetID="41" presetClass="entr" presetSubtype="0" fill="hold" grpId="0" nodeType="afterEffect">
                                  <p:stCondLst>
                                    <p:cond delay="0"/>
                                  </p:stCondLst>
                                  <p:iterate type="lt">
                                    <p:tmPct val="10000"/>
                                  </p:iterate>
                                  <p:childTnLst>
                                    <p:set>
                                      <p:cBhvr>
                                        <p:cTn id="68" dur="1" fill="hold">
                                          <p:stCondLst>
                                            <p:cond delay="0"/>
                                          </p:stCondLst>
                                        </p:cTn>
                                        <p:tgtEl>
                                          <p:spTgt spid="28686"/>
                                        </p:tgtEl>
                                        <p:attrNameLst>
                                          <p:attrName>style.visibility</p:attrName>
                                        </p:attrNameLst>
                                      </p:cBhvr>
                                      <p:to>
                                        <p:strVal val="visible"/>
                                      </p:to>
                                    </p:set>
                                    <p:anim calcmode="lin" valueType="num">
                                      <p:cBhvr>
                                        <p:cTn id="69" dur="500" fill="hold"/>
                                        <p:tgtEl>
                                          <p:spTgt spid="28686"/>
                                        </p:tgtEl>
                                        <p:attrNameLst>
                                          <p:attrName>ppt_x</p:attrName>
                                        </p:attrNameLst>
                                      </p:cBhvr>
                                      <p:tavLst>
                                        <p:tav tm="0">
                                          <p:val>
                                            <p:strVal val="#ppt_x"/>
                                          </p:val>
                                        </p:tav>
                                        <p:tav tm="50000">
                                          <p:val>
                                            <p:strVal val="#ppt_x+.1"/>
                                          </p:val>
                                        </p:tav>
                                        <p:tav tm="100000">
                                          <p:val>
                                            <p:strVal val="#ppt_x"/>
                                          </p:val>
                                        </p:tav>
                                      </p:tavLst>
                                    </p:anim>
                                    <p:anim calcmode="lin" valueType="num">
                                      <p:cBhvr>
                                        <p:cTn id="70" dur="500" fill="hold"/>
                                        <p:tgtEl>
                                          <p:spTgt spid="28686"/>
                                        </p:tgtEl>
                                        <p:attrNameLst>
                                          <p:attrName>ppt_y</p:attrName>
                                        </p:attrNameLst>
                                      </p:cBhvr>
                                      <p:tavLst>
                                        <p:tav tm="0">
                                          <p:val>
                                            <p:strVal val="#ppt_y"/>
                                          </p:val>
                                        </p:tav>
                                        <p:tav tm="100000">
                                          <p:val>
                                            <p:strVal val="#ppt_y"/>
                                          </p:val>
                                        </p:tav>
                                      </p:tavLst>
                                    </p:anim>
                                    <p:anim calcmode="lin" valueType="num">
                                      <p:cBhvr>
                                        <p:cTn id="71" dur="500" fill="hold"/>
                                        <p:tgtEl>
                                          <p:spTgt spid="28686"/>
                                        </p:tgtEl>
                                        <p:attrNameLst>
                                          <p:attrName>ppt_h</p:attrName>
                                        </p:attrNameLst>
                                      </p:cBhvr>
                                      <p:tavLst>
                                        <p:tav tm="0">
                                          <p:val>
                                            <p:strVal val="#ppt_h/10"/>
                                          </p:val>
                                        </p:tav>
                                        <p:tav tm="50000">
                                          <p:val>
                                            <p:strVal val="#ppt_h+.01"/>
                                          </p:val>
                                        </p:tav>
                                        <p:tav tm="100000">
                                          <p:val>
                                            <p:strVal val="#ppt_h"/>
                                          </p:val>
                                        </p:tav>
                                      </p:tavLst>
                                    </p:anim>
                                    <p:anim calcmode="lin" valueType="num">
                                      <p:cBhvr>
                                        <p:cTn id="72" dur="500" fill="hold"/>
                                        <p:tgtEl>
                                          <p:spTgt spid="28686"/>
                                        </p:tgtEl>
                                        <p:attrNameLst>
                                          <p:attrName>ppt_w</p:attrName>
                                        </p:attrNameLst>
                                      </p:cBhvr>
                                      <p:tavLst>
                                        <p:tav tm="0">
                                          <p:val>
                                            <p:strVal val="#ppt_w/10"/>
                                          </p:val>
                                        </p:tav>
                                        <p:tav tm="50000">
                                          <p:val>
                                            <p:strVal val="#ppt_w+.01"/>
                                          </p:val>
                                        </p:tav>
                                        <p:tav tm="100000">
                                          <p:val>
                                            <p:strVal val="#ppt_w"/>
                                          </p:val>
                                        </p:tav>
                                      </p:tavLst>
                                    </p:anim>
                                    <p:animEffect transition="in" filter="fade">
                                      <p:cBhvr>
                                        <p:cTn id="73" dur="500"/>
                                        <p:tgtEl>
                                          <p:spTgt spid="28686"/>
                                        </p:tgtEl>
                                      </p:cBhvr>
                                    </p:animEffect>
                                  </p:childTnLst>
                                </p:cTn>
                              </p:par>
                            </p:childTnLst>
                          </p:cTn>
                        </p:par>
                        <p:par>
                          <p:cTn id="74" fill="hold">
                            <p:stCondLst>
                              <p:cond delay="10350"/>
                            </p:stCondLst>
                            <p:childTnLst>
                              <p:par>
                                <p:cTn id="75" presetID="17" presetClass="entr" presetSubtype="4" fill="hold" grpId="0" nodeType="afterEffect">
                                  <p:stCondLst>
                                    <p:cond delay="0"/>
                                  </p:stCondLst>
                                  <p:childTnLst>
                                    <p:set>
                                      <p:cBhvr>
                                        <p:cTn id="76" dur="1" fill="hold">
                                          <p:stCondLst>
                                            <p:cond delay="0"/>
                                          </p:stCondLst>
                                        </p:cTn>
                                        <p:tgtEl>
                                          <p:spTgt spid="28687"/>
                                        </p:tgtEl>
                                        <p:attrNameLst>
                                          <p:attrName>style.visibility</p:attrName>
                                        </p:attrNameLst>
                                      </p:cBhvr>
                                      <p:to>
                                        <p:strVal val="visible"/>
                                      </p:to>
                                    </p:set>
                                    <p:anim calcmode="lin" valueType="num">
                                      <p:cBhvr>
                                        <p:cTn id="77" dur="500" fill="hold"/>
                                        <p:tgtEl>
                                          <p:spTgt spid="28687"/>
                                        </p:tgtEl>
                                        <p:attrNameLst>
                                          <p:attrName>ppt_x</p:attrName>
                                        </p:attrNameLst>
                                      </p:cBhvr>
                                      <p:tavLst>
                                        <p:tav tm="0">
                                          <p:val>
                                            <p:strVal val="#ppt_x"/>
                                          </p:val>
                                        </p:tav>
                                        <p:tav tm="100000">
                                          <p:val>
                                            <p:strVal val="#ppt_x"/>
                                          </p:val>
                                        </p:tav>
                                      </p:tavLst>
                                    </p:anim>
                                    <p:anim calcmode="lin" valueType="num">
                                      <p:cBhvr>
                                        <p:cTn id="78" dur="500" fill="hold"/>
                                        <p:tgtEl>
                                          <p:spTgt spid="28687"/>
                                        </p:tgtEl>
                                        <p:attrNameLst>
                                          <p:attrName>ppt_y</p:attrName>
                                        </p:attrNameLst>
                                      </p:cBhvr>
                                      <p:tavLst>
                                        <p:tav tm="0">
                                          <p:val>
                                            <p:strVal val="#ppt_y+#ppt_h/2"/>
                                          </p:val>
                                        </p:tav>
                                        <p:tav tm="100000">
                                          <p:val>
                                            <p:strVal val="#ppt_y"/>
                                          </p:val>
                                        </p:tav>
                                      </p:tavLst>
                                    </p:anim>
                                    <p:anim calcmode="lin" valueType="num">
                                      <p:cBhvr>
                                        <p:cTn id="79" dur="500" fill="hold"/>
                                        <p:tgtEl>
                                          <p:spTgt spid="28687"/>
                                        </p:tgtEl>
                                        <p:attrNameLst>
                                          <p:attrName>ppt_w</p:attrName>
                                        </p:attrNameLst>
                                      </p:cBhvr>
                                      <p:tavLst>
                                        <p:tav tm="0">
                                          <p:val>
                                            <p:strVal val="#ppt_w"/>
                                          </p:val>
                                        </p:tav>
                                        <p:tav tm="100000">
                                          <p:val>
                                            <p:strVal val="#ppt_w"/>
                                          </p:val>
                                        </p:tav>
                                      </p:tavLst>
                                    </p:anim>
                                    <p:anim calcmode="lin" valueType="num">
                                      <p:cBhvr>
                                        <p:cTn id="80" dur="500" fill="hold"/>
                                        <p:tgtEl>
                                          <p:spTgt spid="28687"/>
                                        </p:tgtEl>
                                        <p:attrNameLst>
                                          <p:attrName>ppt_h</p:attrName>
                                        </p:attrNameLst>
                                      </p:cBhvr>
                                      <p:tavLst>
                                        <p:tav tm="0">
                                          <p:val>
                                            <p:fltVal val="0"/>
                                          </p:val>
                                        </p:tav>
                                        <p:tav tm="100000">
                                          <p:val>
                                            <p:strVal val="#ppt_h"/>
                                          </p:val>
                                        </p:tav>
                                      </p:tavLst>
                                    </p:anim>
                                  </p:childTnLst>
                                </p:cTn>
                              </p:par>
                              <p:par>
                                <p:cTn id="81" presetID="17" presetClass="entr" presetSubtype="4" fill="hold" grpId="0" nodeType="withEffect">
                                  <p:stCondLst>
                                    <p:cond delay="0"/>
                                  </p:stCondLst>
                                  <p:childTnLst>
                                    <p:set>
                                      <p:cBhvr>
                                        <p:cTn id="82" dur="1" fill="hold">
                                          <p:stCondLst>
                                            <p:cond delay="0"/>
                                          </p:stCondLst>
                                        </p:cTn>
                                        <p:tgtEl>
                                          <p:spTgt spid="28688"/>
                                        </p:tgtEl>
                                        <p:attrNameLst>
                                          <p:attrName>style.visibility</p:attrName>
                                        </p:attrNameLst>
                                      </p:cBhvr>
                                      <p:to>
                                        <p:strVal val="visible"/>
                                      </p:to>
                                    </p:set>
                                    <p:anim calcmode="lin" valueType="num">
                                      <p:cBhvr>
                                        <p:cTn id="83" dur="500" fill="hold"/>
                                        <p:tgtEl>
                                          <p:spTgt spid="28688"/>
                                        </p:tgtEl>
                                        <p:attrNameLst>
                                          <p:attrName>ppt_x</p:attrName>
                                        </p:attrNameLst>
                                      </p:cBhvr>
                                      <p:tavLst>
                                        <p:tav tm="0">
                                          <p:val>
                                            <p:strVal val="#ppt_x"/>
                                          </p:val>
                                        </p:tav>
                                        <p:tav tm="100000">
                                          <p:val>
                                            <p:strVal val="#ppt_x"/>
                                          </p:val>
                                        </p:tav>
                                      </p:tavLst>
                                    </p:anim>
                                    <p:anim calcmode="lin" valueType="num">
                                      <p:cBhvr>
                                        <p:cTn id="84" dur="500" fill="hold"/>
                                        <p:tgtEl>
                                          <p:spTgt spid="28688"/>
                                        </p:tgtEl>
                                        <p:attrNameLst>
                                          <p:attrName>ppt_y</p:attrName>
                                        </p:attrNameLst>
                                      </p:cBhvr>
                                      <p:tavLst>
                                        <p:tav tm="0">
                                          <p:val>
                                            <p:strVal val="#ppt_y+#ppt_h/2"/>
                                          </p:val>
                                        </p:tav>
                                        <p:tav tm="100000">
                                          <p:val>
                                            <p:strVal val="#ppt_y"/>
                                          </p:val>
                                        </p:tav>
                                      </p:tavLst>
                                    </p:anim>
                                    <p:anim calcmode="lin" valueType="num">
                                      <p:cBhvr>
                                        <p:cTn id="85" dur="500" fill="hold"/>
                                        <p:tgtEl>
                                          <p:spTgt spid="28688"/>
                                        </p:tgtEl>
                                        <p:attrNameLst>
                                          <p:attrName>ppt_w</p:attrName>
                                        </p:attrNameLst>
                                      </p:cBhvr>
                                      <p:tavLst>
                                        <p:tav tm="0">
                                          <p:val>
                                            <p:strVal val="#ppt_w"/>
                                          </p:val>
                                        </p:tav>
                                        <p:tav tm="100000">
                                          <p:val>
                                            <p:strVal val="#ppt_w"/>
                                          </p:val>
                                        </p:tav>
                                      </p:tavLst>
                                    </p:anim>
                                    <p:anim calcmode="lin" valueType="num">
                                      <p:cBhvr>
                                        <p:cTn id="86" dur="500" fill="hold"/>
                                        <p:tgtEl>
                                          <p:spTgt spid="2868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animBg="1"/>
      <p:bldP spid="28675" grpId="0" animBg="1"/>
      <p:bldP spid="28676" grpId="0" animBg="1"/>
      <p:bldP spid="28678" grpId="0" bldLvl="0" autoUpdateAnimBg="0"/>
      <p:bldP spid="28679" grpId="0" bldLvl="0" autoUpdateAnimBg="0"/>
      <p:bldP spid="28681" grpId="0" animBg="1"/>
      <p:bldP spid="28682" grpId="0" animBg="1"/>
      <p:bldP spid="28683" grpId="0" animBg="1"/>
      <p:bldP spid="28684" grpId="0" bldLvl="0" autoUpdateAnimBg="0"/>
      <p:bldP spid="28685" grpId="0" bldLvl="0" autoUpdateAnimBg="0"/>
      <p:bldP spid="28686" grpId="0" bldLvl="0" animBg="1" autoUpdateAnimBg="0"/>
      <p:bldP spid="28687" grpId="0" bldLvl="0" autoUpdateAnimBg="0"/>
      <p:bldP spid="28688" grpId="0" bldLvl="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AutoShape 2"/>
          <p:cNvSpPr>
            <a:spLocks noChangeArrowheads="1"/>
          </p:cNvSpPr>
          <p:nvPr/>
        </p:nvSpPr>
        <p:spPr bwMode="auto">
          <a:xfrm>
            <a:off x="504825" y="204788"/>
            <a:ext cx="8172450" cy="4854575"/>
          </a:xfrm>
          <a:prstGeom prst="roundRect">
            <a:avLst>
              <a:gd name="adj" fmla="val 2713"/>
            </a:avLst>
          </a:prstGeom>
          <a:solidFill>
            <a:schemeClr val="bg1">
              <a:alpha val="70195"/>
            </a:schemeClr>
          </a:solidFill>
          <a:ln w="9525">
            <a:solidFill>
              <a:schemeClr val="accent2"/>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p>
        </p:txBody>
      </p:sp>
      <p:sp>
        <p:nvSpPr>
          <p:cNvPr id="29699" name="任意多边形 86"/>
          <p:cNvSpPr/>
          <p:nvPr/>
        </p:nvSpPr>
        <p:spPr bwMode="auto">
          <a:xfrm>
            <a:off x="311151" y="317501"/>
            <a:ext cx="203200" cy="458788"/>
          </a:xfrm>
          <a:custGeom>
            <a:avLst/>
            <a:gdLst>
              <a:gd name="T0" fmla="*/ 1911501 w 21600"/>
              <a:gd name="T1" fmla="*/ 2183087 h 21600"/>
              <a:gd name="T2" fmla="*/ 1888753 w 21600"/>
              <a:gd name="T3" fmla="*/ 9744742 h 21600"/>
              <a:gd name="T4" fmla="*/ 0 w 21600"/>
              <a:gd name="T5" fmla="*/ 7345557 h 21600"/>
              <a:gd name="T6" fmla="*/ 2832 w 21600"/>
              <a:gd name="T7" fmla="*/ 0 h 21600"/>
              <a:gd name="T8" fmla="*/ 1911501 w 21600"/>
              <a:gd name="T9" fmla="*/ 2183087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21599" y="4839"/>
                </a:moveTo>
                <a:lnTo>
                  <a:pt x="21342" y="21600"/>
                </a:lnTo>
                <a:lnTo>
                  <a:pt x="0" y="16282"/>
                </a:lnTo>
                <a:lnTo>
                  <a:pt x="32" y="0"/>
                </a:lnTo>
                <a:lnTo>
                  <a:pt x="21599" y="4839"/>
                </a:lnTo>
                <a:close/>
              </a:path>
            </a:pathLst>
          </a:custGeom>
          <a:solidFill>
            <a:srgbClr val="80000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9700" name="任意多边形 1313"/>
          <p:cNvSpPr/>
          <p:nvPr/>
        </p:nvSpPr>
        <p:spPr bwMode="auto">
          <a:xfrm>
            <a:off x="311151" y="319088"/>
            <a:ext cx="3335338" cy="358775"/>
          </a:xfrm>
          <a:custGeom>
            <a:avLst/>
            <a:gdLst>
              <a:gd name="T0" fmla="*/ 0 w 21600"/>
              <a:gd name="T1" fmla="*/ 5895786 h 21600"/>
              <a:gd name="T2" fmla="*/ 515022203 w 21600"/>
              <a:gd name="T3" fmla="*/ 5959236 h 21600"/>
              <a:gd name="T4" fmla="*/ 492323066 w 21600"/>
              <a:gd name="T5" fmla="*/ 2963614 h 21600"/>
              <a:gd name="T6" fmla="*/ 515022203 w 21600"/>
              <a:gd name="T7" fmla="*/ 94909 h 21600"/>
              <a:gd name="T8" fmla="*/ 1287502 w 21600"/>
              <a:gd name="T9" fmla="*/ 0 h 21600"/>
              <a:gd name="T10" fmla="*/ 0 w 21600"/>
              <a:gd name="T11" fmla="*/ 5895786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21370"/>
                </a:moveTo>
                <a:lnTo>
                  <a:pt x="21600" y="21600"/>
                </a:lnTo>
                <a:lnTo>
                  <a:pt x="20648" y="10742"/>
                </a:lnTo>
                <a:lnTo>
                  <a:pt x="21600" y="344"/>
                </a:lnTo>
                <a:lnTo>
                  <a:pt x="54" y="0"/>
                </a:lnTo>
                <a:lnTo>
                  <a:pt x="0" y="21370"/>
                </a:lnTo>
                <a:close/>
              </a:path>
            </a:pathLst>
          </a:custGeom>
          <a:solidFill>
            <a:schemeClr val="accent2"/>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9701" name="AutoShape 5"/>
          <p:cNvSpPr>
            <a:spLocks noChangeArrowheads="1"/>
          </p:cNvSpPr>
          <p:nvPr/>
        </p:nvSpPr>
        <p:spPr bwMode="auto">
          <a:xfrm>
            <a:off x="407988" y="354014"/>
            <a:ext cx="263525" cy="263525"/>
          </a:xfrm>
          <a:prstGeom prst="star5">
            <a:avLst/>
          </a:prstGeom>
          <a:solidFill>
            <a:schemeClr va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buFont typeface="Arial" panose="020B0604020202020204" pitchFamily="34" charset="0"/>
              <a:buNone/>
              <a:defRPr/>
            </a:pPr>
            <a:endParaRPr lang="zh-CN" altLang="en-US"/>
          </a:p>
        </p:txBody>
      </p:sp>
      <p:sp>
        <p:nvSpPr>
          <p:cNvPr id="29702" name="Text Box 6"/>
          <p:cNvSpPr txBox="1">
            <a:spLocks noChangeArrowheads="1"/>
          </p:cNvSpPr>
          <p:nvPr/>
        </p:nvSpPr>
        <p:spPr bwMode="auto">
          <a:xfrm>
            <a:off x="684213" y="312739"/>
            <a:ext cx="2457450" cy="350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spAutoFit/>
          </a:bodyP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800" b="1">
                <a:solidFill>
                  <a:schemeClr val="hlink"/>
                </a:solidFill>
                <a:ea typeface="微软雅黑" panose="020B0503020204020204" pitchFamily="34" charset="-122"/>
              </a:rPr>
              <a:t>请输入您的标题</a:t>
            </a:r>
          </a:p>
        </p:txBody>
      </p:sp>
      <p:sp>
        <p:nvSpPr>
          <p:cNvPr id="29703" name="Rectangle 7"/>
          <p:cNvSpPr>
            <a:spLocks noChangeArrowheads="1"/>
          </p:cNvSpPr>
          <p:nvPr/>
        </p:nvSpPr>
        <p:spPr bwMode="auto">
          <a:xfrm>
            <a:off x="1484314" y="1266826"/>
            <a:ext cx="6334125" cy="28638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574" tIns="36287" rIns="72574" bIns="36287" anchor="ct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chemeClr val="bg1"/>
              </a:solidFill>
            </a:endParaRPr>
          </a:p>
        </p:txBody>
      </p:sp>
      <p:sp>
        <p:nvSpPr>
          <p:cNvPr id="29704" name="Rectangle 8"/>
          <p:cNvSpPr>
            <a:spLocks noChangeArrowheads="1"/>
          </p:cNvSpPr>
          <p:nvPr/>
        </p:nvSpPr>
        <p:spPr bwMode="auto">
          <a:xfrm>
            <a:off x="1611314" y="1393826"/>
            <a:ext cx="6334125" cy="28638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574" tIns="36287" rIns="72574" bIns="36287" anchor="ct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chemeClr val="bg1"/>
              </a:solidFill>
            </a:endParaRPr>
          </a:p>
        </p:txBody>
      </p:sp>
      <p:grpSp>
        <p:nvGrpSpPr>
          <p:cNvPr id="29705" name="Group 9"/>
          <p:cNvGrpSpPr/>
          <p:nvPr/>
        </p:nvGrpSpPr>
        <p:grpSpPr bwMode="auto">
          <a:xfrm>
            <a:off x="2852739" y="1216026"/>
            <a:ext cx="3438525" cy="3435350"/>
            <a:chOff x="0" y="0"/>
            <a:chExt cx="5214" cy="5214"/>
          </a:xfrm>
        </p:grpSpPr>
        <p:sp>
          <p:nvSpPr>
            <p:cNvPr id="2" name="AutoShape 10"/>
            <p:cNvSpPr>
              <a:spLocks noChangeArrowheads="1"/>
            </p:cNvSpPr>
            <p:nvPr/>
          </p:nvSpPr>
          <p:spPr bwMode="auto">
            <a:xfrm rot="2580000">
              <a:off x="0" y="0"/>
              <a:ext cx="5215" cy="5215"/>
            </a:xfrm>
            <a:custGeom>
              <a:avLst/>
              <a:gdLst>
                <a:gd name="T0" fmla="*/ 630 w 21600"/>
                <a:gd name="T1" fmla="*/ 0 h 21600"/>
                <a:gd name="T2" fmla="*/ 293 w 21600"/>
                <a:gd name="T3" fmla="*/ 289 h 21600"/>
                <a:gd name="T4" fmla="*/ 630 w 21600"/>
                <a:gd name="T5" fmla="*/ 302 h 21600"/>
                <a:gd name="T6" fmla="*/ 966 w 21600"/>
                <a:gd name="T7" fmla="*/ 289 h 21600"/>
                <a:gd name="T8" fmla="*/ 0 60000 65536"/>
                <a:gd name="T9" fmla="*/ 0 60000 65536"/>
                <a:gd name="T10" fmla="*/ 0 60000 65536"/>
                <a:gd name="T11" fmla="*/ 0 60000 65536"/>
                <a:gd name="T12" fmla="*/ 1727 w 21600"/>
                <a:gd name="T13" fmla="*/ 0 h 21600"/>
                <a:gd name="T14" fmla="*/ 19873 w 21600"/>
                <a:gd name="T15" fmla="*/ 7749 h 21600"/>
              </a:gdLst>
              <a:ahLst/>
              <a:cxnLst>
                <a:cxn ang="T8">
                  <a:pos x="T0" y="T1"/>
                </a:cxn>
                <a:cxn ang="T9">
                  <a:pos x="T2" y="T3"/>
                </a:cxn>
                <a:cxn ang="T10">
                  <a:pos x="T4" y="T5"/>
                </a:cxn>
                <a:cxn ang="T11">
                  <a:pos x="T6" y="T7"/>
                </a:cxn>
              </a:cxnLst>
              <a:rect l="T12" t="T13" r="T14" b="T15"/>
              <a:pathLst>
                <a:path w="21600" h="21600">
                  <a:moveTo>
                    <a:pt x="6841" y="6804"/>
                  </a:moveTo>
                  <a:cubicBezTo>
                    <a:pt x="7894" y="5760"/>
                    <a:pt x="9317" y="5175"/>
                    <a:pt x="10800" y="5175"/>
                  </a:cubicBezTo>
                  <a:cubicBezTo>
                    <a:pt x="12282" y="5175"/>
                    <a:pt x="13705" y="5760"/>
                    <a:pt x="14758" y="6804"/>
                  </a:cubicBezTo>
                  <a:lnTo>
                    <a:pt x="18401" y="3127"/>
                  </a:lnTo>
                  <a:cubicBezTo>
                    <a:pt x="16378" y="1124"/>
                    <a:pt x="13646" y="0"/>
                    <a:pt x="10799" y="0"/>
                  </a:cubicBezTo>
                  <a:cubicBezTo>
                    <a:pt x="7953" y="0"/>
                    <a:pt x="5221" y="1124"/>
                    <a:pt x="3198" y="3127"/>
                  </a:cubicBezTo>
                  <a:lnTo>
                    <a:pt x="6841" y="6804"/>
                  </a:lnTo>
                  <a:close/>
                </a:path>
              </a:pathLst>
            </a:custGeom>
            <a:solidFill>
              <a:schemeClr val="accent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3" name="AutoShape 11"/>
            <p:cNvSpPr>
              <a:spLocks noChangeArrowheads="1"/>
            </p:cNvSpPr>
            <p:nvPr/>
          </p:nvSpPr>
          <p:spPr bwMode="auto">
            <a:xfrm rot="-8220000">
              <a:off x="0" y="0"/>
              <a:ext cx="5215" cy="5215"/>
            </a:xfrm>
            <a:custGeom>
              <a:avLst/>
              <a:gdLst>
                <a:gd name="T0" fmla="*/ 630 w 21600"/>
                <a:gd name="T1" fmla="*/ 0 h 21600"/>
                <a:gd name="T2" fmla="*/ 293 w 21600"/>
                <a:gd name="T3" fmla="*/ 289 h 21600"/>
                <a:gd name="T4" fmla="*/ 630 w 21600"/>
                <a:gd name="T5" fmla="*/ 302 h 21600"/>
                <a:gd name="T6" fmla="*/ 966 w 21600"/>
                <a:gd name="T7" fmla="*/ 289 h 21600"/>
                <a:gd name="T8" fmla="*/ 0 60000 65536"/>
                <a:gd name="T9" fmla="*/ 0 60000 65536"/>
                <a:gd name="T10" fmla="*/ 0 60000 65536"/>
                <a:gd name="T11" fmla="*/ 0 60000 65536"/>
                <a:gd name="T12" fmla="*/ 1727 w 21600"/>
                <a:gd name="T13" fmla="*/ 0 h 21600"/>
                <a:gd name="T14" fmla="*/ 19873 w 21600"/>
                <a:gd name="T15" fmla="*/ 7749 h 21600"/>
              </a:gdLst>
              <a:ahLst/>
              <a:cxnLst>
                <a:cxn ang="T8">
                  <a:pos x="T0" y="T1"/>
                </a:cxn>
                <a:cxn ang="T9">
                  <a:pos x="T2" y="T3"/>
                </a:cxn>
                <a:cxn ang="T10">
                  <a:pos x="T4" y="T5"/>
                </a:cxn>
                <a:cxn ang="T11">
                  <a:pos x="T6" y="T7"/>
                </a:cxn>
              </a:cxnLst>
              <a:rect l="T12" t="T13" r="T14" b="T15"/>
              <a:pathLst>
                <a:path w="21600" h="21600">
                  <a:moveTo>
                    <a:pt x="6841" y="6804"/>
                  </a:moveTo>
                  <a:cubicBezTo>
                    <a:pt x="7894" y="5760"/>
                    <a:pt x="9317" y="5175"/>
                    <a:pt x="10800" y="5175"/>
                  </a:cubicBezTo>
                  <a:cubicBezTo>
                    <a:pt x="12282" y="5175"/>
                    <a:pt x="13705" y="5760"/>
                    <a:pt x="14758" y="6804"/>
                  </a:cubicBezTo>
                  <a:lnTo>
                    <a:pt x="18401" y="3127"/>
                  </a:lnTo>
                  <a:cubicBezTo>
                    <a:pt x="16378" y="1124"/>
                    <a:pt x="13646" y="0"/>
                    <a:pt x="10799" y="0"/>
                  </a:cubicBezTo>
                  <a:cubicBezTo>
                    <a:pt x="7953" y="0"/>
                    <a:pt x="5221" y="1124"/>
                    <a:pt x="3198" y="3127"/>
                  </a:cubicBezTo>
                  <a:lnTo>
                    <a:pt x="6841" y="6804"/>
                  </a:lnTo>
                  <a:close/>
                </a:path>
              </a:pathLst>
            </a:cu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4" name="AutoShape 12"/>
            <p:cNvSpPr>
              <a:spLocks noChangeArrowheads="1"/>
            </p:cNvSpPr>
            <p:nvPr/>
          </p:nvSpPr>
          <p:spPr bwMode="auto">
            <a:xfrm rot="-2820000">
              <a:off x="0" y="0"/>
              <a:ext cx="5215" cy="5215"/>
            </a:xfrm>
            <a:custGeom>
              <a:avLst/>
              <a:gdLst>
                <a:gd name="T0" fmla="*/ 630 w 21600"/>
                <a:gd name="T1" fmla="*/ 0 h 21600"/>
                <a:gd name="T2" fmla="*/ 293 w 21600"/>
                <a:gd name="T3" fmla="*/ 289 h 21600"/>
                <a:gd name="T4" fmla="*/ 630 w 21600"/>
                <a:gd name="T5" fmla="*/ 302 h 21600"/>
                <a:gd name="T6" fmla="*/ 966 w 21600"/>
                <a:gd name="T7" fmla="*/ 289 h 21600"/>
                <a:gd name="T8" fmla="*/ 0 60000 65536"/>
                <a:gd name="T9" fmla="*/ 0 60000 65536"/>
                <a:gd name="T10" fmla="*/ 0 60000 65536"/>
                <a:gd name="T11" fmla="*/ 0 60000 65536"/>
                <a:gd name="T12" fmla="*/ 1727 w 21600"/>
                <a:gd name="T13" fmla="*/ 0 h 21600"/>
                <a:gd name="T14" fmla="*/ 19873 w 21600"/>
                <a:gd name="T15" fmla="*/ 7749 h 21600"/>
              </a:gdLst>
              <a:ahLst/>
              <a:cxnLst>
                <a:cxn ang="T8">
                  <a:pos x="T0" y="T1"/>
                </a:cxn>
                <a:cxn ang="T9">
                  <a:pos x="T2" y="T3"/>
                </a:cxn>
                <a:cxn ang="T10">
                  <a:pos x="T4" y="T5"/>
                </a:cxn>
                <a:cxn ang="T11">
                  <a:pos x="T6" y="T7"/>
                </a:cxn>
              </a:cxnLst>
              <a:rect l="T12" t="T13" r="T14" b="T15"/>
              <a:pathLst>
                <a:path w="21600" h="21600">
                  <a:moveTo>
                    <a:pt x="6841" y="6804"/>
                  </a:moveTo>
                  <a:cubicBezTo>
                    <a:pt x="7894" y="5760"/>
                    <a:pt x="9317" y="5175"/>
                    <a:pt x="10800" y="5175"/>
                  </a:cubicBezTo>
                  <a:cubicBezTo>
                    <a:pt x="12282" y="5175"/>
                    <a:pt x="13705" y="5760"/>
                    <a:pt x="14758" y="6804"/>
                  </a:cubicBezTo>
                  <a:lnTo>
                    <a:pt x="18401" y="3127"/>
                  </a:lnTo>
                  <a:cubicBezTo>
                    <a:pt x="16378" y="1124"/>
                    <a:pt x="13646" y="0"/>
                    <a:pt x="10799" y="0"/>
                  </a:cubicBezTo>
                  <a:cubicBezTo>
                    <a:pt x="7953" y="0"/>
                    <a:pt x="5221" y="1124"/>
                    <a:pt x="3198" y="3127"/>
                  </a:cubicBezTo>
                  <a:lnTo>
                    <a:pt x="6841" y="6804"/>
                  </a:lnTo>
                  <a:close/>
                </a:path>
              </a:pathLst>
            </a:custGeom>
            <a:solidFill>
              <a:schemeClr val="accent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5" name="AutoShape 13"/>
            <p:cNvSpPr>
              <a:spLocks noChangeArrowheads="1"/>
            </p:cNvSpPr>
            <p:nvPr/>
          </p:nvSpPr>
          <p:spPr bwMode="auto">
            <a:xfrm rot="7980000">
              <a:off x="0" y="0"/>
              <a:ext cx="5215" cy="5215"/>
            </a:xfrm>
            <a:custGeom>
              <a:avLst/>
              <a:gdLst>
                <a:gd name="T0" fmla="*/ 630 w 21600"/>
                <a:gd name="T1" fmla="*/ 0 h 21600"/>
                <a:gd name="T2" fmla="*/ 293 w 21600"/>
                <a:gd name="T3" fmla="*/ 289 h 21600"/>
                <a:gd name="T4" fmla="*/ 630 w 21600"/>
                <a:gd name="T5" fmla="*/ 302 h 21600"/>
                <a:gd name="T6" fmla="*/ 966 w 21600"/>
                <a:gd name="T7" fmla="*/ 289 h 21600"/>
                <a:gd name="T8" fmla="*/ 0 60000 65536"/>
                <a:gd name="T9" fmla="*/ 0 60000 65536"/>
                <a:gd name="T10" fmla="*/ 0 60000 65536"/>
                <a:gd name="T11" fmla="*/ 0 60000 65536"/>
                <a:gd name="T12" fmla="*/ 1727 w 21600"/>
                <a:gd name="T13" fmla="*/ 0 h 21600"/>
                <a:gd name="T14" fmla="*/ 19873 w 21600"/>
                <a:gd name="T15" fmla="*/ 7749 h 21600"/>
              </a:gdLst>
              <a:ahLst/>
              <a:cxnLst>
                <a:cxn ang="T8">
                  <a:pos x="T0" y="T1"/>
                </a:cxn>
                <a:cxn ang="T9">
                  <a:pos x="T2" y="T3"/>
                </a:cxn>
                <a:cxn ang="T10">
                  <a:pos x="T4" y="T5"/>
                </a:cxn>
                <a:cxn ang="T11">
                  <a:pos x="T6" y="T7"/>
                </a:cxn>
              </a:cxnLst>
              <a:rect l="T12" t="T13" r="T14" b="T15"/>
              <a:pathLst>
                <a:path w="21600" h="21600">
                  <a:moveTo>
                    <a:pt x="6841" y="6804"/>
                  </a:moveTo>
                  <a:cubicBezTo>
                    <a:pt x="7894" y="5760"/>
                    <a:pt x="9317" y="5175"/>
                    <a:pt x="10800" y="5175"/>
                  </a:cubicBezTo>
                  <a:cubicBezTo>
                    <a:pt x="12282" y="5175"/>
                    <a:pt x="13705" y="5760"/>
                    <a:pt x="14758" y="6804"/>
                  </a:cubicBezTo>
                  <a:lnTo>
                    <a:pt x="18401" y="3127"/>
                  </a:lnTo>
                  <a:cubicBezTo>
                    <a:pt x="16378" y="1124"/>
                    <a:pt x="13646" y="0"/>
                    <a:pt x="10799" y="0"/>
                  </a:cubicBezTo>
                  <a:cubicBezTo>
                    <a:pt x="7953" y="0"/>
                    <a:pt x="5221" y="1124"/>
                    <a:pt x="3198" y="3127"/>
                  </a:cubicBezTo>
                  <a:lnTo>
                    <a:pt x="6841" y="6804"/>
                  </a:lnTo>
                  <a:close/>
                </a:path>
              </a:pathLst>
            </a:custGeom>
            <a:solidFill>
              <a:schemeClr va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grpSp>
      <p:sp>
        <p:nvSpPr>
          <p:cNvPr id="29710" name="Text Box 14"/>
          <p:cNvSpPr txBox="1">
            <a:spLocks noChangeArrowheads="1"/>
          </p:cNvSpPr>
          <p:nvPr/>
        </p:nvSpPr>
        <p:spPr bwMode="auto">
          <a:xfrm>
            <a:off x="3833814" y="2657476"/>
            <a:ext cx="1454150" cy="45800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spAutoFit/>
          </a:bodyP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2500">
                <a:ea typeface="微软雅黑" panose="020B0503020204020204" pitchFamily="34" charset="-122"/>
              </a:rPr>
              <a:t>您的标题</a:t>
            </a:r>
          </a:p>
        </p:txBody>
      </p:sp>
      <p:sp>
        <p:nvSpPr>
          <p:cNvPr id="29711" name="未知"/>
          <p:cNvSpPr/>
          <p:nvPr/>
        </p:nvSpPr>
        <p:spPr bwMode="auto">
          <a:xfrm>
            <a:off x="1265239" y="1682750"/>
            <a:ext cx="2289175" cy="184150"/>
          </a:xfrm>
          <a:custGeom>
            <a:avLst/>
            <a:gdLst>
              <a:gd name="T0" fmla="*/ 242607508 w 21600"/>
              <a:gd name="T1" fmla="*/ 1569964 h 21600"/>
              <a:gd name="T2" fmla="*/ 209361269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a:moveTo>
                  <a:pt x="21600" y="21600"/>
                </a:moveTo>
                <a:lnTo>
                  <a:pt x="18640" y="0"/>
                </a:lnTo>
                <a:lnTo>
                  <a:pt x="0" y="0"/>
                </a:lnTo>
              </a:path>
            </a:pathLst>
          </a:custGeom>
          <a:noFill/>
          <a:ln w="9525" cap="flat" cmpd="sng">
            <a:solidFill>
              <a:schemeClr val="tx1"/>
            </a:solidFill>
            <a:round/>
            <a:headEnd type="oval"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9712" name="Text Box 16"/>
          <p:cNvSpPr txBox="1">
            <a:spLocks noChangeArrowheads="1"/>
          </p:cNvSpPr>
          <p:nvPr/>
        </p:nvSpPr>
        <p:spPr bwMode="auto">
          <a:xfrm>
            <a:off x="1206500" y="1216026"/>
            <a:ext cx="2019300" cy="4118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spAutoFit/>
          </a:bodyP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100">
                <a:ea typeface="微软雅黑" panose="020B0503020204020204" pitchFamily="34" charset="-122"/>
              </a:rPr>
              <a:t>这里输入您的文字这里输入您的文字这里输入您的文字这里</a:t>
            </a:r>
            <a:endParaRPr lang="zh-CN" altLang="en-US" sz="1400"/>
          </a:p>
        </p:txBody>
      </p:sp>
      <p:sp>
        <p:nvSpPr>
          <p:cNvPr id="29713" name="未知"/>
          <p:cNvSpPr/>
          <p:nvPr/>
        </p:nvSpPr>
        <p:spPr bwMode="auto">
          <a:xfrm flipH="1">
            <a:off x="5614989" y="1673226"/>
            <a:ext cx="2289175" cy="187325"/>
          </a:xfrm>
          <a:custGeom>
            <a:avLst/>
            <a:gdLst>
              <a:gd name="T0" fmla="*/ 242607508 w 21600"/>
              <a:gd name="T1" fmla="*/ 1624567 h 21600"/>
              <a:gd name="T2" fmla="*/ 209361269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a:moveTo>
                  <a:pt x="21600" y="21600"/>
                </a:moveTo>
                <a:lnTo>
                  <a:pt x="18640" y="0"/>
                </a:lnTo>
                <a:lnTo>
                  <a:pt x="0" y="0"/>
                </a:lnTo>
              </a:path>
            </a:pathLst>
          </a:custGeom>
          <a:noFill/>
          <a:ln w="9525" cap="flat" cmpd="sng">
            <a:solidFill>
              <a:schemeClr val="tx1"/>
            </a:solidFill>
            <a:round/>
            <a:headEnd type="oval"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9714" name="Text Box 18"/>
          <p:cNvSpPr txBox="1">
            <a:spLocks noChangeArrowheads="1"/>
          </p:cNvSpPr>
          <p:nvPr/>
        </p:nvSpPr>
        <p:spPr bwMode="auto">
          <a:xfrm>
            <a:off x="5884863" y="1216026"/>
            <a:ext cx="2019300" cy="4118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spAutoFit/>
          </a:bodyP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100">
                <a:ea typeface="微软雅黑" panose="020B0503020204020204" pitchFamily="34" charset="-122"/>
              </a:rPr>
              <a:t>这里输入您的文字这里输入您的文字这里输入您的文字这里</a:t>
            </a:r>
            <a:endParaRPr lang="zh-CN" altLang="en-US" sz="1400"/>
          </a:p>
        </p:txBody>
      </p:sp>
      <p:sp>
        <p:nvSpPr>
          <p:cNvPr id="29715" name="未知"/>
          <p:cNvSpPr/>
          <p:nvPr/>
        </p:nvSpPr>
        <p:spPr bwMode="auto">
          <a:xfrm flipV="1">
            <a:off x="1265239" y="3997326"/>
            <a:ext cx="2289175" cy="187325"/>
          </a:xfrm>
          <a:custGeom>
            <a:avLst/>
            <a:gdLst>
              <a:gd name="T0" fmla="*/ 242607508 w 21600"/>
              <a:gd name="T1" fmla="*/ 1624567 h 21600"/>
              <a:gd name="T2" fmla="*/ 209361269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a:moveTo>
                  <a:pt x="21600" y="21600"/>
                </a:moveTo>
                <a:lnTo>
                  <a:pt x="18640" y="0"/>
                </a:lnTo>
                <a:lnTo>
                  <a:pt x="0" y="0"/>
                </a:lnTo>
              </a:path>
            </a:pathLst>
          </a:custGeom>
          <a:noFill/>
          <a:ln w="9525" cap="flat" cmpd="sng">
            <a:solidFill>
              <a:schemeClr val="tx1"/>
            </a:solidFill>
            <a:round/>
            <a:headEnd type="oval"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9716" name="未知"/>
          <p:cNvSpPr/>
          <p:nvPr/>
        </p:nvSpPr>
        <p:spPr bwMode="auto">
          <a:xfrm flipH="1" flipV="1">
            <a:off x="5614989" y="3990976"/>
            <a:ext cx="2289175" cy="187325"/>
          </a:xfrm>
          <a:custGeom>
            <a:avLst/>
            <a:gdLst>
              <a:gd name="T0" fmla="*/ 242607508 w 21600"/>
              <a:gd name="T1" fmla="*/ 1624567 h 21600"/>
              <a:gd name="T2" fmla="*/ 209361269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a:moveTo>
                  <a:pt x="21600" y="21600"/>
                </a:moveTo>
                <a:lnTo>
                  <a:pt x="18640" y="0"/>
                </a:lnTo>
                <a:lnTo>
                  <a:pt x="0" y="0"/>
                </a:lnTo>
              </a:path>
            </a:pathLst>
          </a:custGeom>
          <a:noFill/>
          <a:ln w="9525" cap="flat" cmpd="sng">
            <a:solidFill>
              <a:schemeClr val="tx1"/>
            </a:solidFill>
            <a:round/>
            <a:headEnd type="oval"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9717" name="Text Box 21"/>
          <p:cNvSpPr txBox="1">
            <a:spLocks noChangeArrowheads="1"/>
          </p:cNvSpPr>
          <p:nvPr/>
        </p:nvSpPr>
        <p:spPr bwMode="auto">
          <a:xfrm>
            <a:off x="1189038" y="3730626"/>
            <a:ext cx="2017712" cy="4118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spAutoFit/>
          </a:bodyP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100">
                <a:ea typeface="微软雅黑" panose="020B0503020204020204" pitchFamily="34" charset="-122"/>
              </a:rPr>
              <a:t>这里输入您的文字这里输入您的文字这里输入您的文字这里</a:t>
            </a:r>
            <a:endParaRPr lang="zh-CN" altLang="en-US" sz="1400"/>
          </a:p>
        </p:txBody>
      </p:sp>
      <p:sp>
        <p:nvSpPr>
          <p:cNvPr id="29718" name="Text Box 22"/>
          <p:cNvSpPr txBox="1">
            <a:spLocks noChangeArrowheads="1"/>
          </p:cNvSpPr>
          <p:nvPr/>
        </p:nvSpPr>
        <p:spPr bwMode="auto">
          <a:xfrm>
            <a:off x="5970588" y="3730626"/>
            <a:ext cx="2017712" cy="4118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spAutoFit/>
          </a:bodyP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100">
                <a:ea typeface="微软雅黑" panose="020B0503020204020204" pitchFamily="34" charset="-122"/>
              </a:rPr>
              <a:t>这里输入您的文字这里输入您的文字这里输入您的文字这里</a:t>
            </a:r>
            <a:endParaRPr lang="zh-CN" altLang="en-US" sz="1400"/>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29698"/>
                                        </p:tgtEl>
                                        <p:attrNameLst>
                                          <p:attrName>style.visibility</p:attrName>
                                        </p:attrNameLst>
                                      </p:cBhvr>
                                      <p:to>
                                        <p:strVal val="visible"/>
                                      </p:to>
                                    </p:set>
                                    <p:anim calcmode="lin" valueType="num">
                                      <p:cBhvr>
                                        <p:cTn id="7" dur="500" fill="hold"/>
                                        <p:tgtEl>
                                          <p:spTgt spid="29698"/>
                                        </p:tgtEl>
                                        <p:attrNameLst>
                                          <p:attrName>ppt_w</p:attrName>
                                        </p:attrNameLst>
                                      </p:cBhvr>
                                      <p:tavLst>
                                        <p:tav tm="0">
                                          <p:val>
                                            <p:fltVal val="0"/>
                                          </p:val>
                                        </p:tav>
                                        <p:tav tm="100000">
                                          <p:val>
                                            <p:strVal val="#ppt_w"/>
                                          </p:val>
                                        </p:tav>
                                      </p:tavLst>
                                    </p:anim>
                                    <p:anim calcmode="lin" valueType="num">
                                      <p:cBhvr>
                                        <p:cTn id="8" dur="500" fill="hold"/>
                                        <p:tgtEl>
                                          <p:spTgt spid="29698"/>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8" presetClass="entr" presetSubtype="3" fill="hold" grpId="0" nodeType="afterEffect">
                                  <p:stCondLst>
                                    <p:cond delay="0"/>
                                  </p:stCondLst>
                                  <p:childTnLst>
                                    <p:set>
                                      <p:cBhvr>
                                        <p:cTn id="11" dur="1" fill="hold">
                                          <p:stCondLst>
                                            <p:cond delay="0"/>
                                          </p:stCondLst>
                                        </p:cTn>
                                        <p:tgtEl>
                                          <p:spTgt spid="29699"/>
                                        </p:tgtEl>
                                        <p:attrNameLst>
                                          <p:attrName>style.visibility</p:attrName>
                                        </p:attrNameLst>
                                      </p:cBhvr>
                                      <p:to>
                                        <p:strVal val="visible"/>
                                      </p:to>
                                    </p:set>
                                    <p:animEffect transition="in" filter="strips(upRight)">
                                      <p:cBhvr>
                                        <p:cTn id="12" dur="500"/>
                                        <p:tgtEl>
                                          <p:spTgt spid="29699"/>
                                        </p:tgtEl>
                                      </p:cBhvr>
                                    </p:animEffect>
                                  </p:childTnLst>
                                </p:cTn>
                              </p:par>
                            </p:childTnLst>
                          </p:cTn>
                        </p:par>
                        <p:par>
                          <p:cTn id="13" fill="hold">
                            <p:stCondLst>
                              <p:cond delay="1000"/>
                            </p:stCondLst>
                            <p:childTnLst>
                              <p:par>
                                <p:cTn id="14" presetID="17" presetClass="entr" presetSubtype="8" fill="hold" grpId="0" nodeType="afterEffect">
                                  <p:stCondLst>
                                    <p:cond delay="0"/>
                                  </p:stCondLst>
                                  <p:childTnLst>
                                    <p:set>
                                      <p:cBhvr>
                                        <p:cTn id="15" dur="1" fill="hold">
                                          <p:stCondLst>
                                            <p:cond delay="0"/>
                                          </p:stCondLst>
                                        </p:cTn>
                                        <p:tgtEl>
                                          <p:spTgt spid="29700"/>
                                        </p:tgtEl>
                                        <p:attrNameLst>
                                          <p:attrName>style.visibility</p:attrName>
                                        </p:attrNameLst>
                                      </p:cBhvr>
                                      <p:to>
                                        <p:strVal val="visible"/>
                                      </p:to>
                                    </p:set>
                                    <p:anim calcmode="lin" valueType="num">
                                      <p:cBhvr>
                                        <p:cTn id="16" dur="500" fill="hold"/>
                                        <p:tgtEl>
                                          <p:spTgt spid="29700"/>
                                        </p:tgtEl>
                                        <p:attrNameLst>
                                          <p:attrName>ppt_x</p:attrName>
                                        </p:attrNameLst>
                                      </p:cBhvr>
                                      <p:tavLst>
                                        <p:tav tm="0">
                                          <p:val>
                                            <p:strVal val="#ppt_x-#ppt_w/2"/>
                                          </p:val>
                                        </p:tav>
                                        <p:tav tm="100000">
                                          <p:val>
                                            <p:strVal val="#ppt_x"/>
                                          </p:val>
                                        </p:tav>
                                      </p:tavLst>
                                    </p:anim>
                                    <p:anim calcmode="lin" valueType="num">
                                      <p:cBhvr>
                                        <p:cTn id="17" dur="500" fill="hold"/>
                                        <p:tgtEl>
                                          <p:spTgt spid="29700"/>
                                        </p:tgtEl>
                                        <p:attrNameLst>
                                          <p:attrName>ppt_y</p:attrName>
                                        </p:attrNameLst>
                                      </p:cBhvr>
                                      <p:tavLst>
                                        <p:tav tm="0">
                                          <p:val>
                                            <p:strVal val="#ppt_y"/>
                                          </p:val>
                                        </p:tav>
                                        <p:tav tm="100000">
                                          <p:val>
                                            <p:strVal val="#ppt_y"/>
                                          </p:val>
                                        </p:tav>
                                      </p:tavLst>
                                    </p:anim>
                                    <p:anim calcmode="lin" valueType="num">
                                      <p:cBhvr>
                                        <p:cTn id="18" dur="500" fill="hold"/>
                                        <p:tgtEl>
                                          <p:spTgt spid="29700"/>
                                        </p:tgtEl>
                                        <p:attrNameLst>
                                          <p:attrName>ppt_w</p:attrName>
                                        </p:attrNameLst>
                                      </p:cBhvr>
                                      <p:tavLst>
                                        <p:tav tm="0">
                                          <p:val>
                                            <p:fltVal val="0"/>
                                          </p:val>
                                        </p:tav>
                                        <p:tav tm="100000">
                                          <p:val>
                                            <p:strVal val="#ppt_w"/>
                                          </p:val>
                                        </p:tav>
                                      </p:tavLst>
                                    </p:anim>
                                    <p:anim calcmode="lin" valueType="num">
                                      <p:cBhvr>
                                        <p:cTn id="19" dur="500" fill="hold"/>
                                        <p:tgtEl>
                                          <p:spTgt spid="29700"/>
                                        </p:tgtEl>
                                        <p:attrNameLst>
                                          <p:attrName>ppt_h</p:attrName>
                                        </p:attrNameLst>
                                      </p:cBhvr>
                                      <p:tavLst>
                                        <p:tav tm="0">
                                          <p:val>
                                            <p:strVal val="#ppt_h"/>
                                          </p:val>
                                        </p:tav>
                                        <p:tav tm="100000">
                                          <p:val>
                                            <p:strVal val="#ppt_h"/>
                                          </p:val>
                                        </p:tav>
                                      </p:tavLst>
                                    </p:anim>
                                  </p:childTnLst>
                                </p:cTn>
                              </p:par>
                            </p:childTnLst>
                          </p:cTn>
                        </p:par>
                        <p:par>
                          <p:cTn id="20" fill="hold">
                            <p:stCondLst>
                              <p:cond delay="1500"/>
                            </p:stCondLst>
                            <p:childTnLst>
                              <p:par>
                                <p:cTn id="21" presetID="23" presetClass="entr" presetSubtype="16" fill="hold" nodeType="afterEffect">
                                  <p:stCondLst>
                                    <p:cond delay="0"/>
                                  </p:stCondLst>
                                  <p:childTnLst>
                                    <p:set>
                                      <p:cBhvr>
                                        <p:cTn id="22" dur="1" fill="hold">
                                          <p:stCondLst>
                                            <p:cond delay="0"/>
                                          </p:stCondLst>
                                        </p:cTn>
                                        <p:tgtEl>
                                          <p:spTgt spid="29701"/>
                                        </p:tgtEl>
                                        <p:attrNameLst>
                                          <p:attrName>style.visibility</p:attrName>
                                        </p:attrNameLst>
                                      </p:cBhvr>
                                      <p:to>
                                        <p:strVal val="visible"/>
                                      </p:to>
                                    </p:set>
                                    <p:anim calcmode="lin" valueType="num">
                                      <p:cBhvr>
                                        <p:cTn id="23" dur="500" fill="hold"/>
                                        <p:tgtEl>
                                          <p:spTgt spid="29701"/>
                                        </p:tgtEl>
                                        <p:attrNameLst>
                                          <p:attrName>ppt_w</p:attrName>
                                        </p:attrNameLst>
                                      </p:cBhvr>
                                      <p:tavLst>
                                        <p:tav tm="0">
                                          <p:val>
                                            <p:fltVal val="0"/>
                                          </p:val>
                                        </p:tav>
                                        <p:tav tm="100000">
                                          <p:val>
                                            <p:strVal val="#ppt_w"/>
                                          </p:val>
                                        </p:tav>
                                      </p:tavLst>
                                    </p:anim>
                                    <p:anim calcmode="lin" valueType="num">
                                      <p:cBhvr>
                                        <p:cTn id="24" dur="500" fill="hold"/>
                                        <p:tgtEl>
                                          <p:spTgt spid="29701"/>
                                        </p:tgtEl>
                                        <p:attrNameLst>
                                          <p:attrName>ppt_h</p:attrName>
                                        </p:attrNameLst>
                                      </p:cBhvr>
                                      <p:tavLst>
                                        <p:tav tm="0">
                                          <p:val>
                                            <p:fltVal val="0"/>
                                          </p:val>
                                        </p:tav>
                                        <p:tav tm="100000">
                                          <p:val>
                                            <p:strVal val="#ppt_h"/>
                                          </p:val>
                                        </p:tav>
                                      </p:tavLst>
                                    </p:anim>
                                  </p:childTnLst>
                                </p:cTn>
                              </p:par>
                            </p:childTnLst>
                          </p:cTn>
                        </p:par>
                        <p:par>
                          <p:cTn id="25" fill="hold">
                            <p:stCondLst>
                              <p:cond delay="2000"/>
                            </p:stCondLst>
                            <p:childTnLst>
                              <p:par>
                                <p:cTn id="26" presetID="41" presetClass="entr" presetSubtype="0" fill="hold" grpId="0" nodeType="afterEffect">
                                  <p:stCondLst>
                                    <p:cond delay="0"/>
                                  </p:stCondLst>
                                  <p:iterate type="lt">
                                    <p:tmPct val="10000"/>
                                  </p:iterate>
                                  <p:childTnLst>
                                    <p:set>
                                      <p:cBhvr>
                                        <p:cTn id="27" dur="1" fill="hold">
                                          <p:stCondLst>
                                            <p:cond delay="0"/>
                                          </p:stCondLst>
                                        </p:cTn>
                                        <p:tgtEl>
                                          <p:spTgt spid="29702"/>
                                        </p:tgtEl>
                                        <p:attrNameLst>
                                          <p:attrName>style.visibility</p:attrName>
                                        </p:attrNameLst>
                                      </p:cBhvr>
                                      <p:to>
                                        <p:strVal val="visible"/>
                                      </p:to>
                                    </p:set>
                                    <p:anim calcmode="lin" valueType="num">
                                      <p:cBhvr>
                                        <p:cTn id="28" dur="500" fill="hold"/>
                                        <p:tgtEl>
                                          <p:spTgt spid="29702"/>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29702"/>
                                        </p:tgtEl>
                                        <p:attrNameLst>
                                          <p:attrName>ppt_y</p:attrName>
                                        </p:attrNameLst>
                                      </p:cBhvr>
                                      <p:tavLst>
                                        <p:tav tm="0">
                                          <p:val>
                                            <p:strVal val="#ppt_y"/>
                                          </p:val>
                                        </p:tav>
                                        <p:tav tm="100000">
                                          <p:val>
                                            <p:strVal val="#ppt_y"/>
                                          </p:val>
                                        </p:tav>
                                      </p:tavLst>
                                    </p:anim>
                                    <p:anim calcmode="lin" valueType="num">
                                      <p:cBhvr>
                                        <p:cTn id="30" dur="500" fill="hold"/>
                                        <p:tgtEl>
                                          <p:spTgt spid="29702"/>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29702"/>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p:tgtEl>
                                          <p:spTgt spid="29702"/>
                                        </p:tgtEl>
                                      </p:cBhvr>
                                    </p:animEffect>
                                  </p:childTnLst>
                                </p:cTn>
                              </p:par>
                            </p:childTnLst>
                          </p:cTn>
                        </p:par>
                        <p:par>
                          <p:cTn id="33" fill="hold">
                            <p:stCondLst>
                              <p:cond delay="2799"/>
                            </p:stCondLst>
                            <p:childTnLst>
                              <p:par>
                                <p:cTn id="34" presetID="20" presetClass="entr" presetSubtype="0" fill="hold" grpId="0" nodeType="afterEffect">
                                  <p:stCondLst>
                                    <p:cond delay="0"/>
                                  </p:stCondLst>
                                  <p:childTnLst>
                                    <p:set>
                                      <p:cBhvr>
                                        <p:cTn id="35" dur="1" fill="hold">
                                          <p:stCondLst>
                                            <p:cond delay="0"/>
                                          </p:stCondLst>
                                        </p:cTn>
                                        <p:tgtEl>
                                          <p:spTgt spid="29703"/>
                                        </p:tgtEl>
                                        <p:attrNameLst>
                                          <p:attrName>style.visibility</p:attrName>
                                        </p:attrNameLst>
                                      </p:cBhvr>
                                      <p:to>
                                        <p:strVal val="visible"/>
                                      </p:to>
                                    </p:set>
                                    <p:animEffect transition="in" filter="wedge">
                                      <p:cBhvr>
                                        <p:cTn id="36" dur="2000"/>
                                        <p:tgtEl>
                                          <p:spTgt spid="29703"/>
                                        </p:tgtEl>
                                      </p:cBhvr>
                                    </p:animEffect>
                                  </p:childTnLst>
                                </p:cTn>
                              </p:par>
                            </p:childTnLst>
                          </p:cTn>
                        </p:par>
                        <p:par>
                          <p:cTn id="37" fill="hold">
                            <p:stCondLst>
                              <p:cond delay="4799"/>
                            </p:stCondLst>
                            <p:childTnLst>
                              <p:par>
                                <p:cTn id="38" presetID="20" presetClass="entr" presetSubtype="0" fill="hold" nodeType="afterEffect">
                                  <p:stCondLst>
                                    <p:cond delay="0"/>
                                  </p:stCondLst>
                                  <p:childTnLst>
                                    <p:set>
                                      <p:cBhvr>
                                        <p:cTn id="39" dur="1" fill="hold">
                                          <p:stCondLst>
                                            <p:cond delay="0"/>
                                          </p:stCondLst>
                                        </p:cTn>
                                        <p:tgtEl>
                                          <p:spTgt spid="29705"/>
                                        </p:tgtEl>
                                        <p:attrNameLst>
                                          <p:attrName>style.visibility</p:attrName>
                                        </p:attrNameLst>
                                      </p:cBhvr>
                                      <p:to>
                                        <p:strVal val="visible"/>
                                      </p:to>
                                    </p:set>
                                    <p:animEffect transition="in" filter="wedge">
                                      <p:cBhvr>
                                        <p:cTn id="40" dur="2000"/>
                                        <p:tgtEl>
                                          <p:spTgt spid="29705"/>
                                        </p:tgtEl>
                                      </p:cBhvr>
                                    </p:animEffect>
                                  </p:childTnLst>
                                </p:cTn>
                              </p:par>
                            </p:childTnLst>
                          </p:cTn>
                        </p:par>
                        <p:par>
                          <p:cTn id="41" fill="hold">
                            <p:stCondLst>
                              <p:cond delay="6799"/>
                            </p:stCondLst>
                            <p:childTnLst>
                              <p:par>
                                <p:cTn id="42" presetID="2" presetClass="entr" presetSubtype="2" fill="hold" grpId="0" nodeType="afterEffect">
                                  <p:stCondLst>
                                    <p:cond delay="0"/>
                                  </p:stCondLst>
                                  <p:childTnLst>
                                    <p:set>
                                      <p:cBhvr>
                                        <p:cTn id="43" dur="1" fill="hold">
                                          <p:stCondLst>
                                            <p:cond delay="0"/>
                                          </p:stCondLst>
                                        </p:cTn>
                                        <p:tgtEl>
                                          <p:spTgt spid="29713"/>
                                        </p:tgtEl>
                                        <p:attrNameLst>
                                          <p:attrName>style.visibility</p:attrName>
                                        </p:attrNameLst>
                                      </p:cBhvr>
                                      <p:to>
                                        <p:strVal val="visible"/>
                                      </p:to>
                                    </p:set>
                                    <p:anim calcmode="lin" valueType="num">
                                      <p:cBhvr additive="base">
                                        <p:cTn id="44" dur="500" fill="hold"/>
                                        <p:tgtEl>
                                          <p:spTgt spid="29713"/>
                                        </p:tgtEl>
                                        <p:attrNameLst>
                                          <p:attrName>ppt_x</p:attrName>
                                        </p:attrNameLst>
                                      </p:cBhvr>
                                      <p:tavLst>
                                        <p:tav tm="0">
                                          <p:val>
                                            <p:strVal val="1+#ppt_w/2"/>
                                          </p:val>
                                        </p:tav>
                                        <p:tav tm="100000">
                                          <p:val>
                                            <p:strVal val="#ppt_x"/>
                                          </p:val>
                                        </p:tav>
                                      </p:tavLst>
                                    </p:anim>
                                    <p:anim calcmode="lin" valueType="num">
                                      <p:cBhvr additive="base">
                                        <p:cTn id="45" dur="500" fill="hold"/>
                                        <p:tgtEl>
                                          <p:spTgt spid="29713"/>
                                        </p:tgtEl>
                                        <p:attrNameLst>
                                          <p:attrName>ppt_y</p:attrName>
                                        </p:attrNameLst>
                                      </p:cBhvr>
                                      <p:tavLst>
                                        <p:tav tm="0">
                                          <p:val>
                                            <p:strVal val="#ppt_y"/>
                                          </p:val>
                                        </p:tav>
                                        <p:tav tm="100000">
                                          <p:val>
                                            <p:strVal val="#ppt_y"/>
                                          </p:val>
                                        </p:tav>
                                      </p:tavLst>
                                    </p:anim>
                                  </p:childTnLst>
                                </p:cTn>
                              </p:par>
                              <p:par>
                                <p:cTn id="46" presetID="2" presetClass="entr" presetSubtype="2" fill="hold" grpId="0" nodeType="withEffect">
                                  <p:stCondLst>
                                    <p:cond delay="0"/>
                                  </p:stCondLst>
                                  <p:childTnLst>
                                    <p:set>
                                      <p:cBhvr>
                                        <p:cTn id="47" dur="1" fill="hold">
                                          <p:stCondLst>
                                            <p:cond delay="0"/>
                                          </p:stCondLst>
                                        </p:cTn>
                                        <p:tgtEl>
                                          <p:spTgt spid="29714"/>
                                        </p:tgtEl>
                                        <p:attrNameLst>
                                          <p:attrName>style.visibility</p:attrName>
                                        </p:attrNameLst>
                                      </p:cBhvr>
                                      <p:to>
                                        <p:strVal val="visible"/>
                                      </p:to>
                                    </p:set>
                                    <p:anim calcmode="lin" valueType="num">
                                      <p:cBhvr additive="base">
                                        <p:cTn id="48" dur="500" fill="hold"/>
                                        <p:tgtEl>
                                          <p:spTgt spid="29714"/>
                                        </p:tgtEl>
                                        <p:attrNameLst>
                                          <p:attrName>ppt_x</p:attrName>
                                        </p:attrNameLst>
                                      </p:cBhvr>
                                      <p:tavLst>
                                        <p:tav tm="0">
                                          <p:val>
                                            <p:strVal val="1+#ppt_w/2"/>
                                          </p:val>
                                        </p:tav>
                                        <p:tav tm="100000">
                                          <p:val>
                                            <p:strVal val="#ppt_x"/>
                                          </p:val>
                                        </p:tav>
                                      </p:tavLst>
                                    </p:anim>
                                    <p:anim calcmode="lin" valueType="num">
                                      <p:cBhvr additive="base">
                                        <p:cTn id="49" dur="500" fill="hold"/>
                                        <p:tgtEl>
                                          <p:spTgt spid="29714"/>
                                        </p:tgtEl>
                                        <p:attrNameLst>
                                          <p:attrName>ppt_y</p:attrName>
                                        </p:attrNameLst>
                                      </p:cBhvr>
                                      <p:tavLst>
                                        <p:tav tm="0">
                                          <p:val>
                                            <p:strVal val="#ppt_y"/>
                                          </p:val>
                                        </p:tav>
                                        <p:tav tm="100000">
                                          <p:val>
                                            <p:strVal val="#ppt_y"/>
                                          </p:val>
                                        </p:tav>
                                      </p:tavLst>
                                    </p:anim>
                                  </p:childTnLst>
                                </p:cTn>
                              </p:par>
                            </p:childTnLst>
                          </p:cTn>
                        </p:par>
                        <p:par>
                          <p:cTn id="50" fill="hold">
                            <p:stCondLst>
                              <p:cond delay="7299"/>
                            </p:stCondLst>
                            <p:childTnLst>
                              <p:par>
                                <p:cTn id="51" presetID="2" presetClass="entr" presetSubtype="2" fill="hold" grpId="0" nodeType="afterEffect">
                                  <p:stCondLst>
                                    <p:cond delay="0"/>
                                  </p:stCondLst>
                                  <p:childTnLst>
                                    <p:set>
                                      <p:cBhvr>
                                        <p:cTn id="52" dur="1" fill="hold">
                                          <p:stCondLst>
                                            <p:cond delay="0"/>
                                          </p:stCondLst>
                                        </p:cTn>
                                        <p:tgtEl>
                                          <p:spTgt spid="29716"/>
                                        </p:tgtEl>
                                        <p:attrNameLst>
                                          <p:attrName>style.visibility</p:attrName>
                                        </p:attrNameLst>
                                      </p:cBhvr>
                                      <p:to>
                                        <p:strVal val="visible"/>
                                      </p:to>
                                    </p:set>
                                    <p:anim calcmode="lin" valueType="num">
                                      <p:cBhvr additive="base">
                                        <p:cTn id="53" dur="500" fill="hold"/>
                                        <p:tgtEl>
                                          <p:spTgt spid="29716"/>
                                        </p:tgtEl>
                                        <p:attrNameLst>
                                          <p:attrName>ppt_x</p:attrName>
                                        </p:attrNameLst>
                                      </p:cBhvr>
                                      <p:tavLst>
                                        <p:tav tm="0">
                                          <p:val>
                                            <p:strVal val="1+#ppt_w/2"/>
                                          </p:val>
                                        </p:tav>
                                        <p:tav tm="100000">
                                          <p:val>
                                            <p:strVal val="#ppt_x"/>
                                          </p:val>
                                        </p:tav>
                                      </p:tavLst>
                                    </p:anim>
                                    <p:anim calcmode="lin" valueType="num">
                                      <p:cBhvr additive="base">
                                        <p:cTn id="54" dur="500" fill="hold"/>
                                        <p:tgtEl>
                                          <p:spTgt spid="29716"/>
                                        </p:tgtEl>
                                        <p:attrNameLst>
                                          <p:attrName>ppt_y</p:attrName>
                                        </p:attrNameLst>
                                      </p:cBhvr>
                                      <p:tavLst>
                                        <p:tav tm="0">
                                          <p:val>
                                            <p:strVal val="#ppt_y"/>
                                          </p:val>
                                        </p:tav>
                                        <p:tav tm="100000">
                                          <p:val>
                                            <p:strVal val="#ppt_y"/>
                                          </p:val>
                                        </p:tav>
                                      </p:tavLst>
                                    </p:anim>
                                  </p:childTnLst>
                                </p:cTn>
                              </p:par>
                              <p:par>
                                <p:cTn id="55" presetID="2" presetClass="entr" presetSubtype="2" fill="hold" grpId="0" nodeType="withEffect">
                                  <p:stCondLst>
                                    <p:cond delay="0"/>
                                  </p:stCondLst>
                                  <p:childTnLst>
                                    <p:set>
                                      <p:cBhvr>
                                        <p:cTn id="56" dur="1" fill="hold">
                                          <p:stCondLst>
                                            <p:cond delay="0"/>
                                          </p:stCondLst>
                                        </p:cTn>
                                        <p:tgtEl>
                                          <p:spTgt spid="29718"/>
                                        </p:tgtEl>
                                        <p:attrNameLst>
                                          <p:attrName>style.visibility</p:attrName>
                                        </p:attrNameLst>
                                      </p:cBhvr>
                                      <p:to>
                                        <p:strVal val="visible"/>
                                      </p:to>
                                    </p:set>
                                    <p:anim calcmode="lin" valueType="num">
                                      <p:cBhvr additive="base">
                                        <p:cTn id="57" dur="500" fill="hold"/>
                                        <p:tgtEl>
                                          <p:spTgt spid="29718"/>
                                        </p:tgtEl>
                                        <p:attrNameLst>
                                          <p:attrName>ppt_x</p:attrName>
                                        </p:attrNameLst>
                                      </p:cBhvr>
                                      <p:tavLst>
                                        <p:tav tm="0">
                                          <p:val>
                                            <p:strVal val="1+#ppt_w/2"/>
                                          </p:val>
                                        </p:tav>
                                        <p:tav tm="100000">
                                          <p:val>
                                            <p:strVal val="#ppt_x"/>
                                          </p:val>
                                        </p:tav>
                                      </p:tavLst>
                                    </p:anim>
                                    <p:anim calcmode="lin" valueType="num">
                                      <p:cBhvr additive="base">
                                        <p:cTn id="58" dur="500" fill="hold"/>
                                        <p:tgtEl>
                                          <p:spTgt spid="29718"/>
                                        </p:tgtEl>
                                        <p:attrNameLst>
                                          <p:attrName>ppt_y</p:attrName>
                                        </p:attrNameLst>
                                      </p:cBhvr>
                                      <p:tavLst>
                                        <p:tav tm="0">
                                          <p:val>
                                            <p:strVal val="#ppt_y"/>
                                          </p:val>
                                        </p:tav>
                                        <p:tav tm="100000">
                                          <p:val>
                                            <p:strVal val="#ppt_y"/>
                                          </p:val>
                                        </p:tav>
                                      </p:tavLst>
                                    </p:anim>
                                  </p:childTnLst>
                                </p:cTn>
                              </p:par>
                            </p:childTnLst>
                          </p:cTn>
                        </p:par>
                        <p:par>
                          <p:cTn id="59" fill="hold">
                            <p:stCondLst>
                              <p:cond delay="7799"/>
                            </p:stCondLst>
                            <p:childTnLst>
                              <p:par>
                                <p:cTn id="60" presetID="2" presetClass="entr" presetSubtype="8" fill="hold" grpId="0" nodeType="afterEffect">
                                  <p:stCondLst>
                                    <p:cond delay="0"/>
                                  </p:stCondLst>
                                  <p:childTnLst>
                                    <p:set>
                                      <p:cBhvr>
                                        <p:cTn id="61" dur="1" fill="hold">
                                          <p:stCondLst>
                                            <p:cond delay="0"/>
                                          </p:stCondLst>
                                        </p:cTn>
                                        <p:tgtEl>
                                          <p:spTgt spid="29711"/>
                                        </p:tgtEl>
                                        <p:attrNameLst>
                                          <p:attrName>style.visibility</p:attrName>
                                        </p:attrNameLst>
                                      </p:cBhvr>
                                      <p:to>
                                        <p:strVal val="visible"/>
                                      </p:to>
                                    </p:set>
                                    <p:anim calcmode="lin" valueType="num">
                                      <p:cBhvr additive="base">
                                        <p:cTn id="62" dur="500" fill="hold"/>
                                        <p:tgtEl>
                                          <p:spTgt spid="29711"/>
                                        </p:tgtEl>
                                        <p:attrNameLst>
                                          <p:attrName>ppt_x</p:attrName>
                                        </p:attrNameLst>
                                      </p:cBhvr>
                                      <p:tavLst>
                                        <p:tav tm="0">
                                          <p:val>
                                            <p:strVal val="0-#ppt_w/2"/>
                                          </p:val>
                                        </p:tav>
                                        <p:tav tm="100000">
                                          <p:val>
                                            <p:strVal val="#ppt_x"/>
                                          </p:val>
                                        </p:tav>
                                      </p:tavLst>
                                    </p:anim>
                                    <p:anim calcmode="lin" valueType="num">
                                      <p:cBhvr additive="base">
                                        <p:cTn id="63" dur="500" fill="hold"/>
                                        <p:tgtEl>
                                          <p:spTgt spid="29711"/>
                                        </p:tgtEl>
                                        <p:attrNameLst>
                                          <p:attrName>ppt_y</p:attrName>
                                        </p:attrNameLst>
                                      </p:cBhvr>
                                      <p:tavLst>
                                        <p:tav tm="0">
                                          <p:val>
                                            <p:strVal val="#ppt_y"/>
                                          </p:val>
                                        </p:tav>
                                        <p:tav tm="100000">
                                          <p:val>
                                            <p:strVal val="#ppt_y"/>
                                          </p:val>
                                        </p:tav>
                                      </p:tavLst>
                                    </p:anim>
                                  </p:childTnLst>
                                </p:cTn>
                              </p:par>
                              <p:par>
                                <p:cTn id="64" presetID="2" presetClass="entr" presetSubtype="8" fill="hold" grpId="0" nodeType="withEffect">
                                  <p:stCondLst>
                                    <p:cond delay="0"/>
                                  </p:stCondLst>
                                  <p:childTnLst>
                                    <p:set>
                                      <p:cBhvr>
                                        <p:cTn id="65" dur="1" fill="hold">
                                          <p:stCondLst>
                                            <p:cond delay="0"/>
                                          </p:stCondLst>
                                        </p:cTn>
                                        <p:tgtEl>
                                          <p:spTgt spid="29712"/>
                                        </p:tgtEl>
                                        <p:attrNameLst>
                                          <p:attrName>style.visibility</p:attrName>
                                        </p:attrNameLst>
                                      </p:cBhvr>
                                      <p:to>
                                        <p:strVal val="visible"/>
                                      </p:to>
                                    </p:set>
                                    <p:anim calcmode="lin" valueType="num">
                                      <p:cBhvr additive="base">
                                        <p:cTn id="66" dur="500" fill="hold"/>
                                        <p:tgtEl>
                                          <p:spTgt spid="29712"/>
                                        </p:tgtEl>
                                        <p:attrNameLst>
                                          <p:attrName>ppt_x</p:attrName>
                                        </p:attrNameLst>
                                      </p:cBhvr>
                                      <p:tavLst>
                                        <p:tav tm="0">
                                          <p:val>
                                            <p:strVal val="0-#ppt_w/2"/>
                                          </p:val>
                                        </p:tav>
                                        <p:tav tm="100000">
                                          <p:val>
                                            <p:strVal val="#ppt_x"/>
                                          </p:val>
                                        </p:tav>
                                      </p:tavLst>
                                    </p:anim>
                                    <p:anim calcmode="lin" valueType="num">
                                      <p:cBhvr additive="base">
                                        <p:cTn id="67" dur="500" fill="hold"/>
                                        <p:tgtEl>
                                          <p:spTgt spid="29712"/>
                                        </p:tgtEl>
                                        <p:attrNameLst>
                                          <p:attrName>ppt_y</p:attrName>
                                        </p:attrNameLst>
                                      </p:cBhvr>
                                      <p:tavLst>
                                        <p:tav tm="0">
                                          <p:val>
                                            <p:strVal val="#ppt_y"/>
                                          </p:val>
                                        </p:tav>
                                        <p:tav tm="100000">
                                          <p:val>
                                            <p:strVal val="#ppt_y"/>
                                          </p:val>
                                        </p:tav>
                                      </p:tavLst>
                                    </p:anim>
                                  </p:childTnLst>
                                </p:cTn>
                              </p:par>
                            </p:childTnLst>
                          </p:cTn>
                        </p:par>
                        <p:par>
                          <p:cTn id="68" fill="hold">
                            <p:stCondLst>
                              <p:cond delay="8299"/>
                            </p:stCondLst>
                            <p:childTnLst>
                              <p:par>
                                <p:cTn id="69" presetID="2" presetClass="entr" presetSubtype="8" fill="hold" grpId="0" nodeType="afterEffect">
                                  <p:stCondLst>
                                    <p:cond delay="0"/>
                                  </p:stCondLst>
                                  <p:childTnLst>
                                    <p:set>
                                      <p:cBhvr>
                                        <p:cTn id="70" dur="1" fill="hold">
                                          <p:stCondLst>
                                            <p:cond delay="0"/>
                                          </p:stCondLst>
                                        </p:cTn>
                                        <p:tgtEl>
                                          <p:spTgt spid="29715"/>
                                        </p:tgtEl>
                                        <p:attrNameLst>
                                          <p:attrName>style.visibility</p:attrName>
                                        </p:attrNameLst>
                                      </p:cBhvr>
                                      <p:to>
                                        <p:strVal val="visible"/>
                                      </p:to>
                                    </p:set>
                                    <p:anim calcmode="lin" valueType="num">
                                      <p:cBhvr additive="base">
                                        <p:cTn id="71" dur="500" fill="hold"/>
                                        <p:tgtEl>
                                          <p:spTgt spid="29715"/>
                                        </p:tgtEl>
                                        <p:attrNameLst>
                                          <p:attrName>ppt_x</p:attrName>
                                        </p:attrNameLst>
                                      </p:cBhvr>
                                      <p:tavLst>
                                        <p:tav tm="0">
                                          <p:val>
                                            <p:strVal val="0-#ppt_w/2"/>
                                          </p:val>
                                        </p:tav>
                                        <p:tav tm="100000">
                                          <p:val>
                                            <p:strVal val="#ppt_x"/>
                                          </p:val>
                                        </p:tav>
                                      </p:tavLst>
                                    </p:anim>
                                    <p:anim calcmode="lin" valueType="num">
                                      <p:cBhvr additive="base">
                                        <p:cTn id="72" dur="500" fill="hold"/>
                                        <p:tgtEl>
                                          <p:spTgt spid="29715"/>
                                        </p:tgtEl>
                                        <p:attrNameLst>
                                          <p:attrName>ppt_y</p:attrName>
                                        </p:attrNameLst>
                                      </p:cBhvr>
                                      <p:tavLst>
                                        <p:tav tm="0">
                                          <p:val>
                                            <p:strVal val="#ppt_y"/>
                                          </p:val>
                                        </p:tav>
                                        <p:tav tm="100000">
                                          <p:val>
                                            <p:strVal val="#ppt_y"/>
                                          </p:val>
                                        </p:tav>
                                      </p:tavLst>
                                    </p:anim>
                                  </p:childTnLst>
                                </p:cTn>
                              </p:par>
                              <p:par>
                                <p:cTn id="73" presetID="2" presetClass="entr" presetSubtype="8" fill="hold" grpId="0" nodeType="withEffect">
                                  <p:stCondLst>
                                    <p:cond delay="0"/>
                                  </p:stCondLst>
                                  <p:childTnLst>
                                    <p:set>
                                      <p:cBhvr>
                                        <p:cTn id="74" dur="1" fill="hold">
                                          <p:stCondLst>
                                            <p:cond delay="0"/>
                                          </p:stCondLst>
                                        </p:cTn>
                                        <p:tgtEl>
                                          <p:spTgt spid="29717"/>
                                        </p:tgtEl>
                                        <p:attrNameLst>
                                          <p:attrName>style.visibility</p:attrName>
                                        </p:attrNameLst>
                                      </p:cBhvr>
                                      <p:to>
                                        <p:strVal val="visible"/>
                                      </p:to>
                                    </p:set>
                                    <p:anim calcmode="lin" valueType="num">
                                      <p:cBhvr additive="base">
                                        <p:cTn id="75" dur="500" fill="hold"/>
                                        <p:tgtEl>
                                          <p:spTgt spid="29717"/>
                                        </p:tgtEl>
                                        <p:attrNameLst>
                                          <p:attrName>ppt_x</p:attrName>
                                        </p:attrNameLst>
                                      </p:cBhvr>
                                      <p:tavLst>
                                        <p:tav tm="0">
                                          <p:val>
                                            <p:strVal val="0-#ppt_w/2"/>
                                          </p:val>
                                        </p:tav>
                                        <p:tav tm="100000">
                                          <p:val>
                                            <p:strVal val="#ppt_x"/>
                                          </p:val>
                                        </p:tav>
                                      </p:tavLst>
                                    </p:anim>
                                    <p:anim calcmode="lin" valueType="num">
                                      <p:cBhvr additive="base">
                                        <p:cTn id="76" dur="500" fill="hold"/>
                                        <p:tgtEl>
                                          <p:spTgt spid="29717"/>
                                        </p:tgtEl>
                                        <p:attrNameLst>
                                          <p:attrName>ppt_y</p:attrName>
                                        </p:attrNameLst>
                                      </p:cBhvr>
                                      <p:tavLst>
                                        <p:tav tm="0">
                                          <p:val>
                                            <p:strVal val="#ppt_y"/>
                                          </p:val>
                                        </p:tav>
                                        <p:tav tm="100000">
                                          <p:val>
                                            <p:strVal val="#ppt_y"/>
                                          </p:val>
                                        </p:tav>
                                      </p:tavLst>
                                    </p:anim>
                                  </p:childTnLst>
                                </p:cTn>
                              </p:par>
                            </p:childTnLst>
                          </p:cTn>
                        </p:par>
                        <p:par>
                          <p:cTn id="77" fill="hold">
                            <p:stCondLst>
                              <p:cond delay="8799"/>
                            </p:stCondLst>
                            <p:childTnLst>
                              <p:par>
                                <p:cTn id="78" presetID="41" presetClass="entr" presetSubtype="0" fill="hold" grpId="0" nodeType="afterEffect">
                                  <p:stCondLst>
                                    <p:cond delay="0"/>
                                  </p:stCondLst>
                                  <p:iterate type="lt">
                                    <p:tmPct val="10000"/>
                                  </p:iterate>
                                  <p:childTnLst>
                                    <p:set>
                                      <p:cBhvr>
                                        <p:cTn id="79" dur="1" fill="hold">
                                          <p:stCondLst>
                                            <p:cond delay="0"/>
                                          </p:stCondLst>
                                        </p:cTn>
                                        <p:tgtEl>
                                          <p:spTgt spid="29710"/>
                                        </p:tgtEl>
                                        <p:attrNameLst>
                                          <p:attrName>style.visibility</p:attrName>
                                        </p:attrNameLst>
                                      </p:cBhvr>
                                      <p:to>
                                        <p:strVal val="visible"/>
                                      </p:to>
                                    </p:set>
                                    <p:anim calcmode="lin" valueType="num">
                                      <p:cBhvr>
                                        <p:cTn id="80" dur="500" fill="hold"/>
                                        <p:tgtEl>
                                          <p:spTgt spid="29710"/>
                                        </p:tgtEl>
                                        <p:attrNameLst>
                                          <p:attrName>ppt_x</p:attrName>
                                        </p:attrNameLst>
                                      </p:cBhvr>
                                      <p:tavLst>
                                        <p:tav tm="0">
                                          <p:val>
                                            <p:strVal val="#ppt_x"/>
                                          </p:val>
                                        </p:tav>
                                        <p:tav tm="50000">
                                          <p:val>
                                            <p:strVal val="#ppt_x+.1"/>
                                          </p:val>
                                        </p:tav>
                                        <p:tav tm="100000">
                                          <p:val>
                                            <p:strVal val="#ppt_x"/>
                                          </p:val>
                                        </p:tav>
                                      </p:tavLst>
                                    </p:anim>
                                    <p:anim calcmode="lin" valueType="num">
                                      <p:cBhvr>
                                        <p:cTn id="81" dur="500" fill="hold"/>
                                        <p:tgtEl>
                                          <p:spTgt spid="29710"/>
                                        </p:tgtEl>
                                        <p:attrNameLst>
                                          <p:attrName>ppt_y</p:attrName>
                                        </p:attrNameLst>
                                      </p:cBhvr>
                                      <p:tavLst>
                                        <p:tav tm="0">
                                          <p:val>
                                            <p:strVal val="#ppt_y"/>
                                          </p:val>
                                        </p:tav>
                                        <p:tav tm="100000">
                                          <p:val>
                                            <p:strVal val="#ppt_y"/>
                                          </p:val>
                                        </p:tav>
                                      </p:tavLst>
                                    </p:anim>
                                    <p:anim calcmode="lin" valueType="num">
                                      <p:cBhvr>
                                        <p:cTn id="82" dur="500" fill="hold"/>
                                        <p:tgtEl>
                                          <p:spTgt spid="29710"/>
                                        </p:tgtEl>
                                        <p:attrNameLst>
                                          <p:attrName>ppt_h</p:attrName>
                                        </p:attrNameLst>
                                      </p:cBhvr>
                                      <p:tavLst>
                                        <p:tav tm="0">
                                          <p:val>
                                            <p:strVal val="#ppt_h/10"/>
                                          </p:val>
                                        </p:tav>
                                        <p:tav tm="50000">
                                          <p:val>
                                            <p:strVal val="#ppt_h+.01"/>
                                          </p:val>
                                        </p:tav>
                                        <p:tav tm="100000">
                                          <p:val>
                                            <p:strVal val="#ppt_h"/>
                                          </p:val>
                                        </p:tav>
                                      </p:tavLst>
                                    </p:anim>
                                    <p:anim calcmode="lin" valueType="num">
                                      <p:cBhvr>
                                        <p:cTn id="83" dur="500" fill="hold"/>
                                        <p:tgtEl>
                                          <p:spTgt spid="29710"/>
                                        </p:tgtEl>
                                        <p:attrNameLst>
                                          <p:attrName>ppt_w</p:attrName>
                                        </p:attrNameLst>
                                      </p:cBhvr>
                                      <p:tavLst>
                                        <p:tav tm="0">
                                          <p:val>
                                            <p:strVal val="#ppt_w/10"/>
                                          </p:val>
                                        </p:tav>
                                        <p:tav tm="50000">
                                          <p:val>
                                            <p:strVal val="#ppt_w+.01"/>
                                          </p:val>
                                        </p:tav>
                                        <p:tav tm="100000">
                                          <p:val>
                                            <p:strVal val="#ppt_w"/>
                                          </p:val>
                                        </p:tav>
                                      </p:tavLst>
                                    </p:anim>
                                    <p:animEffect transition="in" filter="fade">
                                      <p:cBhvr>
                                        <p:cTn id="84" dur="500"/>
                                        <p:tgtEl>
                                          <p:spTgt spid="297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animBg="1"/>
      <p:bldP spid="29699" grpId="0" animBg="1"/>
      <p:bldP spid="29700" grpId="0" animBg="1"/>
      <p:bldP spid="29702" grpId="0" bldLvl="0" autoUpdateAnimBg="0"/>
      <p:bldP spid="29703" grpId="0" bldLvl="0" autoUpdateAnimBg="0"/>
      <p:bldP spid="29710" grpId="0" bldLvl="0" autoUpdateAnimBg="0"/>
      <p:bldP spid="29711" grpId="0" animBg="1"/>
      <p:bldP spid="29712" grpId="0" bldLvl="0" autoUpdateAnimBg="0"/>
      <p:bldP spid="29713" grpId="0" animBg="1"/>
      <p:bldP spid="29714" grpId="0" bldLvl="0" autoUpdateAnimBg="0"/>
      <p:bldP spid="29715" grpId="0" animBg="1"/>
      <p:bldP spid="29716" grpId="0" animBg="1"/>
      <p:bldP spid="29717" grpId="0" bldLvl="0" autoUpdateAnimBg="0"/>
      <p:bldP spid="29718" grpId="0" bldLvl="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AutoShape 2"/>
          <p:cNvSpPr>
            <a:spLocks noChangeArrowheads="1"/>
          </p:cNvSpPr>
          <p:nvPr/>
        </p:nvSpPr>
        <p:spPr bwMode="auto">
          <a:xfrm>
            <a:off x="504825" y="204788"/>
            <a:ext cx="8172450" cy="4854575"/>
          </a:xfrm>
          <a:prstGeom prst="roundRect">
            <a:avLst>
              <a:gd name="adj" fmla="val 2713"/>
            </a:avLst>
          </a:prstGeom>
          <a:solidFill>
            <a:schemeClr val="bg1">
              <a:alpha val="70195"/>
            </a:schemeClr>
          </a:solidFill>
          <a:ln w="9525">
            <a:solidFill>
              <a:schemeClr val="accent2"/>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p>
        </p:txBody>
      </p:sp>
      <p:sp>
        <p:nvSpPr>
          <p:cNvPr id="30723" name="任意多边形 86"/>
          <p:cNvSpPr/>
          <p:nvPr/>
        </p:nvSpPr>
        <p:spPr bwMode="auto">
          <a:xfrm>
            <a:off x="311151" y="317501"/>
            <a:ext cx="203200" cy="458788"/>
          </a:xfrm>
          <a:custGeom>
            <a:avLst/>
            <a:gdLst>
              <a:gd name="T0" fmla="*/ 1911501 w 21600"/>
              <a:gd name="T1" fmla="*/ 2183087 h 21600"/>
              <a:gd name="T2" fmla="*/ 1888753 w 21600"/>
              <a:gd name="T3" fmla="*/ 9744742 h 21600"/>
              <a:gd name="T4" fmla="*/ 0 w 21600"/>
              <a:gd name="T5" fmla="*/ 7345557 h 21600"/>
              <a:gd name="T6" fmla="*/ 2832 w 21600"/>
              <a:gd name="T7" fmla="*/ 0 h 21600"/>
              <a:gd name="T8" fmla="*/ 1911501 w 21600"/>
              <a:gd name="T9" fmla="*/ 2183087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21599" y="4839"/>
                </a:moveTo>
                <a:lnTo>
                  <a:pt x="21342" y="21600"/>
                </a:lnTo>
                <a:lnTo>
                  <a:pt x="0" y="16282"/>
                </a:lnTo>
                <a:lnTo>
                  <a:pt x="32" y="0"/>
                </a:lnTo>
                <a:lnTo>
                  <a:pt x="21599" y="4839"/>
                </a:lnTo>
                <a:close/>
              </a:path>
            </a:pathLst>
          </a:custGeom>
          <a:solidFill>
            <a:srgbClr val="80000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0724" name="任意多边形 1313"/>
          <p:cNvSpPr/>
          <p:nvPr/>
        </p:nvSpPr>
        <p:spPr bwMode="auto">
          <a:xfrm>
            <a:off x="311151" y="319088"/>
            <a:ext cx="3335338" cy="358775"/>
          </a:xfrm>
          <a:custGeom>
            <a:avLst/>
            <a:gdLst>
              <a:gd name="T0" fmla="*/ 0 w 21600"/>
              <a:gd name="T1" fmla="*/ 5895786 h 21600"/>
              <a:gd name="T2" fmla="*/ 515022203 w 21600"/>
              <a:gd name="T3" fmla="*/ 5959236 h 21600"/>
              <a:gd name="T4" fmla="*/ 492323066 w 21600"/>
              <a:gd name="T5" fmla="*/ 2963614 h 21600"/>
              <a:gd name="T6" fmla="*/ 515022203 w 21600"/>
              <a:gd name="T7" fmla="*/ 94909 h 21600"/>
              <a:gd name="T8" fmla="*/ 1287502 w 21600"/>
              <a:gd name="T9" fmla="*/ 0 h 21600"/>
              <a:gd name="T10" fmla="*/ 0 w 21600"/>
              <a:gd name="T11" fmla="*/ 5895786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21370"/>
                </a:moveTo>
                <a:lnTo>
                  <a:pt x="21600" y="21600"/>
                </a:lnTo>
                <a:lnTo>
                  <a:pt x="20648" y="10742"/>
                </a:lnTo>
                <a:lnTo>
                  <a:pt x="21600" y="344"/>
                </a:lnTo>
                <a:lnTo>
                  <a:pt x="54" y="0"/>
                </a:lnTo>
                <a:lnTo>
                  <a:pt x="0" y="21370"/>
                </a:lnTo>
                <a:close/>
              </a:path>
            </a:pathLst>
          </a:custGeom>
          <a:solidFill>
            <a:schemeClr val="accent2"/>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0725" name="AutoShape 5"/>
          <p:cNvSpPr>
            <a:spLocks noChangeArrowheads="1"/>
          </p:cNvSpPr>
          <p:nvPr/>
        </p:nvSpPr>
        <p:spPr bwMode="auto">
          <a:xfrm>
            <a:off x="407988" y="354014"/>
            <a:ext cx="263525" cy="263525"/>
          </a:xfrm>
          <a:prstGeom prst="star5">
            <a:avLst/>
          </a:prstGeom>
          <a:solidFill>
            <a:schemeClr va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buFont typeface="Arial" panose="020B0604020202020204" pitchFamily="34" charset="0"/>
              <a:buNone/>
              <a:defRPr/>
            </a:pPr>
            <a:endParaRPr lang="zh-CN" altLang="en-US"/>
          </a:p>
        </p:txBody>
      </p:sp>
      <p:sp>
        <p:nvSpPr>
          <p:cNvPr id="30726" name="Text Box 6"/>
          <p:cNvSpPr txBox="1">
            <a:spLocks noChangeArrowheads="1"/>
          </p:cNvSpPr>
          <p:nvPr/>
        </p:nvSpPr>
        <p:spPr bwMode="auto">
          <a:xfrm>
            <a:off x="684213" y="312739"/>
            <a:ext cx="2457450" cy="350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spAutoFit/>
          </a:bodyP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800" b="1">
                <a:solidFill>
                  <a:schemeClr val="hlink"/>
                </a:solidFill>
                <a:ea typeface="微软雅黑" panose="020B0503020204020204" pitchFamily="34" charset="-122"/>
              </a:rPr>
              <a:t>请输入您的标题</a:t>
            </a:r>
          </a:p>
        </p:txBody>
      </p:sp>
      <p:sp>
        <p:nvSpPr>
          <p:cNvPr id="30727" name="Rectangle 7"/>
          <p:cNvSpPr>
            <a:spLocks noChangeArrowheads="1"/>
          </p:cNvSpPr>
          <p:nvPr/>
        </p:nvSpPr>
        <p:spPr bwMode="auto">
          <a:xfrm>
            <a:off x="1484314" y="1266826"/>
            <a:ext cx="6334125" cy="28638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574" tIns="36287" rIns="72574" bIns="36287" anchor="ct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chemeClr val="bg1"/>
              </a:solidFill>
            </a:endParaRPr>
          </a:p>
        </p:txBody>
      </p:sp>
      <p:sp>
        <p:nvSpPr>
          <p:cNvPr id="30728" name="Rectangle 8"/>
          <p:cNvSpPr>
            <a:spLocks noChangeArrowheads="1"/>
          </p:cNvSpPr>
          <p:nvPr/>
        </p:nvSpPr>
        <p:spPr bwMode="auto">
          <a:xfrm>
            <a:off x="1611314" y="1393826"/>
            <a:ext cx="6334125" cy="28638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574" tIns="36287" rIns="72574" bIns="36287" anchor="ct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chemeClr val="bg1"/>
              </a:solidFill>
            </a:endParaRPr>
          </a:p>
        </p:txBody>
      </p:sp>
      <p:sp>
        <p:nvSpPr>
          <p:cNvPr id="30729" name="Oval 9"/>
          <p:cNvSpPr>
            <a:spLocks noChangeArrowheads="1"/>
          </p:cNvSpPr>
          <p:nvPr/>
        </p:nvSpPr>
        <p:spPr bwMode="auto">
          <a:xfrm>
            <a:off x="2149476" y="1816101"/>
            <a:ext cx="1944688" cy="1943100"/>
          </a:xfrm>
          <a:prstGeom prst="ellipse">
            <a:avLst/>
          </a:prstGeom>
          <a:solidFill>
            <a:schemeClr val="folHlink">
              <a:alpha val="50195"/>
            </a:schemeClr>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p>
        </p:txBody>
      </p:sp>
      <p:sp>
        <p:nvSpPr>
          <p:cNvPr id="30730" name="Oval 10"/>
          <p:cNvSpPr>
            <a:spLocks noChangeArrowheads="1"/>
          </p:cNvSpPr>
          <p:nvPr/>
        </p:nvSpPr>
        <p:spPr bwMode="auto">
          <a:xfrm>
            <a:off x="4665664" y="1816101"/>
            <a:ext cx="1943100" cy="1943100"/>
          </a:xfrm>
          <a:prstGeom prst="ellipse">
            <a:avLst/>
          </a:prstGeom>
          <a:solidFill>
            <a:schemeClr val="accent2">
              <a:alpha val="50195"/>
            </a:schemeClr>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p>
        </p:txBody>
      </p:sp>
      <p:sp>
        <p:nvSpPr>
          <p:cNvPr id="30731" name="Oval 11"/>
          <p:cNvSpPr>
            <a:spLocks noChangeArrowheads="1"/>
          </p:cNvSpPr>
          <p:nvPr/>
        </p:nvSpPr>
        <p:spPr bwMode="auto">
          <a:xfrm>
            <a:off x="3406776" y="946151"/>
            <a:ext cx="1946275" cy="1943100"/>
          </a:xfrm>
          <a:prstGeom prst="ellipse">
            <a:avLst/>
          </a:prstGeom>
          <a:solidFill>
            <a:schemeClr val="accent1">
              <a:alpha val="50195"/>
            </a:schemeClr>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p>
        </p:txBody>
      </p:sp>
      <p:sp>
        <p:nvSpPr>
          <p:cNvPr id="30732" name="Oval 12"/>
          <p:cNvSpPr>
            <a:spLocks noChangeArrowheads="1"/>
          </p:cNvSpPr>
          <p:nvPr/>
        </p:nvSpPr>
        <p:spPr bwMode="auto">
          <a:xfrm>
            <a:off x="3406776" y="2787650"/>
            <a:ext cx="1946275" cy="1943100"/>
          </a:xfrm>
          <a:prstGeom prst="ellipse">
            <a:avLst/>
          </a:prstGeom>
          <a:solidFill>
            <a:schemeClr val="hlink">
              <a:alpha val="50195"/>
            </a:schemeClr>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p>
        </p:txBody>
      </p:sp>
      <p:sp>
        <p:nvSpPr>
          <p:cNvPr id="30733" name="Text Box 13"/>
          <p:cNvSpPr txBox="1">
            <a:spLocks noChangeArrowheads="1"/>
          </p:cNvSpPr>
          <p:nvPr/>
        </p:nvSpPr>
        <p:spPr bwMode="auto">
          <a:xfrm>
            <a:off x="3749675" y="1565275"/>
            <a:ext cx="1320800" cy="4426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spAutoFit/>
          </a:bodyP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200">
                <a:latin typeface="楷体_GB2312" pitchFamily="1" charset="-122"/>
                <a:ea typeface="楷体_GB2312" pitchFamily="1" charset="-122"/>
              </a:rPr>
              <a:t>●输入您的文字</a:t>
            </a:r>
          </a:p>
          <a:p>
            <a:pPr eaLnBrk="1" hangingPunct="1">
              <a:buFont typeface="Arial" panose="020B0604020202020204" pitchFamily="34" charset="0"/>
              <a:buNone/>
            </a:pPr>
            <a:r>
              <a:rPr lang="zh-CN" altLang="en-US" sz="1200">
                <a:latin typeface="楷体_GB2312" pitchFamily="1" charset="-122"/>
                <a:ea typeface="楷体_GB2312" pitchFamily="1" charset="-122"/>
              </a:rPr>
              <a:t>●输入您的文字</a:t>
            </a:r>
          </a:p>
        </p:txBody>
      </p:sp>
      <p:sp>
        <p:nvSpPr>
          <p:cNvPr id="30734" name="Text Box 14"/>
          <p:cNvSpPr txBox="1">
            <a:spLocks noChangeArrowheads="1"/>
          </p:cNvSpPr>
          <p:nvPr/>
        </p:nvSpPr>
        <p:spPr bwMode="auto">
          <a:xfrm>
            <a:off x="5080000" y="2533650"/>
            <a:ext cx="1320800" cy="4426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spAutoFit/>
          </a:bodyP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200">
                <a:latin typeface="楷体_GB2312" pitchFamily="1" charset="-122"/>
                <a:ea typeface="楷体_GB2312" pitchFamily="1" charset="-122"/>
              </a:rPr>
              <a:t>●输入您的文字</a:t>
            </a:r>
          </a:p>
          <a:p>
            <a:pPr eaLnBrk="1" hangingPunct="1">
              <a:buFont typeface="Arial" panose="020B0604020202020204" pitchFamily="34" charset="0"/>
              <a:buNone/>
            </a:pPr>
            <a:r>
              <a:rPr lang="zh-CN" altLang="en-US" sz="1200">
                <a:latin typeface="楷体_GB2312" pitchFamily="1" charset="-122"/>
                <a:ea typeface="楷体_GB2312" pitchFamily="1" charset="-122"/>
              </a:rPr>
              <a:t>●输入您的文字</a:t>
            </a:r>
          </a:p>
        </p:txBody>
      </p:sp>
      <p:sp>
        <p:nvSpPr>
          <p:cNvPr id="30735" name="Text Box 15"/>
          <p:cNvSpPr txBox="1">
            <a:spLocks noChangeArrowheads="1"/>
          </p:cNvSpPr>
          <p:nvPr/>
        </p:nvSpPr>
        <p:spPr bwMode="auto">
          <a:xfrm>
            <a:off x="2322513" y="2533650"/>
            <a:ext cx="1319212" cy="4426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spAutoFit/>
          </a:bodyP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200">
                <a:latin typeface="楷体_GB2312" pitchFamily="1" charset="-122"/>
                <a:ea typeface="楷体_GB2312" pitchFamily="1" charset="-122"/>
              </a:rPr>
              <a:t>●输入您的文字</a:t>
            </a:r>
          </a:p>
          <a:p>
            <a:pPr eaLnBrk="1" hangingPunct="1">
              <a:buFont typeface="Arial" panose="020B0604020202020204" pitchFamily="34" charset="0"/>
              <a:buNone/>
            </a:pPr>
            <a:r>
              <a:rPr lang="zh-CN" altLang="en-US" sz="1200">
                <a:latin typeface="楷体_GB2312" pitchFamily="1" charset="-122"/>
                <a:ea typeface="楷体_GB2312" pitchFamily="1" charset="-122"/>
              </a:rPr>
              <a:t>●输入您的文字</a:t>
            </a:r>
          </a:p>
        </p:txBody>
      </p:sp>
      <p:sp>
        <p:nvSpPr>
          <p:cNvPr id="30736" name="Text Box 16"/>
          <p:cNvSpPr txBox="1">
            <a:spLocks noChangeArrowheads="1"/>
          </p:cNvSpPr>
          <p:nvPr/>
        </p:nvSpPr>
        <p:spPr bwMode="auto">
          <a:xfrm>
            <a:off x="3694114" y="3517900"/>
            <a:ext cx="1319212" cy="4426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spAutoFit/>
          </a:bodyP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200">
                <a:latin typeface="楷体_GB2312" pitchFamily="1" charset="-122"/>
                <a:ea typeface="楷体_GB2312" pitchFamily="1" charset="-122"/>
              </a:rPr>
              <a:t>●输入您的文字</a:t>
            </a:r>
          </a:p>
          <a:p>
            <a:pPr eaLnBrk="1" hangingPunct="1">
              <a:buFont typeface="Arial" panose="020B0604020202020204" pitchFamily="34" charset="0"/>
              <a:buNone/>
            </a:pPr>
            <a:r>
              <a:rPr lang="zh-CN" altLang="en-US" sz="1200">
                <a:latin typeface="楷体_GB2312" pitchFamily="1" charset="-122"/>
                <a:ea typeface="楷体_GB2312" pitchFamily="1" charset="-122"/>
              </a:rPr>
              <a:t>●输入您的文字</a:t>
            </a:r>
          </a:p>
        </p:txBody>
      </p:sp>
      <p:sp>
        <p:nvSpPr>
          <p:cNvPr id="30737" name="AutoShape 17"/>
          <p:cNvSpPr/>
          <p:nvPr/>
        </p:nvSpPr>
        <p:spPr bwMode="auto">
          <a:xfrm>
            <a:off x="5981700" y="1244601"/>
            <a:ext cx="1371600" cy="200025"/>
          </a:xfrm>
          <a:prstGeom prst="accentCallout1">
            <a:avLst>
              <a:gd name="adj1" fmla="val 45454"/>
              <a:gd name="adj2" fmla="val -4417"/>
              <a:gd name="adj3" fmla="val 458079"/>
              <a:gd name="adj4" fmla="val -62949"/>
            </a:avLst>
          </a:prstGeom>
          <a:noFill/>
          <a:ln w="9525">
            <a:solidFill>
              <a:srgbClr val="FFCC00"/>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574" tIns="36287" rIns="72574" bIns="36287"/>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100">
                <a:ea typeface="微软雅黑" panose="020B0503020204020204" pitchFamily="34" charset="-122"/>
              </a:rPr>
              <a:t>这里输入文字</a:t>
            </a:r>
          </a:p>
          <a:p>
            <a:pPr eaLnBrk="1" hangingPunct="1">
              <a:buFont typeface="Arial" panose="020B0604020202020204" pitchFamily="34" charset="0"/>
              <a:buNone/>
            </a:pPr>
            <a:endParaRPr lang="zh-CN" altLang="en-US" sz="1100">
              <a:ea typeface="微软雅黑" panose="020B0503020204020204" pitchFamily="34" charset="-122"/>
            </a:endParaRPr>
          </a:p>
        </p:txBody>
      </p:sp>
      <p:sp>
        <p:nvSpPr>
          <p:cNvPr id="30738" name="AutoShape 18"/>
          <p:cNvSpPr/>
          <p:nvPr/>
        </p:nvSpPr>
        <p:spPr bwMode="auto">
          <a:xfrm>
            <a:off x="1576388" y="1143001"/>
            <a:ext cx="1370012" cy="200025"/>
          </a:xfrm>
          <a:prstGeom prst="accentCallout1">
            <a:avLst>
              <a:gd name="adj1" fmla="val 45454"/>
              <a:gd name="adj2" fmla="val 104417"/>
              <a:gd name="adj3" fmla="val 487375"/>
              <a:gd name="adj4" fmla="val 145218"/>
            </a:avLst>
          </a:prstGeom>
          <a:noFill/>
          <a:ln w="9525">
            <a:solidFill>
              <a:srgbClr val="FFCC00"/>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574" tIns="36287" rIns="72574" bIns="36287"/>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algn="r" eaLnBrk="1" hangingPunct="1">
              <a:buFont typeface="Arial" panose="020B0604020202020204" pitchFamily="34" charset="0"/>
              <a:buNone/>
            </a:pPr>
            <a:r>
              <a:rPr lang="zh-CN" altLang="en-US" sz="1100">
                <a:ea typeface="微软雅黑" panose="020B0503020204020204" pitchFamily="34" charset="-122"/>
              </a:rPr>
              <a:t>这里输入文字</a:t>
            </a:r>
          </a:p>
          <a:p>
            <a:pPr eaLnBrk="1" hangingPunct="1">
              <a:buFont typeface="Arial" panose="020B0604020202020204" pitchFamily="34" charset="0"/>
              <a:buNone/>
            </a:pPr>
            <a:endParaRPr lang="zh-CN" altLang="en-US" sz="1100">
              <a:ea typeface="微软雅黑" panose="020B0503020204020204" pitchFamily="34" charset="-122"/>
            </a:endParaRPr>
          </a:p>
        </p:txBody>
      </p:sp>
      <p:sp>
        <p:nvSpPr>
          <p:cNvPr id="30739" name="AutoShape 19"/>
          <p:cNvSpPr/>
          <p:nvPr/>
        </p:nvSpPr>
        <p:spPr bwMode="auto">
          <a:xfrm>
            <a:off x="5981700" y="4057651"/>
            <a:ext cx="1371600" cy="200025"/>
          </a:xfrm>
          <a:prstGeom prst="accentCallout1">
            <a:avLst>
              <a:gd name="adj1" fmla="val 45454"/>
              <a:gd name="adj2" fmla="val -4417"/>
              <a:gd name="adj3" fmla="val -286870"/>
              <a:gd name="adj4" fmla="val -56769"/>
            </a:avLst>
          </a:prstGeom>
          <a:noFill/>
          <a:ln w="9525">
            <a:solidFill>
              <a:srgbClr val="FFCC00"/>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574" tIns="36287" rIns="72574" bIns="36287"/>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100">
                <a:ea typeface="微软雅黑" panose="020B0503020204020204" pitchFamily="34" charset="-122"/>
              </a:rPr>
              <a:t>这里输入文字</a:t>
            </a:r>
          </a:p>
          <a:p>
            <a:pPr eaLnBrk="1" hangingPunct="1">
              <a:buFont typeface="Arial" panose="020B0604020202020204" pitchFamily="34" charset="0"/>
              <a:buNone/>
            </a:pPr>
            <a:endParaRPr lang="zh-CN" altLang="en-US" sz="1100">
              <a:ea typeface="微软雅黑" panose="020B0503020204020204" pitchFamily="34" charset="-122"/>
            </a:endParaRPr>
          </a:p>
        </p:txBody>
      </p:sp>
      <p:sp>
        <p:nvSpPr>
          <p:cNvPr id="30740" name="AutoShape 20"/>
          <p:cNvSpPr/>
          <p:nvPr/>
        </p:nvSpPr>
        <p:spPr bwMode="auto">
          <a:xfrm>
            <a:off x="1576388" y="4067176"/>
            <a:ext cx="1370012" cy="200025"/>
          </a:xfrm>
          <a:prstGeom prst="accentCallout1">
            <a:avLst>
              <a:gd name="adj1" fmla="val 45454"/>
              <a:gd name="adj2" fmla="val 104417"/>
              <a:gd name="adj3" fmla="val -320708"/>
              <a:gd name="adj4" fmla="val 150736"/>
            </a:avLst>
          </a:prstGeom>
          <a:noFill/>
          <a:ln w="9525">
            <a:solidFill>
              <a:srgbClr val="FFCC00"/>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574" tIns="36287" rIns="72574" bIns="36287"/>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algn="r" eaLnBrk="1" hangingPunct="1">
              <a:buFont typeface="Arial" panose="020B0604020202020204" pitchFamily="34" charset="0"/>
              <a:buNone/>
            </a:pPr>
            <a:r>
              <a:rPr lang="zh-CN" altLang="en-US" sz="1100">
                <a:ea typeface="微软雅黑" panose="020B0503020204020204" pitchFamily="34" charset="-122"/>
              </a:rPr>
              <a:t>这里输入文字</a:t>
            </a:r>
          </a:p>
          <a:p>
            <a:pPr eaLnBrk="1" hangingPunct="1">
              <a:buFont typeface="Arial" panose="020B0604020202020204" pitchFamily="34" charset="0"/>
              <a:buNone/>
            </a:pPr>
            <a:endParaRPr lang="zh-CN" altLang="en-US" sz="1100">
              <a:ea typeface="微软雅黑" panose="020B0503020204020204" pitchFamily="34" charset="-122"/>
            </a:endParaRP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30722"/>
                                        </p:tgtEl>
                                        <p:attrNameLst>
                                          <p:attrName>style.visibility</p:attrName>
                                        </p:attrNameLst>
                                      </p:cBhvr>
                                      <p:to>
                                        <p:strVal val="visible"/>
                                      </p:to>
                                    </p:set>
                                    <p:anim calcmode="lin" valueType="num">
                                      <p:cBhvr>
                                        <p:cTn id="7" dur="500" fill="hold"/>
                                        <p:tgtEl>
                                          <p:spTgt spid="30722"/>
                                        </p:tgtEl>
                                        <p:attrNameLst>
                                          <p:attrName>ppt_w</p:attrName>
                                        </p:attrNameLst>
                                      </p:cBhvr>
                                      <p:tavLst>
                                        <p:tav tm="0">
                                          <p:val>
                                            <p:fltVal val="0"/>
                                          </p:val>
                                        </p:tav>
                                        <p:tav tm="100000">
                                          <p:val>
                                            <p:strVal val="#ppt_w"/>
                                          </p:val>
                                        </p:tav>
                                      </p:tavLst>
                                    </p:anim>
                                    <p:anim calcmode="lin" valueType="num">
                                      <p:cBhvr>
                                        <p:cTn id="8" dur="500" fill="hold"/>
                                        <p:tgtEl>
                                          <p:spTgt spid="3072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8" presetClass="entr" presetSubtype="3" fill="hold" grpId="0" nodeType="afterEffect">
                                  <p:stCondLst>
                                    <p:cond delay="0"/>
                                  </p:stCondLst>
                                  <p:childTnLst>
                                    <p:set>
                                      <p:cBhvr>
                                        <p:cTn id="11" dur="1" fill="hold">
                                          <p:stCondLst>
                                            <p:cond delay="0"/>
                                          </p:stCondLst>
                                        </p:cTn>
                                        <p:tgtEl>
                                          <p:spTgt spid="30723"/>
                                        </p:tgtEl>
                                        <p:attrNameLst>
                                          <p:attrName>style.visibility</p:attrName>
                                        </p:attrNameLst>
                                      </p:cBhvr>
                                      <p:to>
                                        <p:strVal val="visible"/>
                                      </p:to>
                                    </p:set>
                                    <p:animEffect transition="in" filter="strips(upRight)">
                                      <p:cBhvr>
                                        <p:cTn id="12" dur="500"/>
                                        <p:tgtEl>
                                          <p:spTgt spid="30723"/>
                                        </p:tgtEl>
                                      </p:cBhvr>
                                    </p:animEffect>
                                  </p:childTnLst>
                                </p:cTn>
                              </p:par>
                            </p:childTnLst>
                          </p:cTn>
                        </p:par>
                        <p:par>
                          <p:cTn id="13" fill="hold">
                            <p:stCondLst>
                              <p:cond delay="1000"/>
                            </p:stCondLst>
                            <p:childTnLst>
                              <p:par>
                                <p:cTn id="14" presetID="17" presetClass="entr" presetSubtype="8" fill="hold" grpId="0" nodeType="afterEffect">
                                  <p:stCondLst>
                                    <p:cond delay="0"/>
                                  </p:stCondLst>
                                  <p:childTnLst>
                                    <p:set>
                                      <p:cBhvr>
                                        <p:cTn id="15" dur="1" fill="hold">
                                          <p:stCondLst>
                                            <p:cond delay="0"/>
                                          </p:stCondLst>
                                        </p:cTn>
                                        <p:tgtEl>
                                          <p:spTgt spid="30724"/>
                                        </p:tgtEl>
                                        <p:attrNameLst>
                                          <p:attrName>style.visibility</p:attrName>
                                        </p:attrNameLst>
                                      </p:cBhvr>
                                      <p:to>
                                        <p:strVal val="visible"/>
                                      </p:to>
                                    </p:set>
                                    <p:anim calcmode="lin" valueType="num">
                                      <p:cBhvr>
                                        <p:cTn id="16" dur="500" fill="hold"/>
                                        <p:tgtEl>
                                          <p:spTgt spid="30724"/>
                                        </p:tgtEl>
                                        <p:attrNameLst>
                                          <p:attrName>ppt_x</p:attrName>
                                        </p:attrNameLst>
                                      </p:cBhvr>
                                      <p:tavLst>
                                        <p:tav tm="0">
                                          <p:val>
                                            <p:strVal val="#ppt_x-#ppt_w/2"/>
                                          </p:val>
                                        </p:tav>
                                        <p:tav tm="100000">
                                          <p:val>
                                            <p:strVal val="#ppt_x"/>
                                          </p:val>
                                        </p:tav>
                                      </p:tavLst>
                                    </p:anim>
                                    <p:anim calcmode="lin" valueType="num">
                                      <p:cBhvr>
                                        <p:cTn id="17" dur="500" fill="hold"/>
                                        <p:tgtEl>
                                          <p:spTgt spid="30724"/>
                                        </p:tgtEl>
                                        <p:attrNameLst>
                                          <p:attrName>ppt_y</p:attrName>
                                        </p:attrNameLst>
                                      </p:cBhvr>
                                      <p:tavLst>
                                        <p:tav tm="0">
                                          <p:val>
                                            <p:strVal val="#ppt_y"/>
                                          </p:val>
                                        </p:tav>
                                        <p:tav tm="100000">
                                          <p:val>
                                            <p:strVal val="#ppt_y"/>
                                          </p:val>
                                        </p:tav>
                                      </p:tavLst>
                                    </p:anim>
                                    <p:anim calcmode="lin" valueType="num">
                                      <p:cBhvr>
                                        <p:cTn id="18" dur="500" fill="hold"/>
                                        <p:tgtEl>
                                          <p:spTgt spid="30724"/>
                                        </p:tgtEl>
                                        <p:attrNameLst>
                                          <p:attrName>ppt_w</p:attrName>
                                        </p:attrNameLst>
                                      </p:cBhvr>
                                      <p:tavLst>
                                        <p:tav tm="0">
                                          <p:val>
                                            <p:fltVal val="0"/>
                                          </p:val>
                                        </p:tav>
                                        <p:tav tm="100000">
                                          <p:val>
                                            <p:strVal val="#ppt_w"/>
                                          </p:val>
                                        </p:tav>
                                      </p:tavLst>
                                    </p:anim>
                                    <p:anim calcmode="lin" valueType="num">
                                      <p:cBhvr>
                                        <p:cTn id="19" dur="500" fill="hold"/>
                                        <p:tgtEl>
                                          <p:spTgt spid="30724"/>
                                        </p:tgtEl>
                                        <p:attrNameLst>
                                          <p:attrName>ppt_h</p:attrName>
                                        </p:attrNameLst>
                                      </p:cBhvr>
                                      <p:tavLst>
                                        <p:tav tm="0">
                                          <p:val>
                                            <p:strVal val="#ppt_h"/>
                                          </p:val>
                                        </p:tav>
                                        <p:tav tm="100000">
                                          <p:val>
                                            <p:strVal val="#ppt_h"/>
                                          </p:val>
                                        </p:tav>
                                      </p:tavLst>
                                    </p:anim>
                                  </p:childTnLst>
                                </p:cTn>
                              </p:par>
                            </p:childTnLst>
                          </p:cTn>
                        </p:par>
                        <p:par>
                          <p:cTn id="20" fill="hold">
                            <p:stCondLst>
                              <p:cond delay="1500"/>
                            </p:stCondLst>
                            <p:childTnLst>
                              <p:par>
                                <p:cTn id="21" presetID="23" presetClass="entr" presetSubtype="16" fill="hold" nodeType="afterEffect">
                                  <p:stCondLst>
                                    <p:cond delay="0"/>
                                  </p:stCondLst>
                                  <p:childTnLst>
                                    <p:set>
                                      <p:cBhvr>
                                        <p:cTn id="22" dur="1" fill="hold">
                                          <p:stCondLst>
                                            <p:cond delay="0"/>
                                          </p:stCondLst>
                                        </p:cTn>
                                        <p:tgtEl>
                                          <p:spTgt spid="30725"/>
                                        </p:tgtEl>
                                        <p:attrNameLst>
                                          <p:attrName>style.visibility</p:attrName>
                                        </p:attrNameLst>
                                      </p:cBhvr>
                                      <p:to>
                                        <p:strVal val="visible"/>
                                      </p:to>
                                    </p:set>
                                    <p:anim calcmode="lin" valueType="num">
                                      <p:cBhvr>
                                        <p:cTn id="23" dur="500" fill="hold"/>
                                        <p:tgtEl>
                                          <p:spTgt spid="30725"/>
                                        </p:tgtEl>
                                        <p:attrNameLst>
                                          <p:attrName>ppt_w</p:attrName>
                                        </p:attrNameLst>
                                      </p:cBhvr>
                                      <p:tavLst>
                                        <p:tav tm="0">
                                          <p:val>
                                            <p:fltVal val="0"/>
                                          </p:val>
                                        </p:tav>
                                        <p:tav tm="100000">
                                          <p:val>
                                            <p:strVal val="#ppt_w"/>
                                          </p:val>
                                        </p:tav>
                                      </p:tavLst>
                                    </p:anim>
                                    <p:anim calcmode="lin" valueType="num">
                                      <p:cBhvr>
                                        <p:cTn id="24" dur="500" fill="hold"/>
                                        <p:tgtEl>
                                          <p:spTgt spid="30725"/>
                                        </p:tgtEl>
                                        <p:attrNameLst>
                                          <p:attrName>ppt_h</p:attrName>
                                        </p:attrNameLst>
                                      </p:cBhvr>
                                      <p:tavLst>
                                        <p:tav tm="0">
                                          <p:val>
                                            <p:fltVal val="0"/>
                                          </p:val>
                                        </p:tav>
                                        <p:tav tm="100000">
                                          <p:val>
                                            <p:strVal val="#ppt_h"/>
                                          </p:val>
                                        </p:tav>
                                      </p:tavLst>
                                    </p:anim>
                                  </p:childTnLst>
                                </p:cTn>
                              </p:par>
                            </p:childTnLst>
                          </p:cTn>
                        </p:par>
                        <p:par>
                          <p:cTn id="25" fill="hold">
                            <p:stCondLst>
                              <p:cond delay="2000"/>
                            </p:stCondLst>
                            <p:childTnLst>
                              <p:par>
                                <p:cTn id="26" presetID="41" presetClass="entr" presetSubtype="0" fill="hold" grpId="0" nodeType="afterEffect">
                                  <p:stCondLst>
                                    <p:cond delay="0"/>
                                  </p:stCondLst>
                                  <p:iterate type="lt">
                                    <p:tmPct val="10000"/>
                                  </p:iterate>
                                  <p:childTnLst>
                                    <p:set>
                                      <p:cBhvr>
                                        <p:cTn id="27" dur="1" fill="hold">
                                          <p:stCondLst>
                                            <p:cond delay="0"/>
                                          </p:stCondLst>
                                        </p:cTn>
                                        <p:tgtEl>
                                          <p:spTgt spid="30726"/>
                                        </p:tgtEl>
                                        <p:attrNameLst>
                                          <p:attrName>style.visibility</p:attrName>
                                        </p:attrNameLst>
                                      </p:cBhvr>
                                      <p:to>
                                        <p:strVal val="visible"/>
                                      </p:to>
                                    </p:set>
                                    <p:anim calcmode="lin" valueType="num">
                                      <p:cBhvr>
                                        <p:cTn id="28" dur="500" fill="hold"/>
                                        <p:tgtEl>
                                          <p:spTgt spid="30726"/>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30726"/>
                                        </p:tgtEl>
                                        <p:attrNameLst>
                                          <p:attrName>ppt_y</p:attrName>
                                        </p:attrNameLst>
                                      </p:cBhvr>
                                      <p:tavLst>
                                        <p:tav tm="0">
                                          <p:val>
                                            <p:strVal val="#ppt_y"/>
                                          </p:val>
                                        </p:tav>
                                        <p:tav tm="100000">
                                          <p:val>
                                            <p:strVal val="#ppt_y"/>
                                          </p:val>
                                        </p:tav>
                                      </p:tavLst>
                                    </p:anim>
                                    <p:anim calcmode="lin" valueType="num">
                                      <p:cBhvr>
                                        <p:cTn id="30" dur="500" fill="hold"/>
                                        <p:tgtEl>
                                          <p:spTgt spid="30726"/>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30726"/>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p:tgtEl>
                                          <p:spTgt spid="30726"/>
                                        </p:tgtEl>
                                      </p:cBhvr>
                                    </p:animEffect>
                                  </p:childTnLst>
                                </p:cTn>
                              </p:par>
                            </p:childTnLst>
                          </p:cTn>
                        </p:par>
                        <p:par>
                          <p:cTn id="33" fill="hold">
                            <p:stCondLst>
                              <p:cond delay="2799"/>
                            </p:stCondLst>
                            <p:childTnLst>
                              <p:par>
                                <p:cTn id="34" presetID="20" presetClass="entr" presetSubtype="0" fill="hold" grpId="0" nodeType="afterEffect">
                                  <p:stCondLst>
                                    <p:cond delay="0"/>
                                  </p:stCondLst>
                                  <p:childTnLst>
                                    <p:set>
                                      <p:cBhvr>
                                        <p:cTn id="35" dur="1" fill="hold">
                                          <p:stCondLst>
                                            <p:cond delay="0"/>
                                          </p:stCondLst>
                                        </p:cTn>
                                        <p:tgtEl>
                                          <p:spTgt spid="30727"/>
                                        </p:tgtEl>
                                        <p:attrNameLst>
                                          <p:attrName>style.visibility</p:attrName>
                                        </p:attrNameLst>
                                      </p:cBhvr>
                                      <p:to>
                                        <p:strVal val="visible"/>
                                      </p:to>
                                    </p:set>
                                    <p:animEffect transition="in" filter="wedge">
                                      <p:cBhvr>
                                        <p:cTn id="36" dur="2000"/>
                                        <p:tgtEl>
                                          <p:spTgt spid="30727"/>
                                        </p:tgtEl>
                                      </p:cBhvr>
                                    </p:animEffect>
                                  </p:childTnLst>
                                </p:cTn>
                              </p:par>
                            </p:childTnLst>
                          </p:cTn>
                        </p:par>
                        <p:par>
                          <p:cTn id="37" fill="hold">
                            <p:stCondLst>
                              <p:cond delay="4799"/>
                            </p:stCondLst>
                            <p:childTnLst>
                              <p:par>
                                <p:cTn id="38" presetID="20" presetClass="entr" presetSubtype="0" fill="hold" grpId="0" nodeType="afterEffect">
                                  <p:stCondLst>
                                    <p:cond delay="0"/>
                                  </p:stCondLst>
                                  <p:childTnLst>
                                    <p:set>
                                      <p:cBhvr>
                                        <p:cTn id="39" dur="1" fill="hold">
                                          <p:stCondLst>
                                            <p:cond delay="0"/>
                                          </p:stCondLst>
                                        </p:cTn>
                                        <p:tgtEl>
                                          <p:spTgt spid="30731"/>
                                        </p:tgtEl>
                                        <p:attrNameLst>
                                          <p:attrName>style.visibility</p:attrName>
                                        </p:attrNameLst>
                                      </p:cBhvr>
                                      <p:to>
                                        <p:strVal val="visible"/>
                                      </p:to>
                                    </p:set>
                                    <p:animEffect transition="in" filter="wedge">
                                      <p:cBhvr>
                                        <p:cTn id="40" dur="1000"/>
                                        <p:tgtEl>
                                          <p:spTgt spid="30731"/>
                                        </p:tgtEl>
                                      </p:cBhvr>
                                    </p:animEffect>
                                  </p:childTnLst>
                                </p:cTn>
                              </p:par>
                            </p:childTnLst>
                          </p:cTn>
                        </p:par>
                        <p:par>
                          <p:cTn id="41" fill="hold">
                            <p:stCondLst>
                              <p:cond delay="5799"/>
                            </p:stCondLst>
                            <p:childTnLst>
                              <p:par>
                                <p:cTn id="42" presetID="20" presetClass="entr" presetSubtype="0" fill="hold" grpId="0" nodeType="afterEffect">
                                  <p:stCondLst>
                                    <p:cond delay="0"/>
                                  </p:stCondLst>
                                  <p:childTnLst>
                                    <p:set>
                                      <p:cBhvr>
                                        <p:cTn id="43" dur="1" fill="hold">
                                          <p:stCondLst>
                                            <p:cond delay="0"/>
                                          </p:stCondLst>
                                        </p:cTn>
                                        <p:tgtEl>
                                          <p:spTgt spid="30730"/>
                                        </p:tgtEl>
                                        <p:attrNameLst>
                                          <p:attrName>style.visibility</p:attrName>
                                        </p:attrNameLst>
                                      </p:cBhvr>
                                      <p:to>
                                        <p:strVal val="visible"/>
                                      </p:to>
                                    </p:set>
                                    <p:animEffect transition="in" filter="wedge">
                                      <p:cBhvr>
                                        <p:cTn id="44" dur="1000"/>
                                        <p:tgtEl>
                                          <p:spTgt spid="30730"/>
                                        </p:tgtEl>
                                      </p:cBhvr>
                                    </p:animEffect>
                                  </p:childTnLst>
                                </p:cTn>
                              </p:par>
                            </p:childTnLst>
                          </p:cTn>
                        </p:par>
                        <p:par>
                          <p:cTn id="45" fill="hold">
                            <p:stCondLst>
                              <p:cond delay="6799"/>
                            </p:stCondLst>
                            <p:childTnLst>
                              <p:par>
                                <p:cTn id="46" presetID="20" presetClass="entr" presetSubtype="0" fill="hold" grpId="0" nodeType="afterEffect">
                                  <p:stCondLst>
                                    <p:cond delay="0"/>
                                  </p:stCondLst>
                                  <p:childTnLst>
                                    <p:set>
                                      <p:cBhvr>
                                        <p:cTn id="47" dur="1" fill="hold">
                                          <p:stCondLst>
                                            <p:cond delay="0"/>
                                          </p:stCondLst>
                                        </p:cTn>
                                        <p:tgtEl>
                                          <p:spTgt spid="30732"/>
                                        </p:tgtEl>
                                        <p:attrNameLst>
                                          <p:attrName>style.visibility</p:attrName>
                                        </p:attrNameLst>
                                      </p:cBhvr>
                                      <p:to>
                                        <p:strVal val="visible"/>
                                      </p:to>
                                    </p:set>
                                    <p:animEffect transition="in" filter="wedge">
                                      <p:cBhvr>
                                        <p:cTn id="48" dur="1000"/>
                                        <p:tgtEl>
                                          <p:spTgt spid="30732"/>
                                        </p:tgtEl>
                                      </p:cBhvr>
                                    </p:animEffect>
                                  </p:childTnLst>
                                </p:cTn>
                              </p:par>
                            </p:childTnLst>
                          </p:cTn>
                        </p:par>
                        <p:par>
                          <p:cTn id="49" fill="hold">
                            <p:stCondLst>
                              <p:cond delay="7799"/>
                            </p:stCondLst>
                            <p:childTnLst>
                              <p:par>
                                <p:cTn id="50" presetID="20" presetClass="entr" presetSubtype="0" fill="hold" grpId="0" nodeType="afterEffect">
                                  <p:stCondLst>
                                    <p:cond delay="0"/>
                                  </p:stCondLst>
                                  <p:childTnLst>
                                    <p:set>
                                      <p:cBhvr>
                                        <p:cTn id="51" dur="1" fill="hold">
                                          <p:stCondLst>
                                            <p:cond delay="0"/>
                                          </p:stCondLst>
                                        </p:cTn>
                                        <p:tgtEl>
                                          <p:spTgt spid="30729"/>
                                        </p:tgtEl>
                                        <p:attrNameLst>
                                          <p:attrName>style.visibility</p:attrName>
                                        </p:attrNameLst>
                                      </p:cBhvr>
                                      <p:to>
                                        <p:strVal val="visible"/>
                                      </p:to>
                                    </p:set>
                                    <p:animEffect transition="in" filter="wedge">
                                      <p:cBhvr>
                                        <p:cTn id="52" dur="1000"/>
                                        <p:tgtEl>
                                          <p:spTgt spid="30729"/>
                                        </p:tgtEl>
                                      </p:cBhvr>
                                    </p:animEffect>
                                  </p:childTnLst>
                                </p:cTn>
                              </p:par>
                            </p:childTnLst>
                          </p:cTn>
                        </p:par>
                        <p:par>
                          <p:cTn id="53" fill="hold">
                            <p:stCondLst>
                              <p:cond delay="8799"/>
                            </p:stCondLst>
                            <p:childTnLst>
                              <p:par>
                                <p:cTn id="54" presetID="41" presetClass="entr" presetSubtype="0" fill="hold" grpId="0" nodeType="afterEffect">
                                  <p:stCondLst>
                                    <p:cond delay="0"/>
                                  </p:stCondLst>
                                  <p:iterate type="lt">
                                    <p:tmPct val="10000"/>
                                  </p:iterate>
                                  <p:childTnLst>
                                    <p:set>
                                      <p:cBhvr>
                                        <p:cTn id="55" dur="1" fill="hold">
                                          <p:stCondLst>
                                            <p:cond delay="0"/>
                                          </p:stCondLst>
                                        </p:cTn>
                                        <p:tgtEl>
                                          <p:spTgt spid="30733"/>
                                        </p:tgtEl>
                                        <p:attrNameLst>
                                          <p:attrName>style.visibility</p:attrName>
                                        </p:attrNameLst>
                                      </p:cBhvr>
                                      <p:to>
                                        <p:strVal val="visible"/>
                                      </p:to>
                                    </p:set>
                                    <p:anim calcmode="lin" valueType="num">
                                      <p:cBhvr>
                                        <p:cTn id="56" dur="500" fill="hold"/>
                                        <p:tgtEl>
                                          <p:spTgt spid="30733"/>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30733"/>
                                        </p:tgtEl>
                                        <p:attrNameLst>
                                          <p:attrName>ppt_y</p:attrName>
                                        </p:attrNameLst>
                                      </p:cBhvr>
                                      <p:tavLst>
                                        <p:tav tm="0">
                                          <p:val>
                                            <p:strVal val="#ppt_y"/>
                                          </p:val>
                                        </p:tav>
                                        <p:tav tm="100000">
                                          <p:val>
                                            <p:strVal val="#ppt_y"/>
                                          </p:val>
                                        </p:tav>
                                      </p:tavLst>
                                    </p:anim>
                                    <p:anim calcmode="lin" valueType="num">
                                      <p:cBhvr>
                                        <p:cTn id="58" dur="500" fill="hold"/>
                                        <p:tgtEl>
                                          <p:spTgt spid="30733"/>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30733"/>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p:tgtEl>
                                          <p:spTgt spid="30733"/>
                                        </p:tgtEl>
                                      </p:cBhvr>
                                    </p:animEffect>
                                  </p:childTnLst>
                                </p:cTn>
                              </p:par>
                            </p:childTnLst>
                          </p:cTn>
                        </p:par>
                        <p:par>
                          <p:cTn id="61" fill="hold">
                            <p:stCondLst>
                              <p:cond delay="9950"/>
                            </p:stCondLst>
                            <p:childTnLst>
                              <p:par>
                                <p:cTn id="62" presetID="41" presetClass="entr" presetSubtype="0" fill="hold" grpId="0" nodeType="afterEffect">
                                  <p:stCondLst>
                                    <p:cond delay="0"/>
                                  </p:stCondLst>
                                  <p:iterate type="lt">
                                    <p:tmPct val="10000"/>
                                  </p:iterate>
                                  <p:childTnLst>
                                    <p:set>
                                      <p:cBhvr>
                                        <p:cTn id="63" dur="1" fill="hold">
                                          <p:stCondLst>
                                            <p:cond delay="0"/>
                                          </p:stCondLst>
                                        </p:cTn>
                                        <p:tgtEl>
                                          <p:spTgt spid="30734"/>
                                        </p:tgtEl>
                                        <p:attrNameLst>
                                          <p:attrName>style.visibility</p:attrName>
                                        </p:attrNameLst>
                                      </p:cBhvr>
                                      <p:to>
                                        <p:strVal val="visible"/>
                                      </p:to>
                                    </p:set>
                                    <p:anim calcmode="lin" valueType="num">
                                      <p:cBhvr>
                                        <p:cTn id="64" dur="500" fill="hold"/>
                                        <p:tgtEl>
                                          <p:spTgt spid="30734"/>
                                        </p:tgtEl>
                                        <p:attrNameLst>
                                          <p:attrName>ppt_x</p:attrName>
                                        </p:attrNameLst>
                                      </p:cBhvr>
                                      <p:tavLst>
                                        <p:tav tm="0">
                                          <p:val>
                                            <p:strVal val="#ppt_x"/>
                                          </p:val>
                                        </p:tav>
                                        <p:tav tm="50000">
                                          <p:val>
                                            <p:strVal val="#ppt_x+.1"/>
                                          </p:val>
                                        </p:tav>
                                        <p:tav tm="100000">
                                          <p:val>
                                            <p:strVal val="#ppt_x"/>
                                          </p:val>
                                        </p:tav>
                                      </p:tavLst>
                                    </p:anim>
                                    <p:anim calcmode="lin" valueType="num">
                                      <p:cBhvr>
                                        <p:cTn id="65" dur="500" fill="hold"/>
                                        <p:tgtEl>
                                          <p:spTgt spid="30734"/>
                                        </p:tgtEl>
                                        <p:attrNameLst>
                                          <p:attrName>ppt_y</p:attrName>
                                        </p:attrNameLst>
                                      </p:cBhvr>
                                      <p:tavLst>
                                        <p:tav tm="0">
                                          <p:val>
                                            <p:strVal val="#ppt_y"/>
                                          </p:val>
                                        </p:tav>
                                        <p:tav tm="100000">
                                          <p:val>
                                            <p:strVal val="#ppt_y"/>
                                          </p:val>
                                        </p:tav>
                                      </p:tavLst>
                                    </p:anim>
                                    <p:anim calcmode="lin" valueType="num">
                                      <p:cBhvr>
                                        <p:cTn id="66" dur="500" fill="hold"/>
                                        <p:tgtEl>
                                          <p:spTgt spid="30734"/>
                                        </p:tgtEl>
                                        <p:attrNameLst>
                                          <p:attrName>ppt_h</p:attrName>
                                        </p:attrNameLst>
                                      </p:cBhvr>
                                      <p:tavLst>
                                        <p:tav tm="0">
                                          <p:val>
                                            <p:strVal val="#ppt_h/10"/>
                                          </p:val>
                                        </p:tav>
                                        <p:tav tm="50000">
                                          <p:val>
                                            <p:strVal val="#ppt_h+.01"/>
                                          </p:val>
                                        </p:tav>
                                        <p:tav tm="100000">
                                          <p:val>
                                            <p:strVal val="#ppt_h"/>
                                          </p:val>
                                        </p:tav>
                                      </p:tavLst>
                                    </p:anim>
                                    <p:anim calcmode="lin" valueType="num">
                                      <p:cBhvr>
                                        <p:cTn id="67" dur="500" fill="hold"/>
                                        <p:tgtEl>
                                          <p:spTgt spid="30734"/>
                                        </p:tgtEl>
                                        <p:attrNameLst>
                                          <p:attrName>ppt_w</p:attrName>
                                        </p:attrNameLst>
                                      </p:cBhvr>
                                      <p:tavLst>
                                        <p:tav tm="0">
                                          <p:val>
                                            <p:strVal val="#ppt_w/10"/>
                                          </p:val>
                                        </p:tav>
                                        <p:tav tm="50000">
                                          <p:val>
                                            <p:strVal val="#ppt_w+.01"/>
                                          </p:val>
                                        </p:tav>
                                        <p:tav tm="100000">
                                          <p:val>
                                            <p:strVal val="#ppt_w"/>
                                          </p:val>
                                        </p:tav>
                                      </p:tavLst>
                                    </p:anim>
                                    <p:animEffect transition="in" filter="fade">
                                      <p:cBhvr>
                                        <p:cTn id="68" dur="500"/>
                                        <p:tgtEl>
                                          <p:spTgt spid="30734"/>
                                        </p:tgtEl>
                                      </p:cBhvr>
                                    </p:animEffect>
                                  </p:childTnLst>
                                </p:cTn>
                              </p:par>
                            </p:childTnLst>
                          </p:cTn>
                        </p:par>
                        <p:par>
                          <p:cTn id="69" fill="hold">
                            <p:stCondLst>
                              <p:cond delay="11100"/>
                            </p:stCondLst>
                            <p:childTnLst>
                              <p:par>
                                <p:cTn id="70" presetID="41" presetClass="entr" presetSubtype="0" fill="hold" grpId="0" nodeType="afterEffect">
                                  <p:stCondLst>
                                    <p:cond delay="0"/>
                                  </p:stCondLst>
                                  <p:iterate type="lt">
                                    <p:tmPct val="10000"/>
                                  </p:iterate>
                                  <p:childTnLst>
                                    <p:set>
                                      <p:cBhvr>
                                        <p:cTn id="71" dur="1" fill="hold">
                                          <p:stCondLst>
                                            <p:cond delay="0"/>
                                          </p:stCondLst>
                                        </p:cTn>
                                        <p:tgtEl>
                                          <p:spTgt spid="30736"/>
                                        </p:tgtEl>
                                        <p:attrNameLst>
                                          <p:attrName>style.visibility</p:attrName>
                                        </p:attrNameLst>
                                      </p:cBhvr>
                                      <p:to>
                                        <p:strVal val="visible"/>
                                      </p:to>
                                    </p:set>
                                    <p:anim calcmode="lin" valueType="num">
                                      <p:cBhvr>
                                        <p:cTn id="72" dur="500" fill="hold"/>
                                        <p:tgtEl>
                                          <p:spTgt spid="30736"/>
                                        </p:tgtEl>
                                        <p:attrNameLst>
                                          <p:attrName>ppt_x</p:attrName>
                                        </p:attrNameLst>
                                      </p:cBhvr>
                                      <p:tavLst>
                                        <p:tav tm="0">
                                          <p:val>
                                            <p:strVal val="#ppt_x"/>
                                          </p:val>
                                        </p:tav>
                                        <p:tav tm="50000">
                                          <p:val>
                                            <p:strVal val="#ppt_x+.1"/>
                                          </p:val>
                                        </p:tav>
                                        <p:tav tm="100000">
                                          <p:val>
                                            <p:strVal val="#ppt_x"/>
                                          </p:val>
                                        </p:tav>
                                      </p:tavLst>
                                    </p:anim>
                                    <p:anim calcmode="lin" valueType="num">
                                      <p:cBhvr>
                                        <p:cTn id="73" dur="500" fill="hold"/>
                                        <p:tgtEl>
                                          <p:spTgt spid="30736"/>
                                        </p:tgtEl>
                                        <p:attrNameLst>
                                          <p:attrName>ppt_y</p:attrName>
                                        </p:attrNameLst>
                                      </p:cBhvr>
                                      <p:tavLst>
                                        <p:tav tm="0">
                                          <p:val>
                                            <p:strVal val="#ppt_y"/>
                                          </p:val>
                                        </p:tav>
                                        <p:tav tm="100000">
                                          <p:val>
                                            <p:strVal val="#ppt_y"/>
                                          </p:val>
                                        </p:tav>
                                      </p:tavLst>
                                    </p:anim>
                                    <p:anim calcmode="lin" valueType="num">
                                      <p:cBhvr>
                                        <p:cTn id="74" dur="500" fill="hold"/>
                                        <p:tgtEl>
                                          <p:spTgt spid="30736"/>
                                        </p:tgtEl>
                                        <p:attrNameLst>
                                          <p:attrName>ppt_h</p:attrName>
                                        </p:attrNameLst>
                                      </p:cBhvr>
                                      <p:tavLst>
                                        <p:tav tm="0">
                                          <p:val>
                                            <p:strVal val="#ppt_h/10"/>
                                          </p:val>
                                        </p:tav>
                                        <p:tav tm="50000">
                                          <p:val>
                                            <p:strVal val="#ppt_h+.01"/>
                                          </p:val>
                                        </p:tav>
                                        <p:tav tm="100000">
                                          <p:val>
                                            <p:strVal val="#ppt_h"/>
                                          </p:val>
                                        </p:tav>
                                      </p:tavLst>
                                    </p:anim>
                                    <p:anim calcmode="lin" valueType="num">
                                      <p:cBhvr>
                                        <p:cTn id="75" dur="500" fill="hold"/>
                                        <p:tgtEl>
                                          <p:spTgt spid="30736"/>
                                        </p:tgtEl>
                                        <p:attrNameLst>
                                          <p:attrName>ppt_w</p:attrName>
                                        </p:attrNameLst>
                                      </p:cBhvr>
                                      <p:tavLst>
                                        <p:tav tm="0">
                                          <p:val>
                                            <p:strVal val="#ppt_w/10"/>
                                          </p:val>
                                        </p:tav>
                                        <p:tav tm="50000">
                                          <p:val>
                                            <p:strVal val="#ppt_w+.01"/>
                                          </p:val>
                                        </p:tav>
                                        <p:tav tm="100000">
                                          <p:val>
                                            <p:strVal val="#ppt_w"/>
                                          </p:val>
                                        </p:tav>
                                      </p:tavLst>
                                    </p:anim>
                                    <p:animEffect transition="in" filter="fade">
                                      <p:cBhvr>
                                        <p:cTn id="76" dur="500"/>
                                        <p:tgtEl>
                                          <p:spTgt spid="30736"/>
                                        </p:tgtEl>
                                      </p:cBhvr>
                                    </p:animEffect>
                                  </p:childTnLst>
                                </p:cTn>
                              </p:par>
                            </p:childTnLst>
                          </p:cTn>
                        </p:par>
                        <p:par>
                          <p:cTn id="77" fill="hold">
                            <p:stCondLst>
                              <p:cond delay="12250"/>
                            </p:stCondLst>
                            <p:childTnLst>
                              <p:par>
                                <p:cTn id="78" presetID="41" presetClass="entr" presetSubtype="0" fill="hold" grpId="0" nodeType="afterEffect">
                                  <p:stCondLst>
                                    <p:cond delay="0"/>
                                  </p:stCondLst>
                                  <p:iterate type="lt">
                                    <p:tmPct val="10000"/>
                                  </p:iterate>
                                  <p:childTnLst>
                                    <p:set>
                                      <p:cBhvr>
                                        <p:cTn id="79" dur="1" fill="hold">
                                          <p:stCondLst>
                                            <p:cond delay="0"/>
                                          </p:stCondLst>
                                        </p:cTn>
                                        <p:tgtEl>
                                          <p:spTgt spid="30735"/>
                                        </p:tgtEl>
                                        <p:attrNameLst>
                                          <p:attrName>style.visibility</p:attrName>
                                        </p:attrNameLst>
                                      </p:cBhvr>
                                      <p:to>
                                        <p:strVal val="visible"/>
                                      </p:to>
                                    </p:set>
                                    <p:anim calcmode="lin" valueType="num">
                                      <p:cBhvr>
                                        <p:cTn id="80" dur="500" fill="hold"/>
                                        <p:tgtEl>
                                          <p:spTgt spid="30735"/>
                                        </p:tgtEl>
                                        <p:attrNameLst>
                                          <p:attrName>ppt_x</p:attrName>
                                        </p:attrNameLst>
                                      </p:cBhvr>
                                      <p:tavLst>
                                        <p:tav tm="0">
                                          <p:val>
                                            <p:strVal val="#ppt_x"/>
                                          </p:val>
                                        </p:tav>
                                        <p:tav tm="50000">
                                          <p:val>
                                            <p:strVal val="#ppt_x+.1"/>
                                          </p:val>
                                        </p:tav>
                                        <p:tav tm="100000">
                                          <p:val>
                                            <p:strVal val="#ppt_x"/>
                                          </p:val>
                                        </p:tav>
                                      </p:tavLst>
                                    </p:anim>
                                    <p:anim calcmode="lin" valueType="num">
                                      <p:cBhvr>
                                        <p:cTn id="81" dur="500" fill="hold"/>
                                        <p:tgtEl>
                                          <p:spTgt spid="30735"/>
                                        </p:tgtEl>
                                        <p:attrNameLst>
                                          <p:attrName>ppt_y</p:attrName>
                                        </p:attrNameLst>
                                      </p:cBhvr>
                                      <p:tavLst>
                                        <p:tav tm="0">
                                          <p:val>
                                            <p:strVal val="#ppt_y"/>
                                          </p:val>
                                        </p:tav>
                                        <p:tav tm="100000">
                                          <p:val>
                                            <p:strVal val="#ppt_y"/>
                                          </p:val>
                                        </p:tav>
                                      </p:tavLst>
                                    </p:anim>
                                    <p:anim calcmode="lin" valueType="num">
                                      <p:cBhvr>
                                        <p:cTn id="82" dur="500" fill="hold"/>
                                        <p:tgtEl>
                                          <p:spTgt spid="30735"/>
                                        </p:tgtEl>
                                        <p:attrNameLst>
                                          <p:attrName>ppt_h</p:attrName>
                                        </p:attrNameLst>
                                      </p:cBhvr>
                                      <p:tavLst>
                                        <p:tav tm="0">
                                          <p:val>
                                            <p:strVal val="#ppt_h/10"/>
                                          </p:val>
                                        </p:tav>
                                        <p:tav tm="50000">
                                          <p:val>
                                            <p:strVal val="#ppt_h+.01"/>
                                          </p:val>
                                        </p:tav>
                                        <p:tav tm="100000">
                                          <p:val>
                                            <p:strVal val="#ppt_h"/>
                                          </p:val>
                                        </p:tav>
                                      </p:tavLst>
                                    </p:anim>
                                    <p:anim calcmode="lin" valueType="num">
                                      <p:cBhvr>
                                        <p:cTn id="83" dur="500" fill="hold"/>
                                        <p:tgtEl>
                                          <p:spTgt spid="30735"/>
                                        </p:tgtEl>
                                        <p:attrNameLst>
                                          <p:attrName>ppt_w</p:attrName>
                                        </p:attrNameLst>
                                      </p:cBhvr>
                                      <p:tavLst>
                                        <p:tav tm="0">
                                          <p:val>
                                            <p:strVal val="#ppt_w/10"/>
                                          </p:val>
                                        </p:tav>
                                        <p:tav tm="50000">
                                          <p:val>
                                            <p:strVal val="#ppt_w+.01"/>
                                          </p:val>
                                        </p:tav>
                                        <p:tav tm="100000">
                                          <p:val>
                                            <p:strVal val="#ppt_w"/>
                                          </p:val>
                                        </p:tav>
                                      </p:tavLst>
                                    </p:anim>
                                    <p:animEffect transition="in" filter="fade">
                                      <p:cBhvr>
                                        <p:cTn id="84" dur="500"/>
                                        <p:tgtEl>
                                          <p:spTgt spid="30735"/>
                                        </p:tgtEl>
                                      </p:cBhvr>
                                    </p:animEffect>
                                  </p:childTnLst>
                                </p:cTn>
                              </p:par>
                            </p:childTnLst>
                          </p:cTn>
                        </p:par>
                        <p:par>
                          <p:cTn id="85" fill="hold">
                            <p:stCondLst>
                              <p:cond delay="13400"/>
                            </p:stCondLst>
                            <p:childTnLst>
                              <p:par>
                                <p:cTn id="86" presetID="2" presetClass="entr" presetSubtype="8" fill="hold" grpId="0" nodeType="afterEffect">
                                  <p:stCondLst>
                                    <p:cond delay="0"/>
                                  </p:stCondLst>
                                  <p:childTnLst>
                                    <p:set>
                                      <p:cBhvr>
                                        <p:cTn id="87" dur="1" fill="hold">
                                          <p:stCondLst>
                                            <p:cond delay="0"/>
                                          </p:stCondLst>
                                        </p:cTn>
                                        <p:tgtEl>
                                          <p:spTgt spid="30738"/>
                                        </p:tgtEl>
                                        <p:attrNameLst>
                                          <p:attrName>style.visibility</p:attrName>
                                        </p:attrNameLst>
                                      </p:cBhvr>
                                      <p:to>
                                        <p:strVal val="visible"/>
                                      </p:to>
                                    </p:set>
                                    <p:anim calcmode="lin" valueType="num">
                                      <p:cBhvr additive="base">
                                        <p:cTn id="88" dur="500" fill="hold"/>
                                        <p:tgtEl>
                                          <p:spTgt spid="30738"/>
                                        </p:tgtEl>
                                        <p:attrNameLst>
                                          <p:attrName>ppt_x</p:attrName>
                                        </p:attrNameLst>
                                      </p:cBhvr>
                                      <p:tavLst>
                                        <p:tav tm="0">
                                          <p:val>
                                            <p:strVal val="0-#ppt_w/2"/>
                                          </p:val>
                                        </p:tav>
                                        <p:tav tm="100000">
                                          <p:val>
                                            <p:strVal val="#ppt_x"/>
                                          </p:val>
                                        </p:tav>
                                      </p:tavLst>
                                    </p:anim>
                                    <p:anim calcmode="lin" valueType="num">
                                      <p:cBhvr additive="base">
                                        <p:cTn id="89" dur="500" fill="hold"/>
                                        <p:tgtEl>
                                          <p:spTgt spid="30738"/>
                                        </p:tgtEl>
                                        <p:attrNameLst>
                                          <p:attrName>ppt_y</p:attrName>
                                        </p:attrNameLst>
                                      </p:cBhvr>
                                      <p:tavLst>
                                        <p:tav tm="0">
                                          <p:val>
                                            <p:strVal val="#ppt_y"/>
                                          </p:val>
                                        </p:tav>
                                        <p:tav tm="100000">
                                          <p:val>
                                            <p:strVal val="#ppt_y"/>
                                          </p:val>
                                        </p:tav>
                                      </p:tavLst>
                                    </p:anim>
                                  </p:childTnLst>
                                </p:cTn>
                              </p:par>
                              <p:par>
                                <p:cTn id="90" presetID="2" presetClass="entr" presetSubtype="2" fill="hold" grpId="0" nodeType="withEffect">
                                  <p:stCondLst>
                                    <p:cond delay="0"/>
                                  </p:stCondLst>
                                  <p:childTnLst>
                                    <p:set>
                                      <p:cBhvr>
                                        <p:cTn id="91" dur="1" fill="hold">
                                          <p:stCondLst>
                                            <p:cond delay="0"/>
                                          </p:stCondLst>
                                        </p:cTn>
                                        <p:tgtEl>
                                          <p:spTgt spid="30737"/>
                                        </p:tgtEl>
                                        <p:attrNameLst>
                                          <p:attrName>style.visibility</p:attrName>
                                        </p:attrNameLst>
                                      </p:cBhvr>
                                      <p:to>
                                        <p:strVal val="visible"/>
                                      </p:to>
                                    </p:set>
                                    <p:anim calcmode="lin" valueType="num">
                                      <p:cBhvr additive="base">
                                        <p:cTn id="92" dur="500" fill="hold"/>
                                        <p:tgtEl>
                                          <p:spTgt spid="30737"/>
                                        </p:tgtEl>
                                        <p:attrNameLst>
                                          <p:attrName>ppt_x</p:attrName>
                                        </p:attrNameLst>
                                      </p:cBhvr>
                                      <p:tavLst>
                                        <p:tav tm="0">
                                          <p:val>
                                            <p:strVal val="1+#ppt_w/2"/>
                                          </p:val>
                                        </p:tav>
                                        <p:tav tm="100000">
                                          <p:val>
                                            <p:strVal val="#ppt_x"/>
                                          </p:val>
                                        </p:tav>
                                      </p:tavLst>
                                    </p:anim>
                                    <p:anim calcmode="lin" valueType="num">
                                      <p:cBhvr additive="base">
                                        <p:cTn id="93" dur="500" fill="hold"/>
                                        <p:tgtEl>
                                          <p:spTgt spid="30737"/>
                                        </p:tgtEl>
                                        <p:attrNameLst>
                                          <p:attrName>ppt_y</p:attrName>
                                        </p:attrNameLst>
                                      </p:cBhvr>
                                      <p:tavLst>
                                        <p:tav tm="0">
                                          <p:val>
                                            <p:strVal val="#ppt_y"/>
                                          </p:val>
                                        </p:tav>
                                        <p:tav tm="100000">
                                          <p:val>
                                            <p:strVal val="#ppt_y"/>
                                          </p:val>
                                        </p:tav>
                                      </p:tavLst>
                                    </p:anim>
                                  </p:childTnLst>
                                </p:cTn>
                              </p:par>
                              <p:par>
                                <p:cTn id="94" presetID="2" presetClass="entr" presetSubtype="2" fill="hold" grpId="0" nodeType="withEffect">
                                  <p:stCondLst>
                                    <p:cond delay="0"/>
                                  </p:stCondLst>
                                  <p:childTnLst>
                                    <p:set>
                                      <p:cBhvr>
                                        <p:cTn id="95" dur="1" fill="hold">
                                          <p:stCondLst>
                                            <p:cond delay="0"/>
                                          </p:stCondLst>
                                        </p:cTn>
                                        <p:tgtEl>
                                          <p:spTgt spid="30739"/>
                                        </p:tgtEl>
                                        <p:attrNameLst>
                                          <p:attrName>style.visibility</p:attrName>
                                        </p:attrNameLst>
                                      </p:cBhvr>
                                      <p:to>
                                        <p:strVal val="visible"/>
                                      </p:to>
                                    </p:set>
                                    <p:anim calcmode="lin" valueType="num">
                                      <p:cBhvr additive="base">
                                        <p:cTn id="96" dur="500" fill="hold"/>
                                        <p:tgtEl>
                                          <p:spTgt spid="30739"/>
                                        </p:tgtEl>
                                        <p:attrNameLst>
                                          <p:attrName>ppt_x</p:attrName>
                                        </p:attrNameLst>
                                      </p:cBhvr>
                                      <p:tavLst>
                                        <p:tav tm="0">
                                          <p:val>
                                            <p:strVal val="1+#ppt_w/2"/>
                                          </p:val>
                                        </p:tav>
                                        <p:tav tm="100000">
                                          <p:val>
                                            <p:strVal val="#ppt_x"/>
                                          </p:val>
                                        </p:tav>
                                      </p:tavLst>
                                    </p:anim>
                                    <p:anim calcmode="lin" valueType="num">
                                      <p:cBhvr additive="base">
                                        <p:cTn id="97" dur="500" fill="hold"/>
                                        <p:tgtEl>
                                          <p:spTgt spid="30739"/>
                                        </p:tgtEl>
                                        <p:attrNameLst>
                                          <p:attrName>ppt_y</p:attrName>
                                        </p:attrNameLst>
                                      </p:cBhvr>
                                      <p:tavLst>
                                        <p:tav tm="0">
                                          <p:val>
                                            <p:strVal val="#ppt_y"/>
                                          </p:val>
                                        </p:tav>
                                        <p:tav tm="100000">
                                          <p:val>
                                            <p:strVal val="#ppt_y"/>
                                          </p:val>
                                        </p:tav>
                                      </p:tavLst>
                                    </p:anim>
                                  </p:childTnLst>
                                </p:cTn>
                              </p:par>
                              <p:par>
                                <p:cTn id="98" presetID="2" presetClass="entr" presetSubtype="8" fill="hold" grpId="0" nodeType="withEffect">
                                  <p:stCondLst>
                                    <p:cond delay="0"/>
                                  </p:stCondLst>
                                  <p:childTnLst>
                                    <p:set>
                                      <p:cBhvr>
                                        <p:cTn id="99" dur="1" fill="hold">
                                          <p:stCondLst>
                                            <p:cond delay="0"/>
                                          </p:stCondLst>
                                        </p:cTn>
                                        <p:tgtEl>
                                          <p:spTgt spid="30740"/>
                                        </p:tgtEl>
                                        <p:attrNameLst>
                                          <p:attrName>style.visibility</p:attrName>
                                        </p:attrNameLst>
                                      </p:cBhvr>
                                      <p:to>
                                        <p:strVal val="visible"/>
                                      </p:to>
                                    </p:set>
                                    <p:anim calcmode="lin" valueType="num">
                                      <p:cBhvr additive="base">
                                        <p:cTn id="100" dur="500" fill="hold"/>
                                        <p:tgtEl>
                                          <p:spTgt spid="30740"/>
                                        </p:tgtEl>
                                        <p:attrNameLst>
                                          <p:attrName>ppt_x</p:attrName>
                                        </p:attrNameLst>
                                      </p:cBhvr>
                                      <p:tavLst>
                                        <p:tav tm="0">
                                          <p:val>
                                            <p:strVal val="0-#ppt_w/2"/>
                                          </p:val>
                                        </p:tav>
                                        <p:tav tm="100000">
                                          <p:val>
                                            <p:strVal val="#ppt_x"/>
                                          </p:val>
                                        </p:tav>
                                      </p:tavLst>
                                    </p:anim>
                                    <p:anim calcmode="lin" valueType="num">
                                      <p:cBhvr additive="base">
                                        <p:cTn id="101" dur="500" fill="hold"/>
                                        <p:tgtEl>
                                          <p:spTgt spid="307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animBg="1"/>
      <p:bldP spid="30723" grpId="0" animBg="1"/>
      <p:bldP spid="30724" grpId="0" animBg="1"/>
      <p:bldP spid="30726" grpId="0" bldLvl="0" autoUpdateAnimBg="0"/>
      <p:bldP spid="30727" grpId="0" bldLvl="0" autoUpdateAnimBg="0"/>
      <p:bldP spid="30729" grpId="0" animBg="1"/>
      <p:bldP spid="30730" grpId="0" animBg="1"/>
      <p:bldP spid="30731" grpId="0" animBg="1"/>
      <p:bldP spid="30732" grpId="0" animBg="1"/>
      <p:bldP spid="30733" grpId="0" bldLvl="0" autoUpdateAnimBg="0"/>
      <p:bldP spid="30734" grpId="0" bldLvl="0" autoUpdateAnimBg="0"/>
      <p:bldP spid="30735" grpId="0" bldLvl="0" autoUpdateAnimBg="0"/>
      <p:bldP spid="30736" grpId="0" bldLvl="0" autoUpdateAnimBg="0"/>
      <p:bldP spid="30737" grpId="0" bldLvl="0" animBg="1" autoUpdateAnimBg="0"/>
      <p:bldP spid="30738" grpId="0" bldLvl="0" animBg="1" autoUpdateAnimBg="0"/>
      <p:bldP spid="30739" grpId="0" bldLvl="0" animBg="1" autoUpdateAnimBg="0"/>
      <p:bldP spid="30740" grpId="0" bldLvl="0" animBg="1"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AutoShape 2"/>
          <p:cNvSpPr>
            <a:spLocks noChangeArrowheads="1"/>
          </p:cNvSpPr>
          <p:nvPr/>
        </p:nvSpPr>
        <p:spPr bwMode="auto">
          <a:xfrm>
            <a:off x="504825" y="204788"/>
            <a:ext cx="8172450" cy="4854575"/>
          </a:xfrm>
          <a:prstGeom prst="roundRect">
            <a:avLst>
              <a:gd name="adj" fmla="val 2713"/>
            </a:avLst>
          </a:prstGeom>
          <a:solidFill>
            <a:schemeClr val="bg1">
              <a:alpha val="70195"/>
            </a:schemeClr>
          </a:solidFill>
          <a:ln w="9525">
            <a:solidFill>
              <a:schemeClr val="accent2"/>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p>
        </p:txBody>
      </p:sp>
      <p:sp>
        <p:nvSpPr>
          <p:cNvPr id="31747" name="任意多边形 86"/>
          <p:cNvSpPr/>
          <p:nvPr/>
        </p:nvSpPr>
        <p:spPr bwMode="auto">
          <a:xfrm>
            <a:off x="311151" y="317501"/>
            <a:ext cx="203200" cy="458788"/>
          </a:xfrm>
          <a:custGeom>
            <a:avLst/>
            <a:gdLst>
              <a:gd name="T0" fmla="*/ 1911501 w 21600"/>
              <a:gd name="T1" fmla="*/ 2183087 h 21600"/>
              <a:gd name="T2" fmla="*/ 1888753 w 21600"/>
              <a:gd name="T3" fmla="*/ 9744742 h 21600"/>
              <a:gd name="T4" fmla="*/ 0 w 21600"/>
              <a:gd name="T5" fmla="*/ 7345557 h 21600"/>
              <a:gd name="T6" fmla="*/ 2832 w 21600"/>
              <a:gd name="T7" fmla="*/ 0 h 21600"/>
              <a:gd name="T8" fmla="*/ 1911501 w 21600"/>
              <a:gd name="T9" fmla="*/ 2183087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21599" y="4839"/>
                </a:moveTo>
                <a:lnTo>
                  <a:pt x="21342" y="21600"/>
                </a:lnTo>
                <a:lnTo>
                  <a:pt x="0" y="16282"/>
                </a:lnTo>
                <a:lnTo>
                  <a:pt x="32" y="0"/>
                </a:lnTo>
                <a:lnTo>
                  <a:pt x="21599" y="4839"/>
                </a:lnTo>
                <a:close/>
              </a:path>
            </a:pathLst>
          </a:custGeom>
          <a:solidFill>
            <a:srgbClr val="80000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1748" name="任意多边形 1313"/>
          <p:cNvSpPr/>
          <p:nvPr/>
        </p:nvSpPr>
        <p:spPr bwMode="auto">
          <a:xfrm>
            <a:off x="311151" y="319088"/>
            <a:ext cx="3335338" cy="358775"/>
          </a:xfrm>
          <a:custGeom>
            <a:avLst/>
            <a:gdLst>
              <a:gd name="T0" fmla="*/ 0 w 21600"/>
              <a:gd name="T1" fmla="*/ 5895786 h 21600"/>
              <a:gd name="T2" fmla="*/ 515022203 w 21600"/>
              <a:gd name="T3" fmla="*/ 5959236 h 21600"/>
              <a:gd name="T4" fmla="*/ 492323066 w 21600"/>
              <a:gd name="T5" fmla="*/ 2963614 h 21600"/>
              <a:gd name="T6" fmla="*/ 515022203 w 21600"/>
              <a:gd name="T7" fmla="*/ 94909 h 21600"/>
              <a:gd name="T8" fmla="*/ 1287502 w 21600"/>
              <a:gd name="T9" fmla="*/ 0 h 21600"/>
              <a:gd name="T10" fmla="*/ 0 w 21600"/>
              <a:gd name="T11" fmla="*/ 5895786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21370"/>
                </a:moveTo>
                <a:lnTo>
                  <a:pt x="21600" y="21600"/>
                </a:lnTo>
                <a:lnTo>
                  <a:pt x="20648" y="10742"/>
                </a:lnTo>
                <a:lnTo>
                  <a:pt x="21600" y="344"/>
                </a:lnTo>
                <a:lnTo>
                  <a:pt x="54" y="0"/>
                </a:lnTo>
                <a:lnTo>
                  <a:pt x="0" y="21370"/>
                </a:lnTo>
                <a:close/>
              </a:path>
            </a:pathLst>
          </a:custGeom>
          <a:solidFill>
            <a:schemeClr val="accent2"/>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1749" name="AutoShape 5"/>
          <p:cNvSpPr>
            <a:spLocks noChangeArrowheads="1"/>
          </p:cNvSpPr>
          <p:nvPr/>
        </p:nvSpPr>
        <p:spPr bwMode="auto">
          <a:xfrm>
            <a:off x="407988" y="354014"/>
            <a:ext cx="263525" cy="263525"/>
          </a:xfrm>
          <a:prstGeom prst="star5">
            <a:avLst/>
          </a:prstGeom>
          <a:solidFill>
            <a:schemeClr va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buFont typeface="Arial" panose="020B0604020202020204" pitchFamily="34" charset="0"/>
              <a:buNone/>
              <a:defRPr/>
            </a:pPr>
            <a:endParaRPr lang="zh-CN" altLang="en-US"/>
          </a:p>
        </p:txBody>
      </p:sp>
      <p:sp>
        <p:nvSpPr>
          <p:cNvPr id="31750" name="Text Box 6"/>
          <p:cNvSpPr txBox="1">
            <a:spLocks noChangeArrowheads="1"/>
          </p:cNvSpPr>
          <p:nvPr/>
        </p:nvSpPr>
        <p:spPr bwMode="auto">
          <a:xfrm>
            <a:off x="684213" y="312739"/>
            <a:ext cx="2457450" cy="350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spAutoFit/>
          </a:bodyP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800" b="1">
                <a:solidFill>
                  <a:schemeClr val="hlink"/>
                </a:solidFill>
                <a:ea typeface="微软雅黑" panose="020B0503020204020204" pitchFamily="34" charset="-122"/>
              </a:rPr>
              <a:t>请输入您的标题</a:t>
            </a:r>
          </a:p>
        </p:txBody>
      </p:sp>
      <p:sp>
        <p:nvSpPr>
          <p:cNvPr id="31751" name="Rectangle 7"/>
          <p:cNvSpPr>
            <a:spLocks noChangeArrowheads="1"/>
          </p:cNvSpPr>
          <p:nvPr/>
        </p:nvSpPr>
        <p:spPr bwMode="auto">
          <a:xfrm>
            <a:off x="1484314" y="1266826"/>
            <a:ext cx="6334125" cy="28638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574" tIns="36287" rIns="72574" bIns="36287" anchor="ct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chemeClr val="bg1"/>
              </a:solidFill>
            </a:endParaRPr>
          </a:p>
        </p:txBody>
      </p:sp>
      <p:sp>
        <p:nvSpPr>
          <p:cNvPr id="31752" name="Rectangle 8"/>
          <p:cNvSpPr>
            <a:spLocks noChangeArrowheads="1"/>
          </p:cNvSpPr>
          <p:nvPr/>
        </p:nvSpPr>
        <p:spPr bwMode="auto">
          <a:xfrm>
            <a:off x="1611314" y="1393826"/>
            <a:ext cx="6334125" cy="28638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574" tIns="36287" rIns="72574" bIns="36287" anchor="ct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chemeClr val="bg1"/>
              </a:solidFill>
            </a:endParaRPr>
          </a:p>
        </p:txBody>
      </p:sp>
      <p:sp>
        <p:nvSpPr>
          <p:cNvPr id="31753" name="Rectangle 9"/>
          <p:cNvSpPr>
            <a:spLocks noChangeArrowheads="1"/>
          </p:cNvSpPr>
          <p:nvPr/>
        </p:nvSpPr>
        <p:spPr bwMode="auto">
          <a:xfrm>
            <a:off x="1714500" y="1806575"/>
            <a:ext cx="342900" cy="2984500"/>
          </a:xfrm>
          <a:prstGeom prst="rect">
            <a:avLst/>
          </a:prstGeom>
          <a:solidFill>
            <a:schemeClr va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574" tIns="36287" rIns="72574" bIns="36287" anchor="ct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1900">
                <a:solidFill>
                  <a:schemeClr val="bg1"/>
                </a:solidFill>
                <a:ea typeface="微软雅黑" panose="020B0503020204020204" pitchFamily="34" charset="-122"/>
              </a:rPr>
              <a:t>原</a:t>
            </a:r>
          </a:p>
          <a:p>
            <a:pPr algn="ctr" eaLnBrk="1" hangingPunct="1">
              <a:buFont typeface="Arial" panose="020B0604020202020204" pitchFamily="34" charset="0"/>
              <a:buNone/>
            </a:pPr>
            <a:endParaRPr lang="zh-CN" altLang="en-US" sz="1900">
              <a:solidFill>
                <a:schemeClr val="bg1"/>
              </a:solidFill>
              <a:ea typeface="微软雅黑" panose="020B0503020204020204" pitchFamily="34" charset="-122"/>
            </a:endParaRPr>
          </a:p>
          <a:p>
            <a:pPr algn="ctr" eaLnBrk="1" hangingPunct="1">
              <a:buFont typeface="Arial" panose="020B0604020202020204" pitchFamily="34" charset="0"/>
              <a:buNone/>
            </a:pPr>
            <a:endParaRPr lang="zh-CN" altLang="en-US" sz="1900">
              <a:solidFill>
                <a:schemeClr val="bg1"/>
              </a:solidFill>
              <a:ea typeface="微软雅黑" panose="020B0503020204020204" pitchFamily="34" charset="-122"/>
            </a:endParaRPr>
          </a:p>
          <a:p>
            <a:pPr algn="ctr" eaLnBrk="1" hangingPunct="1">
              <a:buFont typeface="Arial" panose="020B0604020202020204" pitchFamily="34" charset="0"/>
              <a:buNone/>
            </a:pPr>
            <a:r>
              <a:rPr lang="zh-CN" altLang="en-US" sz="1900">
                <a:solidFill>
                  <a:schemeClr val="bg1"/>
                </a:solidFill>
                <a:ea typeface="微软雅黑" panose="020B0503020204020204" pitchFamily="34" charset="-122"/>
              </a:rPr>
              <a:t>因</a:t>
            </a:r>
          </a:p>
        </p:txBody>
      </p:sp>
      <p:sp>
        <p:nvSpPr>
          <p:cNvPr id="31754" name="AutoShape 10"/>
          <p:cNvSpPr>
            <a:spLocks noChangeArrowheads="1"/>
          </p:cNvSpPr>
          <p:nvPr/>
        </p:nvSpPr>
        <p:spPr bwMode="auto">
          <a:xfrm>
            <a:off x="3144839" y="1943100"/>
            <a:ext cx="3886200" cy="571500"/>
          </a:xfrm>
          <a:prstGeom prst="flowChartAlternateProcess">
            <a:avLst/>
          </a:prstGeom>
          <a:solidFill>
            <a:schemeClr val="accent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574" tIns="36287" rIns="72574" bIns="36287" anchor="ct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p>
        </p:txBody>
      </p:sp>
      <p:sp>
        <p:nvSpPr>
          <p:cNvPr id="31755" name="AutoShape 11"/>
          <p:cNvSpPr>
            <a:spLocks noChangeArrowheads="1"/>
          </p:cNvSpPr>
          <p:nvPr/>
        </p:nvSpPr>
        <p:spPr bwMode="auto">
          <a:xfrm>
            <a:off x="3144838" y="2698750"/>
            <a:ext cx="2914650" cy="552450"/>
          </a:xfrm>
          <a:prstGeom prst="flowChartAlternateProcess">
            <a:avLst/>
          </a:prstGeom>
          <a:solidFill>
            <a:schemeClr val="accent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p>
        </p:txBody>
      </p:sp>
      <p:sp>
        <p:nvSpPr>
          <p:cNvPr id="31756" name="AutoShape 12"/>
          <p:cNvSpPr>
            <a:spLocks noChangeArrowheads="1"/>
          </p:cNvSpPr>
          <p:nvPr/>
        </p:nvSpPr>
        <p:spPr bwMode="auto">
          <a:xfrm>
            <a:off x="3144838" y="3435350"/>
            <a:ext cx="2170112" cy="590550"/>
          </a:xfrm>
          <a:prstGeom prst="flowChartAlternateProcess">
            <a:avLst/>
          </a:prstGeom>
          <a:solidFill>
            <a:schemeClr va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p>
        </p:txBody>
      </p:sp>
      <p:sp>
        <p:nvSpPr>
          <p:cNvPr id="31757" name="AutoShape 13"/>
          <p:cNvSpPr>
            <a:spLocks noChangeArrowheads="1"/>
          </p:cNvSpPr>
          <p:nvPr/>
        </p:nvSpPr>
        <p:spPr bwMode="auto">
          <a:xfrm>
            <a:off x="3144838" y="4210051"/>
            <a:ext cx="2074862" cy="581025"/>
          </a:xfrm>
          <a:prstGeom prst="flowChartAlternateProcess">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p>
        </p:txBody>
      </p:sp>
      <p:sp>
        <p:nvSpPr>
          <p:cNvPr id="31758" name="Rectangle 14"/>
          <p:cNvSpPr>
            <a:spLocks noChangeArrowheads="1"/>
          </p:cNvSpPr>
          <p:nvPr/>
        </p:nvSpPr>
        <p:spPr bwMode="auto">
          <a:xfrm>
            <a:off x="1200151" y="1476376"/>
            <a:ext cx="6107113" cy="130175"/>
          </a:xfrm>
          <a:prstGeom prst="rect">
            <a:avLst/>
          </a:prstGeom>
          <a:blipFill dpi="0" rotWithShape="0">
            <a:blip r:embed="rId2"/>
            <a:srcRect/>
            <a:tile tx="0" ty="0" sx="100000" sy="100000" flip="none" algn="tl"/>
          </a:blip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p>
        </p:txBody>
      </p:sp>
      <p:sp>
        <p:nvSpPr>
          <p:cNvPr id="31759" name="Oval 15"/>
          <p:cNvSpPr>
            <a:spLocks noChangeArrowheads="1"/>
          </p:cNvSpPr>
          <p:nvPr/>
        </p:nvSpPr>
        <p:spPr bwMode="auto">
          <a:xfrm>
            <a:off x="1247776" y="962026"/>
            <a:ext cx="417513" cy="419100"/>
          </a:xfrm>
          <a:prstGeom prst="ellipse">
            <a:avLst/>
          </a:prstGeom>
          <a:solidFill>
            <a:schemeClr val="accent1"/>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p>
        </p:txBody>
      </p:sp>
      <p:sp>
        <p:nvSpPr>
          <p:cNvPr id="31760" name="Text Box 16"/>
          <p:cNvSpPr txBox="1">
            <a:spLocks noChangeArrowheads="1"/>
          </p:cNvSpPr>
          <p:nvPr/>
        </p:nvSpPr>
        <p:spPr bwMode="auto">
          <a:xfrm>
            <a:off x="1260476" y="911225"/>
            <a:ext cx="396634" cy="5503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2574" tIns="36287" rIns="72574" bIns="36287">
            <a:spAutoFit/>
          </a:bodyP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3100">
                <a:solidFill>
                  <a:schemeClr val="bg1"/>
                </a:solidFill>
                <a:latin typeface="微软雅黑" panose="020B0503020204020204" pitchFamily="34" charset="-122"/>
                <a:ea typeface="微软雅黑" panose="020B0503020204020204" pitchFamily="34" charset="-122"/>
              </a:rPr>
              <a:t>B</a:t>
            </a:r>
          </a:p>
        </p:txBody>
      </p:sp>
      <p:sp>
        <p:nvSpPr>
          <p:cNvPr id="31761" name="Text Box 17"/>
          <p:cNvSpPr txBox="1">
            <a:spLocks noChangeArrowheads="1"/>
          </p:cNvSpPr>
          <p:nvPr/>
        </p:nvSpPr>
        <p:spPr bwMode="auto">
          <a:xfrm>
            <a:off x="1714501" y="968376"/>
            <a:ext cx="3070443" cy="3657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2574" tIns="36287" rIns="72574" bIns="36287">
            <a:spAutoFit/>
          </a:bodyP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900" b="1">
                <a:ea typeface="微软雅黑" panose="020B0503020204020204" pitchFamily="34" charset="-122"/>
              </a:rPr>
              <a:t>为什么一些人下班会沉默？</a:t>
            </a:r>
          </a:p>
        </p:txBody>
      </p:sp>
      <p:grpSp>
        <p:nvGrpSpPr>
          <p:cNvPr id="31762" name="Group 18"/>
          <p:cNvGrpSpPr/>
          <p:nvPr/>
        </p:nvGrpSpPr>
        <p:grpSpPr bwMode="auto">
          <a:xfrm>
            <a:off x="2286001" y="1806574"/>
            <a:ext cx="693427" cy="745464"/>
            <a:chOff x="0" y="0"/>
            <a:chExt cx="1378" cy="1483"/>
          </a:xfrm>
        </p:grpSpPr>
        <p:sp>
          <p:nvSpPr>
            <p:cNvPr id="31776" name="任意多边形 830"/>
            <p:cNvSpPr/>
            <p:nvPr/>
          </p:nvSpPr>
          <p:spPr bwMode="auto">
            <a:xfrm>
              <a:off x="0" y="0"/>
              <a:ext cx="1285" cy="1400"/>
            </a:xfrm>
            <a:custGeom>
              <a:avLst/>
              <a:gdLst>
                <a:gd name="T0" fmla="*/ 25 w 21600"/>
                <a:gd name="T1" fmla="*/ 45 h 21600"/>
                <a:gd name="T2" fmla="*/ 21 w 21600"/>
                <a:gd name="T3" fmla="*/ 14 h 21600"/>
                <a:gd name="T4" fmla="*/ 51 w 21600"/>
                <a:gd name="T5" fmla="*/ 13 h 21600"/>
                <a:gd name="T6" fmla="*/ 47 w 21600"/>
                <a:gd name="T7" fmla="*/ 44 h 21600"/>
                <a:gd name="T8" fmla="*/ 76 w 21600"/>
                <a:gd name="T9" fmla="*/ 91 h 21600"/>
                <a:gd name="T10" fmla="*/ 0 w 21600"/>
                <a:gd name="T11" fmla="*/ 91 h 21600"/>
                <a:gd name="T12" fmla="*/ 25 w 21600"/>
                <a:gd name="T13" fmla="*/ 45 h 216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00" h="21600">
                  <a:moveTo>
                    <a:pt x="7200" y="10643"/>
                  </a:moveTo>
                  <a:cubicBezTo>
                    <a:pt x="5746" y="9135"/>
                    <a:pt x="3236" y="7638"/>
                    <a:pt x="6000" y="3409"/>
                  </a:cubicBezTo>
                  <a:cubicBezTo>
                    <a:pt x="9699" y="0"/>
                    <a:pt x="13288" y="1922"/>
                    <a:pt x="14488" y="3156"/>
                  </a:cubicBezTo>
                  <a:cubicBezTo>
                    <a:pt x="18143" y="7456"/>
                    <a:pt x="14818" y="9459"/>
                    <a:pt x="13420" y="10542"/>
                  </a:cubicBezTo>
                  <a:cubicBezTo>
                    <a:pt x="17471" y="11543"/>
                    <a:pt x="20543" y="15954"/>
                    <a:pt x="21600" y="21600"/>
                  </a:cubicBezTo>
                  <a:cubicBezTo>
                    <a:pt x="14400" y="21600"/>
                    <a:pt x="7200" y="21600"/>
                    <a:pt x="0" y="21600"/>
                  </a:cubicBezTo>
                  <a:cubicBezTo>
                    <a:pt x="198" y="18150"/>
                    <a:pt x="2455" y="12960"/>
                    <a:pt x="7200" y="10643"/>
                  </a:cubicBezTo>
                  <a:close/>
                </a:path>
              </a:pathLst>
            </a:custGeom>
            <a:solidFill>
              <a:schemeClr val="accent1"/>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1777" name="Text Box 20"/>
            <p:cNvSpPr txBox="1">
              <a:spLocks noChangeArrowheads="1"/>
            </p:cNvSpPr>
            <p:nvPr/>
          </p:nvSpPr>
          <p:spPr bwMode="auto">
            <a:xfrm>
              <a:off x="0" y="878"/>
              <a:ext cx="1378" cy="6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2574" tIns="36287" rIns="72574" bIns="36287">
              <a:spAutoFit/>
            </a:bodyP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a:solidFill>
                    <a:schemeClr val="bg1"/>
                  </a:solidFill>
                </a:rPr>
                <a:t>67.5%</a:t>
              </a:r>
            </a:p>
          </p:txBody>
        </p:sp>
      </p:grpSp>
      <p:sp>
        <p:nvSpPr>
          <p:cNvPr id="31765" name="Text Box 21"/>
          <p:cNvSpPr txBox="1">
            <a:spLocks noChangeArrowheads="1"/>
          </p:cNvSpPr>
          <p:nvPr/>
        </p:nvSpPr>
        <p:spPr bwMode="auto">
          <a:xfrm>
            <a:off x="3203576" y="2720976"/>
            <a:ext cx="2855913" cy="5349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spAutoFit/>
          </a:bodyP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a:solidFill>
                  <a:schemeClr val="bg1"/>
                </a:solidFill>
                <a:ea typeface="微软雅黑" panose="020B0503020204020204" pitchFamily="34" charset="-122"/>
              </a:rPr>
              <a:t>认为长时间疲劳，使一些人形成了排斥情感交流的惯性</a:t>
            </a:r>
            <a:endParaRPr lang="zh-CN" altLang="en-US" sz="1400">
              <a:solidFill>
                <a:schemeClr val="bg1"/>
              </a:solidFill>
            </a:endParaRPr>
          </a:p>
        </p:txBody>
      </p:sp>
      <p:sp>
        <p:nvSpPr>
          <p:cNvPr id="31766" name="Text Box 22"/>
          <p:cNvSpPr txBox="1">
            <a:spLocks noChangeArrowheads="1"/>
          </p:cNvSpPr>
          <p:nvPr/>
        </p:nvSpPr>
        <p:spPr bwMode="auto">
          <a:xfrm>
            <a:off x="3203576" y="1965326"/>
            <a:ext cx="2855913" cy="5349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spAutoFit/>
          </a:bodyP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a:solidFill>
                  <a:schemeClr val="bg1"/>
                </a:solidFill>
                <a:ea typeface="微软雅黑" panose="020B0503020204020204" pitchFamily="34" charset="-122"/>
              </a:rPr>
              <a:t>认为原因是工作压力让人身心疲惫，难以兴奋</a:t>
            </a:r>
            <a:endParaRPr lang="zh-CN" altLang="en-US" sz="1400">
              <a:solidFill>
                <a:schemeClr val="bg1"/>
              </a:solidFill>
            </a:endParaRPr>
          </a:p>
        </p:txBody>
      </p:sp>
      <p:sp>
        <p:nvSpPr>
          <p:cNvPr id="31767" name="Text Box 23"/>
          <p:cNvSpPr txBox="1">
            <a:spLocks noChangeArrowheads="1"/>
          </p:cNvSpPr>
          <p:nvPr/>
        </p:nvSpPr>
        <p:spPr bwMode="auto">
          <a:xfrm>
            <a:off x="3194050" y="3460750"/>
            <a:ext cx="2120900" cy="4733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spAutoFit/>
          </a:bodyP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300">
                <a:solidFill>
                  <a:schemeClr val="bg1"/>
                </a:solidFill>
                <a:ea typeface="微软雅黑" panose="020B0503020204020204" pitchFamily="34" charset="-122"/>
              </a:rPr>
              <a:t>认为人们总是习惯地对陌生人客气，忽略亲友感受</a:t>
            </a:r>
          </a:p>
        </p:txBody>
      </p:sp>
      <p:sp>
        <p:nvSpPr>
          <p:cNvPr id="31768" name="Text Box 24"/>
          <p:cNvSpPr txBox="1">
            <a:spLocks noChangeArrowheads="1"/>
          </p:cNvSpPr>
          <p:nvPr/>
        </p:nvSpPr>
        <p:spPr bwMode="auto">
          <a:xfrm>
            <a:off x="3136901" y="4254500"/>
            <a:ext cx="2122488" cy="4426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spAutoFit/>
          </a:bodyP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200">
                <a:solidFill>
                  <a:schemeClr val="bg1"/>
                </a:solidFill>
                <a:ea typeface="微软雅黑" panose="020B0503020204020204" pitchFamily="34" charset="-122"/>
              </a:rPr>
              <a:t>认为工作和交通环境太嘈杂，导致人们迫切寻求安静空间</a:t>
            </a:r>
            <a:endParaRPr lang="zh-CN" altLang="en-US" sz="1400"/>
          </a:p>
        </p:txBody>
      </p:sp>
      <p:grpSp>
        <p:nvGrpSpPr>
          <p:cNvPr id="31769" name="Group 25"/>
          <p:cNvGrpSpPr/>
          <p:nvPr/>
        </p:nvGrpSpPr>
        <p:grpSpPr bwMode="auto">
          <a:xfrm>
            <a:off x="2286001" y="2549525"/>
            <a:ext cx="693427" cy="747637"/>
            <a:chOff x="0" y="0"/>
            <a:chExt cx="1378" cy="1483"/>
          </a:xfrm>
        </p:grpSpPr>
        <p:sp>
          <p:nvSpPr>
            <p:cNvPr id="31774" name="任意多边形 830"/>
            <p:cNvSpPr/>
            <p:nvPr/>
          </p:nvSpPr>
          <p:spPr bwMode="auto">
            <a:xfrm>
              <a:off x="0" y="0"/>
              <a:ext cx="1285" cy="1397"/>
            </a:xfrm>
            <a:custGeom>
              <a:avLst/>
              <a:gdLst>
                <a:gd name="T0" fmla="*/ 25 w 21600"/>
                <a:gd name="T1" fmla="*/ 44 h 21600"/>
                <a:gd name="T2" fmla="*/ 21 w 21600"/>
                <a:gd name="T3" fmla="*/ 14 h 21600"/>
                <a:gd name="T4" fmla="*/ 51 w 21600"/>
                <a:gd name="T5" fmla="*/ 13 h 21600"/>
                <a:gd name="T6" fmla="*/ 47 w 21600"/>
                <a:gd name="T7" fmla="*/ 44 h 21600"/>
                <a:gd name="T8" fmla="*/ 76 w 21600"/>
                <a:gd name="T9" fmla="*/ 90 h 21600"/>
                <a:gd name="T10" fmla="*/ 0 w 21600"/>
                <a:gd name="T11" fmla="*/ 90 h 21600"/>
                <a:gd name="T12" fmla="*/ 25 w 21600"/>
                <a:gd name="T13" fmla="*/ 44 h 216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00" h="21600">
                  <a:moveTo>
                    <a:pt x="7200" y="10643"/>
                  </a:moveTo>
                  <a:cubicBezTo>
                    <a:pt x="5746" y="9135"/>
                    <a:pt x="3236" y="7638"/>
                    <a:pt x="6000" y="3409"/>
                  </a:cubicBezTo>
                  <a:cubicBezTo>
                    <a:pt x="9699" y="0"/>
                    <a:pt x="13288" y="1922"/>
                    <a:pt x="14488" y="3156"/>
                  </a:cubicBezTo>
                  <a:cubicBezTo>
                    <a:pt x="18143" y="7456"/>
                    <a:pt x="14818" y="9459"/>
                    <a:pt x="13420" y="10542"/>
                  </a:cubicBezTo>
                  <a:cubicBezTo>
                    <a:pt x="17471" y="11543"/>
                    <a:pt x="20543" y="15954"/>
                    <a:pt x="21600" y="21600"/>
                  </a:cubicBezTo>
                  <a:cubicBezTo>
                    <a:pt x="14400" y="21600"/>
                    <a:pt x="7200" y="21600"/>
                    <a:pt x="0" y="21600"/>
                  </a:cubicBezTo>
                  <a:cubicBezTo>
                    <a:pt x="198" y="18150"/>
                    <a:pt x="2455" y="12960"/>
                    <a:pt x="7200" y="10643"/>
                  </a:cubicBezTo>
                  <a:close/>
                </a:path>
              </a:pathLst>
            </a:custGeom>
            <a:solidFill>
              <a:schemeClr val="accent2"/>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 name="Text Box 27"/>
            <p:cNvSpPr txBox="1">
              <a:spLocks noChangeArrowheads="1"/>
            </p:cNvSpPr>
            <p:nvPr/>
          </p:nvSpPr>
          <p:spPr bwMode="auto">
            <a:xfrm>
              <a:off x="0" y="880"/>
              <a:ext cx="1378" cy="60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2574" tIns="36287" rIns="72574" bIns="36287">
              <a:spAutoFit/>
            </a:bodyP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a:solidFill>
                    <a:schemeClr val="bg1"/>
                  </a:solidFill>
                </a:rPr>
                <a:t>52.7%</a:t>
              </a:r>
            </a:p>
          </p:txBody>
        </p:sp>
      </p:grpSp>
      <p:grpSp>
        <p:nvGrpSpPr>
          <p:cNvPr id="31772" name="Group 28"/>
          <p:cNvGrpSpPr/>
          <p:nvPr/>
        </p:nvGrpSpPr>
        <p:grpSpPr bwMode="auto">
          <a:xfrm>
            <a:off x="2286001" y="3302001"/>
            <a:ext cx="693427" cy="751314"/>
            <a:chOff x="0" y="0"/>
            <a:chExt cx="1378" cy="1492"/>
          </a:xfrm>
        </p:grpSpPr>
        <p:sp>
          <p:nvSpPr>
            <p:cNvPr id="3" name="任意多边形 830"/>
            <p:cNvSpPr/>
            <p:nvPr/>
          </p:nvSpPr>
          <p:spPr bwMode="auto">
            <a:xfrm>
              <a:off x="0" y="0"/>
              <a:ext cx="1285" cy="1398"/>
            </a:xfrm>
            <a:custGeom>
              <a:avLst/>
              <a:gdLst>
                <a:gd name="T0" fmla="*/ 25 w 21600"/>
                <a:gd name="T1" fmla="*/ 45 h 21600"/>
                <a:gd name="T2" fmla="*/ 21 w 21600"/>
                <a:gd name="T3" fmla="*/ 14 h 21600"/>
                <a:gd name="T4" fmla="*/ 51 w 21600"/>
                <a:gd name="T5" fmla="*/ 13 h 21600"/>
                <a:gd name="T6" fmla="*/ 47 w 21600"/>
                <a:gd name="T7" fmla="*/ 44 h 21600"/>
                <a:gd name="T8" fmla="*/ 76 w 21600"/>
                <a:gd name="T9" fmla="*/ 90 h 21600"/>
                <a:gd name="T10" fmla="*/ 0 w 21600"/>
                <a:gd name="T11" fmla="*/ 90 h 21600"/>
                <a:gd name="T12" fmla="*/ 25 w 21600"/>
                <a:gd name="T13" fmla="*/ 45 h 216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00" h="21600">
                  <a:moveTo>
                    <a:pt x="7200" y="10643"/>
                  </a:moveTo>
                  <a:cubicBezTo>
                    <a:pt x="5746" y="9135"/>
                    <a:pt x="3236" y="7638"/>
                    <a:pt x="6000" y="3409"/>
                  </a:cubicBezTo>
                  <a:cubicBezTo>
                    <a:pt x="9699" y="0"/>
                    <a:pt x="13288" y="1922"/>
                    <a:pt x="14488" y="3156"/>
                  </a:cubicBezTo>
                  <a:cubicBezTo>
                    <a:pt x="18143" y="7456"/>
                    <a:pt x="14818" y="9459"/>
                    <a:pt x="13420" y="10542"/>
                  </a:cubicBezTo>
                  <a:cubicBezTo>
                    <a:pt x="17471" y="11543"/>
                    <a:pt x="20543" y="15954"/>
                    <a:pt x="21600" y="21600"/>
                  </a:cubicBezTo>
                  <a:cubicBezTo>
                    <a:pt x="14400" y="21600"/>
                    <a:pt x="7200" y="21600"/>
                    <a:pt x="0" y="21600"/>
                  </a:cubicBezTo>
                  <a:cubicBezTo>
                    <a:pt x="198" y="18150"/>
                    <a:pt x="2455" y="12960"/>
                    <a:pt x="7200" y="10643"/>
                  </a:cubicBezTo>
                  <a:close/>
                </a:path>
              </a:pathLst>
            </a:custGeom>
            <a:solidFill>
              <a:schemeClr val="hlink"/>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1773" name="Text Box 30"/>
            <p:cNvSpPr txBox="1">
              <a:spLocks noChangeArrowheads="1"/>
            </p:cNvSpPr>
            <p:nvPr/>
          </p:nvSpPr>
          <p:spPr bwMode="auto">
            <a:xfrm>
              <a:off x="0" y="888"/>
              <a:ext cx="1378" cy="6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2574" tIns="36287" rIns="72574" bIns="36287">
              <a:spAutoFit/>
            </a:bodyP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a:solidFill>
                    <a:schemeClr val="bg1"/>
                  </a:solidFill>
                </a:rPr>
                <a:t>40.3%</a:t>
              </a:r>
            </a:p>
          </p:txBody>
        </p:sp>
      </p:grpSp>
      <p:grpSp>
        <p:nvGrpSpPr>
          <p:cNvPr id="31775" name="Group 31"/>
          <p:cNvGrpSpPr/>
          <p:nvPr/>
        </p:nvGrpSpPr>
        <p:grpSpPr bwMode="auto">
          <a:xfrm>
            <a:off x="2286001" y="4057651"/>
            <a:ext cx="693427" cy="704849"/>
            <a:chOff x="0" y="0"/>
            <a:chExt cx="1378" cy="1398"/>
          </a:xfrm>
        </p:grpSpPr>
        <p:sp>
          <p:nvSpPr>
            <p:cNvPr id="31770" name="任意多边形 830"/>
            <p:cNvSpPr/>
            <p:nvPr/>
          </p:nvSpPr>
          <p:spPr bwMode="auto">
            <a:xfrm>
              <a:off x="0" y="0"/>
              <a:ext cx="1285" cy="1398"/>
            </a:xfrm>
            <a:custGeom>
              <a:avLst/>
              <a:gdLst>
                <a:gd name="T0" fmla="*/ 25 w 21600"/>
                <a:gd name="T1" fmla="*/ 45 h 21600"/>
                <a:gd name="T2" fmla="*/ 21 w 21600"/>
                <a:gd name="T3" fmla="*/ 14 h 21600"/>
                <a:gd name="T4" fmla="*/ 51 w 21600"/>
                <a:gd name="T5" fmla="*/ 13 h 21600"/>
                <a:gd name="T6" fmla="*/ 47 w 21600"/>
                <a:gd name="T7" fmla="*/ 44 h 21600"/>
                <a:gd name="T8" fmla="*/ 76 w 21600"/>
                <a:gd name="T9" fmla="*/ 90 h 21600"/>
                <a:gd name="T10" fmla="*/ 0 w 21600"/>
                <a:gd name="T11" fmla="*/ 90 h 21600"/>
                <a:gd name="T12" fmla="*/ 25 w 21600"/>
                <a:gd name="T13" fmla="*/ 45 h 216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00" h="21600">
                  <a:moveTo>
                    <a:pt x="7200" y="10643"/>
                  </a:moveTo>
                  <a:cubicBezTo>
                    <a:pt x="5746" y="9135"/>
                    <a:pt x="3236" y="7638"/>
                    <a:pt x="6000" y="3409"/>
                  </a:cubicBezTo>
                  <a:cubicBezTo>
                    <a:pt x="9699" y="0"/>
                    <a:pt x="13288" y="1922"/>
                    <a:pt x="14488" y="3156"/>
                  </a:cubicBezTo>
                  <a:cubicBezTo>
                    <a:pt x="18143" y="7456"/>
                    <a:pt x="14818" y="9459"/>
                    <a:pt x="13420" y="10542"/>
                  </a:cubicBezTo>
                  <a:cubicBezTo>
                    <a:pt x="17471" y="11543"/>
                    <a:pt x="20543" y="15954"/>
                    <a:pt x="21600" y="21600"/>
                  </a:cubicBezTo>
                  <a:cubicBezTo>
                    <a:pt x="14400" y="21600"/>
                    <a:pt x="7200" y="21600"/>
                    <a:pt x="0" y="21600"/>
                  </a:cubicBezTo>
                  <a:cubicBezTo>
                    <a:pt x="198" y="18150"/>
                    <a:pt x="2455" y="12960"/>
                    <a:pt x="7200" y="10643"/>
                  </a:cubicBezTo>
                  <a:close/>
                </a:path>
              </a:pathLst>
            </a:custGeom>
            <a:solidFill>
              <a:schemeClr val="folHlink"/>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1771" name="Text Box 33"/>
            <p:cNvSpPr txBox="1">
              <a:spLocks noChangeArrowheads="1"/>
            </p:cNvSpPr>
            <p:nvPr/>
          </p:nvSpPr>
          <p:spPr bwMode="auto">
            <a:xfrm>
              <a:off x="0" y="795"/>
              <a:ext cx="1378" cy="60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2574" tIns="36287" rIns="72574" bIns="36287">
              <a:spAutoFit/>
            </a:bodyP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a:solidFill>
                    <a:schemeClr val="bg1"/>
                  </a:solidFill>
                </a:rPr>
                <a:t>37.7%</a:t>
              </a:r>
            </a:p>
          </p:txBody>
        </p:sp>
      </p:gr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31746"/>
                                        </p:tgtEl>
                                        <p:attrNameLst>
                                          <p:attrName>style.visibility</p:attrName>
                                        </p:attrNameLst>
                                      </p:cBhvr>
                                      <p:to>
                                        <p:strVal val="visible"/>
                                      </p:to>
                                    </p:set>
                                    <p:anim calcmode="lin" valueType="num">
                                      <p:cBhvr>
                                        <p:cTn id="7" dur="500" fill="hold"/>
                                        <p:tgtEl>
                                          <p:spTgt spid="31746"/>
                                        </p:tgtEl>
                                        <p:attrNameLst>
                                          <p:attrName>ppt_w</p:attrName>
                                        </p:attrNameLst>
                                      </p:cBhvr>
                                      <p:tavLst>
                                        <p:tav tm="0">
                                          <p:val>
                                            <p:fltVal val="0"/>
                                          </p:val>
                                        </p:tav>
                                        <p:tav tm="100000">
                                          <p:val>
                                            <p:strVal val="#ppt_w"/>
                                          </p:val>
                                        </p:tav>
                                      </p:tavLst>
                                    </p:anim>
                                    <p:anim calcmode="lin" valueType="num">
                                      <p:cBhvr>
                                        <p:cTn id="8" dur="500" fill="hold"/>
                                        <p:tgtEl>
                                          <p:spTgt spid="3174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8" presetClass="entr" presetSubtype="3" fill="hold" grpId="0" nodeType="afterEffect">
                                  <p:stCondLst>
                                    <p:cond delay="0"/>
                                  </p:stCondLst>
                                  <p:childTnLst>
                                    <p:set>
                                      <p:cBhvr>
                                        <p:cTn id="11" dur="1" fill="hold">
                                          <p:stCondLst>
                                            <p:cond delay="0"/>
                                          </p:stCondLst>
                                        </p:cTn>
                                        <p:tgtEl>
                                          <p:spTgt spid="31747"/>
                                        </p:tgtEl>
                                        <p:attrNameLst>
                                          <p:attrName>style.visibility</p:attrName>
                                        </p:attrNameLst>
                                      </p:cBhvr>
                                      <p:to>
                                        <p:strVal val="visible"/>
                                      </p:to>
                                    </p:set>
                                    <p:animEffect transition="in" filter="strips(upRight)">
                                      <p:cBhvr>
                                        <p:cTn id="12" dur="500"/>
                                        <p:tgtEl>
                                          <p:spTgt spid="31747"/>
                                        </p:tgtEl>
                                      </p:cBhvr>
                                    </p:animEffect>
                                  </p:childTnLst>
                                </p:cTn>
                              </p:par>
                            </p:childTnLst>
                          </p:cTn>
                        </p:par>
                        <p:par>
                          <p:cTn id="13" fill="hold">
                            <p:stCondLst>
                              <p:cond delay="1000"/>
                            </p:stCondLst>
                            <p:childTnLst>
                              <p:par>
                                <p:cTn id="14" presetID="17" presetClass="entr" presetSubtype="8" fill="hold" grpId="0" nodeType="afterEffect">
                                  <p:stCondLst>
                                    <p:cond delay="0"/>
                                  </p:stCondLst>
                                  <p:childTnLst>
                                    <p:set>
                                      <p:cBhvr>
                                        <p:cTn id="15" dur="1" fill="hold">
                                          <p:stCondLst>
                                            <p:cond delay="0"/>
                                          </p:stCondLst>
                                        </p:cTn>
                                        <p:tgtEl>
                                          <p:spTgt spid="31748"/>
                                        </p:tgtEl>
                                        <p:attrNameLst>
                                          <p:attrName>style.visibility</p:attrName>
                                        </p:attrNameLst>
                                      </p:cBhvr>
                                      <p:to>
                                        <p:strVal val="visible"/>
                                      </p:to>
                                    </p:set>
                                    <p:anim calcmode="lin" valueType="num">
                                      <p:cBhvr>
                                        <p:cTn id="16" dur="500" fill="hold"/>
                                        <p:tgtEl>
                                          <p:spTgt spid="31748"/>
                                        </p:tgtEl>
                                        <p:attrNameLst>
                                          <p:attrName>ppt_x</p:attrName>
                                        </p:attrNameLst>
                                      </p:cBhvr>
                                      <p:tavLst>
                                        <p:tav tm="0">
                                          <p:val>
                                            <p:strVal val="#ppt_x-#ppt_w/2"/>
                                          </p:val>
                                        </p:tav>
                                        <p:tav tm="100000">
                                          <p:val>
                                            <p:strVal val="#ppt_x"/>
                                          </p:val>
                                        </p:tav>
                                      </p:tavLst>
                                    </p:anim>
                                    <p:anim calcmode="lin" valueType="num">
                                      <p:cBhvr>
                                        <p:cTn id="17" dur="500" fill="hold"/>
                                        <p:tgtEl>
                                          <p:spTgt spid="31748"/>
                                        </p:tgtEl>
                                        <p:attrNameLst>
                                          <p:attrName>ppt_y</p:attrName>
                                        </p:attrNameLst>
                                      </p:cBhvr>
                                      <p:tavLst>
                                        <p:tav tm="0">
                                          <p:val>
                                            <p:strVal val="#ppt_y"/>
                                          </p:val>
                                        </p:tav>
                                        <p:tav tm="100000">
                                          <p:val>
                                            <p:strVal val="#ppt_y"/>
                                          </p:val>
                                        </p:tav>
                                      </p:tavLst>
                                    </p:anim>
                                    <p:anim calcmode="lin" valueType="num">
                                      <p:cBhvr>
                                        <p:cTn id="18" dur="500" fill="hold"/>
                                        <p:tgtEl>
                                          <p:spTgt spid="31748"/>
                                        </p:tgtEl>
                                        <p:attrNameLst>
                                          <p:attrName>ppt_w</p:attrName>
                                        </p:attrNameLst>
                                      </p:cBhvr>
                                      <p:tavLst>
                                        <p:tav tm="0">
                                          <p:val>
                                            <p:fltVal val="0"/>
                                          </p:val>
                                        </p:tav>
                                        <p:tav tm="100000">
                                          <p:val>
                                            <p:strVal val="#ppt_w"/>
                                          </p:val>
                                        </p:tav>
                                      </p:tavLst>
                                    </p:anim>
                                    <p:anim calcmode="lin" valueType="num">
                                      <p:cBhvr>
                                        <p:cTn id="19" dur="500" fill="hold"/>
                                        <p:tgtEl>
                                          <p:spTgt spid="31748"/>
                                        </p:tgtEl>
                                        <p:attrNameLst>
                                          <p:attrName>ppt_h</p:attrName>
                                        </p:attrNameLst>
                                      </p:cBhvr>
                                      <p:tavLst>
                                        <p:tav tm="0">
                                          <p:val>
                                            <p:strVal val="#ppt_h"/>
                                          </p:val>
                                        </p:tav>
                                        <p:tav tm="100000">
                                          <p:val>
                                            <p:strVal val="#ppt_h"/>
                                          </p:val>
                                        </p:tav>
                                      </p:tavLst>
                                    </p:anim>
                                  </p:childTnLst>
                                </p:cTn>
                              </p:par>
                            </p:childTnLst>
                          </p:cTn>
                        </p:par>
                        <p:par>
                          <p:cTn id="20" fill="hold">
                            <p:stCondLst>
                              <p:cond delay="1500"/>
                            </p:stCondLst>
                            <p:childTnLst>
                              <p:par>
                                <p:cTn id="21" presetID="23" presetClass="entr" presetSubtype="16" fill="hold" nodeType="afterEffect">
                                  <p:stCondLst>
                                    <p:cond delay="0"/>
                                  </p:stCondLst>
                                  <p:childTnLst>
                                    <p:set>
                                      <p:cBhvr>
                                        <p:cTn id="22" dur="1" fill="hold">
                                          <p:stCondLst>
                                            <p:cond delay="0"/>
                                          </p:stCondLst>
                                        </p:cTn>
                                        <p:tgtEl>
                                          <p:spTgt spid="31749"/>
                                        </p:tgtEl>
                                        <p:attrNameLst>
                                          <p:attrName>style.visibility</p:attrName>
                                        </p:attrNameLst>
                                      </p:cBhvr>
                                      <p:to>
                                        <p:strVal val="visible"/>
                                      </p:to>
                                    </p:set>
                                    <p:anim calcmode="lin" valueType="num">
                                      <p:cBhvr>
                                        <p:cTn id="23" dur="500" fill="hold"/>
                                        <p:tgtEl>
                                          <p:spTgt spid="31749"/>
                                        </p:tgtEl>
                                        <p:attrNameLst>
                                          <p:attrName>ppt_w</p:attrName>
                                        </p:attrNameLst>
                                      </p:cBhvr>
                                      <p:tavLst>
                                        <p:tav tm="0">
                                          <p:val>
                                            <p:fltVal val="0"/>
                                          </p:val>
                                        </p:tav>
                                        <p:tav tm="100000">
                                          <p:val>
                                            <p:strVal val="#ppt_w"/>
                                          </p:val>
                                        </p:tav>
                                      </p:tavLst>
                                    </p:anim>
                                    <p:anim calcmode="lin" valueType="num">
                                      <p:cBhvr>
                                        <p:cTn id="24" dur="500" fill="hold"/>
                                        <p:tgtEl>
                                          <p:spTgt spid="31749"/>
                                        </p:tgtEl>
                                        <p:attrNameLst>
                                          <p:attrName>ppt_h</p:attrName>
                                        </p:attrNameLst>
                                      </p:cBhvr>
                                      <p:tavLst>
                                        <p:tav tm="0">
                                          <p:val>
                                            <p:fltVal val="0"/>
                                          </p:val>
                                        </p:tav>
                                        <p:tav tm="100000">
                                          <p:val>
                                            <p:strVal val="#ppt_h"/>
                                          </p:val>
                                        </p:tav>
                                      </p:tavLst>
                                    </p:anim>
                                  </p:childTnLst>
                                </p:cTn>
                              </p:par>
                            </p:childTnLst>
                          </p:cTn>
                        </p:par>
                        <p:par>
                          <p:cTn id="25" fill="hold">
                            <p:stCondLst>
                              <p:cond delay="2000"/>
                            </p:stCondLst>
                            <p:childTnLst>
                              <p:par>
                                <p:cTn id="26" presetID="41" presetClass="entr" presetSubtype="0" fill="hold" grpId="0" nodeType="afterEffect">
                                  <p:stCondLst>
                                    <p:cond delay="0"/>
                                  </p:stCondLst>
                                  <p:iterate type="lt">
                                    <p:tmPct val="10000"/>
                                  </p:iterate>
                                  <p:childTnLst>
                                    <p:set>
                                      <p:cBhvr>
                                        <p:cTn id="27" dur="1" fill="hold">
                                          <p:stCondLst>
                                            <p:cond delay="0"/>
                                          </p:stCondLst>
                                        </p:cTn>
                                        <p:tgtEl>
                                          <p:spTgt spid="31750"/>
                                        </p:tgtEl>
                                        <p:attrNameLst>
                                          <p:attrName>style.visibility</p:attrName>
                                        </p:attrNameLst>
                                      </p:cBhvr>
                                      <p:to>
                                        <p:strVal val="visible"/>
                                      </p:to>
                                    </p:set>
                                    <p:anim calcmode="lin" valueType="num">
                                      <p:cBhvr>
                                        <p:cTn id="28" dur="500" fill="hold"/>
                                        <p:tgtEl>
                                          <p:spTgt spid="31750"/>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31750"/>
                                        </p:tgtEl>
                                        <p:attrNameLst>
                                          <p:attrName>ppt_y</p:attrName>
                                        </p:attrNameLst>
                                      </p:cBhvr>
                                      <p:tavLst>
                                        <p:tav tm="0">
                                          <p:val>
                                            <p:strVal val="#ppt_y"/>
                                          </p:val>
                                        </p:tav>
                                        <p:tav tm="100000">
                                          <p:val>
                                            <p:strVal val="#ppt_y"/>
                                          </p:val>
                                        </p:tav>
                                      </p:tavLst>
                                    </p:anim>
                                    <p:anim calcmode="lin" valueType="num">
                                      <p:cBhvr>
                                        <p:cTn id="30" dur="500" fill="hold"/>
                                        <p:tgtEl>
                                          <p:spTgt spid="31750"/>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31750"/>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p:tgtEl>
                                          <p:spTgt spid="31750"/>
                                        </p:tgtEl>
                                      </p:cBhvr>
                                    </p:animEffect>
                                  </p:childTnLst>
                                </p:cTn>
                              </p:par>
                            </p:childTnLst>
                          </p:cTn>
                        </p:par>
                        <p:par>
                          <p:cTn id="33" fill="hold">
                            <p:stCondLst>
                              <p:cond delay="2799"/>
                            </p:stCondLst>
                            <p:childTnLst>
                              <p:par>
                                <p:cTn id="34" presetID="20" presetClass="entr" presetSubtype="0" fill="hold" grpId="0" nodeType="afterEffect">
                                  <p:stCondLst>
                                    <p:cond delay="0"/>
                                  </p:stCondLst>
                                  <p:childTnLst>
                                    <p:set>
                                      <p:cBhvr>
                                        <p:cTn id="35" dur="1" fill="hold">
                                          <p:stCondLst>
                                            <p:cond delay="0"/>
                                          </p:stCondLst>
                                        </p:cTn>
                                        <p:tgtEl>
                                          <p:spTgt spid="31751"/>
                                        </p:tgtEl>
                                        <p:attrNameLst>
                                          <p:attrName>style.visibility</p:attrName>
                                        </p:attrNameLst>
                                      </p:cBhvr>
                                      <p:to>
                                        <p:strVal val="visible"/>
                                      </p:to>
                                    </p:set>
                                    <p:animEffect transition="in" filter="wedge">
                                      <p:cBhvr>
                                        <p:cTn id="36" dur="2000"/>
                                        <p:tgtEl>
                                          <p:spTgt spid="31751"/>
                                        </p:tgtEl>
                                      </p:cBhvr>
                                    </p:animEffect>
                                  </p:childTnLst>
                                </p:cTn>
                              </p:par>
                            </p:childTnLst>
                          </p:cTn>
                        </p:par>
                        <p:par>
                          <p:cTn id="37" fill="hold">
                            <p:stCondLst>
                              <p:cond delay="4799"/>
                            </p:stCondLst>
                            <p:childTnLst>
                              <p:par>
                                <p:cTn id="38" presetID="2" presetClass="entr" presetSubtype="8" fill="hold" grpId="0" nodeType="afterEffect">
                                  <p:stCondLst>
                                    <p:cond delay="0"/>
                                  </p:stCondLst>
                                  <p:childTnLst>
                                    <p:set>
                                      <p:cBhvr>
                                        <p:cTn id="39" dur="1" fill="hold">
                                          <p:stCondLst>
                                            <p:cond delay="0"/>
                                          </p:stCondLst>
                                        </p:cTn>
                                        <p:tgtEl>
                                          <p:spTgt spid="31759"/>
                                        </p:tgtEl>
                                        <p:attrNameLst>
                                          <p:attrName>style.visibility</p:attrName>
                                        </p:attrNameLst>
                                      </p:cBhvr>
                                      <p:to>
                                        <p:strVal val="visible"/>
                                      </p:to>
                                    </p:set>
                                    <p:anim calcmode="lin" valueType="num">
                                      <p:cBhvr additive="base">
                                        <p:cTn id="40" dur="500" fill="hold"/>
                                        <p:tgtEl>
                                          <p:spTgt spid="31759"/>
                                        </p:tgtEl>
                                        <p:attrNameLst>
                                          <p:attrName>ppt_x</p:attrName>
                                        </p:attrNameLst>
                                      </p:cBhvr>
                                      <p:tavLst>
                                        <p:tav tm="0">
                                          <p:val>
                                            <p:strVal val="0-#ppt_w/2"/>
                                          </p:val>
                                        </p:tav>
                                        <p:tav tm="100000">
                                          <p:val>
                                            <p:strVal val="#ppt_x"/>
                                          </p:val>
                                        </p:tav>
                                      </p:tavLst>
                                    </p:anim>
                                    <p:anim calcmode="lin" valueType="num">
                                      <p:cBhvr additive="base">
                                        <p:cTn id="41" dur="500" fill="hold"/>
                                        <p:tgtEl>
                                          <p:spTgt spid="31759"/>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0"/>
                                  </p:stCondLst>
                                  <p:childTnLst>
                                    <p:set>
                                      <p:cBhvr>
                                        <p:cTn id="43" dur="1" fill="hold">
                                          <p:stCondLst>
                                            <p:cond delay="0"/>
                                          </p:stCondLst>
                                        </p:cTn>
                                        <p:tgtEl>
                                          <p:spTgt spid="31760"/>
                                        </p:tgtEl>
                                        <p:attrNameLst>
                                          <p:attrName>style.visibility</p:attrName>
                                        </p:attrNameLst>
                                      </p:cBhvr>
                                      <p:to>
                                        <p:strVal val="visible"/>
                                      </p:to>
                                    </p:set>
                                    <p:anim calcmode="lin" valueType="num">
                                      <p:cBhvr additive="base">
                                        <p:cTn id="44" dur="500" fill="hold"/>
                                        <p:tgtEl>
                                          <p:spTgt spid="31760"/>
                                        </p:tgtEl>
                                        <p:attrNameLst>
                                          <p:attrName>ppt_x</p:attrName>
                                        </p:attrNameLst>
                                      </p:cBhvr>
                                      <p:tavLst>
                                        <p:tav tm="0">
                                          <p:val>
                                            <p:strVal val="0-#ppt_w/2"/>
                                          </p:val>
                                        </p:tav>
                                        <p:tav tm="100000">
                                          <p:val>
                                            <p:strVal val="#ppt_x"/>
                                          </p:val>
                                        </p:tav>
                                      </p:tavLst>
                                    </p:anim>
                                    <p:anim calcmode="lin" valueType="num">
                                      <p:cBhvr additive="base">
                                        <p:cTn id="45" dur="500" fill="hold"/>
                                        <p:tgtEl>
                                          <p:spTgt spid="31760"/>
                                        </p:tgtEl>
                                        <p:attrNameLst>
                                          <p:attrName>ppt_y</p:attrName>
                                        </p:attrNameLst>
                                      </p:cBhvr>
                                      <p:tavLst>
                                        <p:tav tm="0">
                                          <p:val>
                                            <p:strVal val="#ppt_y"/>
                                          </p:val>
                                        </p:tav>
                                        <p:tav tm="100000">
                                          <p:val>
                                            <p:strVal val="#ppt_y"/>
                                          </p:val>
                                        </p:tav>
                                      </p:tavLst>
                                    </p:anim>
                                  </p:childTnLst>
                                </p:cTn>
                              </p:par>
                              <p:par>
                                <p:cTn id="46" presetID="16" presetClass="entr" presetSubtype="26" fill="hold" grpId="0" nodeType="withEffect">
                                  <p:stCondLst>
                                    <p:cond delay="0"/>
                                  </p:stCondLst>
                                  <p:childTnLst>
                                    <p:set>
                                      <p:cBhvr>
                                        <p:cTn id="47" dur="1" fill="hold">
                                          <p:stCondLst>
                                            <p:cond delay="0"/>
                                          </p:stCondLst>
                                        </p:cTn>
                                        <p:tgtEl>
                                          <p:spTgt spid="31753"/>
                                        </p:tgtEl>
                                        <p:attrNameLst>
                                          <p:attrName>style.visibility</p:attrName>
                                        </p:attrNameLst>
                                      </p:cBhvr>
                                      <p:to>
                                        <p:strVal val="visible"/>
                                      </p:to>
                                    </p:set>
                                    <p:animEffect transition="in" filter="barn(inHorizontal)">
                                      <p:cBhvr>
                                        <p:cTn id="48" dur="500"/>
                                        <p:tgtEl>
                                          <p:spTgt spid="31753"/>
                                        </p:tgtEl>
                                      </p:cBhvr>
                                    </p:animEffect>
                                  </p:childTnLst>
                                </p:cTn>
                              </p:par>
                            </p:childTnLst>
                          </p:cTn>
                        </p:par>
                        <p:par>
                          <p:cTn id="49" fill="hold">
                            <p:stCondLst>
                              <p:cond delay="5299"/>
                            </p:stCondLst>
                            <p:childTnLst>
                              <p:par>
                                <p:cTn id="50" presetID="41" presetClass="entr" presetSubtype="0" fill="hold" grpId="0" nodeType="afterEffect">
                                  <p:stCondLst>
                                    <p:cond delay="0"/>
                                  </p:stCondLst>
                                  <p:iterate type="lt">
                                    <p:tmPct val="10000"/>
                                  </p:iterate>
                                  <p:childTnLst>
                                    <p:set>
                                      <p:cBhvr>
                                        <p:cTn id="51" dur="1" fill="hold">
                                          <p:stCondLst>
                                            <p:cond delay="0"/>
                                          </p:stCondLst>
                                        </p:cTn>
                                        <p:tgtEl>
                                          <p:spTgt spid="31761"/>
                                        </p:tgtEl>
                                        <p:attrNameLst>
                                          <p:attrName>style.visibility</p:attrName>
                                        </p:attrNameLst>
                                      </p:cBhvr>
                                      <p:to>
                                        <p:strVal val="visible"/>
                                      </p:to>
                                    </p:set>
                                    <p:anim calcmode="lin" valueType="num">
                                      <p:cBhvr>
                                        <p:cTn id="52" dur="500" fill="hold"/>
                                        <p:tgtEl>
                                          <p:spTgt spid="31761"/>
                                        </p:tgtEl>
                                        <p:attrNameLst>
                                          <p:attrName>ppt_x</p:attrName>
                                        </p:attrNameLst>
                                      </p:cBhvr>
                                      <p:tavLst>
                                        <p:tav tm="0">
                                          <p:val>
                                            <p:strVal val="#ppt_x"/>
                                          </p:val>
                                        </p:tav>
                                        <p:tav tm="50000">
                                          <p:val>
                                            <p:strVal val="#ppt_x+.1"/>
                                          </p:val>
                                        </p:tav>
                                        <p:tav tm="100000">
                                          <p:val>
                                            <p:strVal val="#ppt_x"/>
                                          </p:val>
                                        </p:tav>
                                      </p:tavLst>
                                    </p:anim>
                                    <p:anim calcmode="lin" valueType="num">
                                      <p:cBhvr>
                                        <p:cTn id="53" dur="500" fill="hold"/>
                                        <p:tgtEl>
                                          <p:spTgt spid="31761"/>
                                        </p:tgtEl>
                                        <p:attrNameLst>
                                          <p:attrName>ppt_y</p:attrName>
                                        </p:attrNameLst>
                                      </p:cBhvr>
                                      <p:tavLst>
                                        <p:tav tm="0">
                                          <p:val>
                                            <p:strVal val="#ppt_y"/>
                                          </p:val>
                                        </p:tav>
                                        <p:tav tm="100000">
                                          <p:val>
                                            <p:strVal val="#ppt_y"/>
                                          </p:val>
                                        </p:tav>
                                      </p:tavLst>
                                    </p:anim>
                                    <p:anim calcmode="lin" valueType="num">
                                      <p:cBhvr>
                                        <p:cTn id="54" dur="500" fill="hold"/>
                                        <p:tgtEl>
                                          <p:spTgt spid="31761"/>
                                        </p:tgtEl>
                                        <p:attrNameLst>
                                          <p:attrName>ppt_h</p:attrName>
                                        </p:attrNameLst>
                                      </p:cBhvr>
                                      <p:tavLst>
                                        <p:tav tm="0">
                                          <p:val>
                                            <p:strVal val="#ppt_h/10"/>
                                          </p:val>
                                        </p:tav>
                                        <p:tav tm="50000">
                                          <p:val>
                                            <p:strVal val="#ppt_h+.01"/>
                                          </p:val>
                                        </p:tav>
                                        <p:tav tm="100000">
                                          <p:val>
                                            <p:strVal val="#ppt_h"/>
                                          </p:val>
                                        </p:tav>
                                      </p:tavLst>
                                    </p:anim>
                                    <p:anim calcmode="lin" valueType="num">
                                      <p:cBhvr>
                                        <p:cTn id="55" dur="500" fill="hold"/>
                                        <p:tgtEl>
                                          <p:spTgt spid="31761"/>
                                        </p:tgtEl>
                                        <p:attrNameLst>
                                          <p:attrName>ppt_w</p:attrName>
                                        </p:attrNameLst>
                                      </p:cBhvr>
                                      <p:tavLst>
                                        <p:tav tm="0">
                                          <p:val>
                                            <p:strVal val="#ppt_w/10"/>
                                          </p:val>
                                        </p:tav>
                                        <p:tav tm="50000">
                                          <p:val>
                                            <p:strVal val="#ppt_w+.01"/>
                                          </p:val>
                                        </p:tav>
                                        <p:tav tm="100000">
                                          <p:val>
                                            <p:strVal val="#ppt_w"/>
                                          </p:val>
                                        </p:tav>
                                      </p:tavLst>
                                    </p:anim>
                                    <p:animEffect transition="in" filter="fade">
                                      <p:cBhvr>
                                        <p:cTn id="56" dur="500"/>
                                        <p:tgtEl>
                                          <p:spTgt spid="31761"/>
                                        </p:tgtEl>
                                      </p:cBhvr>
                                    </p:animEffect>
                                  </p:childTnLst>
                                </p:cTn>
                              </p:par>
                            </p:childTnLst>
                          </p:cTn>
                        </p:par>
                        <p:par>
                          <p:cTn id="57" fill="hold">
                            <p:stCondLst>
                              <p:cond delay="6349"/>
                            </p:stCondLst>
                            <p:childTnLst>
                              <p:par>
                                <p:cTn id="58" presetID="16" presetClass="entr" presetSubtype="21" fill="hold" grpId="0" nodeType="afterEffect">
                                  <p:stCondLst>
                                    <p:cond delay="0"/>
                                  </p:stCondLst>
                                  <p:childTnLst>
                                    <p:set>
                                      <p:cBhvr>
                                        <p:cTn id="59" dur="1" fill="hold">
                                          <p:stCondLst>
                                            <p:cond delay="0"/>
                                          </p:stCondLst>
                                        </p:cTn>
                                        <p:tgtEl>
                                          <p:spTgt spid="31758"/>
                                        </p:tgtEl>
                                        <p:attrNameLst>
                                          <p:attrName>style.visibility</p:attrName>
                                        </p:attrNameLst>
                                      </p:cBhvr>
                                      <p:to>
                                        <p:strVal val="visible"/>
                                      </p:to>
                                    </p:set>
                                    <p:animEffect transition="in" filter="barn(inVertical)">
                                      <p:cBhvr>
                                        <p:cTn id="60" dur="500"/>
                                        <p:tgtEl>
                                          <p:spTgt spid="31758"/>
                                        </p:tgtEl>
                                      </p:cBhvr>
                                    </p:animEffect>
                                  </p:childTnLst>
                                </p:cTn>
                              </p:par>
                            </p:childTnLst>
                          </p:cTn>
                        </p:par>
                      </p:childTnLst>
                    </p:cTn>
                  </p:par>
                  <p:par>
                    <p:cTn id="61" fill="hold">
                      <p:stCondLst>
                        <p:cond delay="indefinite"/>
                      </p:stCondLst>
                      <p:childTnLst>
                        <p:par>
                          <p:cTn id="62" fill="hold">
                            <p:stCondLst>
                              <p:cond delay="0"/>
                            </p:stCondLst>
                            <p:childTnLst>
                              <p:par>
                                <p:cTn id="63" presetID="2" presetClass="entr" presetSubtype="2" fill="hold" nodeType="clickEffect">
                                  <p:stCondLst>
                                    <p:cond delay="0"/>
                                  </p:stCondLst>
                                  <p:childTnLst>
                                    <p:set>
                                      <p:cBhvr>
                                        <p:cTn id="64" dur="1" fill="hold">
                                          <p:stCondLst>
                                            <p:cond delay="0"/>
                                          </p:stCondLst>
                                        </p:cTn>
                                        <p:tgtEl>
                                          <p:spTgt spid="31762"/>
                                        </p:tgtEl>
                                        <p:attrNameLst>
                                          <p:attrName>style.visibility</p:attrName>
                                        </p:attrNameLst>
                                      </p:cBhvr>
                                      <p:to>
                                        <p:strVal val="visible"/>
                                      </p:to>
                                    </p:set>
                                    <p:anim calcmode="lin" valueType="num">
                                      <p:cBhvr additive="base">
                                        <p:cTn id="65" dur="500" fill="hold"/>
                                        <p:tgtEl>
                                          <p:spTgt spid="31762"/>
                                        </p:tgtEl>
                                        <p:attrNameLst>
                                          <p:attrName>ppt_x</p:attrName>
                                        </p:attrNameLst>
                                      </p:cBhvr>
                                      <p:tavLst>
                                        <p:tav tm="0">
                                          <p:val>
                                            <p:strVal val="1+#ppt_w/2"/>
                                          </p:val>
                                        </p:tav>
                                        <p:tav tm="100000">
                                          <p:val>
                                            <p:strVal val="#ppt_x"/>
                                          </p:val>
                                        </p:tav>
                                      </p:tavLst>
                                    </p:anim>
                                    <p:anim calcmode="lin" valueType="num">
                                      <p:cBhvr additive="base">
                                        <p:cTn id="66" dur="500" fill="hold"/>
                                        <p:tgtEl>
                                          <p:spTgt spid="31762"/>
                                        </p:tgtEl>
                                        <p:attrNameLst>
                                          <p:attrName>ppt_y</p:attrName>
                                        </p:attrNameLst>
                                      </p:cBhvr>
                                      <p:tavLst>
                                        <p:tav tm="0">
                                          <p:val>
                                            <p:strVal val="#ppt_y"/>
                                          </p:val>
                                        </p:tav>
                                        <p:tav tm="100000">
                                          <p:val>
                                            <p:strVal val="#ppt_y"/>
                                          </p:val>
                                        </p:tav>
                                      </p:tavLst>
                                    </p:anim>
                                  </p:childTnLst>
                                </p:cTn>
                              </p:par>
                              <p:par>
                                <p:cTn id="67" presetID="2" presetClass="entr" presetSubtype="2" fill="hold" grpId="0" nodeType="withEffect">
                                  <p:stCondLst>
                                    <p:cond delay="0"/>
                                  </p:stCondLst>
                                  <p:childTnLst>
                                    <p:set>
                                      <p:cBhvr>
                                        <p:cTn id="68" dur="1" fill="hold">
                                          <p:stCondLst>
                                            <p:cond delay="0"/>
                                          </p:stCondLst>
                                        </p:cTn>
                                        <p:tgtEl>
                                          <p:spTgt spid="31754"/>
                                        </p:tgtEl>
                                        <p:attrNameLst>
                                          <p:attrName>style.visibility</p:attrName>
                                        </p:attrNameLst>
                                      </p:cBhvr>
                                      <p:to>
                                        <p:strVal val="visible"/>
                                      </p:to>
                                    </p:set>
                                    <p:anim calcmode="lin" valueType="num">
                                      <p:cBhvr additive="base">
                                        <p:cTn id="69" dur="500" fill="hold"/>
                                        <p:tgtEl>
                                          <p:spTgt spid="31754"/>
                                        </p:tgtEl>
                                        <p:attrNameLst>
                                          <p:attrName>ppt_x</p:attrName>
                                        </p:attrNameLst>
                                      </p:cBhvr>
                                      <p:tavLst>
                                        <p:tav tm="0">
                                          <p:val>
                                            <p:strVal val="1+#ppt_w/2"/>
                                          </p:val>
                                        </p:tav>
                                        <p:tav tm="100000">
                                          <p:val>
                                            <p:strVal val="#ppt_x"/>
                                          </p:val>
                                        </p:tav>
                                      </p:tavLst>
                                    </p:anim>
                                    <p:anim calcmode="lin" valueType="num">
                                      <p:cBhvr additive="base">
                                        <p:cTn id="70" dur="500" fill="hold"/>
                                        <p:tgtEl>
                                          <p:spTgt spid="31754"/>
                                        </p:tgtEl>
                                        <p:attrNameLst>
                                          <p:attrName>ppt_y</p:attrName>
                                        </p:attrNameLst>
                                      </p:cBhvr>
                                      <p:tavLst>
                                        <p:tav tm="0">
                                          <p:val>
                                            <p:strVal val="#ppt_y"/>
                                          </p:val>
                                        </p:tav>
                                        <p:tav tm="100000">
                                          <p:val>
                                            <p:strVal val="#ppt_y"/>
                                          </p:val>
                                        </p:tav>
                                      </p:tavLst>
                                    </p:anim>
                                  </p:childTnLst>
                                </p:cTn>
                              </p:par>
                            </p:childTnLst>
                          </p:cTn>
                        </p:par>
                        <p:par>
                          <p:cTn id="71" fill="hold">
                            <p:stCondLst>
                              <p:cond delay="500"/>
                            </p:stCondLst>
                            <p:childTnLst>
                              <p:par>
                                <p:cTn id="72" presetID="41" presetClass="entr" presetSubtype="0" fill="hold" grpId="0" nodeType="afterEffect">
                                  <p:stCondLst>
                                    <p:cond delay="0"/>
                                  </p:stCondLst>
                                  <p:iterate type="lt">
                                    <p:tmPct val="10000"/>
                                  </p:iterate>
                                  <p:childTnLst>
                                    <p:set>
                                      <p:cBhvr>
                                        <p:cTn id="73" dur="1" fill="hold">
                                          <p:stCondLst>
                                            <p:cond delay="0"/>
                                          </p:stCondLst>
                                        </p:cTn>
                                        <p:tgtEl>
                                          <p:spTgt spid="31766"/>
                                        </p:tgtEl>
                                        <p:attrNameLst>
                                          <p:attrName>style.visibility</p:attrName>
                                        </p:attrNameLst>
                                      </p:cBhvr>
                                      <p:to>
                                        <p:strVal val="visible"/>
                                      </p:to>
                                    </p:set>
                                    <p:anim calcmode="lin" valueType="num">
                                      <p:cBhvr>
                                        <p:cTn id="74" dur="500" fill="hold"/>
                                        <p:tgtEl>
                                          <p:spTgt spid="31766"/>
                                        </p:tgtEl>
                                        <p:attrNameLst>
                                          <p:attrName>ppt_x</p:attrName>
                                        </p:attrNameLst>
                                      </p:cBhvr>
                                      <p:tavLst>
                                        <p:tav tm="0">
                                          <p:val>
                                            <p:strVal val="#ppt_x"/>
                                          </p:val>
                                        </p:tav>
                                        <p:tav tm="50000">
                                          <p:val>
                                            <p:strVal val="#ppt_x+.1"/>
                                          </p:val>
                                        </p:tav>
                                        <p:tav tm="100000">
                                          <p:val>
                                            <p:strVal val="#ppt_x"/>
                                          </p:val>
                                        </p:tav>
                                      </p:tavLst>
                                    </p:anim>
                                    <p:anim calcmode="lin" valueType="num">
                                      <p:cBhvr>
                                        <p:cTn id="75" dur="500" fill="hold"/>
                                        <p:tgtEl>
                                          <p:spTgt spid="31766"/>
                                        </p:tgtEl>
                                        <p:attrNameLst>
                                          <p:attrName>ppt_y</p:attrName>
                                        </p:attrNameLst>
                                      </p:cBhvr>
                                      <p:tavLst>
                                        <p:tav tm="0">
                                          <p:val>
                                            <p:strVal val="#ppt_y"/>
                                          </p:val>
                                        </p:tav>
                                        <p:tav tm="100000">
                                          <p:val>
                                            <p:strVal val="#ppt_y"/>
                                          </p:val>
                                        </p:tav>
                                      </p:tavLst>
                                    </p:anim>
                                    <p:anim calcmode="lin" valueType="num">
                                      <p:cBhvr>
                                        <p:cTn id="76" dur="500" fill="hold"/>
                                        <p:tgtEl>
                                          <p:spTgt spid="31766"/>
                                        </p:tgtEl>
                                        <p:attrNameLst>
                                          <p:attrName>ppt_h</p:attrName>
                                        </p:attrNameLst>
                                      </p:cBhvr>
                                      <p:tavLst>
                                        <p:tav tm="0">
                                          <p:val>
                                            <p:strVal val="#ppt_h/10"/>
                                          </p:val>
                                        </p:tav>
                                        <p:tav tm="50000">
                                          <p:val>
                                            <p:strVal val="#ppt_h+.01"/>
                                          </p:val>
                                        </p:tav>
                                        <p:tav tm="100000">
                                          <p:val>
                                            <p:strVal val="#ppt_h"/>
                                          </p:val>
                                        </p:tav>
                                      </p:tavLst>
                                    </p:anim>
                                    <p:anim calcmode="lin" valueType="num">
                                      <p:cBhvr>
                                        <p:cTn id="77" dur="500" fill="hold"/>
                                        <p:tgtEl>
                                          <p:spTgt spid="31766"/>
                                        </p:tgtEl>
                                        <p:attrNameLst>
                                          <p:attrName>ppt_w</p:attrName>
                                        </p:attrNameLst>
                                      </p:cBhvr>
                                      <p:tavLst>
                                        <p:tav tm="0">
                                          <p:val>
                                            <p:strVal val="#ppt_w/10"/>
                                          </p:val>
                                        </p:tav>
                                        <p:tav tm="50000">
                                          <p:val>
                                            <p:strVal val="#ppt_w+.01"/>
                                          </p:val>
                                        </p:tav>
                                        <p:tav tm="100000">
                                          <p:val>
                                            <p:strVal val="#ppt_w"/>
                                          </p:val>
                                        </p:tav>
                                      </p:tavLst>
                                    </p:anim>
                                    <p:animEffect transition="in" filter="fade">
                                      <p:cBhvr>
                                        <p:cTn id="78" dur="500"/>
                                        <p:tgtEl>
                                          <p:spTgt spid="31766"/>
                                        </p:tgtEl>
                                      </p:cBhvr>
                                    </p:animEffect>
                                  </p:childTnLst>
                                </p:cTn>
                              </p:par>
                            </p:childTnLst>
                          </p:cTn>
                        </p:par>
                        <p:par>
                          <p:cTn id="79" fill="hold">
                            <p:stCondLst>
                              <p:cond delay="1950"/>
                            </p:stCondLst>
                            <p:childTnLst>
                              <p:par>
                                <p:cTn id="80" presetID="2" presetClass="entr" presetSubtype="2" fill="hold" nodeType="afterEffect">
                                  <p:stCondLst>
                                    <p:cond delay="0"/>
                                  </p:stCondLst>
                                  <p:childTnLst>
                                    <p:set>
                                      <p:cBhvr>
                                        <p:cTn id="81" dur="1" fill="hold">
                                          <p:stCondLst>
                                            <p:cond delay="0"/>
                                          </p:stCondLst>
                                        </p:cTn>
                                        <p:tgtEl>
                                          <p:spTgt spid="31769"/>
                                        </p:tgtEl>
                                        <p:attrNameLst>
                                          <p:attrName>style.visibility</p:attrName>
                                        </p:attrNameLst>
                                      </p:cBhvr>
                                      <p:to>
                                        <p:strVal val="visible"/>
                                      </p:to>
                                    </p:set>
                                    <p:anim calcmode="lin" valueType="num">
                                      <p:cBhvr additive="base">
                                        <p:cTn id="82" dur="500" fill="hold"/>
                                        <p:tgtEl>
                                          <p:spTgt spid="31769"/>
                                        </p:tgtEl>
                                        <p:attrNameLst>
                                          <p:attrName>ppt_x</p:attrName>
                                        </p:attrNameLst>
                                      </p:cBhvr>
                                      <p:tavLst>
                                        <p:tav tm="0">
                                          <p:val>
                                            <p:strVal val="1+#ppt_w/2"/>
                                          </p:val>
                                        </p:tav>
                                        <p:tav tm="100000">
                                          <p:val>
                                            <p:strVal val="#ppt_x"/>
                                          </p:val>
                                        </p:tav>
                                      </p:tavLst>
                                    </p:anim>
                                    <p:anim calcmode="lin" valueType="num">
                                      <p:cBhvr additive="base">
                                        <p:cTn id="83" dur="500" fill="hold"/>
                                        <p:tgtEl>
                                          <p:spTgt spid="31769"/>
                                        </p:tgtEl>
                                        <p:attrNameLst>
                                          <p:attrName>ppt_y</p:attrName>
                                        </p:attrNameLst>
                                      </p:cBhvr>
                                      <p:tavLst>
                                        <p:tav tm="0">
                                          <p:val>
                                            <p:strVal val="#ppt_y"/>
                                          </p:val>
                                        </p:tav>
                                        <p:tav tm="100000">
                                          <p:val>
                                            <p:strVal val="#ppt_y"/>
                                          </p:val>
                                        </p:tav>
                                      </p:tavLst>
                                    </p:anim>
                                  </p:childTnLst>
                                </p:cTn>
                              </p:par>
                              <p:par>
                                <p:cTn id="84" presetID="2" presetClass="entr" presetSubtype="2" fill="hold" grpId="0" nodeType="withEffect">
                                  <p:stCondLst>
                                    <p:cond delay="0"/>
                                  </p:stCondLst>
                                  <p:childTnLst>
                                    <p:set>
                                      <p:cBhvr>
                                        <p:cTn id="85" dur="1" fill="hold">
                                          <p:stCondLst>
                                            <p:cond delay="0"/>
                                          </p:stCondLst>
                                        </p:cTn>
                                        <p:tgtEl>
                                          <p:spTgt spid="31755"/>
                                        </p:tgtEl>
                                        <p:attrNameLst>
                                          <p:attrName>style.visibility</p:attrName>
                                        </p:attrNameLst>
                                      </p:cBhvr>
                                      <p:to>
                                        <p:strVal val="visible"/>
                                      </p:to>
                                    </p:set>
                                    <p:anim calcmode="lin" valueType="num">
                                      <p:cBhvr additive="base">
                                        <p:cTn id="86" dur="500" fill="hold"/>
                                        <p:tgtEl>
                                          <p:spTgt spid="31755"/>
                                        </p:tgtEl>
                                        <p:attrNameLst>
                                          <p:attrName>ppt_x</p:attrName>
                                        </p:attrNameLst>
                                      </p:cBhvr>
                                      <p:tavLst>
                                        <p:tav tm="0">
                                          <p:val>
                                            <p:strVal val="1+#ppt_w/2"/>
                                          </p:val>
                                        </p:tav>
                                        <p:tav tm="100000">
                                          <p:val>
                                            <p:strVal val="#ppt_x"/>
                                          </p:val>
                                        </p:tav>
                                      </p:tavLst>
                                    </p:anim>
                                    <p:anim calcmode="lin" valueType="num">
                                      <p:cBhvr additive="base">
                                        <p:cTn id="87" dur="500" fill="hold"/>
                                        <p:tgtEl>
                                          <p:spTgt spid="31755"/>
                                        </p:tgtEl>
                                        <p:attrNameLst>
                                          <p:attrName>ppt_y</p:attrName>
                                        </p:attrNameLst>
                                      </p:cBhvr>
                                      <p:tavLst>
                                        <p:tav tm="0">
                                          <p:val>
                                            <p:strVal val="#ppt_y"/>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41" presetClass="entr" presetSubtype="0" fill="hold" grpId="0" nodeType="clickEffect">
                                  <p:stCondLst>
                                    <p:cond delay="0"/>
                                  </p:stCondLst>
                                  <p:iterate type="lt">
                                    <p:tmPct val="10000"/>
                                  </p:iterate>
                                  <p:childTnLst>
                                    <p:set>
                                      <p:cBhvr>
                                        <p:cTn id="91" dur="1" fill="hold">
                                          <p:stCondLst>
                                            <p:cond delay="0"/>
                                          </p:stCondLst>
                                        </p:cTn>
                                        <p:tgtEl>
                                          <p:spTgt spid="31765"/>
                                        </p:tgtEl>
                                        <p:attrNameLst>
                                          <p:attrName>style.visibility</p:attrName>
                                        </p:attrNameLst>
                                      </p:cBhvr>
                                      <p:to>
                                        <p:strVal val="visible"/>
                                      </p:to>
                                    </p:set>
                                    <p:anim calcmode="lin" valueType="num">
                                      <p:cBhvr>
                                        <p:cTn id="92" dur="500" fill="hold"/>
                                        <p:tgtEl>
                                          <p:spTgt spid="31765"/>
                                        </p:tgtEl>
                                        <p:attrNameLst>
                                          <p:attrName>ppt_x</p:attrName>
                                        </p:attrNameLst>
                                      </p:cBhvr>
                                      <p:tavLst>
                                        <p:tav tm="0">
                                          <p:val>
                                            <p:strVal val="#ppt_x"/>
                                          </p:val>
                                        </p:tav>
                                        <p:tav tm="50000">
                                          <p:val>
                                            <p:strVal val="#ppt_x+.1"/>
                                          </p:val>
                                        </p:tav>
                                        <p:tav tm="100000">
                                          <p:val>
                                            <p:strVal val="#ppt_x"/>
                                          </p:val>
                                        </p:tav>
                                      </p:tavLst>
                                    </p:anim>
                                    <p:anim calcmode="lin" valueType="num">
                                      <p:cBhvr>
                                        <p:cTn id="93" dur="500" fill="hold"/>
                                        <p:tgtEl>
                                          <p:spTgt spid="31765"/>
                                        </p:tgtEl>
                                        <p:attrNameLst>
                                          <p:attrName>ppt_y</p:attrName>
                                        </p:attrNameLst>
                                      </p:cBhvr>
                                      <p:tavLst>
                                        <p:tav tm="0">
                                          <p:val>
                                            <p:strVal val="#ppt_y"/>
                                          </p:val>
                                        </p:tav>
                                        <p:tav tm="100000">
                                          <p:val>
                                            <p:strVal val="#ppt_y"/>
                                          </p:val>
                                        </p:tav>
                                      </p:tavLst>
                                    </p:anim>
                                    <p:anim calcmode="lin" valueType="num">
                                      <p:cBhvr>
                                        <p:cTn id="94" dur="500" fill="hold"/>
                                        <p:tgtEl>
                                          <p:spTgt spid="31765"/>
                                        </p:tgtEl>
                                        <p:attrNameLst>
                                          <p:attrName>ppt_h</p:attrName>
                                        </p:attrNameLst>
                                      </p:cBhvr>
                                      <p:tavLst>
                                        <p:tav tm="0">
                                          <p:val>
                                            <p:strVal val="#ppt_h/10"/>
                                          </p:val>
                                        </p:tav>
                                        <p:tav tm="50000">
                                          <p:val>
                                            <p:strVal val="#ppt_h+.01"/>
                                          </p:val>
                                        </p:tav>
                                        <p:tav tm="100000">
                                          <p:val>
                                            <p:strVal val="#ppt_h"/>
                                          </p:val>
                                        </p:tav>
                                      </p:tavLst>
                                    </p:anim>
                                    <p:anim calcmode="lin" valueType="num">
                                      <p:cBhvr>
                                        <p:cTn id="95" dur="500" fill="hold"/>
                                        <p:tgtEl>
                                          <p:spTgt spid="31765"/>
                                        </p:tgtEl>
                                        <p:attrNameLst>
                                          <p:attrName>ppt_w</p:attrName>
                                        </p:attrNameLst>
                                      </p:cBhvr>
                                      <p:tavLst>
                                        <p:tav tm="0">
                                          <p:val>
                                            <p:strVal val="#ppt_w/10"/>
                                          </p:val>
                                        </p:tav>
                                        <p:tav tm="50000">
                                          <p:val>
                                            <p:strVal val="#ppt_w+.01"/>
                                          </p:val>
                                        </p:tav>
                                        <p:tav tm="100000">
                                          <p:val>
                                            <p:strVal val="#ppt_w"/>
                                          </p:val>
                                        </p:tav>
                                      </p:tavLst>
                                    </p:anim>
                                    <p:animEffect transition="in" filter="fade">
                                      <p:cBhvr>
                                        <p:cTn id="96" dur="500"/>
                                        <p:tgtEl>
                                          <p:spTgt spid="31765"/>
                                        </p:tgtEl>
                                      </p:cBhvr>
                                    </p:animEffect>
                                  </p:childTnLst>
                                </p:cTn>
                              </p:par>
                            </p:childTnLst>
                          </p:cTn>
                        </p:par>
                      </p:childTnLst>
                    </p:cTn>
                  </p:par>
                  <p:par>
                    <p:cTn id="97" fill="hold">
                      <p:stCondLst>
                        <p:cond delay="indefinite"/>
                      </p:stCondLst>
                      <p:childTnLst>
                        <p:par>
                          <p:cTn id="98" fill="hold">
                            <p:stCondLst>
                              <p:cond delay="0"/>
                            </p:stCondLst>
                            <p:childTnLst>
                              <p:par>
                                <p:cTn id="99" presetID="2" presetClass="entr" presetSubtype="2" fill="hold" nodeType="clickEffect">
                                  <p:stCondLst>
                                    <p:cond delay="0"/>
                                  </p:stCondLst>
                                  <p:childTnLst>
                                    <p:set>
                                      <p:cBhvr>
                                        <p:cTn id="100" dur="1" fill="hold">
                                          <p:stCondLst>
                                            <p:cond delay="0"/>
                                          </p:stCondLst>
                                        </p:cTn>
                                        <p:tgtEl>
                                          <p:spTgt spid="31772"/>
                                        </p:tgtEl>
                                        <p:attrNameLst>
                                          <p:attrName>style.visibility</p:attrName>
                                        </p:attrNameLst>
                                      </p:cBhvr>
                                      <p:to>
                                        <p:strVal val="visible"/>
                                      </p:to>
                                    </p:set>
                                    <p:anim calcmode="lin" valueType="num">
                                      <p:cBhvr additive="base">
                                        <p:cTn id="101" dur="500" fill="hold"/>
                                        <p:tgtEl>
                                          <p:spTgt spid="31772"/>
                                        </p:tgtEl>
                                        <p:attrNameLst>
                                          <p:attrName>ppt_x</p:attrName>
                                        </p:attrNameLst>
                                      </p:cBhvr>
                                      <p:tavLst>
                                        <p:tav tm="0">
                                          <p:val>
                                            <p:strVal val="1+#ppt_w/2"/>
                                          </p:val>
                                        </p:tav>
                                        <p:tav tm="100000">
                                          <p:val>
                                            <p:strVal val="#ppt_x"/>
                                          </p:val>
                                        </p:tav>
                                      </p:tavLst>
                                    </p:anim>
                                    <p:anim calcmode="lin" valueType="num">
                                      <p:cBhvr additive="base">
                                        <p:cTn id="102" dur="500" fill="hold"/>
                                        <p:tgtEl>
                                          <p:spTgt spid="31772"/>
                                        </p:tgtEl>
                                        <p:attrNameLst>
                                          <p:attrName>ppt_y</p:attrName>
                                        </p:attrNameLst>
                                      </p:cBhvr>
                                      <p:tavLst>
                                        <p:tav tm="0">
                                          <p:val>
                                            <p:strVal val="#ppt_y"/>
                                          </p:val>
                                        </p:tav>
                                        <p:tav tm="100000">
                                          <p:val>
                                            <p:strVal val="#ppt_y"/>
                                          </p:val>
                                        </p:tav>
                                      </p:tavLst>
                                    </p:anim>
                                  </p:childTnLst>
                                </p:cTn>
                              </p:par>
                              <p:par>
                                <p:cTn id="103" presetID="2" presetClass="entr" presetSubtype="2" fill="hold" grpId="0" nodeType="withEffect">
                                  <p:stCondLst>
                                    <p:cond delay="0"/>
                                  </p:stCondLst>
                                  <p:childTnLst>
                                    <p:set>
                                      <p:cBhvr>
                                        <p:cTn id="104" dur="1" fill="hold">
                                          <p:stCondLst>
                                            <p:cond delay="0"/>
                                          </p:stCondLst>
                                        </p:cTn>
                                        <p:tgtEl>
                                          <p:spTgt spid="31756"/>
                                        </p:tgtEl>
                                        <p:attrNameLst>
                                          <p:attrName>style.visibility</p:attrName>
                                        </p:attrNameLst>
                                      </p:cBhvr>
                                      <p:to>
                                        <p:strVal val="visible"/>
                                      </p:to>
                                    </p:set>
                                    <p:anim calcmode="lin" valueType="num">
                                      <p:cBhvr additive="base">
                                        <p:cTn id="105" dur="500" fill="hold"/>
                                        <p:tgtEl>
                                          <p:spTgt spid="31756"/>
                                        </p:tgtEl>
                                        <p:attrNameLst>
                                          <p:attrName>ppt_x</p:attrName>
                                        </p:attrNameLst>
                                      </p:cBhvr>
                                      <p:tavLst>
                                        <p:tav tm="0">
                                          <p:val>
                                            <p:strVal val="1+#ppt_w/2"/>
                                          </p:val>
                                        </p:tav>
                                        <p:tav tm="100000">
                                          <p:val>
                                            <p:strVal val="#ppt_x"/>
                                          </p:val>
                                        </p:tav>
                                      </p:tavLst>
                                    </p:anim>
                                    <p:anim calcmode="lin" valueType="num">
                                      <p:cBhvr additive="base">
                                        <p:cTn id="106" dur="500" fill="hold"/>
                                        <p:tgtEl>
                                          <p:spTgt spid="31756"/>
                                        </p:tgtEl>
                                        <p:attrNameLst>
                                          <p:attrName>ppt_y</p:attrName>
                                        </p:attrNameLst>
                                      </p:cBhvr>
                                      <p:tavLst>
                                        <p:tav tm="0">
                                          <p:val>
                                            <p:strVal val="#ppt_y"/>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41" presetClass="entr" presetSubtype="0" fill="hold" grpId="0" nodeType="clickEffect">
                                  <p:stCondLst>
                                    <p:cond delay="0"/>
                                  </p:stCondLst>
                                  <p:iterate type="lt">
                                    <p:tmPct val="10000"/>
                                  </p:iterate>
                                  <p:childTnLst>
                                    <p:set>
                                      <p:cBhvr>
                                        <p:cTn id="110" dur="1" fill="hold">
                                          <p:stCondLst>
                                            <p:cond delay="0"/>
                                          </p:stCondLst>
                                        </p:cTn>
                                        <p:tgtEl>
                                          <p:spTgt spid="31767"/>
                                        </p:tgtEl>
                                        <p:attrNameLst>
                                          <p:attrName>style.visibility</p:attrName>
                                        </p:attrNameLst>
                                      </p:cBhvr>
                                      <p:to>
                                        <p:strVal val="visible"/>
                                      </p:to>
                                    </p:set>
                                    <p:anim calcmode="lin" valueType="num">
                                      <p:cBhvr>
                                        <p:cTn id="111" dur="500" fill="hold"/>
                                        <p:tgtEl>
                                          <p:spTgt spid="31767"/>
                                        </p:tgtEl>
                                        <p:attrNameLst>
                                          <p:attrName>ppt_x</p:attrName>
                                        </p:attrNameLst>
                                      </p:cBhvr>
                                      <p:tavLst>
                                        <p:tav tm="0">
                                          <p:val>
                                            <p:strVal val="#ppt_x"/>
                                          </p:val>
                                        </p:tav>
                                        <p:tav tm="50000">
                                          <p:val>
                                            <p:strVal val="#ppt_x+.1"/>
                                          </p:val>
                                        </p:tav>
                                        <p:tav tm="100000">
                                          <p:val>
                                            <p:strVal val="#ppt_x"/>
                                          </p:val>
                                        </p:tav>
                                      </p:tavLst>
                                    </p:anim>
                                    <p:anim calcmode="lin" valueType="num">
                                      <p:cBhvr>
                                        <p:cTn id="112" dur="500" fill="hold"/>
                                        <p:tgtEl>
                                          <p:spTgt spid="31767"/>
                                        </p:tgtEl>
                                        <p:attrNameLst>
                                          <p:attrName>ppt_y</p:attrName>
                                        </p:attrNameLst>
                                      </p:cBhvr>
                                      <p:tavLst>
                                        <p:tav tm="0">
                                          <p:val>
                                            <p:strVal val="#ppt_y"/>
                                          </p:val>
                                        </p:tav>
                                        <p:tav tm="100000">
                                          <p:val>
                                            <p:strVal val="#ppt_y"/>
                                          </p:val>
                                        </p:tav>
                                      </p:tavLst>
                                    </p:anim>
                                    <p:anim calcmode="lin" valueType="num">
                                      <p:cBhvr>
                                        <p:cTn id="113" dur="500" fill="hold"/>
                                        <p:tgtEl>
                                          <p:spTgt spid="31767"/>
                                        </p:tgtEl>
                                        <p:attrNameLst>
                                          <p:attrName>ppt_h</p:attrName>
                                        </p:attrNameLst>
                                      </p:cBhvr>
                                      <p:tavLst>
                                        <p:tav tm="0">
                                          <p:val>
                                            <p:strVal val="#ppt_h/10"/>
                                          </p:val>
                                        </p:tav>
                                        <p:tav tm="50000">
                                          <p:val>
                                            <p:strVal val="#ppt_h+.01"/>
                                          </p:val>
                                        </p:tav>
                                        <p:tav tm="100000">
                                          <p:val>
                                            <p:strVal val="#ppt_h"/>
                                          </p:val>
                                        </p:tav>
                                      </p:tavLst>
                                    </p:anim>
                                    <p:anim calcmode="lin" valueType="num">
                                      <p:cBhvr>
                                        <p:cTn id="114" dur="500" fill="hold"/>
                                        <p:tgtEl>
                                          <p:spTgt spid="31767"/>
                                        </p:tgtEl>
                                        <p:attrNameLst>
                                          <p:attrName>ppt_w</p:attrName>
                                        </p:attrNameLst>
                                      </p:cBhvr>
                                      <p:tavLst>
                                        <p:tav tm="0">
                                          <p:val>
                                            <p:strVal val="#ppt_w/10"/>
                                          </p:val>
                                        </p:tav>
                                        <p:tav tm="50000">
                                          <p:val>
                                            <p:strVal val="#ppt_w+.01"/>
                                          </p:val>
                                        </p:tav>
                                        <p:tav tm="100000">
                                          <p:val>
                                            <p:strVal val="#ppt_w"/>
                                          </p:val>
                                        </p:tav>
                                      </p:tavLst>
                                    </p:anim>
                                    <p:animEffect transition="in" filter="fade">
                                      <p:cBhvr>
                                        <p:cTn id="115" dur="500"/>
                                        <p:tgtEl>
                                          <p:spTgt spid="31767"/>
                                        </p:tgtEl>
                                      </p:cBhvr>
                                    </p:animEffect>
                                  </p:childTnLst>
                                </p:cTn>
                              </p:par>
                            </p:childTnLst>
                          </p:cTn>
                        </p:par>
                      </p:childTnLst>
                    </p:cTn>
                  </p:par>
                  <p:par>
                    <p:cTn id="116" fill="hold">
                      <p:stCondLst>
                        <p:cond delay="indefinite"/>
                      </p:stCondLst>
                      <p:childTnLst>
                        <p:par>
                          <p:cTn id="117" fill="hold">
                            <p:stCondLst>
                              <p:cond delay="0"/>
                            </p:stCondLst>
                            <p:childTnLst>
                              <p:par>
                                <p:cTn id="118" presetID="2" presetClass="entr" presetSubtype="2" fill="hold" nodeType="clickEffect">
                                  <p:stCondLst>
                                    <p:cond delay="0"/>
                                  </p:stCondLst>
                                  <p:childTnLst>
                                    <p:set>
                                      <p:cBhvr>
                                        <p:cTn id="119" dur="1" fill="hold">
                                          <p:stCondLst>
                                            <p:cond delay="0"/>
                                          </p:stCondLst>
                                        </p:cTn>
                                        <p:tgtEl>
                                          <p:spTgt spid="31775"/>
                                        </p:tgtEl>
                                        <p:attrNameLst>
                                          <p:attrName>style.visibility</p:attrName>
                                        </p:attrNameLst>
                                      </p:cBhvr>
                                      <p:to>
                                        <p:strVal val="visible"/>
                                      </p:to>
                                    </p:set>
                                    <p:anim calcmode="lin" valueType="num">
                                      <p:cBhvr additive="base">
                                        <p:cTn id="120" dur="500" fill="hold"/>
                                        <p:tgtEl>
                                          <p:spTgt spid="31775"/>
                                        </p:tgtEl>
                                        <p:attrNameLst>
                                          <p:attrName>ppt_x</p:attrName>
                                        </p:attrNameLst>
                                      </p:cBhvr>
                                      <p:tavLst>
                                        <p:tav tm="0">
                                          <p:val>
                                            <p:strVal val="1+#ppt_w/2"/>
                                          </p:val>
                                        </p:tav>
                                        <p:tav tm="100000">
                                          <p:val>
                                            <p:strVal val="#ppt_x"/>
                                          </p:val>
                                        </p:tav>
                                      </p:tavLst>
                                    </p:anim>
                                    <p:anim calcmode="lin" valueType="num">
                                      <p:cBhvr additive="base">
                                        <p:cTn id="121" dur="500" fill="hold"/>
                                        <p:tgtEl>
                                          <p:spTgt spid="31775"/>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31757"/>
                                        </p:tgtEl>
                                        <p:attrNameLst>
                                          <p:attrName>style.visibility</p:attrName>
                                        </p:attrNameLst>
                                      </p:cBhvr>
                                      <p:to>
                                        <p:strVal val="visible"/>
                                      </p:to>
                                    </p:set>
                                    <p:anim calcmode="lin" valueType="num">
                                      <p:cBhvr additive="base">
                                        <p:cTn id="124" dur="500" fill="hold"/>
                                        <p:tgtEl>
                                          <p:spTgt spid="31757"/>
                                        </p:tgtEl>
                                        <p:attrNameLst>
                                          <p:attrName>ppt_x</p:attrName>
                                        </p:attrNameLst>
                                      </p:cBhvr>
                                      <p:tavLst>
                                        <p:tav tm="0">
                                          <p:val>
                                            <p:strVal val="1+#ppt_w/2"/>
                                          </p:val>
                                        </p:tav>
                                        <p:tav tm="100000">
                                          <p:val>
                                            <p:strVal val="#ppt_x"/>
                                          </p:val>
                                        </p:tav>
                                      </p:tavLst>
                                    </p:anim>
                                    <p:anim calcmode="lin" valueType="num">
                                      <p:cBhvr additive="base">
                                        <p:cTn id="125" dur="500" fill="hold"/>
                                        <p:tgtEl>
                                          <p:spTgt spid="31757"/>
                                        </p:tgtEl>
                                        <p:attrNameLst>
                                          <p:attrName>ppt_y</p:attrName>
                                        </p:attrNameLst>
                                      </p:cBhvr>
                                      <p:tavLst>
                                        <p:tav tm="0">
                                          <p:val>
                                            <p:strVal val="#ppt_y"/>
                                          </p:val>
                                        </p:tav>
                                        <p:tav tm="100000">
                                          <p:val>
                                            <p:strVal val="#ppt_y"/>
                                          </p:val>
                                        </p:tav>
                                      </p:tavLst>
                                    </p:anim>
                                  </p:childTnLst>
                                </p:cTn>
                              </p:par>
                            </p:childTnLst>
                          </p:cTn>
                        </p:par>
                      </p:childTnLst>
                    </p:cTn>
                  </p:par>
                  <p:par>
                    <p:cTn id="126" fill="hold">
                      <p:stCondLst>
                        <p:cond delay="indefinite"/>
                      </p:stCondLst>
                      <p:childTnLst>
                        <p:par>
                          <p:cTn id="127" fill="hold">
                            <p:stCondLst>
                              <p:cond delay="0"/>
                            </p:stCondLst>
                            <p:childTnLst>
                              <p:par>
                                <p:cTn id="128" presetID="41" presetClass="entr" presetSubtype="0" fill="hold" grpId="0" nodeType="clickEffect">
                                  <p:stCondLst>
                                    <p:cond delay="0"/>
                                  </p:stCondLst>
                                  <p:iterate type="lt">
                                    <p:tmPct val="10000"/>
                                  </p:iterate>
                                  <p:childTnLst>
                                    <p:set>
                                      <p:cBhvr>
                                        <p:cTn id="129" dur="1" fill="hold">
                                          <p:stCondLst>
                                            <p:cond delay="0"/>
                                          </p:stCondLst>
                                        </p:cTn>
                                        <p:tgtEl>
                                          <p:spTgt spid="31768"/>
                                        </p:tgtEl>
                                        <p:attrNameLst>
                                          <p:attrName>style.visibility</p:attrName>
                                        </p:attrNameLst>
                                      </p:cBhvr>
                                      <p:to>
                                        <p:strVal val="visible"/>
                                      </p:to>
                                    </p:set>
                                    <p:anim calcmode="lin" valueType="num">
                                      <p:cBhvr>
                                        <p:cTn id="130" dur="500" fill="hold"/>
                                        <p:tgtEl>
                                          <p:spTgt spid="31768"/>
                                        </p:tgtEl>
                                        <p:attrNameLst>
                                          <p:attrName>ppt_x</p:attrName>
                                        </p:attrNameLst>
                                      </p:cBhvr>
                                      <p:tavLst>
                                        <p:tav tm="0">
                                          <p:val>
                                            <p:strVal val="#ppt_x"/>
                                          </p:val>
                                        </p:tav>
                                        <p:tav tm="50000">
                                          <p:val>
                                            <p:strVal val="#ppt_x+.1"/>
                                          </p:val>
                                        </p:tav>
                                        <p:tav tm="100000">
                                          <p:val>
                                            <p:strVal val="#ppt_x"/>
                                          </p:val>
                                        </p:tav>
                                      </p:tavLst>
                                    </p:anim>
                                    <p:anim calcmode="lin" valueType="num">
                                      <p:cBhvr>
                                        <p:cTn id="131" dur="500" fill="hold"/>
                                        <p:tgtEl>
                                          <p:spTgt spid="31768"/>
                                        </p:tgtEl>
                                        <p:attrNameLst>
                                          <p:attrName>ppt_y</p:attrName>
                                        </p:attrNameLst>
                                      </p:cBhvr>
                                      <p:tavLst>
                                        <p:tav tm="0">
                                          <p:val>
                                            <p:strVal val="#ppt_y"/>
                                          </p:val>
                                        </p:tav>
                                        <p:tav tm="100000">
                                          <p:val>
                                            <p:strVal val="#ppt_y"/>
                                          </p:val>
                                        </p:tav>
                                      </p:tavLst>
                                    </p:anim>
                                    <p:anim calcmode="lin" valueType="num">
                                      <p:cBhvr>
                                        <p:cTn id="132" dur="500" fill="hold"/>
                                        <p:tgtEl>
                                          <p:spTgt spid="31768"/>
                                        </p:tgtEl>
                                        <p:attrNameLst>
                                          <p:attrName>ppt_h</p:attrName>
                                        </p:attrNameLst>
                                      </p:cBhvr>
                                      <p:tavLst>
                                        <p:tav tm="0">
                                          <p:val>
                                            <p:strVal val="#ppt_h/10"/>
                                          </p:val>
                                        </p:tav>
                                        <p:tav tm="50000">
                                          <p:val>
                                            <p:strVal val="#ppt_h+.01"/>
                                          </p:val>
                                        </p:tav>
                                        <p:tav tm="100000">
                                          <p:val>
                                            <p:strVal val="#ppt_h"/>
                                          </p:val>
                                        </p:tav>
                                      </p:tavLst>
                                    </p:anim>
                                    <p:anim calcmode="lin" valueType="num">
                                      <p:cBhvr>
                                        <p:cTn id="133" dur="500" fill="hold"/>
                                        <p:tgtEl>
                                          <p:spTgt spid="31768"/>
                                        </p:tgtEl>
                                        <p:attrNameLst>
                                          <p:attrName>ppt_w</p:attrName>
                                        </p:attrNameLst>
                                      </p:cBhvr>
                                      <p:tavLst>
                                        <p:tav tm="0">
                                          <p:val>
                                            <p:strVal val="#ppt_w/10"/>
                                          </p:val>
                                        </p:tav>
                                        <p:tav tm="50000">
                                          <p:val>
                                            <p:strVal val="#ppt_w+.01"/>
                                          </p:val>
                                        </p:tav>
                                        <p:tav tm="100000">
                                          <p:val>
                                            <p:strVal val="#ppt_w"/>
                                          </p:val>
                                        </p:tav>
                                      </p:tavLst>
                                    </p:anim>
                                    <p:animEffect transition="in" filter="fade">
                                      <p:cBhvr>
                                        <p:cTn id="134" dur="500"/>
                                        <p:tgtEl>
                                          <p:spTgt spid="317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animBg="1"/>
      <p:bldP spid="31747" grpId="0" animBg="1"/>
      <p:bldP spid="31748" grpId="0" animBg="1"/>
      <p:bldP spid="31750" grpId="0" bldLvl="0" autoUpdateAnimBg="0"/>
      <p:bldP spid="31751" grpId="0" bldLvl="0" autoUpdateAnimBg="0"/>
      <p:bldP spid="31753" grpId="0" bldLvl="0" animBg="1" autoUpdateAnimBg="0"/>
      <p:bldP spid="31754" grpId="0" bldLvl="0" animBg="1" autoUpdateAnimBg="0"/>
      <p:bldP spid="31755" grpId="0" animBg="1"/>
      <p:bldP spid="31756" grpId="0" animBg="1"/>
      <p:bldP spid="31757" grpId="0" animBg="1"/>
      <p:bldP spid="31758" grpId="0" animBg="1"/>
      <p:bldP spid="31759" grpId="0" animBg="1"/>
      <p:bldP spid="31760" grpId="0" bldLvl="0" autoUpdateAnimBg="0"/>
      <p:bldP spid="31761" grpId="0" bldLvl="0" autoUpdateAnimBg="0"/>
      <p:bldP spid="31765" grpId="0" bldLvl="0" autoUpdateAnimBg="0"/>
      <p:bldP spid="31766" grpId="0" bldLvl="0" autoUpdateAnimBg="0"/>
      <p:bldP spid="31767" grpId="0" bldLvl="0" autoUpdateAnimBg="0"/>
      <p:bldP spid="31768" grpId="0" bldLvl="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AutoShape 2"/>
          <p:cNvSpPr>
            <a:spLocks noChangeArrowheads="1"/>
          </p:cNvSpPr>
          <p:nvPr/>
        </p:nvSpPr>
        <p:spPr bwMode="auto">
          <a:xfrm>
            <a:off x="504825" y="204788"/>
            <a:ext cx="8172450" cy="4854575"/>
          </a:xfrm>
          <a:prstGeom prst="roundRect">
            <a:avLst>
              <a:gd name="adj" fmla="val 2713"/>
            </a:avLst>
          </a:prstGeom>
          <a:solidFill>
            <a:schemeClr val="bg1">
              <a:alpha val="70195"/>
            </a:schemeClr>
          </a:solidFill>
          <a:ln w="9525">
            <a:solidFill>
              <a:schemeClr val="accent2"/>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p>
        </p:txBody>
      </p:sp>
      <p:sp>
        <p:nvSpPr>
          <p:cNvPr id="32771" name="任意多边形 86"/>
          <p:cNvSpPr/>
          <p:nvPr/>
        </p:nvSpPr>
        <p:spPr bwMode="auto">
          <a:xfrm>
            <a:off x="311151" y="317501"/>
            <a:ext cx="203200" cy="458788"/>
          </a:xfrm>
          <a:custGeom>
            <a:avLst/>
            <a:gdLst>
              <a:gd name="T0" fmla="*/ 1911501 w 21600"/>
              <a:gd name="T1" fmla="*/ 2183087 h 21600"/>
              <a:gd name="T2" fmla="*/ 1888753 w 21600"/>
              <a:gd name="T3" fmla="*/ 9744742 h 21600"/>
              <a:gd name="T4" fmla="*/ 0 w 21600"/>
              <a:gd name="T5" fmla="*/ 7345557 h 21600"/>
              <a:gd name="T6" fmla="*/ 2832 w 21600"/>
              <a:gd name="T7" fmla="*/ 0 h 21600"/>
              <a:gd name="T8" fmla="*/ 1911501 w 21600"/>
              <a:gd name="T9" fmla="*/ 2183087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21599" y="4839"/>
                </a:moveTo>
                <a:lnTo>
                  <a:pt x="21342" y="21600"/>
                </a:lnTo>
                <a:lnTo>
                  <a:pt x="0" y="16282"/>
                </a:lnTo>
                <a:lnTo>
                  <a:pt x="32" y="0"/>
                </a:lnTo>
                <a:lnTo>
                  <a:pt x="21599" y="4839"/>
                </a:lnTo>
                <a:close/>
              </a:path>
            </a:pathLst>
          </a:custGeom>
          <a:solidFill>
            <a:srgbClr val="80000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2772" name="任意多边形 1313"/>
          <p:cNvSpPr/>
          <p:nvPr/>
        </p:nvSpPr>
        <p:spPr bwMode="auto">
          <a:xfrm>
            <a:off x="311151" y="319088"/>
            <a:ext cx="3335338" cy="358775"/>
          </a:xfrm>
          <a:custGeom>
            <a:avLst/>
            <a:gdLst>
              <a:gd name="T0" fmla="*/ 0 w 21600"/>
              <a:gd name="T1" fmla="*/ 5895786 h 21600"/>
              <a:gd name="T2" fmla="*/ 515022203 w 21600"/>
              <a:gd name="T3" fmla="*/ 5959236 h 21600"/>
              <a:gd name="T4" fmla="*/ 492323066 w 21600"/>
              <a:gd name="T5" fmla="*/ 2963614 h 21600"/>
              <a:gd name="T6" fmla="*/ 515022203 w 21600"/>
              <a:gd name="T7" fmla="*/ 94909 h 21600"/>
              <a:gd name="T8" fmla="*/ 1287502 w 21600"/>
              <a:gd name="T9" fmla="*/ 0 h 21600"/>
              <a:gd name="T10" fmla="*/ 0 w 21600"/>
              <a:gd name="T11" fmla="*/ 5895786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21370"/>
                </a:moveTo>
                <a:lnTo>
                  <a:pt x="21600" y="21600"/>
                </a:lnTo>
                <a:lnTo>
                  <a:pt x="20648" y="10742"/>
                </a:lnTo>
                <a:lnTo>
                  <a:pt x="21600" y="344"/>
                </a:lnTo>
                <a:lnTo>
                  <a:pt x="54" y="0"/>
                </a:lnTo>
                <a:lnTo>
                  <a:pt x="0" y="21370"/>
                </a:lnTo>
                <a:close/>
              </a:path>
            </a:pathLst>
          </a:custGeom>
          <a:solidFill>
            <a:schemeClr val="accent2"/>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2773" name="AutoShape 5"/>
          <p:cNvSpPr>
            <a:spLocks noChangeArrowheads="1"/>
          </p:cNvSpPr>
          <p:nvPr/>
        </p:nvSpPr>
        <p:spPr bwMode="auto">
          <a:xfrm>
            <a:off x="407988" y="354014"/>
            <a:ext cx="263525" cy="263525"/>
          </a:xfrm>
          <a:prstGeom prst="star5">
            <a:avLst/>
          </a:prstGeom>
          <a:solidFill>
            <a:schemeClr va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buFont typeface="Arial" panose="020B0604020202020204" pitchFamily="34" charset="0"/>
              <a:buNone/>
              <a:defRPr/>
            </a:pPr>
            <a:endParaRPr lang="zh-CN" altLang="en-US"/>
          </a:p>
        </p:txBody>
      </p:sp>
      <p:sp>
        <p:nvSpPr>
          <p:cNvPr id="32774" name="Text Box 6"/>
          <p:cNvSpPr txBox="1">
            <a:spLocks noChangeArrowheads="1"/>
          </p:cNvSpPr>
          <p:nvPr/>
        </p:nvSpPr>
        <p:spPr bwMode="auto">
          <a:xfrm>
            <a:off x="684213" y="312739"/>
            <a:ext cx="2457450" cy="350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spAutoFit/>
          </a:bodyP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800" b="1">
                <a:solidFill>
                  <a:schemeClr val="hlink"/>
                </a:solidFill>
                <a:ea typeface="微软雅黑" panose="020B0503020204020204" pitchFamily="34" charset="-122"/>
              </a:rPr>
              <a:t>请输入您的标题</a:t>
            </a:r>
          </a:p>
        </p:txBody>
      </p:sp>
      <p:sp>
        <p:nvSpPr>
          <p:cNvPr id="32775" name="Rectangle 7"/>
          <p:cNvSpPr>
            <a:spLocks noChangeArrowheads="1"/>
          </p:cNvSpPr>
          <p:nvPr/>
        </p:nvSpPr>
        <p:spPr bwMode="auto">
          <a:xfrm>
            <a:off x="1628776" y="1339850"/>
            <a:ext cx="6334125" cy="28638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574" tIns="36287" rIns="72574" bIns="36287" anchor="ct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chemeClr val="bg1"/>
              </a:solidFill>
            </a:endParaRPr>
          </a:p>
        </p:txBody>
      </p:sp>
      <p:sp>
        <p:nvSpPr>
          <p:cNvPr id="32776" name="Rectangle 8"/>
          <p:cNvSpPr>
            <a:spLocks noChangeArrowheads="1"/>
          </p:cNvSpPr>
          <p:nvPr/>
        </p:nvSpPr>
        <p:spPr bwMode="auto">
          <a:xfrm>
            <a:off x="1755776" y="1179514"/>
            <a:ext cx="6334125" cy="28638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574" tIns="36287" rIns="72574" bIns="36287" anchor="ct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chemeClr val="bg1"/>
              </a:solidFill>
            </a:endParaRPr>
          </a:p>
        </p:txBody>
      </p:sp>
      <p:sp>
        <p:nvSpPr>
          <p:cNvPr id="32777" name="Text Box 9"/>
          <p:cNvSpPr txBox="1">
            <a:spLocks noChangeArrowheads="1"/>
          </p:cNvSpPr>
          <p:nvPr/>
        </p:nvSpPr>
        <p:spPr bwMode="auto">
          <a:xfrm>
            <a:off x="911225" y="1625600"/>
            <a:ext cx="819150" cy="242560"/>
          </a:xfrm>
          <a:prstGeom prst="rect">
            <a:avLst/>
          </a:prstGeom>
          <a:noFill/>
          <a:ln>
            <a:noFill/>
          </a:ln>
          <a:effectLst/>
          <a:extLst>
            <a:ext uri="{909E8E84-426E-40DD-AFC4-6F175D3DCCD1}">
              <a14:hiddenFill xmlns:a14="http://schemas.microsoft.com/office/drawing/2010/main">
                <a:gradFill rotWithShape="1">
                  <a:gsLst>
                    <a:gs pos="0">
                      <a:schemeClr val="accent2"/>
                    </a:gs>
                    <a:gs pos="100000">
                      <a:srgbClr val="D45F58"/>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7961" dir="2700000" algn="ctr" rotWithShape="0">
                    <a:srgbClr val="C0C0C0">
                      <a:alpha val="50000"/>
                    </a:srgbClr>
                  </a:outerShdw>
                </a:effectLst>
              </a14:hiddenEffects>
            </a:ext>
          </a:extLst>
        </p:spPr>
        <p:txBody>
          <a:bodyPr lIns="72574" tIns="36287" rIns="72574" bIns="36287">
            <a:spAutoFit/>
          </a:bodyP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algn="ctr">
              <a:spcBef>
                <a:spcPct val="50000"/>
              </a:spcBef>
              <a:buFont typeface="Arial" panose="020B0604020202020204" pitchFamily="34" charset="0"/>
              <a:buNone/>
            </a:pPr>
            <a:r>
              <a:rPr lang="zh-CN" altLang="en-US" sz="1100"/>
              <a:t>文字内容</a:t>
            </a:r>
          </a:p>
        </p:txBody>
      </p:sp>
      <p:sp>
        <p:nvSpPr>
          <p:cNvPr id="32778" name="Text Box 10"/>
          <p:cNvSpPr txBox="1">
            <a:spLocks noChangeArrowheads="1"/>
          </p:cNvSpPr>
          <p:nvPr/>
        </p:nvSpPr>
        <p:spPr bwMode="auto">
          <a:xfrm>
            <a:off x="1657350" y="4148138"/>
            <a:ext cx="4895850" cy="242560"/>
          </a:xfrm>
          <a:prstGeom prst="rect">
            <a:avLst/>
          </a:prstGeom>
          <a:noFill/>
          <a:ln>
            <a:noFill/>
          </a:ln>
          <a:effectLst/>
          <a:extLst>
            <a:ext uri="{909E8E84-426E-40DD-AFC4-6F175D3DCCD1}">
              <a14:hiddenFill xmlns:a14="http://schemas.microsoft.com/office/drawing/2010/main">
                <a:gradFill rotWithShape="1">
                  <a:gsLst>
                    <a:gs pos="0">
                      <a:schemeClr val="accent2"/>
                    </a:gs>
                    <a:gs pos="100000">
                      <a:srgbClr val="D45F58"/>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574" tIns="36287" rIns="72574" bIns="36287">
            <a:spAutoFit/>
          </a:bodyP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a:spcBef>
                <a:spcPct val="50000"/>
              </a:spcBef>
              <a:buFont typeface="Arial" panose="020B0604020202020204" pitchFamily="34" charset="0"/>
              <a:buNone/>
            </a:pPr>
            <a:r>
              <a:rPr lang="en-US" altLang="zh-CN" sz="1100"/>
              <a:t>0%               20%                40%                60%                80%              100%    </a:t>
            </a:r>
          </a:p>
        </p:txBody>
      </p:sp>
      <p:sp>
        <p:nvSpPr>
          <p:cNvPr id="32779" name="Text Box 11"/>
          <p:cNvSpPr txBox="1">
            <a:spLocks noChangeArrowheads="1"/>
          </p:cNvSpPr>
          <p:nvPr/>
        </p:nvSpPr>
        <p:spPr bwMode="auto">
          <a:xfrm>
            <a:off x="2641600" y="1643064"/>
            <a:ext cx="698500" cy="211782"/>
          </a:xfrm>
          <a:prstGeom prst="rect">
            <a:avLst/>
          </a:prstGeom>
          <a:noFill/>
          <a:ln>
            <a:noFill/>
          </a:ln>
          <a:effectLst/>
          <a:extLst>
            <a:ext uri="{909E8E84-426E-40DD-AFC4-6F175D3DCCD1}">
              <a14:hiddenFill xmlns:a14="http://schemas.microsoft.com/office/drawing/2010/main">
                <a:gradFill rotWithShape="1">
                  <a:gsLst>
                    <a:gs pos="0">
                      <a:schemeClr val="accent2"/>
                    </a:gs>
                    <a:gs pos="100000">
                      <a:srgbClr val="D45F58"/>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2700" dir="5400000" algn="ctr" rotWithShape="0">
                    <a:schemeClr val="tx1">
                      <a:alpha val="50000"/>
                    </a:schemeClr>
                  </a:outerShdw>
                </a:effectLst>
              </a14:hiddenEffects>
            </a:ext>
          </a:extLst>
        </p:spPr>
        <p:txBody>
          <a:bodyPr lIns="72574" tIns="36287" rIns="72574" bIns="36287">
            <a:spAutoFit/>
          </a:bodyP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a:spcBef>
                <a:spcPct val="50000"/>
              </a:spcBef>
              <a:buFont typeface="Arial" panose="020B0604020202020204" pitchFamily="34" charset="0"/>
              <a:buNone/>
            </a:pPr>
            <a:r>
              <a:rPr lang="en-US" altLang="zh-CN" sz="900" b="1"/>
              <a:t>18.5%</a:t>
            </a:r>
          </a:p>
        </p:txBody>
      </p:sp>
      <p:sp>
        <p:nvSpPr>
          <p:cNvPr id="32780" name="Text Box 12"/>
          <p:cNvSpPr txBox="1">
            <a:spLocks noChangeArrowheads="1"/>
          </p:cNvSpPr>
          <p:nvPr/>
        </p:nvSpPr>
        <p:spPr bwMode="auto">
          <a:xfrm>
            <a:off x="2622550" y="2097089"/>
            <a:ext cx="698500" cy="211782"/>
          </a:xfrm>
          <a:prstGeom prst="rect">
            <a:avLst/>
          </a:prstGeom>
          <a:noFill/>
          <a:ln>
            <a:noFill/>
          </a:ln>
          <a:effectLst/>
          <a:extLst>
            <a:ext uri="{909E8E84-426E-40DD-AFC4-6F175D3DCCD1}">
              <a14:hiddenFill xmlns:a14="http://schemas.microsoft.com/office/drawing/2010/main">
                <a:gradFill rotWithShape="1">
                  <a:gsLst>
                    <a:gs pos="0">
                      <a:schemeClr val="accent2"/>
                    </a:gs>
                    <a:gs pos="100000">
                      <a:srgbClr val="D45F58"/>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7961" dir="2700000" algn="ctr" rotWithShape="0">
                    <a:schemeClr val="tx1">
                      <a:alpha val="50000"/>
                    </a:schemeClr>
                  </a:outerShdw>
                </a:effectLst>
              </a14:hiddenEffects>
            </a:ext>
          </a:extLst>
        </p:spPr>
        <p:txBody>
          <a:bodyPr lIns="72574" tIns="36287" rIns="72574" bIns="36287">
            <a:spAutoFit/>
          </a:bodyP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a:spcBef>
                <a:spcPct val="50000"/>
              </a:spcBef>
              <a:buFont typeface="Arial" panose="020B0604020202020204" pitchFamily="34" charset="0"/>
              <a:buNone/>
            </a:pPr>
            <a:r>
              <a:rPr lang="en-US" altLang="zh-CN" sz="900" b="1"/>
              <a:t>17.5%</a:t>
            </a:r>
          </a:p>
        </p:txBody>
      </p:sp>
      <p:sp>
        <p:nvSpPr>
          <p:cNvPr id="32781" name="Text Box 13"/>
          <p:cNvSpPr txBox="1">
            <a:spLocks noChangeArrowheads="1"/>
          </p:cNvSpPr>
          <p:nvPr/>
        </p:nvSpPr>
        <p:spPr bwMode="auto">
          <a:xfrm>
            <a:off x="2168526" y="2520951"/>
            <a:ext cx="698500" cy="211782"/>
          </a:xfrm>
          <a:prstGeom prst="rect">
            <a:avLst/>
          </a:prstGeom>
          <a:noFill/>
          <a:ln>
            <a:noFill/>
          </a:ln>
          <a:effectLst/>
          <a:extLst>
            <a:ext uri="{909E8E84-426E-40DD-AFC4-6F175D3DCCD1}">
              <a14:hiddenFill xmlns:a14="http://schemas.microsoft.com/office/drawing/2010/main">
                <a:gradFill rotWithShape="1">
                  <a:gsLst>
                    <a:gs pos="0">
                      <a:schemeClr val="accent2"/>
                    </a:gs>
                    <a:gs pos="100000">
                      <a:srgbClr val="D45F58"/>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7961" dir="2700000" algn="ctr" rotWithShape="0">
                    <a:schemeClr val="tx1">
                      <a:alpha val="50000"/>
                    </a:schemeClr>
                  </a:outerShdw>
                </a:effectLst>
              </a14:hiddenEffects>
            </a:ext>
          </a:extLst>
        </p:spPr>
        <p:txBody>
          <a:bodyPr lIns="72574" tIns="36287" rIns="72574" bIns="36287">
            <a:spAutoFit/>
          </a:bodyP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a:spcBef>
                <a:spcPct val="50000"/>
              </a:spcBef>
              <a:buFont typeface="Arial" panose="020B0604020202020204" pitchFamily="34" charset="0"/>
              <a:buNone/>
            </a:pPr>
            <a:r>
              <a:rPr lang="en-US" altLang="zh-CN" sz="900" b="1"/>
              <a:t>8.7%</a:t>
            </a:r>
          </a:p>
        </p:txBody>
      </p:sp>
      <p:sp>
        <p:nvSpPr>
          <p:cNvPr id="32782" name="Text Box 14"/>
          <p:cNvSpPr txBox="1">
            <a:spLocks noChangeArrowheads="1"/>
          </p:cNvSpPr>
          <p:nvPr/>
        </p:nvSpPr>
        <p:spPr bwMode="auto">
          <a:xfrm>
            <a:off x="2889251" y="2928939"/>
            <a:ext cx="698500" cy="211782"/>
          </a:xfrm>
          <a:prstGeom prst="rect">
            <a:avLst/>
          </a:prstGeom>
          <a:noFill/>
          <a:ln>
            <a:noFill/>
          </a:ln>
          <a:effectLst/>
          <a:extLst>
            <a:ext uri="{909E8E84-426E-40DD-AFC4-6F175D3DCCD1}">
              <a14:hiddenFill xmlns:a14="http://schemas.microsoft.com/office/drawing/2010/main">
                <a:gradFill rotWithShape="1">
                  <a:gsLst>
                    <a:gs pos="0">
                      <a:schemeClr val="accent2"/>
                    </a:gs>
                    <a:gs pos="100000">
                      <a:srgbClr val="D45F58"/>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7961" dir="2700000" algn="ctr" rotWithShape="0">
                    <a:schemeClr val="tx1">
                      <a:alpha val="50000"/>
                    </a:schemeClr>
                  </a:outerShdw>
                </a:effectLst>
              </a14:hiddenEffects>
            </a:ext>
          </a:extLst>
        </p:spPr>
        <p:txBody>
          <a:bodyPr lIns="72574" tIns="36287" rIns="72574" bIns="36287">
            <a:spAutoFit/>
          </a:bodyP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a:spcBef>
                <a:spcPct val="50000"/>
              </a:spcBef>
              <a:buFont typeface="Arial" panose="020B0604020202020204" pitchFamily="34" charset="0"/>
              <a:buNone/>
            </a:pPr>
            <a:r>
              <a:rPr lang="en-US" altLang="zh-CN" sz="900" b="1"/>
              <a:t>23.6%</a:t>
            </a:r>
          </a:p>
        </p:txBody>
      </p:sp>
      <p:sp>
        <p:nvSpPr>
          <p:cNvPr id="32783" name="Text Box 15"/>
          <p:cNvSpPr txBox="1">
            <a:spLocks noChangeArrowheads="1"/>
          </p:cNvSpPr>
          <p:nvPr/>
        </p:nvSpPr>
        <p:spPr bwMode="auto">
          <a:xfrm>
            <a:off x="4664075" y="3362326"/>
            <a:ext cx="698500" cy="211782"/>
          </a:xfrm>
          <a:prstGeom prst="rect">
            <a:avLst/>
          </a:prstGeom>
          <a:noFill/>
          <a:ln>
            <a:noFill/>
          </a:ln>
          <a:effectLst/>
          <a:extLst>
            <a:ext uri="{909E8E84-426E-40DD-AFC4-6F175D3DCCD1}">
              <a14:hiddenFill xmlns:a14="http://schemas.microsoft.com/office/drawing/2010/main">
                <a:gradFill rotWithShape="1">
                  <a:gsLst>
                    <a:gs pos="0">
                      <a:schemeClr val="accent2"/>
                    </a:gs>
                    <a:gs pos="100000">
                      <a:srgbClr val="D45F58"/>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7961" dir="2700000" algn="ctr" rotWithShape="0">
                    <a:schemeClr val="tx1">
                      <a:alpha val="50000"/>
                    </a:schemeClr>
                  </a:outerShdw>
                </a:effectLst>
              </a14:hiddenEffects>
            </a:ext>
          </a:extLst>
        </p:spPr>
        <p:txBody>
          <a:bodyPr lIns="72574" tIns="36287" rIns="72574" bIns="36287">
            <a:spAutoFit/>
          </a:bodyP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a:spcBef>
                <a:spcPct val="50000"/>
              </a:spcBef>
              <a:buFont typeface="Arial" panose="020B0604020202020204" pitchFamily="34" charset="0"/>
              <a:buNone/>
            </a:pPr>
            <a:r>
              <a:rPr lang="en-US" altLang="zh-CN" sz="900" b="1"/>
              <a:t>63.6%</a:t>
            </a:r>
          </a:p>
        </p:txBody>
      </p:sp>
      <p:sp>
        <p:nvSpPr>
          <p:cNvPr id="32784" name="Text Box 16"/>
          <p:cNvSpPr txBox="1">
            <a:spLocks noChangeArrowheads="1"/>
          </p:cNvSpPr>
          <p:nvPr/>
        </p:nvSpPr>
        <p:spPr bwMode="auto">
          <a:xfrm>
            <a:off x="5568951" y="3787776"/>
            <a:ext cx="698500" cy="211782"/>
          </a:xfrm>
          <a:prstGeom prst="rect">
            <a:avLst/>
          </a:prstGeom>
          <a:noFill/>
          <a:ln>
            <a:noFill/>
          </a:ln>
          <a:effectLst/>
          <a:extLst>
            <a:ext uri="{909E8E84-426E-40DD-AFC4-6F175D3DCCD1}">
              <a14:hiddenFill xmlns:a14="http://schemas.microsoft.com/office/drawing/2010/main">
                <a:gradFill rotWithShape="1">
                  <a:gsLst>
                    <a:gs pos="0">
                      <a:schemeClr val="accent2"/>
                    </a:gs>
                    <a:gs pos="100000">
                      <a:srgbClr val="D45F58"/>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7961" dir="2700000" algn="ctr" rotWithShape="0">
                    <a:schemeClr val="tx1">
                      <a:alpha val="50000"/>
                    </a:schemeClr>
                  </a:outerShdw>
                </a:effectLst>
              </a14:hiddenEffects>
            </a:ext>
          </a:extLst>
        </p:spPr>
        <p:txBody>
          <a:bodyPr lIns="72574" tIns="36287" rIns="72574" bIns="36287">
            <a:spAutoFit/>
          </a:bodyP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a:spcBef>
                <a:spcPct val="50000"/>
              </a:spcBef>
              <a:buFont typeface="Arial" panose="020B0604020202020204" pitchFamily="34" charset="0"/>
              <a:buNone/>
            </a:pPr>
            <a:r>
              <a:rPr lang="en-US" altLang="zh-CN" sz="900" b="1"/>
              <a:t>84.3%</a:t>
            </a:r>
          </a:p>
        </p:txBody>
      </p:sp>
      <p:sp>
        <p:nvSpPr>
          <p:cNvPr id="32785" name="Text Box 17"/>
          <p:cNvSpPr txBox="1">
            <a:spLocks noChangeArrowheads="1"/>
          </p:cNvSpPr>
          <p:nvPr/>
        </p:nvSpPr>
        <p:spPr bwMode="auto">
          <a:xfrm>
            <a:off x="911225" y="2092325"/>
            <a:ext cx="819150" cy="242560"/>
          </a:xfrm>
          <a:prstGeom prst="rect">
            <a:avLst/>
          </a:prstGeom>
          <a:noFill/>
          <a:ln>
            <a:noFill/>
          </a:ln>
          <a:effectLst/>
          <a:extLst>
            <a:ext uri="{909E8E84-426E-40DD-AFC4-6F175D3DCCD1}">
              <a14:hiddenFill xmlns:a14="http://schemas.microsoft.com/office/drawing/2010/main">
                <a:gradFill rotWithShape="1">
                  <a:gsLst>
                    <a:gs pos="0">
                      <a:schemeClr val="accent2"/>
                    </a:gs>
                    <a:gs pos="100000">
                      <a:srgbClr val="D45F58"/>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7961" dir="2700000" algn="ctr" rotWithShape="0">
                    <a:srgbClr val="C0C0C0">
                      <a:alpha val="50000"/>
                    </a:srgbClr>
                  </a:outerShdw>
                </a:effectLst>
              </a14:hiddenEffects>
            </a:ext>
          </a:extLst>
        </p:spPr>
        <p:txBody>
          <a:bodyPr lIns="72574" tIns="36287" rIns="72574" bIns="36287">
            <a:spAutoFit/>
          </a:bodyP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algn="ctr">
              <a:spcBef>
                <a:spcPct val="50000"/>
              </a:spcBef>
              <a:buFont typeface="Arial" panose="020B0604020202020204" pitchFamily="34" charset="0"/>
              <a:buNone/>
            </a:pPr>
            <a:r>
              <a:rPr lang="zh-CN" altLang="en-US" sz="1100"/>
              <a:t>文字内容</a:t>
            </a:r>
          </a:p>
        </p:txBody>
      </p:sp>
      <p:sp>
        <p:nvSpPr>
          <p:cNvPr id="32786" name="Text Box 18"/>
          <p:cNvSpPr txBox="1">
            <a:spLocks noChangeArrowheads="1"/>
          </p:cNvSpPr>
          <p:nvPr/>
        </p:nvSpPr>
        <p:spPr bwMode="auto">
          <a:xfrm>
            <a:off x="911225" y="2546350"/>
            <a:ext cx="819150" cy="242560"/>
          </a:xfrm>
          <a:prstGeom prst="rect">
            <a:avLst/>
          </a:prstGeom>
          <a:noFill/>
          <a:ln>
            <a:noFill/>
          </a:ln>
          <a:effectLst/>
          <a:extLst>
            <a:ext uri="{909E8E84-426E-40DD-AFC4-6F175D3DCCD1}">
              <a14:hiddenFill xmlns:a14="http://schemas.microsoft.com/office/drawing/2010/main">
                <a:gradFill rotWithShape="1">
                  <a:gsLst>
                    <a:gs pos="0">
                      <a:schemeClr val="accent2"/>
                    </a:gs>
                    <a:gs pos="100000">
                      <a:srgbClr val="D45F58"/>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7961" dir="2700000" algn="ctr" rotWithShape="0">
                    <a:srgbClr val="C0C0C0">
                      <a:alpha val="50000"/>
                    </a:srgbClr>
                  </a:outerShdw>
                </a:effectLst>
              </a14:hiddenEffects>
            </a:ext>
          </a:extLst>
        </p:spPr>
        <p:txBody>
          <a:bodyPr lIns="72574" tIns="36287" rIns="72574" bIns="36287">
            <a:spAutoFit/>
          </a:bodyP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algn="ctr">
              <a:spcBef>
                <a:spcPct val="50000"/>
              </a:spcBef>
              <a:buFont typeface="Arial" panose="020B0604020202020204" pitchFamily="34" charset="0"/>
              <a:buNone/>
            </a:pPr>
            <a:r>
              <a:rPr lang="zh-CN" altLang="en-US" sz="1100"/>
              <a:t>文字内容</a:t>
            </a:r>
          </a:p>
        </p:txBody>
      </p:sp>
      <p:sp>
        <p:nvSpPr>
          <p:cNvPr id="32787" name="Text Box 19"/>
          <p:cNvSpPr txBox="1">
            <a:spLocks noChangeArrowheads="1"/>
          </p:cNvSpPr>
          <p:nvPr/>
        </p:nvSpPr>
        <p:spPr bwMode="auto">
          <a:xfrm>
            <a:off x="911225" y="2921000"/>
            <a:ext cx="819150" cy="242560"/>
          </a:xfrm>
          <a:prstGeom prst="rect">
            <a:avLst/>
          </a:prstGeom>
          <a:noFill/>
          <a:ln>
            <a:noFill/>
          </a:ln>
          <a:effectLst/>
          <a:extLst>
            <a:ext uri="{909E8E84-426E-40DD-AFC4-6F175D3DCCD1}">
              <a14:hiddenFill xmlns:a14="http://schemas.microsoft.com/office/drawing/2010/main">
                <a:gradFill rotWithShape="1">
                  <a:gsLst>
                    <a:gs pos="0">
                      <a:schemeClr val="accent2"/>
                    </a:gs>
                    <a:gs pos="100000">
                      <a:srgbClr val="D45F58"/>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7961" dir="2700000" algn="ctr" rotWithShape="0">
                    <a:srgbClr val="C0C0C0">
                      <a:alpha val="50000"/>
                    </a:srgbClr>
                  </a:outerShdw>
                </a:effectLst>
              </a14:hiddenEffects>
            </a:ext>
          </a:extLst>
        </p:spPr>
        <p:txBody>
          <a:bodyPr lIns="72574" tIns="36287" rIns="72574" bIns="36287">
            <a:spAutoFit/>
          </a:bodyP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algn="ctr">
              <a:spcBef>
                <a:spcPct val="50000"/>
              </a:spcBef>
              <a:buFont typeface="Arial" panose="020B0604020202020204" pitchFamily="34" charset="0"/>
              <a:buNone/>
            </a:pPr>
            <a:r>
              <a:rPr lang="zh-CN" altLang="en-US" sz="1100"/>
              <a:t>文字内容</a:t>
            </a:r>
          </a:p>
        </p:txBody>
      </p:sp>
      <p:sp>
        <p:nvSpPr>
          <p:cNvPr id="32788" name="Text Box 20"/>
          <p:cNvSpPr txBox="1">
            <a:spLocks noChangeArrowheads="1"/>
          </p:cNvSpPr>
          <p:nvPr/>
        </p:nvSpPr>
        <p:spPr bwMode="auto">
          <a:xfrm>
            <a:off x="911225" y="3384550"/>
            <a:ext cx="819150" cy="242560"/>
          </a:xfrm>
          <a:prstGeom prst="rect">
            <a:avLst/>
          </a:prstGeom>
          <a:noFill/>
          <a:ln>
            <a:noFill/>
          </a:ln>
          <a:effectLst/>
          <a:extLst>
            <a:ext uri="{909E8E84-426E-40DD-AFC4-6F175D3DCCD1}">
              <a14:hiddenFill xmlns:a14="http://schemas.microsoft.com/office/drawing/2010/main">
                <a:gradFill rotWithShape="1">
                  <a:gsLst>
                    <a:gs pos="0">
                      <a:schemeClr val="accent2"/>
                    </a:gs>
                    <a:gs pos="100000">
                      <a:srgbClr val="D45F58"/>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7961" dir="2700000" algn="ctr" rotWithShape="0">
                    <a:srgbClr val="C0C0C0">
                      <a:alpha val="50000"/>
                    </a:srgbClr>
                  </a:outerShdw>
                </a:effectLst>
              </a14:hiddenEffects>
            </a:ext>
          </a:extLst>
        </p:spPr>
        <p:txBody>
          <a:bodyPr lIns="72574" tIns="36287" rIns="72574" bIns="36287">
            <a:spAutoFit/>
          </a:bodyP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algn="ctr">
              <a:spcBef>
                <a:spcPct val="50000"/>
              </a:spcBef>
              <a:buFont typeface="Arial" panose="020B0604020202020204" pitchFamily="34" charset="0"/>
              <a:buNone/>
            </a:pPr>
            <a:r>
              <a:rPr lang="zh-CN" altLang="en-US" sz="1100"/>
              <a:t>文字内容</a:t>
            </a:r>
          </a:p>
        </p:txBody>
      </p:sp>
      <p:sp>
        <p:nvSpPr>
          <p:cNvPr id="32789" name="Text Box 21"/>
          <p:cNvSpPr txBox="1">
            <a:spLocks noChangeArrowheads="1"/>
          </p:cNvSpPr>
          <p:nvPr/>
        </p:nvSpPr>
        <p:spPr bwMode="auto">
          <a:xfrm>
            <a:off x="911225" y="3808413"/>
            <a:ext cx="819150" cy="242560"/>
          </a:xfrm>
          <a:prstGeom prst="rect">
            <a:avLst/>
          </a:prstGeom>
          <a:noFill/>
          <a:ln>
            <a:noFill/>
          </a:ln>
          <a:effectLst/>
          <a:extLst>
            <a:ext uri="{909E8E84-426E-40DD-AFC4-6F175D3DCCD1}">
              <a14:hiddenFill xmlns:a14="http://schemas.microsoft.com/office/drawing/2010/main">
                <a:gradFill rotWithShape="1">
                  <a:gsLst>
                    <a:gs pos="0">
                      <a:schemeClr val="accent2"/>
                    </a:gs>
                    <a:gs pos="100000">
                      <a:srgbClr val="D45F58"/>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7961" dir="2700000" algn="ctr" rotWithShape="0">
                    <a:srgbClr val="C0C0C0">
                      <a:alpha val="50000"/>
                    </a:srgbClr>
                  </a:outerShdw>
                </a:effectLst>
              </a14:hiddenEffects>
            </a:ext>
          </a:extLst>
        </p:spPr>
        <p:txBody>
          <a:bodyPr lIns="72574" tIns="36287" rIns="72574" bIns="36287">
            <a:spAutoFit/>
          </a:bodyP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algn="ctr">
              <a:spcBef>
                <a:spcPct val="50000"/>
              </a:spcBef>
              <a:buFont typeface="Arial" panose="020B0604020202020204" pitchFamily="34" charset="0"/>
              <a:buNone/>
            </a:pPr>
            <a:r>
              <a:rPr lang="zh-CN" altLang="en-US" sz="1100"/>
              <a:t>文字内容</a:t>
            </a:r>
          </a:p>
        </p:txBody>
      </p:sp>
      <p:sp>
        <p:nvSpPr>
          <p:cNvPr id="32790" name="Rectangle 22"/>
          <p:cNvSpPr>
            <a:spLocks noChangeArrowheads="1"/>
          </p:cNvSpPr>
          <p:nvPr/>
        </p:nvSpPr>
        <p:spPr bwMode="auto">
          <a:xfrm rot="5400000">
            <a:off x="2069308" y="1335881"/>
            <a:ext cx="246062" cy="904875"/>
          </a:xfrm>
          <a:prstGeom prst="rect">
            <a:avLst/>
          </a:prstGeom>
          <a:solidFill>
            <a:schemeClr va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lIns="72574" tIns="36287" rIns="72574" bIns="36287" anchor="ct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sz="1400"/>
          </a:p>
        </p:txBody>
      </p:sp>
      <p:sp>
        <p:nvSpPr>
          <p:cNvPr id="32791" name="Rectangle 23"/>
          <p:cNvSpPr>
            <a:spLocks noChangeArrowheads="1"/>
          </p:cNvSpPr>
          <p:nvPr/>
        </p:nvSpPr>
        <p:spPr bwMode="auto">
          <a:xfrm rot="5400000">
            <a:off x="1970882" y="1862933"/>
            <a:ext cx="249237" cy="711200"/>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p>
        </p:txBody>
      </p:sp>
      <p:sp>
        <p:nvSpPr>
          <p:cNvPr id="32792" name="Rectangle 24"/>
          <p:cNvSpPr>
            <a:spLocks noChangeArrowheads="1"/>
          </p:cNvSpPr>
          <p:nvPr/>
        </p:nvSpPr>
        <p:spPr bwMode="auto">
          <a:xfrm rot="5400000">
            <a:off x="1842294" y="2440782"/>
            <a:ext cx="246063" cy="450850"/>
          </a:xfrm>
          <a:prstGeom prst="rect">
            <a:avLst/>
          </a:prstGeom>
          <a:solidFill>
            <a:schemeClr val="accent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p>
        </p:txBody>
      </p:sp>
      <p:sp>
        <p:nvSpPr>
          <p:cNvPr id="32793" name="Rectangle 25"/>
          <p:cNvSpPr>
            <a:spLocks noChangeArrowheads="1"/>
          </p:cNvSpPr>
          <p:nvPr/>
        </p:nvSpPr>
        <p:spPr bwMode="auto">
          <a:xfrm rot="5400000">
            <a:off x="2201863" y="2460626"/>
            <a:ext cx="247650" cy="1171575"/>
          </a:xfrm>
          <a:prstGeom prst="rect">
            <a:avLst/>
          </a:prstGeom>
          <a:solidFill>
            <a:schemeClr va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p>
        </p:txBody>
      </p:sp>
      <p:sp>
        <p:nvSpPr>
          <p:cNvPr id="32794" name="Rectangle 26"/>
          <p:cNvSpPr>
            <a:spLocks noChangeArrowheads="1"/>
          </p:cNvSpPr>
          <p:nvPr/>
        </p:nvSpPr>
        <p:spPr bwMode="auto">
          <a:xfrm rot="5400000">
            <a:off x="3089275" y="2022475"/>
            <a:ext cx="249238" cy="2947988"/>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p>
        </p:txBody>
      </p:sp>
      <p:sp>
        <p:nvSpPr>
          <p:cNvPr id="32795" name="Rectangle 27"/>
          <p:cNvSpPr>
            <a:spLocks noChangeArrowheads="1"/>
          </p:cNvSpPr>
          <p:nvPr/>
        </p:nvSpPr>
        <p:spPr bwMode="auto">
          <a:xfrm rot="5400000">
            <a:off x="3529807" y="1980407"/>
            <a:ext cx="249237" cy="3829050"/>
          </a:xfrm>
          <a:prstGeom prst="rect">
            <a:avLst/>
          </a:prstGeom>
          <a:solidFill>
            <a:schemeClr val="accent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p>
        </p:txBody>
      </p:sp>
      <p:sp>
        <p:nvSpPr>
          <p:cNvPr id="32796" name="Line 28"/>
          <p:cNvSpPr>
            <a:spLocks noChangeShapeType="1"/>
          </p:cNvSpPr>
          <p:nvPr/>
        </p:nvSpPr>
        <p:spPr bwMode="auto">
          <a:xfrm>
            <a:off x="1625601" y="4152900"/>
            <a:ext cx="4581525" cy="0"/>
          </a:xfrm>
          <a:prstGeom prst="line">
            <a:avLst/>
          </a:prstGeom>
          <a:noFill/>
          <a:ln w="9525">
            <a:solidFill>
              <a:schemeClr val="bg2"/>
            </a:solidFill>
            <a:rou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2797" name="Line 29"/>
          <p:cNvSpPr>
            <a:spLocks noChangeShapeType="1"/>
          </p:cNvSpPr>
          <p:nvPr/>
        </p:nvSpPr>
        <p:spPr bwMode="auto">
          <a:xfrm flipH="1">
            <a:off x="1625601" y="968376"/>
            <a:ext cx="3175" cy="3184525"/>
          </a:xfrm>
          <a:prstGeom prst="line">
            <a:avLst/>
          </a:prstGeom>
          <a:noFill/>
          <a:ln w="9525">
            <a:solidFill>
              <a:schemeClr val="bg2"/>
            </a:solidFill>
            <a:round/>
            <a:head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2798" name="Line 30"/>
          <p:cNvSpPr>
            <a:spLocks noChangeShapeType="1"/>
          </p:cNvSpPr>
          <p:nvPr/>
        </p:nvSpPr>
        <p:spPr bwMode="auto">
          <a:xfrm>
            <a:off x="1628775" y="3705225"/>
            <a:ext cx="4400550" cy="0"/>
          </a:xfrm>
          <a:prstGeom prst="line">
            <a:avLst/>
          </a:prstGeom>
          <a:noFill/>
          <a:ln w="9525">
            <a:solidFill>
              <a:schemeClr val="bg2"/>
            </a:solidFill>
            <a:prstDash val="dash"/>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2799" name="Line 31"/>
          <p:cNvSpPr>
            <a:spLocks noChangeShapeType="1"/>
          </p:cNvSpPr>
          <p:nvPr/>
        </p:nvSpPr>
        <p:spPr bwMode="auto">
          <a:xfrm>
            <a:off x="2266950" y="968376"/>
            <a:ext cx="0" cy="3184525"/>
          </a:xfrm>
          <a:prstGeom prst="line">
            <a:avLst/>
          </a:prstGeom>
          <a:noFill/>
          <a:ln w="9525">
            <a:solidFill>
              <a:schemeClr val="bg2"/>
            </a:solidFill>
            <a:prstDash val="dash"/>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2800" name="Line 32"/>
          <p:cNvSpPr>
            <a:spLocks noChangeShapeType="1"/>
          </p:cNvSpPr>
          <p:nvPr/>
        </p:nvSpPr>
        <p:spPr bwMode="auto">
          <a:xfrm>
            <a:off x="2901950" y="968376"/>
            <a:ext cx="0" cy="3184525"/>
          </a:xfrm>
          <a:prstGeom prst="line">
            <a:avLst/>
          </a:prstGeom>
          <a:noFill/>
          <a:ln w="9525">
            <a:solidFill>
              <a:schemeClr val="bg2"/>
            </a:solidFill>
            <a:prstDash val="dash"/>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2801" name="Line 33"/>
          <p:cNvSpPr>
            <a:spLocks noChangeShapeType="1"/>
          </p:cNvSpPr>
          <p:nvPr/>
        </p:nvSpPr>
        <p:spPr bwMode="auto">
          <a:xfrm>
            <a:off x="3514725" y="968376"/>
            <a:ext cx="0" cy="3184525"/>
          </a:xfrm>
          <a:prstGeom prst="line">
            <a:avLst/>
          </a:prstGeom>
          <a:noFill/>
          <a:ln w="9525">
            <a:solidFill>
              <a:schemeClr val="bg2"/>
            </a:solidFill>
            <a:prstDash val="dash"/>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2802" name="Line 34"/>
          <p:cNvSpPr>
            <a:spLocks noChangeShapeType="1"/>
          </p:cNvSpPr>
          <p:nvPr/>
        </p:nvSpPr>
        <p:spPr bwMode="auto">
          <a:xfrm>
            <a:off x="4146550" y="968376"/>
            <a:ext cx="0" cy="3184525"/>
          </a:xfrm>
          <a:prstGeom prst="line">
            <a:avLst/>
          </a:prstGeom>
          <a:noFill/>
          <a:ln w="9525">
            <a:solidFill>
              <a:schemeClr val="bg2"/>
            </a:solidFill>
            <a:prstDash val="dash"/>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2803" name="Line 35"/>
          <p:cNvSpPr>
            <a:spLocks noChangeShapeType="1"/>
          </p:cNvSpPr>
          <p:nvPr/>
        </p:nvSpPr>
        <p:spPr bwMode="auto">
          <a:xfrm>
            <a:off x="4768850" y="968376"/>
            <a:ext cx="0" cy="3184525"/>
          </a:xfrm>
          <a:prstGeom prst="line">
            <a:avLst/>
          </a:prstGeom>
          <a:noFill/>
          <a:ln w="9525">
            <a:solidFill>
              <a:schemeClr val="bg2"/>
            </a:solidFill>
            <a:prstDash val="dash"/>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2804" name="Line 36"/>
          <p:cNvSpPr>
            <a:spLocks noChangeShapeType="1"/>
          </p:cNvSpPr>
          <p:nvPr/>
        </p:nvSpPr>
        <p:spPr bwMode="auto">
          <a:xfrm>
            <a:off x="5407025" y="968376"/>
            <a:ext cx="0" cy="3184525"/>
          </a:xfrm>
          <a:prstGeom prst="line">
            <a:avLst/>
          </a:prstGeom>
          <a:noFill/>
          <a:ln w="9525">
            <a:solidFill>
              <a:schemeClr val="bg2"/>
            </a:solidFill>
            <a:prstDash val="dash"/>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2805" name="Line 37"/>
          <p:cNvSpPr>
            <a:spLocks noChangeShapeType="1"/>
          </p:cNvSpPr>
          <p:nvPr/>
        </p:nvSpPr>
        <p:spPr bwMode="auto">
          <a:xfrm>
            <a:off x="6029325" y="968376"/>
            <a:ext cx="0" cy="3184525"/>
          </a:xfrm>
          <a:prstGeom prst="line">
            <a:avLst/>
          </a:prstGeom>
          <a:noFill/>
          <a:ln w="9525">
            <a:solidFill>
              <a:schemeClr val="bg2"/>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2806" name="Line 38"/>
          <p:cNvSpPr>
            <a:spLocks noChangeShapeType="1"/>
          </p:cNvSpPr>
          <p:nvPr/>
        </p:nvSpPr>
        <p:spPr bwMode="auto">
          <a:xfrm>
            <a:off x="1628775" y="3276600"/>
            <a:ext cx="4400550" cy="0"/>
          </a:xfrm>
          <a:prstGeom prst="line">
            <a:avLst/>
          </a:prstGeom>
          <a:noFill/>
          <a:ln w="9525">
            <a:solidFill>
              <a:schemeClr val="bg2"/>
            </a:solidFill>
            <a:prstDash val="dash"/>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2807" name="Line 39"/>
          <p:cNvSpPr>
            <a:spLocks noChangeShapeType="1"/>
          </p:cNvSpPr>
          <p:nvPr/>
        </p:nvSpPr>
        <p:spPr bwMode="auto">
          <a:xfrm>
            <a:off x="1628775" y="2855914"/>
            <a:ext cx="4400550" cy="1587"/>
          </a:xfrm>
          <a:prstGeom prst="line">
            <a:avLst/>
          </a:prstGeom>
          <a:noFill/>
          <a:ln w="9525">
            <a:solidFill>
              <a:schemeClr val="bg2"/>
            </a:solidFill>
            <a:prstDash val="dash"/>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2808" name="Line 40"/>
          <p:cNvSpPr>
            <a:spLocks noChangeShapeType="1"/>
          </p:cNvSpPr>
          <p:nvPr/>
        </p:nvSpPr>
        <p:spPr bwMode="auto">
          <a:xfrm>
            <a:off x="1628775" y="2452689"/>
            <a:ext cx="4400550" cy="1587"/>
          </a:xfrm>
          <a:prstGeom prst="line">
            <a:avLst/>
          </a:prstGeom>
          <a:noFill/>
          <a:ln w="9525">
            <a:solidFill>
              <a:schemeClr val="bg2"/>
            </a:solidFill>
            <a:prstDash val="dash"/>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2809" name="Line 41"/>
          <p:cNvSpPr>
            <a:spLocks noChangeShapeType="1"/>
          </p:cNvSpPr>
          <p:nvPr/>
        </p:nvSpPr>
        <p:spPr bwMode="auto">
          <a:xfrm>
            <a:off x="1628775" y="1998664"/>
            <a:ext cx="4400550" cy="1587"/>
          </a:xfrm>
          <a:prstGeom prst="line">
            <a:avLst/>
          </a:prstGeom>
          <a:noFill/>
          <a:ln w="9525">
            <a:solidFill>
              <a:schemeClr val="bg2"/>
            </a:solidFill>
            <a:prstDash val="dash"/>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2810" name="Line 42"/>
          <p:cNvSpPr>
            <a:spLocks noChangeShapeType="1"/>
          </p:cNvSpPr>
          <p:nvPr/>
        </p:nvSpPr>
        <p:spPr bwMode="auto">
          <a:xfrm>
            <a:off x="1628775" y="1587500"/>
            <a:ext cx="4400550" cy="0"/>
          </a:xfrm>
          <a:prstGeom prst="line">
            <a:avLst/>
          </a:prstGeom>
          <a:noFill/>
          <a:ln w="9525">
            <a:solidFill>
              <a:schemeClr val="bg2"/>
            </a:solidFill>
            <a:prstDash val="dash"/>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pic>
        <p:nvPicPr>
          <p:cNvPr id="32811" name="Picture 11" descr="33"/>
          <p:cNvPicPr>
            <a:picLocks noChangeAspect="1" noChangeArrowheads="1"/>
          </p:cNvPicPr>
          <p:nvPr/>
        </p:nvPicPr>
        <p:blipFill>
          <a:blip r:embed="rId2">
            <a:extLst>
              <a:ext uri="{28A0092B-C50C-407E-A947-70E740481C1C}">
                <a14:useLocalDpi xmlns:a14="http://schemas.microsoft.com/office/drawing/2010/main" val="0"/>
              </a:ext>
            </a:extLst>
          </a:blip>
          <a:srcRect l="8519" t="-853" r="12038"/>
          <a:stretch>
            <a:fillRect/>
          </a:stretch>
        </p:blipFill>
        <p:spPr bwMode="auto">
          <a:xfrm>
            <a:off x="6267450" y="1711326"/>
            <a:ext cx="1892300" cy="2678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32770"/>
                                        </p:tgtEl>
                                        <p:attrNameLst>
                                          <p:attrName>style.visibility</p:attrName>
                                        </p:attrNameLst>
                                      </p:cBhvr>
                                      <p:to>
                                        <p:strVal val="visible"/>
                                      </p:to>
                                    </p:set>
                                    <p:anim calcmode="lin" valueType="num">
                                      <p:cBhvr>
                                        <p:cTn id="7" dur="500" fill="hold"/>
                                        <p:tgtEl>
                                          <p:spTgt spid="32770"/>
                                        </p:tgtEl>
                                        <p:attrNameLst>
                                          <p:attrName>ppt_w</p:attrName>
                                        </p:attrNameLst>
                                      </p:cBhvr>
                                      <p:tavLst>
                                        <p:tav tm="0">
                                          <p:val>
                                            <p:fltVal val="0"/>
                                          </p:val>
                                        </p:tav>
                                        <p:tav tm="100000">
                                          <p:val>
                                            <p:strVal val="#ppt_w"/>
                                          </p:val>
                                        </p:tav>
                                      </p:tavLst>
                                    </p:anim>
                                    <p:anim calcmode="lin" valueType="num">
                                      <p:cBhvr>
                                        <p:cTn id="8" dur="500" fill="hold"/>
                                        <p:tgtEl>
                                          <p:spTgt spid="32770"/>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8" presetClass="entr" presetSubtype="3" fill="hold" grpId="0" nodeType="afterEffect">
                                  <p:stCondLst>
                                    <p:cond delay="0"/>
                                  </p:stCondLst>
                                  <p:childTnLst>
                                    <p:set>
                                      <p:cBhvr>
                                        <p:cTn id="11" dur="1" fill="hold">
                                          <p:stCondLst>
                                            <p:cond delay="0"/>
                                          </p:stCondLst>
                                        </p:cTn>
                                        <p:tgtEl>
                                          <p:spTgt spid="32771"/>
                                        </p:tgtEl>
                                        <p:attrNameLst>
                                          <p:attrName>style.visibility</p:attrName>
                                        </p:attrNameLst>
                                      </p:cBhvr>
                                      <p:to>
                                        <p:strVal val="visible"/>
                                      </p:to>
                                    </p:set>
                                    <p:animEffect transition="in" filter="strips(upRight)">
                                      <p:cBhvr>
                                        <p:cTn id="12" dur="500"/>
                                        <p:tgtEl>
                                          <p:spTgt spid="32771"/>
                                        </p:tgtEl>
                                      </p:cBhvr>
                                    </p:animEffect>
                                  </p:childTnLst>
                                </p:cTn>
                              </p:par>
                            </p:childTnLst>
                          </p:cTn>
                        </p:par>
                        <p:par>
                          <p:cTn id="13" fill="hold">
                            <p:stCondLst>
                              <p:cond delay="1000"/>
                            </p:stCondLst>
                            <p:childTnLst>
                              <p:par>
                                <p:cTn id="14" presetID="17" presetClass="entr" presetSubtype="8" fill="hold" grpId="0" nodeType="afterEffect">
                                  <p:stCondLst>
                                    <p:cond delay="0"/>
                                  </p:stCondLst>
                                  <p:childTnLst>
                                    <p:set>
                                      <p:cBhvr>
                                        <p:cTn id="15" dur="1" fill="hold">
                                          <p:stCondLst>
                                            <p:cond delay="0"/>
                                          </p:stCondLst>
                                        </p:cTn>
                                        <p:tgtEl>
                                          <p:spTgt spid="32772"/>
                                        </p:tgtEl>
                                        <p:attrNameLst>
                                          <p:attrName>style.visibility</p:attrName>
                                        </p:attrNameLst>
                                      </p:cBhvr>
                                      <p:to>
                                        <p:strVal val="visible"/>
                                      </p:to>
                                    </p:set>
                                    <p:anim calcmode="lin" valueType="num">
                                      <p:cBhvr>
                                        <p:cTn id="16" dur="500" fill="hold"/>
                                        <p:tgtEl>
                                          <p:spTgt spid="32772"/>
                                        </p:tgtEl>
                                        <p:attrNameLst>
                                          <p:attrName>ppt_x</p:attrName>
                                        </p:attrNameLst>
                                      </p:cBhvr>
                                      <p:tavLst>
                                        <p:tav tm="0">
                                          <p:val>
                                            <p:strVal val="#ppt_x-#ppt_w/2"/>
                                          </p:val>
                                        </p:tav>
                                        <p:tav tm="100000">
                                          <p:val>
                                            <p:strVal val="#ppt_x"/>
                                          </p:val>
                                        </p:tav>
                                      </p:tavLst>
                                    </p:anim>
                                    <p:anim calcmode="lin" valueType="num">
                                      <p:cBhvr>
                                        <p:cTn id="17" dur="500" fill="hold"/>
                                        <p:tgtEl>
                                          <p:spTgt spid="32772"/>
                                        </p:tgtEl>
                                        <p:attrNameLst>
                                          <p:attrName>ppt_y</p:attrName>
                                        </p:attrNameLst>
                                      </p:cBhvr>
                                      <p:tavLst>
                                        <p:tav tm="0">
                                          <p:val>
                                            <p:strVal val="#ppt_y"/>
                                          </p:val>
                                        </p:tav>
                                        <p:tav tm="100000">
                                          <p:val>
                                            <p:strVal val="#ppt_y"/>
                                          </p:val>
                                        </p:tav>
                                      </p:tavLst>
                                    </p:anim>
                                    <p:anim calcmode="lin" valueType="num">
                                      <p:cBhvr>
                                        <p:cTn id="18" dur="500" fill="hold"/>
                                        <p:tgtEl>
                                          <p:spTgt spid="32772"/>
                                        </p:tgtEl>
                                        <p:attrNameLst>
                                          <p:attrName>ppt_w</p:attrName>
                                        </p:attrNameLst>
                                      </p:cBhvr>
                                      <p:tavLst>
                                        <p:tav tm="0">
                                          <p:val>
                                            <p:fltVal val="0"/>
                                          </p:val>
                                        </p:tav>
                                        <p:tav tm="100000">
                                          <p:val>
                                            <p:strVal val="#ppt_w"/>
                                          </p:val>
                                        </p:tav>
                                      </p:tavLst>
                                    </p:anim>
                                    <p:anim calcmode="lin" valueType="num">
                                      <p:cBhvr>
                                        <p:cTn id="19" dur="500" fill="hold"/>
                                        <p:tgtEl>
                                          <p:spTgt spid="32772"/>
                                        </p:tgtEl>
                                        <p:attrNameLst>
                                          <p:attrName>ppt_h</p:attrName>
                                        </p:attrNameLst>
                                      </p:cBhvr>
                                      <p:tavLst>
                                        <p:tav tm="0">
                                          <p:val>
                                            <p:strVal val="#ppt_h"/>
                                          </p:val>
                                        </p:tav>
                                        <p:tav tm="100000">
                                          <p:val>
                                            <p:strVal val="#ppt_h"/>
                                          </p:val>
                                        </p:tav>
                                      </p:tavLst>
                                    </p:anim>
                                  </p:childTnLst>
                                </p:cTn>
                              </p:par>
                            </p:childTnLst>
                          </p:cTn>
                        </p:par>
                        <p:par>
                          <p:cTn id="20" fill="hold">
                            <p:stCondLst>
                              <p:cond delay="1500"/>
                            </p:stCondLst>
                            <p:childTnLst>
                              <p:par>
                                <p:cTn id="21" presetID="23" presetClass="entr" presetSubtype="16" fill="hold" nodeType="afterEffect">
                                  <p:stCondLst>
                                    <p:cond delay="0"/>
                                  </p:stCondLst>
                                  <p:childTnLst>
                                    <p:set>
                                      <p:cBhvr>
                                        <p:cTn id="22" dur="1" fill="hold">
                                          <p:stCondLst>
                                            <p:cond delay="0"/>
                                          </p:stCondLst>
                                        </p:cTn>
                                        <p:tgtEl>
                                          <p:spTgt spid="32773"/>
                                        </p:tgtEl>
                                        <p:attrNameLst>
                                          <p:attrName>style.visibility</p:attrName>
                                        </p:attrNameLst>
                                      </p:cBhvr>
                                      <p:to>
                                        <p:strVal val="visible"/>
                                      </p:to>
                                    </p:set>
                                    <p:anim calcmode="lin" valueType="num">
                                      <p:cBhvr>
                                        <p:cTn id="23" dur="500" fill="hold"/>
                                        <p:tgtEl>
                                          <p:spTgt spid="32773"/>
                                        </p:tgtEl>
                                        <p:attrNameLst>
                                          <p:attrName>ppt_w</p:attrName>
                                        </p:attrNameLst>
                                      </p:cBhvr>
                                      <p:tavLst>
                                        <p:tav tm="0">
                                          <p:val>
                                            <p:fltVal val="0"/>
                                          </p:val>
                                        </p:tav>
                                        <p:tav tm="100000">
                                          <p:val>
                                            <p:strVal val="#ppt_w"/>
                                          </p:val>
                                        </p:tav>
                                      </p:tavLst>
                                    </p:anim>
                                    <p:anim calcmode="lin" valueType="num">
                                      <p:cBhvr>
                                        <p:cTn id="24" dur="500" fill="hold"/>
                                        <p:tgtEl>
                                          <p:spTgt spid="32773"/>
                                        </p:tgtEl>
                                        <p:attrNameLst>
                                          <p:attrName>ppt_h</p:attrName>
                                        </p:attrNameLst>
                                      </p:cBhvr>
                                      <p:tavLst>
                                        <p:tav tm="0">
                                          <p:val>
                                            <p:fltVal val="0"/>
                                          </p:val>
                                        </p:tav>
                                        <p:tav tm="100000">
                                          <p:val>
                                            <p:strVal val="#ppt_h"/>
                                          </p:val>
                                        </p:tav>
                                      </p:tavLst>
                                    </p:anim>
                                  </p:childTnLst>
                                </p:cTn>
                              </p:par>
                            </p:childTnLst>
                          </p:cTn>
                        </p:par>
                        <p:par>
                          <p:cTn id="25" fill="hold">
                            <p:stCondLst>
                              <p:cond delay="2000"/>
                            </p:stCondLst>
                            <p:childTnLst>
                              <p:par>
                                <p:cTn id="26" presetID="41" presetClass="entr" presetSubtype="0" fill="hold" grpId="0" nodeType="afterEffect">
                                  <p:stCondLst>
                                    <p:cond delay="0"/>
                                  </p:stCondLst>
                                  <p:iterate type="lt">
                                    <p:tmPct val="10000"/>
                                  </p:iterate>
                                  <p:childTnLst>
                                    <p:set>
                                      <p:cBhvr>
                                        <p:cTn id="27" dur="1" fill="hold">
                                          <p:stCondLst>
                                            <p:cond delay="0"/>
                                          </p:stCondLst>
                                        </p:cTn>
                                        <p:tgtEl>
                                          <p:spTgt spid="32774"/>
                                        </p:tgtEl>
                                        <p:attrNameLst>
                                          <p:attrName>style.visibility</p:attrName>
                                        </p:attrNameLst>
                                      </p:cBhvr>
                                      <p:to>
                                        <p:strVal val="visible"/>
                                      </p:to>
                                    </p:set>
                                    <p:anim calcmode="lin" valueType="num">
                                      <p:cBhvr>
                                        <p:cTn id="28" dur="500" fill="hold"/>
                                        <p:tgtEl>
                                          <p:spTgt spid="32774"/>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32774"/>
                                        </p:tgtEl>
                                        <p:attrNameLst>
                                          <p:attrName>ppt_y</p:attrName>
                                        </p:attrNameLst>
                                      </p:cBhvr>
                                      <p:tavLst>
                                        <p:tav tm="0">
                                          <p:val>
                                            <p:strVal val="#ppt_y"/>
                                          </p:val>
                                        </p:tav>
                                        <p:tav tm="100000">
                                          <p:val>
                                            <p:strVal val="#ppt_y"/>
                                          </p:val>
                                        </p:tav>
                                      </p:tavLst>
                                    </p:anim>
                                    <p:anim calcmode="lin" valueType="num">
                                      <p:cBhvr>
                                        <p:cTn id="30" dur="500" fill="hold"/>
                                        <p:tgtEl>
                                          <p:spTgt spid="32774"/>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32774"/>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p:tgtEl>
                                          <p:spTgt spid="32774"/>
                                        </p:tgtEl>
                                      </p:cBhvr>
                                    </p:animEffect>
                                  </p:childTnLst>
                                </p:cTn>
                              </p:par>
                            </p:childTnLst>
                          </p:cTn>
                        </p:par>
                        <p:par>
                          <p:cTn id="33" fill="hold">
                            <p:stCondLst>
                              <p:cond delay="2799"/>
                            </p:stCondLst>
                            <p:childTnLst>
                              <p:par>
                                <p:cTn id="34" presetID="20" presetClass="entr" presetSubtype="0" fill="hold" grpId="0" nodeType="afterEffect">
                                  <p:stCondLst>
                                    <p:cond delay="0"/>
                                  </p:stCondLst>
                                  <p:childTnLst>
                                    <p:set>
                                      <p:cBhvr>
                                        <p:cTn id="35" dur="1" fill="hold">
                                          <p:stCondLst>
                                            <p:cond delay="0"/>
                                          </p:stCondLst>
                                        </p:cTn>
                                        <p:tgtEl>
                                          <p:spTgt spid="32775"/>
                                        </p:tgtEl>
                                        <p:attrNameLst>
                                          <p:attrName>style.visibility</p:attrName>
                                        </p:attrNameLst>
                                      </p:cBhvr>
                                      <p:to>
                                        <p:strVal val="visible"/>
                                      </p:to>
                                    </p:set>
                                    <p:animEffect transition="in" filter="wedge">
                                      <p:cBhvr>
                                        <p:cTn id="36" dur="2000"/>
                                        <p:tgtEl>
                                          <p:spTgt spid="32775"/>
                                        </p:tgtEl>
                                      </p:cBhvr>
                                    </p:animEffect>
                                  </p:childTnLst>
                                </p:cTn>
                              </p:par>
                            </p:childTnLst>
                          </p:cTn>
                        </p:par>
                        <p:par>
                          <p:cTn id="37" fill="hold">
                            <p:stCondLst>
                              <p:cond delay="4799"/>
                            </p:stCondLst>
                            <p:childTnLst>
                              <p:par>
                                <p:cTn id="38" presetID="17" presetClass="entr" presetSubtype="8" fill="hold" grpId="0" nodeType="afterEffect">
                                  <p:stCondLst>
                                    <p:cond delay="0"/>
                                  </p:stCondLst>
                                  <p:childTnLst>
                                    <p:set>
                                      <p:cBhvr>
                                        <p:cTn id="39" dur="1" fill="hold">
                                          <p:stCondLst>
                                            <p:cond delay="0"/>
                                          </p:stCondLst>
                                        </p:cTn>
                                        <p:tgtEl>
                                          <p:spTgt spid="32790"/>
                                        </p:tgtEl>
                                        <p:attrNameLst>
                                          <p:attrName>style.visibility</p:attrName>
                                        </p:attrNameLst>
                                      </p:cBhvr>
                                      <p:to>
                                        <p:strVal val="visible"/>
                                      </p:to>
                                    </p:set>
                                    <p:anim calcmode="lin" valueType="num">
                                      <p:cBhvr>
                                        <p:cTn id="40" dur="2000" fill="hold"/>
                                        <p:tgtEl>
                                          <p:spTgt spid="32790"/>
                                        </p:tgtEl>
                                        <p:attrNameLst>
                                          <p:attrName>ppt_x</p:attrName>
                                        </p:attrNameLst>
                                      </p:cBhvr>
                                      <p:tavLst>
                                        <p:tav tm="0">
                                          <p:val>
                                            <p:strVal val="#ppt_x-#ppt_w/2"/>
                                          </p:val>
                                        </p:tav>
                                        <p:tav tm="100000">
                                          <p:val>
                                            <p:strVal val="#ppt_x"/>
                                          </p:val>
                                        </p:tav>
                                      </p:tavLst>
                                    </p:anim>
                                    <p:anim calcmode="lin" valueType="num">
                                      <p:cBhvr>
                                        <p:cTn id="41" dur="2000" fill="hold"/>
                                        <p:tgtEl>
                                          <p:spTgt spid="32790"/>
                                        </p:tgtEl>
                                        <p:attrNameLst>
                                          <p:attrName>ppt_y</p:attrName>
                                        </p:attrNameLst>
                                      </p:cBhvr>
                                      <p:tavLst>
                                        <p:tav tm="0">
                                          <p:val>
                                            <p:strVal val="#ppt_y"/>
                                          </p:val>
                                        </p:tav>
                                        <p:tav tm="100000">
                                          <p:val>
                                            <p:strVal val="#ppt_y"/>
                                          </p:val>
                                        </p:tav>
                                      </p:tavLst>
                                    </p:anim>
                                    <p:anim calcmode="lin" valueType="num">
                                      <p:cBhvr>
                                        <p:cTn id="42" dur="2000" fill="hold"/>
                                        <p:tgtEl>
                                          <p:spTgt spid="32790"/>
                                        </p:tgtEl>
                                        <p:attrNameLst>
                                          <p:attrName>ppt_w</p:attrName>
                                        </p:attrNameLst>
                                      </p:cBhvr>
                                      <p:tavLst>
                                        <p:tav tm="0">
                                          <p:val>
                                            <p:fltVal val="0"/>
                                          </p:val>
                                        </p:tav>
                                        <p:tav tm="100000">
                                          <p:val>
                                            <p:strVal val="#ppt_w"/>
                                          </p:val>
                                        </p:tav>
                                      </p:tavLst>
                                    </p:anim>
                                    <p:anim calcmode="lin" valueType="num">
                                      <p:cBhvr>
                                        <p:cTn id="43" dur="2000" fill="hold"/>
                                        <p:tgtEl>
                                          <p:spTgt spid="32790"/>
                                        </p:tgtEl>
                                        <p:attrNameLst>
                                          <p:attrName>ppt_h</p:attrName>
                                        </p:attrNameLst>
                                      </p:cBhvr>
                                      <p:tavLst>
                                        <p:tav tm="0">
                                          <p:val>
                                            <p:strVal val="#ppt_h"/>
                                          </p:val>
                                        </p:tav>
                                        <p:tav tm="100000">
                                          <p:val>
                                            <p:strVal val="#ppt_h"/>
                                          </p:val>
                                        </p:tav>
                                      </p:tavLst>
                                    </p:anim>
                                  </p:childTnLst>
                                </p:cTn>
                              </p:par>
                              <p:par>
                                <p:cTn id="44" presetID="17" presetClass="entr" presetSubtype="8" fill="hold" grpId="0" nodeType="withEffect">
                                  <p:stCondLst>
                                    <p:cond delay="200"/>
                                  </p:stCondLst>
                                  <p:childTnLst>
                                    <p:set>
                                      <p:cBhvr>
                                        <p:cTn id="45" dur="1" fill="hold">
                                          <p:stCondLst>
                                            <p:cond delay="0"/>
                                          </p:stCondLst>
                                        </p:cTn>
                                        <p:tgtEl>
                                          <p:spTgt spid="32791"/>
                                        </p:tgtEl>
                                        <p:attrNameLst>
                                          <p:attrName>style.visibility</p:attrName>
                                        </p:attrNameLst>
                                      </p:cBhvr>
                                      <p:to>
                                        <p:strVal val="visible"/>
                                      </p:to>
                                    </p:set>
                                    <p:anim calcmode="lin" valueType="num">
                                      <p:cBhvr>
                                        <p:cTn id="46" dur="2000" fill="hold"/>
                                        <p:tgtEl>
                                          <p:spTgt spid="32791"/>
                                        </p:tgtEl>
                                        <p:attrNameLst>
                                          <p:attrName>ppt_x</p:attrName>
                                        </p:attrNameLst>
                                      </p:cBhvr>
                                      <p:tavLst>
                                        <p:tav tm="0">
                                          <p:val>
                                            <p:strVal val="#ppt_x-#ppt_w/2"/>
                                          </p:val>
                                        </p:tav>
                                        <p:tav tm="100000">
                                          <p:val>
                                            <p:strVal val="#ppt_x"/>
                                          </p:val>
                                        </p:tav>
                                      </p:tavLst>
                                    </p:anim>
                                    <p:anim calcmode="lin" valueType="num">
                                      <p:cBhvr>
                                        <p:cTn id="47" dur="2000" fill="hold"/>
                                        <p:tgtEl>
                                          <p:spTgt spid="32791"/>
                                        </p:tgtEl>
                                        <p:attrNameLst>
                                          <p:attrName>ppt_y</p:attrName>
                                        </p:attrNameLst>
                                      </p:cBhvr>
                                      <p:tavLst>
                                        <p:tav tm="0">
                                          <p:val>
                                            <p:strVal val="#ppt_y"/>
                                          </p:val>
                                        </p:tav>
                                        <p:tav tm="100000">
                                          <p:val>
                                            <p:strVal val="#ppt_y"/>
                                          </p:val>
                                        </p:tav>
                                      </p:tavLst>
                                    </p:anim>
                                    <p:anim calcmode="lin" valueType="num">
                                      <p:cBhvr>
                                        <p:cTn id="48" dur="2000" fill="hold"/>
                                        <p:tgtEl>
                                          <p:spTgt spid="32791"/>
                                        </p:tgtEl>
                                        <p:attrNameLst>
                                          <p:attrName>ppt_w</p:attrName>
                                        </p:attrNameLst>
                                      </p:cBhvr>
                                      <p:tavLst>
                                        <p:tav tm="0">
                                          <p:val>
                                            <p:fltVal val="0"/>
                                          </p:val>
                                        </p:tav>
                                        <p:tav tm="100000">
                                          <p:val>
                                            <p:strVal val="#ppt_w"/>
                                          </p:val>
                                        </p:tav>
                                      </p:tavLst>
                                    </p:anim>
                                    <p:anim calcmode="lin" valueType="num">
                                      <p:cBhvr>
                                        <p:cTn id="49" dur="2000" fill="hold"/>
                                        <p:tgtEl>
                                          <p:spTgt spid="32791"/>
                                        </p:tgtEl>
                                        <p:attrNameLst>
                                          <p:attrName>ppt_h</p:attrName>
                                        </p:attrNameLst>
                                      </p:cBhvr>
                                      <p:tavLst>
                                        <p:tav tm="0">
                                          <p:val>
                                            <p:strVal val="#ppt_h"/>
                                          </p:val>
                                        </p:tav>
                                        <p:tav tm="100000">
                                          <p:val>
                                            <p:strVal val="#ppt_h"/>
                                          </p:val>
                                        </p:tav>
                                      </p:tavLst>
                                    </p:anim>
                                  </p:childTnLst>
                                </p:cTn>
                              </p:par>
                              <p:par>
                                <p:cTn id="50" presetID="17" presetClass="entr" presetSubtype="8" fill="hold" grpId="0" nodeType="withEffect">
                                  <p:stCondLst>
                                    <p:cond delay="400"/>
                                  </p:stCondLst>
                                  <p:childTnLst>
                                    <p:set>
                                      <p:cBhvr>
                                        <p:cTn id="51" dur="1" fill="hold">
                                          <p:stCondLst>
                                            <p:cond delay="0"/>
                                          </p:stCondLst>
                                        </p:cTn>
                                        <p:tgtEl>
                                          <p:spTgt spid="32792"/>
                                        </p:tgtEl>
                                        <p:attrNameLst>
                                          <p:attrName>style.visibility</p:attrName>
                                        </p:attrNameLst>
                                      </p:cBhvr>
                                      <p:to>
                                        <p:strVal val="visible"/>
                                      </p:to>
                                    </p:set>
                                    <p:anim calcmode="lin" valueType="num">
                                      <p:cBhvr>
                                        <p:cTn id="52" dur="2000" fill="hold"/>
                                        <p:tgtEl>
                                          <p:spTgt spid="32792"/>
                                        </p:tgtEl>
                                        <p:attrNameLst>
                                          <p:attrName>ppt_x</p:attrName>
                                        </p:attrNameLst>
                                      </p:cBhvr>
                                      <p:tavLst>
                                        <p:tav tm="0">
                                          <p:val>
                                            <p:strVal val="#ppt_x-#ppt_w/2"/>
                                          </p:val>
                                        </p:tav>
                                        <p:tav tm="100000">
                                          <p:val>
                                            <p:strVal val="#ppt_x"/>
                                          </p:val>
                                        </p:tav>
                                      </p:tavLst>
                                    </p:anim>
                                    <p:anim calcmode="lin" valueType="num">
                                      <p:cBhvr>
                                        <p:cTn id="53" dur="2000" fill="hold"/>
                                        <p:tgtEl>
                                          <p:spTgt spid="32792"/>
                                        </p:tgtEl>
                                        <p:attrNameLst>
                                          <p:attrName>ppt_y</p:attrName>
                                        </p:attrNameLst>
                                      </p:cBhvr>
                                      <p:tavLst>
                                        <p:tav tm="0">
                                          <p:val>
                                            <p:strVal val="#ppt_y"/>
                                          </p:val>
                                        </p:tav>
                                        <p:tav tm="100000">
                                          <p:val>
                                            <p:strVal val="#ppt_y"/>
                                          </p:val>
                                        </p:tav>
                                      </p:tavLst>
                                    </p:anim>
                                    <p:anim calcmode="lin" valueType="num">
                                      <p:cBhvr>
                                        <p:cTn id="54" dur="2000" fill="hold"/>
                                        <p:tgtEl>
                                          <p:spTgt spid="32792"/>
                                        </p:tgtEl>
                                        <p:attrNameLst>
                                          <p:attrName>ppt_w</p:attrName>
                                        </p:attrNameLst>
                                      </p:cBhvr>
                                      <p:tavLst>
                                        <p:tav tm="0">
                                          <p:val>
                                            <p:fltVal val="0"/>
                                          </p:val>
                                        </p:tav>
                                        <p:tav tm="100000">
                                          <p:val>
                                            <p:strVal val="#ppt_w"/>
                                          </p:val>
                                        </p:tav>
                                      </p:tavLst>
                                    </p:anim>
                                    <p:anim calcmode="lin" valueType="num">
                                      <p:cBhvr>
                                        <p:cTn id="55" dur="2000" fill="hold"/>
                                        <p:tgtEl>
                                          <p:spTgt spid="32792"/>
                                        </p:tgtEl>
                                        <p:attrNameLst>
                                          <p:attrName>ppt_h</p:attrName>
                                        </p:attrNameLst>
                                      </p:cBhvr>
                                      <p:tavLst>
                                        <p:tav tm="0">
                                          <p:val>
                                            <p:strVal val="#ppt_h"/>
                                          </p:val>
                                        </p:tav>
                                        <p:tav tm="100000">
                                          <p:val>
                                            <p:strVal val="#ppt_h"/>
                                          </p:val>
                                        </p:tav>
                                      </p:tavLst>
                                    </p:anim>
                                  </p:childTnLst>
                                </p:cTn>
                              </p:par>
                              <p:par>
                                <p:cTn id="56" presetID="17" presetClass="entr" presetSubtype="8" fill="hold" grpId="0" nodeType="withEffect">
                                  <p:stCondLst>
                                    <p:cond delay="600"/>
                                  </p:stCondLst>
                                  <p:childTnLst>
                                    <p:set>
                                      <p:cBhvr>
                                        <p:cTn id="57" dur="1" fill="hold">
                                          <p:stCondLst>
                                            <p:cond delay="0"/>
                                          </p:stCondLst>
                                        </p:cTn>
                                        <p:tgtEl>
                                          <p:spTgt spid="32793"/>
                                        </p:tgtEl>
                                        <p:attrNameLst>
                                          <p:attrName>style.visibility</p:attrName>
                                        </p:attrNameLst>
                                      </p:cBhvr>
                                      <p:to>
                                        <p:strVal val="visible"/>
                                      </p:to>
                                    </p:set>
                                    <p:anim calcmode="lin" valueType="num">
                                      <p:cBhvr>
                                        <p:cTn id="58" dur="2000" fill="hold"/>
                                        <p:tgtEl>
                                          <p:spTgt spid="32793"/>
                                        </p:tgtEl>
                                        <p:attrNameLst>
                                          <p:attrName>ppt_x</p:attrName>
                                        </p:attrNameLst>
                                      </p:cBhvr>
                                      <p:tavLst>
                                        <p:tav tm="0">
                                          <p:val>
                                            <p:strVal val="#ppt_x-#ppt_w/2"/>
                                          </p:val>
                                        </p:tav>
                                        <p:tav tm="100000">
                                          <p:val>
                                            <p:strVal val="#ppt_x"/>
                                          </p:val>
                                        </p:tav>
                                      </p:tavLst>
                                    </p:anim>
                                    <p:anim calcmode="lin" valueType="num">
                                      <p:cBhvr>
                                        <p:cTn id="59" dur="2000" fill="hold"/>
                                        <p:tgtEl>
                                          <p:spTgt spid="32793"/>
                                        </p:tgtEl>
                                        <p:attrNameLst>
                                          <p:attrName>ppt_y</p:attrName>
                                        </p:attrNameLst>
                                      </p:cBhvr>
                                      <p:tavLst>
                                        <p:tav tm="0">
                                          <p:val>
                                            <p:strVal val="#ppt_y"/>
                                          </p:val>
                                        </p:tav>
                                        <p:tav tm="100000">
                                          <p:val>
                                            <p:strVal val="#ppt_y"/>
                                          </p:val>
                                        </p:tav>
                                      </p:tavLst>
                                    </p:anim>
                                    <p:anim calcmode="lin" valueType="num">
                                      <p:cBhvr>
                                        <p:cTn id="60" dur="2000" fill="hold"/>
                                        <p:tgtEl>
                                          <p:spTgt spid="32793"/>
                                        </p:tgtEl>
                                        <p:attrNameLst>
                                          <p:attrName>ppt_w</p:attrName>
                                        </p:attrNameLst>
                                      </p:cBhvr>
                                      <p:tavLst>
                                        <p:tav tm="0">
                                          <p:val>
                                            <p:fltVal val="0"/>
                                          </p:val>
                                        </p:tav>
                                        <p:tav tm="100000">
                                          <p:val>
                                            <p:strVal val="#ppt_w"/>
                                          </p:val>
                                        </p:tav>
                                      </p:tavLst>
                                    </p:anim>
                                    <p:anim calcmode="lin" valueType="num">
                                      <p:cBhvr>
                                        <p:cTn id="61" dur="2000" fill="hold"/>
                                        <p:tgtEl>
                                          <p:spTgt spid="32793"/>
                                        </p:tgtEl>
                                        <p:attrNameLst>
                                          <p:attrName>ppt_h</p:attrName>
                                        </p:attrNameLst>
                                      </p:cBhvr>
                                      <p:tavLst>
                                        <p:tav tm="0">
                                          <p:val>
                                            <p:strVal val="#ppt_h"/>
                                          </p:val>
                                        </p:tav>
                                        <p:tav tm="100000">
                                          <p:val>
                                            <p:strVal val="#ppt_h"/>
                                          </p:val>
                                        </p:tav>
                                      </p:tavLst>
                                    </p:anim>
                                  </p:childTnLst>
                                </p:cTn>
                              </p:par>
                              <p:par>
                                <p:cTn id="62" presetID="17" presetClass="entr" presetSubtype="8" fill="hold" grpId="0" nodeType="withEffect">
                                  <p:stCondLst>
                                    <p:cond delay="800"/>
                                  </p:stCondLst>
                                  <p:childTnLst>
                                    <p:set>
                                      <p:cBhvr>
                                        <p:cTn id="63" dur="1" fill="hold">
                                          <p:stCondLst>
                                            <p:cond delay="0"/>
                                          </p:stCondLst>
                                        </p:cTn>
                                        <p:tgtEl>
                                          <p:spTgt spid="32794"/>
                                        </p:tgtEl>
                                        <p:attrNameLst>
                                          <p:attrName>style.visibility</p:attrName>
                                        </p:attrNameLst>
                                      </p:cBhvr>
                                      <p:to>
                                        <p:strVal val="visible"/>
                                      </p:to>
                                    </p:set>
                                    <p:anim calcmode="lin" valueType="num">
                                      <p:cBhvr>
                                        <p:cTn id="64" dur="2000" fill="hold"/>
                                        <p:tgtEl>
                                          <p:spTgt spid="32794"/>
                                        </p:tgtEl>
                                        <p:attrNameLst>
                                          <p:attrName>ppt_x</p:attrName>
                                        </p:attrNameLst>
                                      </p:cBhvr>
                                      <p:tavLst>
                                        <p:tav tm="0">
                                          <p:val>
                                            <p:strVal val="#ppt_x-#ppt_w/2"/>
                                          </p:val>
                                        </p:tav>
                                        <p:tav tm="100000">
                                          <p:val>
                                            <p:strVal val="#ppt_x"/>
                                          </p:val>
                                        </p:tav>
                                      </p:tavLst>
                                    </p:anim>
                                    <p:anim calcmode="lin" valueType="num">
                                      <p:cBhvr>
                                        <p:cTn id="65" dur="2000" fill="hold"/>
                                        <p:tgtEl>
                                          <p:spTgt spid="32794"/>
                                        </p:tgtEl>
                                        <p:attrNameLst>
                                          <p:attrName>ppt_y</p:attrName>
                                        </p:attrNameLst>
                                      </p:cBhvr>
                                      <p:tavLst>
                                        <p:tav tm="0">
                                          <p:val>
                                            <p:strVal val="#ppt_y"/>
                                          </p:val>
                                        </p:tav>
                                        <p:tav tm="100000">
                                          <p:val>
                                            <p:strVal val="#ppt_y"/>
                                          </p:val>
                                        </p:tav>
                                      </p:tavLst>
                                    </p:anim>
                                    <p:anim calcmode="lin" valueType="num">
                                      <p:cBhvr>
                                        <p:cTn id="66" dur="2000" fill="hold"/>
                                        <p:tgtEl>
                                          <p:spTgt spid="32794"/>
                                        </p:tgtEl>
                                        <p:attrNameLst>
                                          <p:attrName>ppt_w</p:attrName>
                                        </p:attrNameLst>
                                      </p:cBhvr>
                                      <p:tavLst>
                                        <p:tav tm="0">
                                          <p:val>
                                            <p:fltVal val="0"/>
                                          </p:val>
                                        </p:tav>
                                        <p:tav tm="100000">
                                          <p:val>
                                            <p:strVal val="#ppt_w"/>
                                          </p:val>
                                        </p:tav>
                                      </p:tavLst>
                                    </p:anim>
                                    <p:anim calcmode="lin" valueType="num">
                                      <p:cBhvr>
                                        <p:cTn id="67" dur="2000" fill="hold"/>
                                        <p:tgtEl>
                                          <p:spTgt spid="32794"/>
                                        </p:tgtEl>
                                        <p:attrNameLst>
                                          <p:attrName>ppt_h</p:attrName>
                                        </p:attrNameLst>
                                      </p:cBhvr>
                                      <p:tavLst>
                                        <p:tav tm="0">
                                          <p:val>
                                            <p:strVal val="#ppt_h"/>
                                          </p:val>
                                        </p:tav>
                                        <p:tav tm="100000">
                                          <p:val>
                                            <p:strVal val="#ppt_h"/>
                                          </p:val>
                                        </p:tav>
                                      </p:tavLst>
                                    </p:anim>
                                  </p:childTnLst>
                                </p:cTn>
                              </p:par>
                              <p:par>
                                <p:cTn id="68" presetID="17" presetClass="entr" presetSubtype="8" fill="hold" grpId="0" nodeType="withEffect">
                                  <p:stCondLst>
                                    <p:cond delay="1000"/>
                                  </p:stCondLst>
                                  <p:childTnLst>
                                    <p:set>
                                      <p:cBhvr>
                                        <p:cTn id="69" dur="1" fill="hold">
                                          <p:stCondLst>
                                            <p:cond delay="0"/>
                                          </p:stCondLst>
                                        </p:cTn>
                                        <p:tgtEl>
                                          <p:spTgt spid="32795"/>
                                        </p:tgtEl>
                                        <p:attrNameLst>
                                          <p:attrName>style.visibility</p:attrName>
                                        </p:attrNameLst>
                                      </p:cBhvr>
                                      <p:to>
                                        <p:strVal val="visible"/>
                                      </p:to>
                                    </p:set>
                                    <p:anim calcmode="lin" valueType="num">
                                      <p:cBhvr>
                                        <p:cTn id="70" dur="2000" fill="hold"/>
                                        <p:tgtEl>
                                          <p:spTgt spid="32795"/>
                                        </p:tgtEl>
                                        <p:attrNameLst>
                                          <p:attrName>ppt_x</p:attrName>
                                        </p:attrNameLst>
                                      </p:cBhvr>
                                      <p:tavLst>
                                        <p:tav tm="0">
                                          <p:val>
                                            <p:strVal val="#ppt_x-#ppt_w/2"/>
                                          </p:val>
                                        </p:tav>
                                        <p:tav tm="100000">
                                          <p:val>
                                            <p:strVal val="#ppt_x"/>
                                          </p:val>
                                        </p:tav>
                                      </p:tavLst>
                                    </p:anim>
                                    <p:anim calcmode="lin" valueType="num">
                                      <p:cBhvr>
                                        <p:cTn id="71" dur="2000" fill="hold"/>
                                        <p:tgtEl>
                                          <p:spTgt spid="32795"/>
                                        </p:tgtEl>
                                        <p:attrNameLst>
                                          <p:attrName>ppt_y</p:attrName>
                                        </p:attrNameLst>
                                      </p:cBhvr>
                                      <p:tavLst>
                                        <p:tav tm="0">
                                          <p:val>
                                            <p:strVal val="#ppt_y"/>
                                          </p:val>
                                        </p:tav>
                                        <p:tav tm="100000">
                                          <p:val>
                                            <p:strVal val="#ppt_y"/>
                                          </p:val>
                                        </p:tav>
                                      </p:tavLst>
                                    </p:anim>
                                    <p:anim calcmode="lin" valueType="num">
                                      <p:cBhvr>
                                        <p:cTn id="72" dur="2000" fill="hold"/>
                                        <p:tgtEl>
                                          <p:spTgt spid="32795"/>
                                        </p:tgtEl>
                                        <p:attrNameLst>
                                          <p:attrName>ppt_w</p:attrName>
                                        </p:attrNameLst>
                                      </p:cBhvr>
                                      <p:tavLst>
                                        <p:tav tm="0">
                                          <p:val>
                                            <p:fltVal val="0"/>
                                          </p:val>
                                        </p:tav>
                                        <p:tav tm="100000">
                                          <p:val>
                                            <p:strVal val="#ppt_w"/>
                                          </p:val>
                                        </p:tav>
                                      </p:tavLst>
                                    </p:anim>
                                    <p:anim calcmode="lin" valueType="num">
                                      <p:cBhvr>
                                        <p:cTn id="73" dur="2000" fill="hold"/>
                                        <p:tgtEl>
                                          <p:spTgt spid="32795"/>
                                        </p:tgtEl>
                                        <p:attrNameLst>
                                          <p:attrName>ppt_h</p:attrName>
                                        </p:attrNameLst>
                                      </p:cBhvr>
                                      <p:tavLst>
                                        <p:tav tm="0">
                                          <p:val>
                                            <p:strVal val="#ppt_h"/>
                                          </p:val>
                                        </p:tav>
                                        <p:tav tm="100000">
                                          <p:val>
                                            <p:strVal val="#ppt_h"/>
                                          </p:val>
                                        </p:tav>
                                      </p:tavLst>
                                    </p:anim>
                                  </p:childTnLst>
                                </p:cTn>
                              </p:par>
                            </p:childTnLst>
                          </p:cTn>
                        </p:par>
                        <p:par>
                          <p:cTn id="74" fill="hold">
                            <p:stCondLst>
                              <p:cond delay="6799"/>
                            </p:stCondLst>
                            <p:childTnLst>
                              <p:par>
                                <p:cTn id="75" presetID="41" presetClass="entr" presetSubtype="0" fill="hold" grpId="0" nodeType="afterEffect">
                                  <p:stCondLst>
                                    <p:cond delay="0"/>
                                  </p:stCondLst>
                                  <p:iterate type="lt">
                                    <p:tmPct val="10000"/>
                                  </p:iterate>
                                  <p:childTnLst>
                                    <p:set>
                                      <p:cBhvr>
                                        <p:cTn id="76" dur="1" fill="hold">
                                          <p:stCondLst>
                                            <p:cond delay="0"/>
                                          </p:stCondLst>
                                        </p:cTn>
                                        <p:tgtEl>
                                          <p:spTgt spid="32779"/>
                                        </p:tgtEl>
                                        <p:attrNameLst>
                                          <p:attrName>style.visibility</p:attrName>
                                        </p:attrNameLst>
                                      </p:cBhvr>
                                      <p:to>
                                        <p:strVal val="visible"/>
                                      </p:to>
                                    </p:set>
                                    <p:anim calcmode="lin" valueType="num">
                                      <p:cBhvr>
                                        <p:cTn id="77" dur="500" fill="hold"/>
                                        <p:tgtEl>
                                          <p:spTgt spid="32779"/>
                                        </p:tgtEl>
                                        <p:attrNameLst>
                                          <p:attrName>ppt_x</p:attrName>
                                        </p:attrNameLst>
                                      </p:cBhvr>
                                      <p:tavLst>
                                        <p:tav tm="0">
                                          <p:val>
                                            <p:strVal val="#ppt_x"/>
                                          </p:val>
                                        </p:tav>
                                        <p:tav tm="50000">
                                          <p:val>
                                            <p:strVal val="#ppt_x+.1"/>
                                          </p:val>
                                        </p:tav>
                                        <p:tav tm="100000">
                                          <p:val>
                                            <p:strVal val="#ppt_x"/>
                                          </p:val>
                                        </p:tav>
                                      </p:tavLst>
                                    </p:anim>
                                    <p:anim calcmode="lin" valueType="num">
                                      <p:cBhvr>
                                        <p:cTn id="78" dur="500" fill="hold"/>
                                        <p:tgtEl>
                                          <p:spTgt spid="32779"/>
                                        </p:tgtEl>
                                        <p:attrNameLst>
                                          <p:attrName>ppt_y</p:attrName>
                                        </p:attrNameLst>
                                      </p:cBhvr>
                                      <p:tavLst>
                                        <p:tav tm="0">
                                          <p:val>
                                            <p:strVal val="#ppt_y"/>
                                          </p:val>
                                        </p:tav>
                                        <p:tav tm="100000">
                                          <p:val>
                                            <p:strVal val="#ppt_y"/>
                                          </p:val>
                                        </p:tav>
                                      </p:tavLst>
                                    </p:anim>
                                    <p:anim calcmode="lin" valueType="num">
                                      <p:cBhvr>
                                        <p:cTn id="79" dur="500" fill="hold"/>
                                        <p:tgtEl>
                                          <p:spTgt spid="32779"/>
                                        </p:tgtEl>
                                        <p:attrNameLst>
                                          <p:attrName>ppt_h</p:attrName>
                                        </p:attrNameLst>
                                      </p:cBhvr>
                                      <p:tavLst>
                                        <p:tav tm="0">
                                          <p:val>
                                            <p:strVal val="#ppt_h/10"/>
                                          </p:val>
                                        </p:tav>
                                        <p:tav tm="50000">
                                          <p:val>
                                            <p:strVal val="#ppt_h+.01"/>
                                          </p:val>
                                        </p:tav>
                                        <p:tav tm="100000">
                                          <p:val>
                                            <p:strVal val="#ppt_h"/>
                                          </p:val>
                                        </p:tav>
                                      </p:tavLst>
                                    </p:anim>
                                    <p:anim calcmode="lin" valueType="num">
                                      <p:cBhvr>
                                        <p:cTn id="80" dur="500" fill="hold"/>
                                        <p:tgtEl>
                                          <p:spTgt spid="32779"/>
                                        </p:tgtEl>
                                        <p:attrNameLst>
                                          <p:attrName>ppt_w</p:attrName>
                                        </p:attrNameLst>
                                      </p:cBhvr>
                                      <p:tavLst>
                                        <p:tav tm="0">
                                          <p:val>
                                            <p:strVal val="#ppt_w/10"/>
                                          </p:val>
                                        </p:tav>
                                        <p:tav tm="50000">
                                          <p:val>
                                            <p:strVal val="#ppt_w+.01"/>
                                          </p:val>
                                        </p:tav>
                                        <p:tav tm="100000">
                                          <p:val>
                                            <p:strVal val="#ppt_w"/>
                                          </p:val>
                                        </p:tav>
                                      </p:tavLst>
                                    </p:anim>
                                    <p:animEffect transition="in" filter="fade">
                                      <p:cBhvr>
                                        <p:cTn id="81" dur="500"/>
                                        <p:tgtEl>
                                          <p:spTgt spid="32779"/>
                                        </p:tgtEl>
                                      </p:cBhvr>
                                    </p:animEffect>
                                  </p:childTnLst>
                                </p:cTn>
                              </p:par>
                              <p:par>
                                <p:cTn id="82" presetID="41" presetClass="entr" presetSubtype="0" fill="hold" grpId="0" nodeType="withEffect">
                                  <p:stCondLst>
                                    <p:cond delay="200"/>
                                  </p:stCondLst>
                                  <p:iterate type="lt">
                                    <p:tmPct val="10000"/>
                                  </p:iterate>
                                  <p:childTnLst>
                                    <p:set>
                                      <p:cBhvr>
                                        <p:cTn id="83" dur="1" fill="hold">
                                          <p:stCondLst>
                                            <p:cond delay="0"/>
                                          </p:stCondLst>
                                        </p:cTn>
                                        <p:tgtEl>
                                          <p:spTgt spid="32780"/>
                                        </p:tgtEl>
                                        <p:attrNameLst>
                                          <p:attrName>style.visibility</p:attrName>
                                        </p:attrNameLst>
                                      </p:cBhvr>
                                      <p:to>
                                        <p:strVal val="visible"/>
                                      </p:to>
                                    </p:set>
                                    <p:anim calcmode="lin" valueType="num">
                                      <p:cBhvr>
                                        <p:cTn id="84" dur="500" fill="hold"/>
                                        <p:tgtEl>
                                          <p:spTgt spid="32780"/>
                                        </p:tgtEl>
                                        <p:attrNameLst>
                                          <p:attrName>ppt_x</p:attrName>
                                        </p:attrNameLst>
                                      </p:cBhvr>
                                      <p:tavLst>
                                        <p:tav tm="0">
                                          <p:val>
                                            <p:strVal val="#ppt_x"/>
                                          </p:val>
                                        </p:tav>
                                        <p:tav tm="50000">
                                          <p:val>
                                            <p:strVal val="#ppt_x+.1"/>
                                          </p:val>
                                        </p:tav>
                                        <p:tav tm="100000">
                                          <p:val>
                                            <p:strVal val="#ppt_x"/>
                                          </p:val>
                                        </p:tav>
                                      </p:tavLst>
                                    </p:anim>
                                    <p:anim calcmode="lin" valueType="num">
                                      <p:cBhvr>
                                        <p:cTn id="85" dur="500" fill="hold"/>
                                        <p:tgtEl>
                                          <p:spTgt spid="32780"/>
                                        </p:tgtEl>
                                        <p:attrNameLst>
                                          <p:attrName>ppt_y</p:attrName>
                                        </p:attrNameLst>
                                      </p:cBhvr>
                                      <p:tavLst>
                                        <p:tav tm="0">
                                          <p:val>
                                            <p:strVal val="#ppt_y"/>
                                          </p:val>
                                        </p:tav>
                                        <p:tav tm="100000">
                                          <p:val>
                                            <p:strVal val="#ppt_y"/>
                                          </p:val>
                                        </p:tav>
                                      </p:tavLst>
                                    </p:anim>
                                    <p:anim calcmode="lin" valueType="num">
                                      <p:cBhvr>
                                        <p:cTn id="86" dur="500" fill="hold"/>
                                        <p:tgtEl>
                                          <p:spTgt spid="32780"/>
                                        </p:tgtEl>
                                        <p:attrNameLst>
                                          <p:attrName>ppt_h</p:attrName>
                                        </p:attrNameLst>
                                      </p:cBhvr>
                                      <p:tavLst>
                                        <p:tav tm="0">
                                          <p:val>
                                            <p:strVal val="#ppt_h/10"/>
                                          </p:val>
                                        </p:tav>
                                        <p:tav tm="50000">
                                          <p:val>
                                            <p:strVal val="#ppt_h+.01"/>
                                          </p:val>
                                        </p:tav>
                                        <p:tav tm="100000">
                                          <p:val>
                                            <p:strVal val="#ppt_h"/>
                                          </p:val>
                                        </p:tav>
                                      </p:tavLst>
                                    </p:anim>
                                    <p:anim calcmode="lin" valueType="num">
                                      <p:cBhvr>
                                        <p:cTn id="87" dur="500" fill="hold"/>
                                        <p:tgtEl>
                                          <p:spTgt spid="32780"/>
                                        </p:tgtEl>
                                        <p:attrNameLst>
                                          <p:attrName>ppt_w</p:attrName>
                                        </p:attrNameLst>
                                      </p:cBhvr>
                                      <p:tavLst>
                                        <p:tav tm="0">
                                          <p:val>
                                            <p:strVal val="#ppt_w/10"/>
                                          </p:val>
                                        </p:tav>
                                        <p:tav tm="50000">
                                          <p:val>
                                            <p:strVal val="#ppt_w+.01"/>
                                          </p:val>
                                        </p:tav>
                                        <p:tav tm="100000">
                                          <p:val>
                                            <p:strVal val="#ppt_w"/>
                                          </p:val>
                                        </p:tav>
                                      </p:tavLst>
                                    </p:anim>
                                    <p:animEffect transition="in" filter="fade">
                                      <p:cBhvr>
                                        <p:cTn id="88" dur="500"/>
                                        <p:tgtEl>
                                          <p:spTgt spid="32780"/>
                                        </p:tgtEl>
                                      </p:cBhvr>
                                    </p:animEffect>
                                  </p:childTnLst>
                                </p:cTn>
                              </p:par>
                              <p:par>
                                <p:cTn id="89" presetID="41" presetClass="entr" presetSubtype="0" fill="hold" grpId="0" nodeType="withEffect">
                                  <p:stCondLst>
                                    <p:cond delay="400"/>
                                  </p:stCondLst>
                                  <p:iterate type="lt">
                                    <p:tmPct val="10000"/>
                                  </p:iterate>
                                  <p:childTnLst>
                                    <p:set>
                                      <p:cBhvr>
                                        <p:cTn id="90" dur="1" fill="hold">
                                          <p:stCondLst>
                                            <p:cond delay="0"/>
                                          </p:stCondLst>
                                        </p:cTn>
                                        <p:tgtEl>
                                          <p:spTgt spid="32782"/>
                                        </p:tgtEl>
                                        <p:attrNameLst>
                                          <p:attrName>style.visibility</p:attrName>
                                        </p:attrNameLst>
                                      </p:cBhvr>
                                      <p:to>
                                        <p:strVal val="visible"/>
                                      </p:to>
                                    </p:set>
                                    <p:anim calcmode="lin" valueType="num">
                                      <p:cBhvr>
                                        <p:cTn id="91" dur="500" fill="hold"/>
                                        <p:tgtEl>
                                          <p:spTgt spid="32782"/>
                                        </p:tgtEl>
                                        <p:attrNameLst>
                                          <p:attrName>ppt_x</p:attrName>
                                        </p:attrNameLst>
                                      </p:cBhvr>
                                      <p:tavLst>
                                        <p:tav tm="0">
                                          <p:val>
                                            <p:strVal val="#ppt_x"/>
                                          </p:val>
                                        </p:tav>
                                        <p:tav tm="50000">
                                          <p:val>
                                            <p:strVal val="#ppt_x+.1"/>
                                          </p:val>
                                        </p:tav>
                                        <p:tav tm="100000">
                                          <p:val>
                                            <p:strVal val="#ppt_x"/>
                                          </p:val>
                                        </p:tav>
                                      </p:tavLst>
                                    </p:anim>
                                    <p:anim calcmode="lin" valueType="num">
                                      <p:cBhvr>
                                        <p:cTn id="92" dur="500" fill="hold"/>
                                        <p:tgtEl>
                                          <p:spTgt spid="32782"/>
                                        </p:tgtEl>
                                        <p:attrNameLst>
                                          <p:attrName>ppt_y</p:attrName>
                                        </p:attrNameLst>
                                      </p:cBhvr>
                                      <p:tavLst>
                                        <p:tav tm="0">
                                          <p:val>
                                            <p:strVal val="#ppt_y"/>
                                          </p:val>
                                        </p:tav>
                                        <p:tav tm="100000">
                                          <p:val>
                                            <p:strVal val="#ppt_y"/>
                                          </p:val>
                                        </p:tav>
                                      </p:tavLst>
                                    </p:anim>
                                    <p:anim calcmode="lin" valueType="num">
                                      <p:cBhvr>
                                        <p:cTn id="93" dur="500" fill="hold"/>
                                        <p:tgtEl>
                                          <p:spTgt spid="32782"/>
                                        </p:tgtEl>
                                        <p:attrNameLst>
                                          <p:attrName>ppt_h</p:attrName>
                                        </p:attrNameLst>
                                      </p:cBhvr>
                                      <p:tavLst>
                                        <p:tav tm="0">
                                          <p:val>
                                            <p:strVal val="#ppt_h/10"/>
                                          </p:val>
                                        </p:tav>
                                        <p:tav tm="50000">
                                          <p:val>
                                            <p:strVal val="#ppt_h+.01"/>
                                          </p:val>
                                        </p:tav>
                                        <p:tav tm="100000">
                                          <p:val>
                                            <p:strVal val="#ppt_h"/>
                                          </p:val>
                                        </p:tav>
                                      </p:tavLst>
                                    </p:anim>
                                    <p:anim calcmode="lin" valueType="num">
                                      <p:cBhvr>
                                        <p:cTn id="94" dur="500" fill="hold"/>
                                        <p:tgtEl>
                                          <p:spTgt spid="32782"/>
                                        </p:tgtEl>
                                        <p:attrNameLst>
                                          <p:attrName>ppt_w</p:attrName>
                                        </p:attrNameLst>
                                      </p:cBhvr>
                                      <p:tavLst>
                                        <p:tav tm="0">
                                          <p:val>
                                            <p:strVal val="#ppt_w/10"/>
                                          </p:val>
                                        </p:tav>
                                        <p:tav tm="50000">
                                          <p:val>
                                            <p:strVal val="#ppt_w+.01"/>
                                          </p:val>
                                        </p:tav>
                                        <p:tav tm="100000">
                                          <p:val>
                                            <p:strVal val="#ppt_w"/>
                                          </p:val>
                                        </p:tav>
                                      </p:tavLst>
                                    </p:anim>
                                    <p:animEffect transition="in" filter="fade">
                                      <p:cBhvr>
                                        <p:cTn id="95" dur="500"/>
                                        <p:tgtEl>
                                          <p:spTgt spid="32782"/>
                                        </p:tgtEl>
                                      </p:cBhvr>
                                    </p:animEffect>
                                  </p:childTnLst>
                                </p:cTn>
                              </p:par>
                              <p:par>
                                <p:cTn id="96" presetID="41" presetClass="entr" presetSubtype="0" fill="hold" grpId="0" nodeType="withEffect">
                                  <p:stCondLst>
                                    <p:cond delay="600"/>
                                  </p:stCondLst>
                                  <p:iterate type="lt">
                                    <p:tmPct val="10000"/>
                                  </p:iterate>
                                  <p:childTnLst>
                                    <p:set>
                                      <p:cBhvr>
                                        <p:cTn id="97" dur="1" fill="hold">
                                          <p:stCondLst>
                                            <p:cond delay="0"/>
                                          </p:stCondLst>
                                        </p:cTn>
                                        <p:tgtEl>
                                          <p:spTgt spid="32783"/>
                                        </p:tgtEl>
                                        <p:attrNameLst>
                                          <p:attrName>style.visibility</p:attrName>
                                        </p:attrNameLst>
                                      </p:cBhvr>
                                      <p:to>
                                        <p:strVal val="visible"/>
                                      </p:to>
                                    </p:set>
                                    <p:anim calcmode="lin" valueType="num">
                                      <p:cBhvr>
                                        <p:cTn id="98" dur="500" fill="hold"/>
                                        <p:tgtEl>
                                          <p:spTgt spid="32783"/>
                                        </p:tgtEl>
                                        <p:attrNameLst>
                                          <p:attrName>ppt_x</p:attrName>
                                        </p:attrNameLst>
                                      </p:cBhvr>
                                      <p:tavLst>
                                        <p:tav tm="0">
                                          <p:val>
                                            <p:strVal val="#ppt_x"/>
                                          </p:val>
                                        </p:tav>
                                        <p:tav tm="50000">
                                          <p:val>
                                            <p:strVal val="#ppt_x+.1"/>
                                          </p:val>
                                        </p:tav>
                                        <p:tav tm="100000">
                                          <p:val>
                                            <p:strVal val="#ppt_x"/>
                                          </p:val>
                                        </p:tav>
                                      </p:tavLst>
                                    </p:anim>
                                    <p:anim calcmode="lin" valueType="num">
                                      <p:cBhvr>
                                        <p:cTn id="99" dur="500" fill="hold"/>
                                        <p:tgtEl>
                                          <p:spTgt spid="32783"/>
                                        </p:tgtEl>
                                        <p:attrNameLst>
                                          <p:attrName>ppt_y</p:attrName>
                                        </p:attrNameLst>
                                      </p:cBhvr>
                                      <p:tavLst>
                                        <p:tav tm="0">
                                          <p:val>
                                            <p:strVal val="#ppt_y"/>
                                          </p:val>
                                        </p:tav>
                                        <p:tav tm="100000">
                                          <p:val>
                                            <p:strVal val="#ppt_y"/>
                                          </p:val>
                                        </p:tav>
                                      </p:tavLst>
                                    </p:anim>
                                    <p:anim calcmode="lin" valueType="num">
                                      <p:cBhvr>
                                        <p:cTn id="100" dur="500" fill="hold"/>
                                        <p:tgtEl>
                                          <p:spTgt spid="32783"/>
                                        </p:tgtEl>
                                        <p:attrNameLst>
                                          <p:attrName>ppt_h</p:attrName>
                                        </p:attrNameLst>
                                      </p:cBhvr>
                                      <p:tavLst>
                                        <p:tav tm="0">
                                          <p:val>
                                            <p:strVal val="#ppt_h/10"/>
                                          </p:val>
                                        </p:tav>
                                        <p:tav tm="50000">
                                          <p:val>
                                            <p:strVal val="#ppt_h+.01"/>
                                          </p:val>
                                        </p:tav>
                                        <p:tav tm="100000">
                                          <p:val>
                                            <p:strVal val="#ppt_h"/>
                                          </p:val>
                                        </p:tav>
                                      </p:tavLst>
                                    </p:anim>
                                    <p:anim calcmode="lin" valueType="num">
                                      <p:cBhvr>
                                        <p:cTn id="101" dur="500" fill="hold"/>
                                        <p:tgtEl>
                                          <p:spTgt spid="32783"/>
                                        </p:tgtEl>
                                        <p:attrNameLst>
                                          <p:attrName>ppt_w</p:attrName>
                                        </p:attrNameLst>
                                      </p:cBhvr>
                                      <p:tavLst>
                                        <p:tav tm="0">
                                          <p:val>
                                            <p:strVal val="#ppt_w/10"/>
                                          </p:val>
                                        </p:tav>
                                        <p:tav tm="50000">
                                          <p:val>
                                            <p:strVal val="#ppt_w+.01"/>
                                          </p:val>
                                        </p:tav>
                                        <p:tav tm="100000">
                                          <p:val>
                                            <p:strVal val="#ppt_w"/>
                                          </p:val>
                                        </p:tav>
                                      </p:tavLst>
                                    </p:anim>
                                    <p:animEffect transition="in" filter="fade">
                                      <p:cBhvr>
                                        <p:cTn id="102" dur="500"/>
                                        <p:tgtEl>
                                          <p:spTgt spid="32783"/>
                                        </p:tgtEl>
                                      </p:cBhvr>
                                    </p:animEffect>
                                  </p:childTnLst>
                                </p:cTn>
                              </p:par>
                              <p:par>
                                <p:cTn id="103" presetID="41" presetClass="entr" presetSubtype="0" fill="hold" grpId="0" nodeType="withEffect">
                                  <p:stCondLst>
                                    <p:cond delay="800"/>
                                  </p:stCondLst>
                                  <p:iterate type="lt">
                                    <p:tmPct val="10000"/>
                                  </p:iterate>
                                  <p:childTnLst>
                                    <p:set>
                                      <p:cBhvr>
                                        <p:cTn id="104" dur="1" fill="hold">
                                          <p:stCondLst>
                                            <p:cond delay="0"/>
                                          </p:stCondLst>
                                        </p:cTn>
                                        <p:tgtEl>
                                          <p:spTgt spid="32781"/>
                                        </p:tgtEl>
                                        <p:attrNameLst>
                                          <p:attrName>style.visibility</p:attrName>
                                        </p:attrNameLst>
                                      </p:cBhvr>
                                      <p:to>
                                        <p:strVal val="visible"/>
                                      </p:to>
                                    </p:set>
                                    <p:anim calcmode="lin" valueType="num">
                                      <p:cBhvr>
                                        <p:cTn id="105" dur="500" fill="hold"/>
                                        <p:tgtEl>
                                          <p:spTgt spid="32781"/>
                                        </p:tgtEl>
                                        <p:attrNameLst>
                                          <p:attrName>ppt_x</p:attrName>
                                        </p:attrNameLst>
                                      </p:cBhvr>
                                      <p:tavLst>
                                        <p:tav tm="0">
                                          <p:val>
                                            <p:strVal val="#ppt_x"/>
                                          </p:val>
                                        </p:tav>
                                        <p:tav tm="50000">
                                          <p:val>
                                            <p:strVal val="#ppt_x+.1"/>
                                          </p:val>
                                        </p:tav>
                                        <p:tav tm="100000">
                                          <p:val>
                                            <p:strVal val="#ppt_x"/>
                                          </p:val>
                                        </p:tav>
                                      </p:tavLst>
                                    </p:anim>
                                    <p:anim calcmode="lin" valueType="num">
                                      <p:cBhvr>
                                        <p:cTn id="106" dur="500" fill="hold"/>
                                        <p:tgtEl>
                                          <p:spTgt spid="32781"/>
                                        </p:tgtEl>
                                        <p:attrNameLst>
                                          <p:attrName>ppt_y</p:attrName>
                                        </p:attrNameLst>
                                      </p:cBhvr>
                                      <p:tavLst>
                                        <p:tav tm="0">
                                          <p:val>
                                            <p:strVal val="#ppt_y"/>
                                          </p:val>
                                        </p:tav>
                                        <p:tav tm="100000">
                                          <p:val>
                                            <p:strVal val="#ppt_y"/>
                                          </p:val>
                                        </p:tav>
                                      </p:tavLst>
                                    </p:anim>
                                    <p:anim calcmode="lin" valueType="num">
                                      <p:cBhvr>
                                        <p:cTn id="107" dur="500" fill="hold"/>
                                        <p:tgtEl>
                                          <p:spTgt spid="32781"/>
                                        </p:tgtEl>
                                        <p:attrNameLst>
                                          <p:attrName>ppt_h</p:attrName>
                                        </p:attrNameLst>
                                      </p:cBhvr>
                                      <p:tavLst>
                                        <p:tav tm="0">
                                          <p:val>
                                            <p:strVal val="#ppt_h/10"/>
                                          </p:val>
                                        </p:tav>
                                        <p:tav tm="50000">
                                          <p:val>
                                            <p:strVal val="#ppt_h+.01"/>
                                          </p:val>
                                        </p:tav>
                                        <p:tav tm="100000">
                                          <p:val>
                                            <p:strVal val="#ppt_h"/>
                                          </p:val>
                                        </p:tav>
                                      </p:tavLst>
                                    </p:anim>
                                    <p:anim calcmode="lin" valueType="num">
                                      <p:cBhvr>
                                        <p:cTn id="108" dur="500" fill="hold"/>
                                        <p:tgtEl>
                                          <p:spTgt spid="32781"/>
                                        </p:tgtEl>
                                        <p:attrNameLst>
                                          <p:attrName>ppt_w</p:attrName>
                                        </p:attrNameLst>
                                      </p:cBhvr>
                                      <p:tavLst>
                                        <p:tav tm="0">
                                          <p:val>
                                            <p:strVal val="#ppt_w/10"/>
                                          </p:val>
                                        </p:tav>
                                        <p:tav tm="50000">
                                          <p:val>
                                            <p:strVal val="#ppt_w+.01"/>
                                          </p:val>
                                        </p:tav>
                                        <p:tav tm="100000">
                                          <p:val>
                                            <p:strVal val="#ppt_w"/>
                                          </p:val>
                                        </p:tav>
                                      </p:tavLst>
                                    </p:anim>
                                    <p:animEffect transition="in" filter="fade">
                                      <p:cBhvr>
                                        <p:cTn id="109" dur="500"/>
                                        <p:tgtEl>
                                          <p:spTgt spid="32781"/>
                                        </p:tgtEl>
                                      </p:cBhvr>
                                    </p:animEffect>
                                  </p:childTnLst>
                                </p:cTn>
                              </p:par>
                              <p:par>
                                <p:cTn id="110" presetID="41" presetClass="entr" presetSubtype="0" fill="hold" grpId="0" nodeType="withEffect">
                                  <p:stCondLst>
                                    <p:cond delay="1000"/>
                                  </p:stCondLst>
                                  <p:iterate type="lt">
                                    <p:tmPct val="10000"/>
                                  </p:iterate>
                                  <p:childTnLst>
                                    <p:set>
                                      <p:cBhvr>
                                        <p:cTn id="111" dur="1" fill="hold">
                                          <p:stCondLst>
                                            <p:cond delay="0"/>
                                          </p:stCondLst>
                                        </p:cTn>
                                        <p:tgtEl>
                                          <p:spTgt spid="32784"/>
                                        </p:tgtEl>
                                        <p:attrNameLst>
                                          <p:attrName>style.visibility</p:attrName>
                                        </p:attrNameLst>
                                      </p:cBhvr>
                                      <p:to>
                                        <p:strVal val="visible"/>
                                      </p:to>
                                    </p:set>
                                    <p:anim calcmode="lin" valueType="num">
                                      <p:cBhvr>
                                        <p:cTn id="112" dur="500" fill="hold"/>
                                        <p:tgtEl>
                                          <p:spTgt spid="32784"/>
                                        </p:tgtEl>
                                        <p:attrNameLst>
                                          <p:attrName>ppt_x</p:attrName>
                                        </p:attrNameLst>
                                      </p:cBhvr>
                                      <p:tavLst>
                                        <p:tav tm="0">
                                          <p:val>
                                            <p:strVal val="#ppt_x"/>
                                          </p:val>
                                        </p:tav>
                                        <p:tav tm="50000">
                                          <p:val>
                                            <p:strVal val="#ppt_x+.1"/>
                                          </p:val>
                                        </p:tav>
                                        <p:tav tm="100000">
                                          <p:val>
                                            <p:strVal val="#ppt_x"/>
                                          </p:val>
                                        </p:tav>
                                      </p:tavLst>
                                    </p:anim>
                                    <p:anim calcmode="lin" valueType="num">
                                      <p:cBhvr>
                                        <p:cTn id="113" dur="500" fill="hold"/>
                                        <p:tgtEl>
                                          <p:spTgt spid="32784"/>
                                        </p:tgtEl>
                                        <p:attrNameLst>
                                          <p:attrName>ppt_y</p:attrName>
                                        </p:attrNameLst>
                                      </p:cBhvr>
                                      <p:tavLst>
                                        <p:tav tm="0">
                                          <p:val>
                                            <p:strVal val="#ppt_y"/>
                                          </p:val>
                                        </p:tav>
                                        <p:tav tm="100000">
                                          <p:val>
                                            <p:strVal val="#ppt_y"/>
                                          </p:val>
                                        </p:tav>
                                      </p:tavLst>
                                    </p:anim>
                                    <p:anim calcmode="lin" valueType="num">
                                      <p:cBhvr>
                                        <p:cTn id="114" dur="500" fill="hold"/>
                                        <p:tgtEl>
                                          <p:spTgt spid="32784"/>
                                        </p:tgtEl>
                                        <p:attrNameLst>
                                          <p:attrName>ppt_h</p:attrName>
                                        </p:attrNameLst>
                                      </p:cBhvr>
                                      <p:tavLst>
                                        <p:tav tm="0">
                                          <p:val>
                                            <p:strVal val="#ppt_h/10"/>
                                          </p:val>
                                        </p:tav>
                                        <p:tav tm="50000">
                                          <p:val>
                                            <p:strVal val="#ppt_h+.01"/>
                                          </p:val>
                                        </p:tav>
                                        <p:tav tm="100000">
                                          <p:val>
                                            <p:strVal val="#ppt_h"/>
                                          </p:val>
                                        </p:tav>
                                      </p:tavLst>
                                    </p:anim>
                                    <p:anim calcmode="lin" valueType="num">
                                      <p:cBhvr>
                                        <p:cTn id="115" dur="500" fill="hold"/>
                                        <p:tgtEl>
                                          <p:spTgt spid="32784"/>
                                        </p:tgtEl>
                                        <p:attrNameLst>
                                          <p:attrName>ppt_w</p:attrName>
                                        </p:attrNameLst>
                                      </p:cBhvr>
                                      <p:tavLst>
                                        <p:tav tm="0">
                                          <p:val>
                                            <p:strVal val="#ppt_w/10"/>
                                          </p:val>
                                        </p:tav>
                                        <p:tav tm="50000">
                                          <p:val>
                                            <p:strVal val="#ppt_w+.01"/>
                                          </p:val>
                                        </p:tav>
                                        <p:tav tm="100000">
                                          <p:val>
                                            <p:strVal val="#ppt_w"/>
                                          </p:val>
                                        </p:tav>
                                      </p:tavLst>
                                    </p:anim>
                                    <p:animEffect transition="in" filter="fade">
                                      <p:cBhvr>
                                        <p:cTn id="116" dur="500"/>
                                        <p:tgtEl>
                                          <p:spTgt spid="32784"/>
                                        </p:tgtEl>
                                      </p:cBhvr>
                                    </p:animEffect>
                                  </p:childTnLst>
                                </p:cTn>
                              </p:par>
                            </p:childTnLst>
                          </p:cTn>
                        </p:par>
                        <p:par>
                          <p:cTn id="117" fill="hold">
                            <p:stCondLst>
                              <p:cond delay="9500"/>
                            </p:stCondLst>
                            <p:childTnLst>
                              <p:par>
                                <p:cTn id="118" presetID="12" presetClass="entr" presetSubtype="4" fill="hold" nodeType="afterEffect">
                                  <p:stCondLst>
                                    <p:cond delay="0"/>
                                  </p:stCondLst>
                                  <p:childTnLst>
                                    <p:set>
                                      <p:cBhvr>
                                        <p:cTn id="119" dur="1" fill="hold">
                                          <p:stCondLst>
                                            <p:cond delay="0"/>
                                          </p:stCondLst>
                                        </p:cTn>
                                        <p:tgtEl>
                                          <p:spTgt spid="32811"/>
                                        </p:tgtEl>
                                        <p:attrNameLst>
                                          <p:attrName>style.visibility</p:attrName>
                                        </p:attrNameLst>
                                      </p:cBhvr>
                                      <p:to>
                                        <p:strVal val="visible"/>
                                      </p:to>
                                    </p:set>
                                    <p:animEffect>
                                      <p:cBhvr>
                                        <p:cTn id="120" dur="500"/>
                                        <p:tgtEl>
                                          <p:spTgt spid="328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animBg="1"/>
      <p:bldP spid="32771" grpId="0" animBg="1"/>
      <p:bldP spid="32772" grpId="0" animBg="1"/>
      <p:bldP spid="32774" grpId="0" bldLvl="0" autoUpdateAnimBg="0"/>
      <p:bldP spid="32775" grpId="0" bldLvl="0" autoUpdateAnimBg="0"/>
      <p:bldP spid="32779" grpId="0" bldLvl="0" autoUpdateAnimBg="0"/>
      <p:bldP spid="32780" grpId="0" bldLvl="0" autoUpdateAnimBg="0"/>
      <p:bldP spid="32781" grpId="0" bldLvl="0" autoUpdateAnimBg="0"/>
      <p:bldP spid="32782" grpId="0" bldLvl="0" autoUpdateAnimBg="0"/>
      <p:bldP spid="32783" grpId="0" bldLvl="0" autoUpdateAnimBg="0"/>
      <p:bldP spid="32784" grpId="0" bldLvl="0" autoUpdateAnimBg="0"/>
      <p:bldP spid="32790" grpId="0" bldLvl="0" animBg="1" autoUpdateAnimBg="0"/>
      <p:bldP spid="32791" grpId="0" animBg="1"/>
      <p:bldP spid="32792" grpId="0" animBg="1"/>
      <p:bldP spid="32793" grpId="0" animBg="1"/>
      <p:bldP spid="32794" grpId="0" animBg="1"/>
      <p:bldP spid="3279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3794" name="Picture 2" descr="过渡页主图"/>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8175" y="552451"/>
            <a:ext cx="5035550" cy="232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3795" name="Group 3"/>
          <p:cNvGrpSpPr/>
          <p:nvPr/>
        </p:nvGrpSpPr>
        <p:grpSpPr bwMode="auto">
          <a:xfrm>
            <a:off x="1323976" y="2867025"/>
            <a:ext cx="6397625" cy="312738"/>
            <a:chOff x="0" y="0"/>
            <a:chExt cx="10075" cy="492"/>
          </a:xfrm>
        </p:grpSpPr>
        <p:sp>
          <p:nvSpPr>
            <p:cNvPr id="33796" name="AutoShape 4"/>
            <p:cNvSpPr>
              <a:spLocks noChangeArrowheads="1"/>
            </p:cNvSpPr>
            <p:nvPr/>
          </p:nvSpPr>
          <p:spPr bwMode="auto">
            <a:xfrm>
              <a:off x="4800" y="0"/>
              <a:ext cx="495" cy="492"/>
            </a:xfrm>
            <a:prstGeom prst="star5">
              <a:avLst/>
            </a:prstGeom>
            <a:solidFill>
              <a:schemeClr val="accent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buFont typeface="Arial" panose="020B0604020202020204" pitchFamily="34" charset="0"/>
                <a:buNone/>
                <a:defRPr/>
              </a:pPr>
              <a:endParaRPr lang="zh-CN" altLang="en-US"/>
            </a:p>
          </p:txBody>
        </p:sp>
        <p:sp>
          <p:nvSpPr>
            <p:cNvPr id="2" name="Line 5"/>
            <p:cNvSpPr>
              <a:spLocks noChangeShapeType="1"/>
            </p:cNvSpPr>
            <p:nvPr/>
          </p:nvSpPr>
          <p:spPr bwMode="auto">
            <a:xfrm flipH="1">
              <a:off x="0" y="281"/>
              <a:ext cx="4747" cy="4"/>
            </a:xfrm>
            <a:prstGeom prst="line">
              <a:avLst/>
            </a:prstGeom>
            <a:noFill/>
            <a:ln w="19050">
              <a:solidFill>
                <a:srgbClr val="CC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 name="Line 6"/>
            <p:cNvSpPr>
              <a:spLocks noChangeShapeType="1"/>
            </p:cNvSpPr>
            <p:nvPr/>
          </p:nvSpPr>
          <p:spPr bwMode="auto">
            <a:xfrm flipH="1">
              <a:off x="5329" y="281"/>
              <a:ext cx="4747" cy="4"/>
            </a:xfrm>
            <a:prstGeom prst="line">
              <a:avLst/>
            </a:prstGeom>
            <a:noFill/>
            <a:ln w="19050">
              <a:solidFill>
                <a:srgbClr val="CC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pic>
        <p:nvPicPr>
          <p:cNvPr id="33799" name="Picture 7" descr="田字框"/>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03575" y="3279776"/>
            <a:ext cx="452438"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3800" name="Picture 8" descr="田字框"/>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59225" y="3279776"/>
            <a:ext cx="452438"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3801" name="Picture 9" descr="田字框"/>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86300" y="3279776"/>
            <a:ext cx="452438"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3802" name="Picture 10" descr="田字框"/>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40364" y="3279776"/>
            <a:ext cx="452437"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3803" name="Text Box 11"/>
          <p:cNvSpPr txBox="1">
            <a:spLocks noChangeArrowheads="1"/>
          </p:cNvSpPr>
          <p:nvPr/>
        </p:nvSpPr>
        <p:spPr bwMode="auto">
          <a:xfrm>
            <a:off x="3203575" y="3276601"/>
            <a:ext cx="2689225"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algn="dist" eaLnBrk="1" hangingPunct="1">
              <a:buFont typeface="Arial" panose="020B0604020202020204" pitchFamily="34" charset="0"/>
              <a:buNone/>
            </a:pPr>
            <a:r>
              <a:rPr lang="zh-CN" altLang="en-US" sz="2400">
                <a:solidFill>
                  <a:schemeClr val="accent2"/>
                </a:solidFill>
                <a:latin typeface="华康俪金黑W8(P)" panose="020B0800000000000000" pitchFamily="34" charset="-122"/>
                <a:ea typeface="华康俪金黑W8(P)" panose="020B0800000000000000" pitchFamily="34" charset="-122"/>
              </a:rPr>
              <a:t>第四部分</a:t>
            </a:r>
            <a:endParaRPr lang="zh-CN" altLang="en-US" sz="1800"/>
          </a:p>
        </p:txBody>
      </p:sp>
      <p:sp>
        <p:nvSpPr>
          <p:cNvPr id="33804" name="Text Box 12"/>
          <p:cNvSpPr txBox="1">
            <a:spLocks noChangeArrowheads="1"/>
          </p:cNvSpPr>
          <p:nvPr/>
        </p:nvSpPr>
        <p:spPr bwMode="auto">
          <a:xfrm>
            <a:off x="2705101" y="3810001"/>
            <a:ext cx="3744913" cy="6272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spAutoFit/>
          </a:bodyP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algn="dist" eaLnBrk="1" hangingPunct="1">
              <a:buFont typeface="Arial" panose="020B0604020202020204" pitchFamily="34" charset="0"/>
              <a:buNone/>
            </a:pPr>
            <a:r>
              <a:rPr lang="zh-CN" altLang="en-US" sz="3600" b="1">
                <a:ea typeface="微软雅黑" panose="020B0503020204020204" pitchFamily="34" charset="-122"/>
              </a:rPr>
              <a:t>请输入您的标题</a:t>
            </a:r>
          </a:p>
        </p:txBody>
      </p:sp>
      <p:sp>
        <p:nvSpPr>
          <p:cNvPr id="33805" name="Text Box 13"/>
          <p:cNvSpPr txBox="1">
            <a:spLocks noChangeArrowheads="1"/>
          </p:cNvSpPr>
          <p:nvPr/>
        </p:nvSpPr>
        <p:spPr bwMode="auto">
          <a:xfrm>
            <a:off x="2144713" y="4586288"/>
            <a:ext cx="5092700"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a:latin typeface="微软雅黑" panose="020B0503020204020204" pitchFamily="34" charset="-122"/>
                <a:ea typeface="微软雅黑" panose="020B0503020204020204" pitchFamily="34" charset="-122"/>
              </a:rPr>
              <a:t>章节导语。这里可以输入本章的主要内容及中心思想，在整体结构上可以让观众有一个思维间隔。表示马上要进入本章主要内容了。</a:t>
            </a:r>
            <a:endParaRPr lang="zh-CN" altLang="en-US" sz="1800"/>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33795"/>
                                        </p:tgtEl>
                                        <p:attrNameLst>
                                          <p:attrName>style.visibility</p:attrName>
                                        </p:attrNameLst>
                                      </p:cBhvr>
                                      <p:to>
                                        <p:strVal val="visible"/>
                                      </p:to>
                                    </p:set>
                                    <p:anim calcmode="lin" valueType="num">
                                      <p:cBhvr>
                                        <p:cTn id="7" dur="500" fill="hold"/>
                                        <p:tgtEl>
                                          <p:spTgt spid="33795"/>
                                        </p:tgtEl>
                                        <p:attrNameLst>
                                          <p:attrName>ppt_w</p:attrName>
                                        </p:attrNameLst>
                                      </p:cBhvr>
                                      <p:tavLst>
                                        <p:tav tm="0">
                                          <p:val>
                                            <p:fltVal val="0"/>
                                          </p:val>
                                        </p:tav>
                                        <p:tav tm="100000">
                                          <p:val>
                                            <p:strVal val="#ppt_w"/>
                                          </p:val>
                                        </p:tav>
                                      </p:tavLst>
                                    </p:anim>
                                    <p:anim calcmode="lin" valueType="num">
                                      <p:cBhvr>
                                        <p:cTn id="8" dur="500" fill="hold"/>
                                        <p:tgtEl>
                                          <p:spTgt spid="33795"/>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8" presetClass="entr" presetSubtype="12" fill="hold" nodeType="afterEffect">
                                  <p:stCondLst>
                                    <p:cond delay="0"/>
                                  </p:stCondLst>
                                  <p:childTnLst>
                                    <p:set>
                                      <p:cBhvr>
                                        <p:cTn id="11" dur="1" fill="hold">
                                          <p:stCondLst>
                                            <p:cond delay="0"/>
                                          </p:stCondLst>
                                        </p:cTn>
                                        <p:tgtEl>
                                          <p:spTgt spid="33794"/>
                                        </p:tgtEl>
                                        <p:attrNameLst>
                                          <p:attrName>style.visibility</p:attrName>
                                        </p:attrNameLst>
                                      </p:cBhvr>
                                      <p:to>
                                        <p:strVal val="visible"/>
                                      </p:to>
                                    </p:set>
                                    <p:animEffect transition="in" filter="strips(downLeft)">
                                      <p:cBhvr>
                                        <p:cTn id="12" dur="500"/>
                                        <p:tgtEl>
                                          <p:spTgt spid="33794"/>
                                        </p:tgtEl>
                                      </p:cBhvr>
                                    </p:animEffect>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33799"/>
                                        </p:tgtEl>
                                        <p:attrNameLst>
                                          <p:attrName>style.visibility</p:attrName>
                                        </p:attrNameLst>
                                      </p:cBhvr>
                                      <p:to>
                                        <p:strVal val="visible"/>
                                      </p:to>
                                    </p:set>
                                    <p:anim calcmode="lin" valueType="num">
                                      <p:cBhvr additive="base">
                                        <p:cTn id="16" dur="500" fill="hold"/>
                                        <p:tgtEl>
                                          <p:spTgt spid="33799"/>
                                        </p:tgtEl>
                                        <p:attrNameLst>
                                          <p:attrName>ppt_x</p:attrName>
                                        </p:attrNameLst>
                                      </p:cBhvr>
                                      <p:tavLst>
                                        <p:tav tm="0">
                                          <p:val>
                                            <p:strVal val="0-#ppt_w/2"/>
                                          </p:val>
                                        </p:tav>
                                        <p:tav tm="100000">
                                          <p:val>
                                            <p:strVal val="#ppt_x"/>
                                          </p:val>
                                        </p:tav>
                                      </p:tavLst>
                                    </p:anim>
                                    <p:anim calcmode="lin" valueType="num">
                                      <p:cBhvr additive="base">
                                        <p:cTn id="17" dur="500" fill="hold"/>
                                        <p:tgtEl>
                                          <p:spTgt spid="33799"/>
                                        </p:tgtEl>
                                        <p:attrNameLst>
                                          <p:attrName>ppt_y</p:attrName>
                                        </p:attrNameLst>
                                      </p:cBhvr>
                                      <p:tavLst>
                                        <p:tav tm="0">
                                          <p:val>
                                            <p:strVal val="#ppt_y"/>
                                          </p:val>
                                        </p:tav>
                                        <p:tav tm="100000">
                                          <p:val>
                                            <p:strVal val="#ppt_y"/>
                                          </p:val>
                                        </p:tav>
                                      </p:tavLst>
                                    </p:anim>
                                  </p:childTnLst>
                                </p:cTn>
                              </p:par>
                              <p:par>
                                <p:cTn id="18" presetID="2" presetClass="entr" presetSubtype="8" fill="hold" nodeType="withEffect">
                                  <p:stCondLst>
                                    <p:cond delay="0"/>
                                  </p:stCondLst>
                                  <p:childTnLst>
                                    <p:set>
                                      <p:cBhvr>
                                        <p:cTn id="19" dur="1" fill="hold">
                                          <p:stCondLst>
                                            <p:cond delay="0"/>
                                          </p:stCondLst>
                                        </p:cTn>
                                        <p:tgtEl>
                                          <p:spTgt spid="33800"/>
                                        </p:tgtEl>
                                        <p:attrNameLst>
                                          <p:attrName>style.visibility</p:attrName>
                                        </p:attrNameLst>
                                      </p:cBhvr>
                                      <p:to>
                                        <p:strVal val="visible"/>
                                      </p:to>
                                    </p:set>
                                    <p:anim calcmode="lin" valueType="num">
                                      <p:cBhvr additive="base">
                                        <p:cTn id="20" dur="500" fill="hold"/>
                                        <p:tgtEl>
                                          <p:spTgt spid="33800"/>
                                        </p:tgtEl>
                                        <p:attrNameLst>
                                          <p:attrName>ppt_x</p:attrName>
                                        </p:attrNameLst>
                                      </p:cBhvr>
                                      <p:tavLst>
                                        <p:tav tm="0">
                                          <p:val>
                                            <p:strVal val="0-#ppt_w/2"/>
                                          </p:val>
                                        </p:tav>
                                        <p:tav tm="100000">
                                          <p:val>
                                            <p:strVal val="#ppt_x"/>
                                          </p:val>
                                        </p:tav>
                                      </p:tavLst>
                                    </p:anim>
                                    <p:anim calcmode="lin" valueType="num">
                                      <p:cBhvr additive="base">
                                        <p:cTn id="21" dur="500" fill="hold"/>
                                        <p:tgtEl>
                                          <p:spTgt spid="33800"/>
                                        </p:tgtEl>
                                        <p:attrNameLst>
                                          <p:attrName>ppt_y</p:attrName>
                                        </p:attrNameLst>
                                      </p:cBhvr>
                                      <p:tavLst>
                                        <p:tav tm="0">
                                          <p:val>
                                            <p:strVal val="#ppt_y"/>
                                          </p:val>
                                        </p:tav>
                                        <p:tav tm="100000">
                                          <p:val>
                                            <p:strVal val="#ppt_y"/>
                                          </p:val>
                                        </p:tav>
                                      </p:tavLst>
                                    </p:anim>
                                  </p:childTnLst>
                                </p:cTn>
                              </p:par>
                              <p:par>
                                <p:cTn id="22" presetID="2" presetClass="entr" presetSubtype="8" fill="hold" nodeType="withEffect">
                                  <p:stCondLst>
                                    <p:cond delay="0"/>
                                  </p:stCondLst>
                                  <p:childTnLst>
                                    <p:set>
                                      <p:cBhvr>
                                        <p:cTn id="23" dur="1" fill="hold">
                                          <p:stCondLst>
                                            <p:cond delay="0"/>
                                          </p:stCondLst>
                                        </p:cTn>
                                        <p:tgtEl>
                                          <p:spTgt spid="33801"/>
                                        </p:tgtEl>
                                        <p:attrNameLst>
                                          <p:attrName>style.visibility</p:attrName>
                                        </p:attrNameLst>
                                      </p:cBhvr>
                                      <p:to>
                                        <p:strVal val="visible"/>
                                      </p:to>
                                    </p:set>
                                    <p:anim calcmode="lin" valueType="num">
                                      <p:cBhvr additive="base">
                                        <p:cTn id="24" dur="500" fill="hold"/>
                                        <p:tgtEl>
                                          <p:spTgt spid="33801"/>
                                        </p:tgtEl>
                                        <p:attrNameLst>
                                          <p:attrName>ppt_x</p:attrName>
                                        </p:attrNameLst>
                                      </p:cBhvr>
                                      <p:tavLst>
                                        <p:tav tm="0">
                                          <p:val>
                                            <p:strVal val="0-#ppt_w/2"/>
                                          </p:val>
                                        </p:tav>
                                        <p:tav tm="100000">
                                          <p:val>
                                            <p:strVal val="#ppt_x"/>
                                          </p:val>
                                        </p:tav>
                                      </p:tavLst>
                                    </p:anim>
                                    <p:anim calcmode="lin" valueType="num">
                                      <p:cBhvr additive="base">
                                        <p:cTn id="25" dur="500" fill="hold"/>
                                        <p:tgtEl>
                                          <p:spTgt spid="33801"/>
                                        </p:tgtEl>
                                        <p:attrNameLst>
                                          <p:attrName>ppt_y</p:attrName>
                                        </p:attrNameLst>
                                      </p:cBhvr>
                                      <p:tavLst>
                                        <p:tav tm="0">
                                          <p:val>
                                            <p:strVal val="#ppt_y"/>
                                          </p:val>
                                        </p:tav>
                                        <p:tav tm="100000">
                                          <p:val>
                                            <p:strVal val="#ppt_y"/>
                                          </p:val>
                                        </p:tav>
                                      </p:tavLst>
                                    </p:anim>
                                  </p:childTnLst>
                                </p:cTn>
                              </p:par>
                              <p:par>
                                <p:cTn id="26" presetID="2" presetClass="entr" presetSubtype="8" fill="hold" nodeType="withEffect">
                                  <p:stCondLst>
                                    <p:cond delay="0"/>
                                  </p:stCondLst>
                                  <p:childTnLst>
                                    <p:set>
                                      <p:cBhvr>
                                        <p:cTn id="27" dur="1" fill="hold">
                                          <p:stCondLst>
                                            <p:cond delay="0"/>
                                          </p:stCondLst>
                                        </p:cTn>
                                        <p:tgtEl>
                                          <p:spTgt spid="33802"/>
                                        </p:tgtEl>
                                        <p:attrNameLst>
                                          <p:attrName>style.visibility</p:attrName>
                                        </p:attrNameLst>
                                      </p:cBhvr>
                                      <p:to>
                                        <p:strVal val="visible"/>
                                      </p:to>
                                    </p:set>
                                    <p:anim calcmode="lin" valueType="num">
                                      <p:cBhvr additive="base">
                                        <p:cTn id="28" dur="500" fill="hold"/>
                                        <p:tgtEl>
                                          <p:spTgt spid="33802"/>
                                        </p:tgtEl>
                                        <p:attrNameLst>
                                          <p:attrName>ppt_x</p:attrName>
                                        </p:attrNameLst>
                                      </p:cBhvr>
                                      <p:tavLst>
                                        <p:tav tm="0">
                                          <p:val>
                                            <p:strVal val="0-#ppt_w/2"/>
                                          </p:val>
                                        </p:tav>
                                        <p:tav tm="100000">
                                          <p:val>
                                            <p:strVal val="#ppt_x"/>
                                          </p:val>
                                        </p:tav>
                                      </p:tavLst>
                                    </p:anim>
                                    <p:anim calcmode="lin" valueType="num">
                                      <p:cBhvr additive="base">
                                        <p:cTn id="29" dur="500" fill="hold"/>
                                        <p:tgtEl>
                                          <p:spTgt spid="33802"/>
                                        </p:tgtEl>
                                        <p:attrNameLst>
                                          <p:attrName>ppt_y</p:attrName>
                                        </p:attrNameLst>
                                      </p:cBhvr>
                                      <p:tavLst>
                                        <p:tav tm="0">
                                          <p:val>
                                            <p:strVal val="#ppt_y"/>
                                          </p:val>
                                        </p:tav>
                                        <p:tav tm="100000">
                                          <p:val>
                                            <p:strVal val="#ppt_y"/>
                                          </p:val>
                                        </p:tav>
                                      </p:tavLst>
                                    </p:anim>
                                  </p:childTnLst>
                                </p:cTn>
                              </p:par>
                            </p:childTnLst>
                          </p:cTn>
                        </p:par>
                        <p:par>
                          <p:cTn id="30" fill="hold">
                            <p:stCondLst>
                              <p:cond delay="1500"/>
                            </p:stCondLst>
                            <p:childTnLst>
                              <p:par>
                                <p:cTn id="31" presetID="41" presetClass="entr" presetSubtype="0" fill="hold" nodeType="afterEffect">
                                  <p:stCondLst>
                                    <p:cond delay="0"/>
                                  </p:stCondLst>
                                  <p:iterate type="lt">
                                    <p:tmPct val="10000"/>
                                  </p:iterate>
                                  <p:childTnLst>
                                    <p:set>
                                      <p:cBhvr>
                                        <p:cTn id="32" dur="1" fill="hold">
                                          <p:stCondLst>
                                            <p:cond delay="0"/>
                                          </p:stCondLst>
                                        </p:cTn>
                                        <p:tgtEl>
                                          <p:spTgt spid="33803">
                                            <p:txEl>
                                              <p:pRg st="0" end="0"/>
                                            </p:txEl>
                                          </p:spTgt>
                                        </p:tgtEl>
                                        <p:attrNameLst>
                                          <p:attrName>style.visibility</p:attrName>
                                        </p:attrNameLst>
                                      </p:cBhvr>
                                      <p:to>
                                        <p:strVal val="visible"/>
                                      </p:to>
                                    </p:set>
                                    <p:anim calcmode="lin" valueType="num">
                                      <p:cBhvr>
                                        <p:cTn id="33" dur="500" fill="hold"/>
                                        <p:tgtEl>
                                          <p:spTgt spid="3380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34" dur="500" fill="hold"/>
                                        <p:tgtEl>
                                          <p:spTgt spid="33803">
                                            <p:txEl>
                                              <p:pRg st="0" end="0"/>
                                            </p:txEl>
                                          </p:spTgt>
                                        </p:tgtEl>
                                        <p:attrNameLst>
                                          <p:attrName>ppt_y</p:attrName>
                                        </p:attrNameLst>
                                      </p:cBhvr>
                                      <p:tavLst>
                                        <p:tav tm="0">
                                          <p:val>
                                            <p:strVal val="#ppt_y"/>
                                          </p:val>
                                        </p:tav>
                                        <p:tav tm="100000">
                                          <p:val>
                                            <p:strVal val="#ppt_y"/>
                                          </p:val>
                                        </p:tav>
                                      </p:tavLst>
                                    </p:anim>
                                    <p:anim calcmode="lin" valueType="num">
                                      <p:cBhvr>
                                        <p:cTn id="35" dur="500" fill="hold"/>
                                        <p:tgtEl>
                                          <p:spTgt spid="3380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6" dur="500" fill="hold"/>
                                        <p:tgtEl>
                                          <p:spTgt spid="3380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7" dur="500"/>
                                        <p:tgtEl>
                                          <p:spTgt spid="33803">
                                            <p:txEl>
                                              <p:pRg st="0" end="0"/>
                                            </p:txEl>
                                          </p:spTgt>
                                        </p:tgtEl>
                                      </p:cBhvr>
                                    </p:animEffect>
                                  </p:childTnLst>
                                </p:cTn>
                              </p:par>
                            </p:childTnLst>
                          </p:cTn>
                        </p:par>
                        <p:par>
                          <p:cTn id="38" fill="hold">
                            <p:stCondLst>
                              <p:cond delay="2150"/>
                            </p:stCondLst>
                            <p:childTnLst>
                              <p:par>
                                <p:cTn id="39" presetID="41" presetClass="entr" presetSubtype="0" fill="hold" grpId="0" nodeType="afterEffect">
                                  <p:stCondLst>
                                    <p:cond delay="0"/>
                                  </p:stCondLst>
                                  <p:iterate type="lt">
                                    <p:tmPct val="10000"/>
                                  </p:iterate>
                                  <p:childTnLst>
                                    <p:set>
                                      <p:cBhvr>
                                        <p:cTn id="40" dur="1" fill="hold">
                                          <p:stCondLst>
                                            <p:cond delay="0"/>
                                          </p:stCondLst>
                                        </p:cTn>
                                        <p:tgtEl>
                                          <p:spTgt spid="33804"/>
                                        </p:tgtEl>
                                        <p:attrNameLst>
                                          <p:attrName>style.visibility</p:attrName>
                                        </p:attrNameLst>
                                      </p:cBhvr>
                                      <p:to>
                                        <p:strVal val="visible"/>
                                      </p:to>
                                    </p:set>
                                    <p:anim calcmode="lin" valueType="num">
                                      <p:cBhvr>
                                        <p:cTn id="41" dur="500" fill="hold"/>
                                        <p:tgtEl>
                                          <p:spTgt spid="33804"/>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33804"/>
                                        </p:tgtEl>
                                        <p:attrNameLst>
                                          <p:attrName>ppt_y</p:attrName>
                                        </p:attrNameLst>
                                      </p:cBhvr>
                                      <p:tavLst>
                                        <p:tav tm="0">
                                          <p:val>
                                            <p:strVal val="#ppt_y"/>
                                          </p:val>
                                        </p:tav>
                                        <p:tav tm="100000">
                                          <p:val>
                                            <p:strVal val="#ppt_y"/>
                                          </p:val>
                                        </p:tav>
                                      </p:tavLst>
                                    </p:anim>
                                    <p:anim calcmode="lin" valueType="num">
                                      <p:cBhvr>
                                        <p:cTn id="43" dur="500" fill="hold"/>
                                        <p:tgtEl>
                                          <p:spTgt spid="33804"/>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33804"/>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p:tgtEl>
                                          <p:spTgt spid="33804"/>
                                        </p:tgtEl>
                                      </p:cBhvr>
                                    </p:animEffect>
                                  </p:childTnLst>
                                </p:cTn>
                              </p:par>
                            </p:childTnLst>
                          </p:cTn>
                        </p:par>
                      </p:childTnLst>
                    </p:cTn>
                  </p:par>
                  <p:par>
                    <p:cTn id="46" fill="hold">
                      <p:stCondLst>
                        <p:cond delay="indefinite"/>
                      </p:stCondLst>
                      <p:childTnLst>
                        <p:par>
                          <p:cTn id="47" fill="hold">
                            <p:stCondLst>
                              <p:cond delay="0"/>
                            </p:stCondLst>
                            <p:childTnLst>
                              <p:par>
                                <p:cTn id="48" presetID="12" presetClass="entr" presetSubtype="4" fill="hold" grpId="0" nodeType="clickEffect">
                                  <p:stCondLst>
                                    <p:cond delay="0"/>
                                  </p:stCondLst>
                                  <p:childTnLst>
                                    <p:set>
                                      <p:cBhvr>
                                        <p:cTn id="49" dur="1" fill="hold">
                                          <p:stCondLst>
                                            <p:cond delay="0"/>
                                          </p:stCondLst>
                                        </p:cTn>
                                        <p:tgtEl>
                                          <p:spTgt spid="33805"/>
                                        </p:tgtEl>
                                        <p:attrNameLst>
                                          <p:attrName>style.visibility</p:attrName>
                                        </p:attrNameLst>
                                      </p:cBhvr>
                                      <p:to>
                                        <p:strVal val="visible"/>
                                      </p:to>
                                    </p:set>
                                    <p:animEffect transition="in" filter="slide(fromBottom)">
                                      <p:cBhvr>
                                        <p:cTn id="50" dur="500"/>
                                        <p:tgtEl>
                                          <p:spTgt spid="338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04" grpId="0" bldLvl="0" autoUpdateAnimBg="0"/>
      <p:bldP spid="33805" grpId="0" bldLvl="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7170" name="Picture 2" descr="前言主图"/>
          <p:cNvPicPr>
            <a:picLocks noChangeAspect="1" noChangeArrowheads="1"/>
          </p:cNvPicPr>
          <p:nvPr/>
        </p:nvPicPr>
        <p:blipFill>
          <a:blip r:embed="rId3">
            <a:extLst>
              <a:ext uri="{28A0092B-C50C-407E-A947-70E740481C1C}">
                <a14:useLocalDpi xmlns:a14="http://schemas.microsoft.com/office/drawing/2010/main" val="0"/>
              </a:ext>
            </a:extLst>
          </a:blip>
          <a:srcRect r="31425" b="1770"/>
          <a:stretch>
            <a:fillRect/>
          </a:stretch>
        </p:blipFill>
        <p:spPr bwMode="auto">
          <a:xfrm>
            <a:off x="4503738" y="463550"/>
            <a:ext cx="4640262" cy="524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任意多边形 1313"/>
          <p:cNvSpPr/>
          <p:nvPr/>
        </p:nvSpPr>
        <p:spPr bwMode="auto">
          <a:xfrm>
            <a:off x="0" y="239713"/>
            <a:ext cx="3389313" cy="473075"/>
          </a:xfrm>
          <a:custGeom>
            <a:avLst/>
            <a:gdLst>
              <a:gd name="T0" fmla="*/ 0 w 21600"/>
              <a:gd name="T1" fmla="*/ 10361109 h 21600"/>
              <a:gd name="T2" fmla="*/ 531826047 w 21600"/>
              <a:gd name="T3" fmla="*/ 10361109 h 21600"/>
              <a:gd name="T4" fmla="*/ 501418417 w 21600"/>
              <a:gd name="T5" fmla="*/ 5083169 h 21600"/>
              <a:gd name="T6" fmla="*/ 531826047 w 21600"/>
              <a:gd name="T7" fmla="*/ 0 h 21600"/>
              <a:gd name="T8" fmla="*/ 196925 w 21600"/>
              <a:gd name="T9" fmla="*/ 0 h 21600"/>
              <a:gd name="T10" fmla="*/ 0 w 21600"/>
              <a:gd name="T11" fmla="*/ 10361109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21600"/>
                </a:moveTo>
                <a:lnTo>
                  <a:pt x="21600" y="21600"/>
                </a:lnTo>
                <a:lnTo>
                  <a:pt x="20365" y="10597"/>
                </a:lnTo>
                <a:lnTo>
                  <a:pt x="21600" y="0"/>
                </a:lnTo>
                <a:lnTo>
                  <a:pt x="8" y="0"/>
                </a:lnTo>
                <a:lnTo>
                  <a:pt x="0" y="21600"/>
                </a:lnTo>
                <a:close/>
              </a:path>
            </a:pathLst>
          </a:custGeom>
          <a:solidFill>
            <a:schemeClr val="accent2"/>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7172" name="Text Box 4"/>
          <p:cNvSpPr txBox="1">
            <a:spLocks noChangeArrowheads="1"/>
          </p:cNvSpPr>
          <p:nvPr/>
        </p:nvSpPr>
        <p:spPr bwMode="auto">
          <a:xfrm>
            <a:off x="520700" y="282575"/>
            <a:ext cx="813415" cy="3810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2574" tIns="36287" rIns="72574" bIns="36287">
            <a:spAutoFit/>
          </a:bodyP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2000" b="1">
                <a:solidFill>
                  <a:schemeClr val="hlink"/>
                </a:solidFill>
                <a:latin typeface="微软雅黑" panose="020B0503020204020204" pitchFamily="34" charset="-122"/>
                <a:ea typeface="微软雅黑" panose="020B0503020204020204" pitchFamily="34" charset="-122"/>
              </a:rPr>
              <a:t>前  言</a:t>
            </a:r>
          </a:p>
        </p:txBody>
      </p:sp>
      <p:sp>
        <p:nvSpPr>
          <p:cNvPr id="7173" name="Text Box 5"/>
          <p:cNvSpPr txBox="1">
            <a:spLocks noChangeArrowheads="1"/>
          </p:cNvSpPr>
          <p:nvPr/>
        </p:nvSpPr>
        <p:spPr bwMode="auto">
          <a:xfrm>
            <a:off x="522288" y="1130301"/>
            <a:ext cx="3981450" cy="4031873"/>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algn="just" eaLnBrk="1" hangingPunct="1">
              <a:buFont typeface="Arial" panose="020B0604020202020204" pitchFamily="34" charset="0"/>
              <a:buNone/>
            </a:pPr>
            <a:r>
              <a:rPr lang="zh-CN" altLang="en-US" sz="1600" b="1" dirty="0">
                <a:latin typeface="微软雅黑" panose="020B0503020204020204" pitchFamily="34" charset="-122"/>
                <a:ea typeface="微软雅黑" panose="020B0503020204020204" pitchFamily="34" charset="-122"/>
              </a:rPr>
              <a:t>●激情怀旧：</a:t>
            </a:r>
            <a:r>
              <a:rPr lang="zh-CN" altLang="en-US" sz="1600" dirty="0">
                <a:latin typeface="微软雅黑" panose="020B0503020204020204" pitchFamily="34" charset="-122"/>
                <a:ea typeface="微软雅黑" panose="020B0503020204020204" pitchFamily="34" charset="-122"/>
              </a:rPr>
              <a:t>采用那个激情燃烧的革命年代的海报元素作为主题，红黑相间，具有较强的视觉冲击力，题材新颖。</a:t>
            </a:r>
          </a:p>
          <a:p>
            <a:pPr algn="just" eaLnBrk="1" hangingPunct="1">
              <a:buFont typeface="Arial" panose="020B0604020202020204" pitchFamily="34" charset="0"/>
              <a:buNone/>
            </a:pPr>
            <a:endParaRPr lang="zh-CN" altLang="en-US" sz="1600" dirty="0">
              <a:latin typeface="微软雅黑" panose="020B0503020204020204" pitchFamily="34" charset="-122"/>
              <a:ea typeface="微软雅黑" panose="020B0503020204020204" pitchFamily="34" charset="-122"/>
            </a:endParaRPr>
          </a:p>
          <a:p>
            <a:pPr algn="just" eaLnBrk="1" hangingPunct="1">
              <a:buFont typeface="Arial" panose="020B0604020202020204" pitchFamily="34" charset="0"/>
              <a:buNone/>
            </a:pPr>
            <a:r>
              <a:rPr lang="zh-CN" altLang="en-US" sz="1600" b="1" dirty="0">
                <a:latin typeface="微软雅黑" panose="020B0503020204020204" pitchFamily="34" charset="-122"/>
                <a:ea typeface="微软雅黑" panose="020B0503020204020204" pitchFamily="34" charset="-122"/>
              </a:rPr>
              <a:t>●内容超值：</a:t>
            </a:r>
            <a:r>
              <a:rPr lang="zh-CN" altLang="en-US" sz="1600" dirty="0">
                <a:latin typeface="微软雅黑" panose="020B0503020204020204" pitchFamily="34" charset="-122"/>
                <a:ea typeface="微软雅黑" panose="020B0503020204020204" pitchFamily="34" charset="-122"/>
              </a:rPr>
              <a:t>绘有大量图形以供使用，可自由编辑、变换颜色和移植到别处单独使用。</a:t>
            </a:r>
          </a:p>
          <a:p>
            <a:pPr algn="just" eaLnBrk="1" hangingPunct="1">
              <a:buFont typeface="Arial" panose="020B0604020202020204" pitchFamily="34" charset="0"/>
              <a:buNone/>
            </a:pPr>
            <a:endParaRPr lang="zh-CN" altLang="en-US" sz="1600" dirty="0">
              <a:latin typeface="微软雅黑" panose="020B0503020204020204" pitchFamily="34" charset="-122"/>
              <a:ea typeface="微软雅黑" panose="020B0503020204020204" pitchFamily="34" charset="-122"/>
            </a:endParaRPr>
          </a:p>
          <a:p>
            <a:pPr algn="just" eaLnBrk="1" hangingPunct="1">
              <a:buFont typeface="Arial" panose="020B0604020202020204" pitchFamily="34" charset="0"/>
              <a:buNone/>
            </a:pPr>
            <a:r>
              <a:rPr lang="zh-CN" altLang="en-US" sz="1600" b="1" dirty="0">
                <a:latin typeface="微软雅黑" panose="020B0503020204020204" pitchFamily="34" charset="-122"/>
                <a:ea typeface="微软雅黑" panose="020B0503020204020204" pitchFamily="34" charset="-122"/>
              </a:rPr>
              <a:t>●酷炫动画：</a:t>
            </a:r>
            <a:r>
              <a:rPr lang="zh-CN" altLang="en-US" sz="1600" dirty="0">
                <a:latin typeface="微软雅黑" panose="020B0503020204020204" pitchFamily="34" charset="-122"/>
                <a:ea typeface="微软雅黑" panose="020B0503020204020204" pitchFamily="34" charset="-122"/>
              </a:rPr>
              <a:t>根据不同图形设置不同的动画，动而不乱，炫而不杂。</a:t>
            </a:r>
          </a:p>
          <a:p>
            <a:pPr algn="just" eaLnBrk="1" hangingPunct="1">
              <a:buFont typeface="Arial" panose="020B0604020202020204" pitchFamily="34" charset="0"/>
              <a:buNone/>
            </a:pPr>
            <a:endParaRPr lang="zh-CN" altLang="en-US" sz="1600" dirty="0">
              <a:latin typeface="微软雅黑" panose="020B0503020204020204" pitchFamily="34" charset="-122"/>
              <a:ea typeface="微软雅黑" panose="020B0503020204020204" pitchFamily="34" charset="-122"/>
            </a:endParaRPr>
          </a:p>
          <a:p>
            <a:pPr algn="just" eaLnBrk="1" hangingPunct="1">
              <a:buFont typeface="Arial" panose="020B0604020202020204" pitchFamily="34" charset="0"/>
              <a:buNone/>
            </a:pPr>
            <a:r>
              <a:rPr lang="zh-CN" altLang="en-US" sz="1600" b="1" dirty="0">
                <a:latin typeface="微软雅黑" panose="020B0503020204020204" pitchFamily="34" charset="-122"/>
                <a:ea typeface="微软雅黑" panose="020B0503020204020204" pitchFamily="34" charset="-122"/>
              </a:rPr>
              <a:t>●条理清晰：</a:t>
            </a:r>
            <a:r>
              <a:rPr lang="zh-CN" altLang="en-US" sz="1600" dirty="0">
                <a:latin typeface="微软雅黑" panose="020B0503020204020204" pitchFamily="34" charset="-122"/>
                <a:ea typeface="微软雅黑" panose="020B0503020204020204" pitchFamily="34" charset="-122"/>
              </a:rPr>
              <a:t>规划出了封面页、目录页、章节过渡页、图形文字页等多种页面，让您的PPT制作方便，条理清晰。</a:t>
            </a:r>
          </a:p>
          <a:p>
            <a:pPr algn="just" eaLnBrk="1" hangingPunct="1">
              <a:buFont typeface="Arial" panose="020B0604020202020204" pitchFamily="34" charset="0"/>
              <a:buNone/>
            </a:pPr>
            <a:endParaRPr lang="zh-CN" altLang="en-US" sz="1600" dirty="0">
              <a:latin typeface="微软雅黑" panose="020B0503020204020204" pitchFamily="34" charset="-122"/>
              <a:ea typeface="微软雅黑" panose="020B0503020204020204" pitchFamily="34" charset="-122"/>
            </a:endParaRPr>
          </a:p>
          <a:p>
            <a:pPr algn="just" eaLnBrk="1" hangingPunct="1">
              <a:buFont typeface="Arial" panose="020B0604020202020204" pitchFamily="34" charset="0"/>
              <a:buNone/>
            </a:pPr>
            <a:r>
              <a:rPr lang="zh-CN" altLang="en-US" sz="1600" dirty="0">
                <a:latin typeface="微软雅黑" panose="020B0503020204020204" pitchFamily="34" charset="-122"/>
                <a:ea typeface="微软雅黑" panose="020B0503020204020204" pitchFamily="34" charset="-122"/>
              </a:rPr>
              <a:t>●更多通用个性化模板请在WPS里搜索：</a:t>
            </a:r>
            <a:r>
              <a:rPr lang="zh-CN" altLang="en-US" sz="1600" dirty="0">
                <a:solidFill>
                  <a:srgbClr val="CC0000"/>
                </a:solidFill>
                <a:latin typeface="微软雅黑" panose="020B0503020204020204" pitchFamily="34" charset="-122"/>
                <a:ea typeface="微软雅黑" panose="020B0503020204020204" pitchFamily="34" charset="-122"/>
              </a:rPr>
              <a:t>八音魔琴</a:t>
            </a:r>
          </a:p>
        </p:txBody>
      </p:sp>
      <p:sp>
        <p:nvSpPr>
          <p:cNvPr id="7174" name="AutoShape 6"/>
          <p:cNvSpPr>
            <a:spLocks noChangeArrowheads="1"/>
          </p:cNvSpPr>
          <p:nvPr/>
        </p:nvSpPr>
        <p:spPr bwMode="auto">
          <a:xfrm>
            <a:off x="177801" y="319088"/>
            <a:ext cx="263525" cy="263525"/>
          </a:xfrm>
          <a:prstGeom prst="star5">
            <a:avLst/>
          </a:prstGeom>
          <a:solidFill>
            <a:schemeClr va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buFont typeface="Arial" panose="020B0604020202020204" pitchFamily="34" charset="0"/>
              <a:buNone/>
              <a:defRPr/>
            </a:pPr>
            <a:endParaRPr lang="zh-CN" altLang="en-US"/>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8" fill="hold" grpId="0" nodeType="afterEffect">
                                  <p:stCondLst>
                                    <p:cond delay="0"/>
                                  </p:stCondLst>
                                  <p:childTnLst>
                                    <p:set>
                                      <p:cBhvr>
                                        <p:cTn id="6" dur="1" fill="hold">
                                          <p:stCondLst>
                                            <p:cond delay="0"/>
                                          </p:stCondLst>
                                        </p:cTn>
                                        <p:tgtEl>
                                          <p:spTgt spid="7171"/>
                                        </p:tgtEl>
                                        <p:attrNameLst>
                                          <p:attrName>style.visibility</p:attrName>
                                        </p:attrNameLst>
                                      </p:cBhvr>
                                      <p:to>
                                        <p:strVal val="visible"/>
                                      </p:to>
                                    </p:set>
                                    <p:anim calcmode="lin" valueType="num">
                                      <p:cBhvr>
                                        <p:cTn id="7" dur="500" fill="hold"/>
                                        <p:tgtEl>
                                          <p:spTgt spid="7171"/>
                                        </p:tgtEl>
                                        <p:attrNameLst>
                                          <p:attrName>ppt_x</p:attrName>
                                        </p:attrNameLst>
                                      </p:cBhvr>
                                      <p:tavLst>
                                        <p:tav tm="0">
                                          <p:val>
                                            <p:strVal val="#ppt_x-#ppt_w/2"/>
                                          </p:val>
                                        </p:tav>
                                        <p:tav tm="100000">
                                          <p:val>
                                            <p:strVal val="#ppt_x"/>
                                          </p:val>
                                        </p:tav>
                                      </p:tavLst>
                                    </p:anim>
                                    <p:anim calcmode="lin" valueType="num">
                                      <p:cBhvr>
                                        <p:cTn id="8" dur="500" fill="hold"/>
                                        <p:tgtEl>
                                          <p:spTgt spid="7171"/>
                                        </p:tgtEl>
                                        <p:attrNameLst>
                                          <p:attrName>ppt_y</p:attrName>
                                        </p:attrNameLst>
                                      </p:cBhvr>
                                      <p:tavLst>
                                        <p:tav tm="0">
                                          <p:val>
                                            <p:strVal val="#ppt_y"/>
                                          </p:val>
                                        </p:tav>
                                        <p:tav tm="100000">
                                          <p:val>
                                            <p:strVal val="#ppt_y"/>
                                          </p:val>
                                        </p:tav>
                                      </p:tavLst>
                                    </p:anim>
                                    <p:anim calcmode="lin" valueType="num">
                                      <p:cBhvr>
                                        <p:cTn id="9" dur="500" fill="hold"/>
                                        <p:tgtEl>
                                          <p:spTgt spid="7171"/>
                                        </p:tgtEl>
                                        <p:attrNameLst>
                                          <p:attrName>ppt_w</p:attrName>
                                        </p:attrNameLst>
                                      </p:cBhvr>
                                      <p:tavLst>
                                        <p:tav tm="0">
                                          <p:val>
                                            <p:fltVal val="0"/>
                                          </p:val>
                                        </p:tav>
                                        <p:tav tm="100000">
                                          <p:val>
                                            <p:strVal val="#ppt_w"/>
                                          </p:val>
                                        </p:tav>
                                      </p:tavLst>
                                    </p:anim>
                                    <p:anim calcmode="lin" valueType="num">
                                      <p:cBhvr>
                                        <p:cTn id="10" dur="500" fill="hold"/>
                                        <p:tgtEl>
                                          <p:spTgt spid="7171"/>
                                        </p:tgtEl>
                                        <p:attrNameLst>
                                          <p:attrName>ppt_h</p:attrName>
                                        </p:attrNameLst>
                                      </p:cBhvr>
                                      <p:tavLst>
                                        <p:tav tm="0">
                                          <p:val>
                                            <p:strVal val="#ppt_h"/>
                                          </p:val>
                                        </p:tav>
                                        <p:tav tm="100000">
                                          <p:val>
                                            <p:strVal val="#ppt_h"/>
                                          </p:val>
                                        </p:tav>
                                      </p:tavLst>
                                    </p:anim>
                                  </p:childTnLst>
                                </p:cTn>
                              </p:par>
                            </p:childTnLst>
                          </p:cTn>
                        </p:par>
                        <p:par>
                          <p:cTn id="11" fill="hold">
                            <p:stCondLst>
                              <p:cond delay="5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7172"/>
                                        </p:tgtEl>
                                        <p:attrNameLst>
                                          <p:attrName>style.visibility</p:attrName>
                                        </p:attrNameLst>
                                      </p:cBhvr>
                                      <p:to>
                                        <p:strVal val="visible"/>
                                      </p:to>
                                    </p:set>
                                    <p:anim calcmode="lin" valueType="num">
                                      <p:cBhvr>
                                        <p:cTn id="14" dur="500" fill="hold"/>
                                        <p:tgtEl>
                                          <p:spTgt spid="7172"/>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7172"/>
                                        </p:tgtEl>
                                        <p:attrNameLst>
                                          <p:attrName>ppt_y</p:attrName>
                                        </p:attrNameLst>
                                      </p:cBhvr>
                                      <p:tavLst>
                                        <p:tav tm="0">
                                          <p:val>
                                            <p:strVal val="#ppt_y"/>
                                          </p:val>
                                        </p:tav>
                                        <p:tav tm="100000">
                                          <p:val>
                                            <p:strVal val="#ppt_y"/>
                                          </p:val>
                                        </p:tav>
                                      </p:tavLst>
                                    </p:anim>
                                    <p:anim calcmode="lin" valueType="num">
                                      <p:cBhvr>
                                        <p:cTn id="16" dur="500" fill="hold"/>
                                        <p:tgtEl>
                                          <p:spTgt spid="7172"/>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7172"/>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p:tgtEl>
                                          <p:spTgt spid="7172"/>
                                        </p:tgtEl>
                                      </p:cBhvr>
                                    </p:animEffect>
                                  </p:childTnLst>
                                </p:cTn>
                              </p:par>
                              <p:par>
                                <p:cTn id="19" presetID="20" presetClass="entr" presetSubtype="0" fill="hold" grpId="0" nodeType="withEffect">
                                  <p:stCondLst>
                                    <p:cond delay="0"/>
                                  </p:stCondLst>
                                  <p:childTnLst>
                                    <p:set>
                                      <p:cBhvr>
                                        <p:cTn id="20" dur="1" fill="hold">
                                          <p:stCondLst>
                                            <p:cond delay="0"/>
                                          </p:stCondLst>
                                        </p:cTn>
                                        <p:tgtEl>
                                          <p:spTgt spid="7173"/>
                                        </p:tgtEl>
                                        <p:attrNameLst>
                                          <p:attrName>style.visibility</p:attrName>
                                        </p:attrNameLst>
                                      </p:cBhvr>
                                      <p:to>
                                        <p:strVal val="visible"/>
                                      </p:to>
                                    </p:set>
                                    <p:animEffect transition="in" filter="wedge">
                                      <p:cBhvr>
                                        <p:cTn id="21" dur="2000"/>
                                        <p:tgtEl>
                                          <p:spTgt spid="71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animBg="1"/>
      <p:bldP spid="7172" grpId="0" bldLvl="0" autoUpdateAnimBg="0"/>
      <p:bldP spid="7173" grpId="0" bldLvl="0"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AutoShape 2"/>
          <p:cNvSpPr>
            <a:spLocks noChangeArrowheads="1"/>
          </p:cNvSpPr>
          <p:nvPr/>
        </p:nvSpPr>
        <p:spPr bwMode="auto">
          <a:xfrm>
            <a:off x="504825" y="204788"/>
            <a:ext cx="8172450" cy="4854575"/>
          </a:xfrm>
          <a:prstGeom prst="roundRect">
            <a:avLst>
              <a:gd name="adj" fmla="val 2713"/>
            </a:avLst>
          </a:prstGeom>
          <a:solidFill>
            <a:schemeClr val="bg1">
              <a:alpha val="70195"/>
            </a:schemeClr>
          </a:solidFill>
          <a:ln w="9525">
            <a:solidFill>
              <a:schemeClr val="accent2"/>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p>
        </p:txBody>
      </p:sp>
      <p:sp>
        <p:nvSpPr>
          <p:cNvPr id="34819" name="任意多边形 86"/>
          <p:cNvSpPr/>
          <p:nvPr/>
        </p:nvSpPr>
        <p:spPr bwMode="auto">
          <a:xfrm>
            <a:off x="311151" y="317501"/>
            <a:ext cx="203200" cy="458788"/>
          </a:xfrm>
          <a:custGeom>
            <a:avLst/>
            <a:gdLst>
              <a:gd name="T0" fmla="*/ 1911501 w 21600"/>
              <a:gd name="T1" fmla="*/ 2183087 h 21600"/>
              <a:gd name="T2" fmla="*/ 1888753 w 21600"/>
              <a:gd name="T3" fmla="*/ 9744742 h 21600"/>
              <a:gd name="T4" fmla="*/ 0 w 21600"/>
              <a:gd name="T5" fmla="*/ 7345557 h 21600"/>
              <a:gd name="T6" fmla="*/ 2832 w 21600"/>
              <a:gd name="T7" fmla="*/ 0 h 21600"/>
              <a:gd name="T8" fmla="*/ 1911501 w 21600"/>
              <a:gd name="T9" fmla="*/ 2183087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21599" y="4839"/>
                </a:moveTo>
                <a:lnTo>
                  <a:pt x="21342" y="21600"/>
                </a:lnTo>
                <a:lnTo>
                  <a:pt x="0" y="16282"/>
                </a:lnTo>
                <a:lnTo>
                  <a:pt x="32" y="0"/>
                </a:lnTo>
                <a:lnTo>
                  <a:pt x="21599" y="4839"/>
                </a:lnTo>
                <a:close/>
              </a:path>
            </a:pathLst>
          </a:custGeom>
          <a:solidFill>
            <a:srgbClr val="80000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4820" name="任意多边形 1313"/>
          <p:cNvSpPr/>
          <p:nvPr/>
        </p:nvSpPr>
        <p:spPr bwMode="auto">
          <a:xfrm>
            <a:off x="311151" y="319088"/>
            <a:ext cx="3335338" cy="358775"/>
          </a:xfrm>
          <a:custGeom>
            <a:avLst/>
            <a:gdLst>
              <a:gd name="T0" fmla="*/ 0 w 21600"/>
              <a:gd name="T1" fmla="*/ 5895786 h 21600"/>
              <a:gd name="T2" fmla="*/ 515022203 w 21600"/>
              <a:gd name="T3" fmla="*/ 5959236 h 21600"/>
              <a:gd name="T4" fmla="*/ 492323066 w 21600"/>
              <a:gd name="T5" fmla="*/ 2963614 h 21600"/>
              <a:gd name="T6" fmla="*/ 515022203 w 21600"/>
              <a:gd name="T7" fmla="*/ 94909 h 21600"/>
              <a:gd name="T8" fmla="*/ 1287502 w 21600"/>
              <a:gd name="T9" fmla="*/ 0 h 21600"/>
              <a:gd name="T10" fmla="*/ 0 w 21600"/>
              <a:gd name="T11" fmla="*/ 5895786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21370"/>
                </a:moveTo>
                <a:lnTo>
                  <a:pt x="21600" y="21600"/>
                </a:lnTo>
                <a:lnTo>
                  <a:pt x="20648" y="10742"/>
                </a:lnTo>
                <a:lnTo>
                  <a:pt x="21600" y="344"/>
                </a:lnTo>
                <a:lnTo>
                  <a:pt x="54" y="0"/>
                </a:lnTo>
                <a:lnTo>
                  <a:pt x="0" y="21370"/>
                </a:lnTo>
                <a:close/>
              </a:path>
            </a:pathLst>
          </a:custGeom>
          <a:solidFill>
            <a:schemeClr val="accent2"/>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4821" name="AutoShape 5"/>
          <p:cNvSpPr>
            <a:spLocks noChangeArrowheads="1"/>
          </p:cNvSpPr>
          <p:nvPr/>
        </p:nvSpPr>
        <p:spPr bwMode="auto">
          <a:xfrm>
            <a:off x="407988" y="354014"/>
            <a:ext cx="263525" cy="263525"/>
          </a:xfrm>
          <a:prstGeom prst="star5">
            <a:avLst/>
          </a:prstGeom>
          <a:solidFill>
            <a:schemeClr va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buFont typeface="Arial" panose="020B0604020202020204" pitchFamily="34" charset="0"/>
              <a:buNone/>
              <a:defRPr/>
            </a:pPr>
            <a:endParaRPr lang="zh-CN" altLang="en-US"/>
          </a:p>
        </p:txBody>
      </p:sp>
      <p:sp>
        <p:nvSpPr>
          <p:cNvPr id="34822" name="Text Box 6"/>
          <p:cNvSpPr txBox="1">
            <a:spLocks noChangeArrowheads="1"/>
          </p:cNvSpPr>
          <p:nvPr/>
        </p:nvSpPr>
        <p:spPr bwMode="auto">
          <a:xfrm>
            <a:off x="684213" y="312739"/>
            <a:ext cx="2457450" cy="350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spAutoFit/>
          </a:bodyP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800" b="1">
                <a:solidFill>
                  <a:schemeClr val="hlink"/>
                </a:solidFill>
                <a:ea typeface="微软雅黑" panose="020B0503020204020204" pitchFamily="34" charset="-122"/>
              </a:rPr>
              <a:t>请输入您的标题</a:t>
            </a:r>
          </a:p>
        </p:txBody>
      </p:sp>
      <p:sp>
        <p:nvSpPr>
          <p:cNvPr id="34823" name="Rectangle 7"/>
          <p:cNvSpPr>
            <a:spLocks noChangeArrowheads="1"/>
          </p:cNvSpPr>
          <p:nvPr/>
        </p:nvSpPr>
        <p:spPr bwMode="auto">
          <a:xfrm>
            <a:off x="1484314" y="1339850"/>
            <a:ext cx="6334125" cy="28638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574" tIns="36287" rIns="72574" bIns="36287" anchor="ct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chemeClr val="bg1"/>
              </a:solidFill>
            </a:endParaRPr>
          </a:p>
        </p:txBody>
      </p:sp>
      <p:sp>
        <p:nvSpPr>
          <p:cNvPr id="34824" name="Rectangle 8"/>
          <p:cNvSpPr>
            <a:spLocks noChangeArrowheads="1"/>
          </p:cNvSpPr>
          <p:nvPr/>
        </p:nvSpPr>
        <p:spPr bwMode="auto">
          <a:xfrm>
            <a:off x="1611314" y="1466850"/>
            <a:ext cx="6334125" cy="28638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574" tIns="36287" rIns="72574" bIns="36287" anchor="ct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chemeClr val="bg1"/>
              </a:solidFill>
            </a:endParaRPr>
          </a:p>
        </p:txBody>
      </p:sp>
      <p:sp>
        <p:nvSpPr>
          <p:cNvPr id="34825" name="Rectangle 9"/>
          <p:cNvSpPr>
            <a:spLocks noChangeArrowheads="1"/>
          </p:cNvSpPr>
          <p:nvPr/>
        </p:nvSpPr>
        <p:spPr bwMode="auto">
          <a:xfrm>
            <a:off x="3429000" y="1682750"/>
            <a:ext cx="517525" cy="2597150"/>
          </a:xfrm>
          <a:prstGeom prst="rect">
            <a:avLst/>
          </a:prstGeom>
          <a:solidFill>
            <a:srgbClr val="DDDDDD"/>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p>
        </p:txBody>
      </p:sp>
      <p:sp>
        <p:nvSpPr>
          <p:cNvPr id="34826" name="Rectangle 10"/>
          <p:cNvSpPr>
            <a:spLocks noChangeArrowheads="1"/>
          </p:cNvSpPr>
          <p:nvPr/>
        </p:nvSpPr>
        <p:spPr bwMode="auto">
          <a:xfrm>
            <a:off x="4210051" y="1682750"/>
            <a:ext cx="517525" cy="2597150"/>
          </a:xfrm>
          <a:prstGeom prst="rect">
            <a:avLst/>
          </a:prstGeom>
          <a:solidFill>
            <a:srgbClr val="DDDDDD"/>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p>
        </p:txBody>
      </p:sp>
      <p:sp>
        <p:nvSpPr>
          <p:cNvPr id="34827" name="Rectangle 11"/>
          <p:cNvSpPr>
            <a:spLocks noChangeArrowheads="1"/>
          </p:cNvSpPr>
          <p:nvPr/>
        </p:nvSpPr>
        <p:spPr bwMode="auto">
          <a:xfrm>
            <a:off x="4991100" y="1684339"/>
            <a:ext cx="520700" cy="2595562"/>
          </a:xfrm>
          <a:prstGeom prst="rect">
            <a:avLst/>
          </a:prstGeom>
          <a:solidFill>
            <a:srgbClr val="DDDDDD"/>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p>
        </p:txBody>
      </p:sp>
      <p:sp>
        <p:nvSpPr>
          <p:cNvPr id="34828" name="Rectangle 12"/>
          <p:cNvSpPr>
            <a:spLocks noChangeArrowheads="1"/>
          </p:cNvSpPr>
          <p:nvPr/>
        </p:nvSpPr>
        <p:spPr bwMode="auto">
          <a:xfrm>
            <a:off x="5773738" y="1684339"/>
            <a:ext cx="519112" cy="2595562"/>
          </a:xfrm>
          <a:prstGeom prst="rect">
            <a:avLst/>
          </a:prstGeom>
          <a:solidFill>
            <a:srgbClr val="DDDDDD"/>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p>
        </p:txBody>
      </p:sp>
      <p:sp>
        <p:nvSpPr>
          <p:cNvPr id="34829" name="Rectangle 13"/>
          <p:cNvSpPr>
            <a:spLocks noChangeArrowheads="1"/>
          </p:cNvSpPr>
          <p:nvPr/>
        </p:nvSpPr>
        <p:spPr bwMode="auto">
          <a:xfrm>
            <a:off x="6556375" y="1684339"/>
            <a:ext cx="520700" cy="2595562"/>
          </a:xfrm>
          <a:prstGeom prst="rect">
            <a:avLst/>
          </a:prstGeom>
          <a:solidFill>
            <a:srgbClr val="DDDDDD"/>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p>
        </p:txBody>
      </p:sp>
      <p:sp>
        <p:nvSpPr>
          <p:cNvPr id="34830" name="Rectangle 14"/>
          <p:cNvSpPr>
            <a:spLocks noChangeArrowheads="1"/>
          </p:cNvSpPr>
          <p:nvPr/>
        </p:nvSpPr>
        <p:spPr bwMode="auto">
          <a:xfrm>
            <a:off x="7340600" y="1684339"/>
            <a:ext cx="517525" cy="2595562"/>
          </a:xfrm>
          <a:prstGeom prst="rect">
            <a:avLst/>
          </a:prstGeom>
          <a:solidFill>
            <a:srgbClr val="DDDDDD"/>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p>
        </p:txBody>
      </p:sp>
      <p:sp>
        <p:nvSpPr>
          <p:cNvPr id="34831" name="Rectangle 15"/>
          <p:cNvSpPr>
            <a:spLocks noChangeArrowheads="1"/>
          </p:cNvSpPr>
          <p:nvPr/>
        </p:nvSpPr>
        <p:spPr bwMode="auto">
          <a:xfrm>
            <a:off x="3427413" y="3576638"/>
            <a:ext cx="519112" cy="703262"/>
          </a:xfrm>
          <a:prstGeom prst="rect">
            <a:avLst/>
          </a:prstGeom>
          <a:solidFill>
            <a:srgbClr val="FFFF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p>
        </p:txBody>
      </p:sp>
      <p:sp>
        <p:nvSpPr>
          <p:cNvPr id="34832" name="Rectangle 16"/>
          <p:cNvSpPr>
            <a:spLocks noChangeArrowheads="1"/>
          </p:cNvSpPr>
          <p:nvPr/>
        </p:nvSpPr>
        <p:spPr bwMode="auto">
          <a:xfrm>
            <a:off x="4210051" y="3205164"/>
            <a:ext cx="517525" cy="1074737"/>
          </a:xfrm>
          <a:prstGeom prst="rect">
            <a:avLst/>
          </a:prstGeom>
          <a:solidFill>
            <a:srgbClr val="FFFF66"/>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p>
        </p:txBody>
      </p:sp>
      <p:sp>
        <p:nvSpPr>
          <p:cNvPr id="34833" name="Rectangle 17"/>
          <p:cNvSpPr>
            <a:spLocks noChangeArrowheads="1"/>
          </p:cNvSpPr>
          <p:nvPr/>
        </p:nvSpPr>
        <p:spPr bwMode="auto">
          <a:xfrm>
            <a:off x="4991100" y="2874964"/>
            <a:ext cx="520700" cy="1404937"/>
          </a:xfrm>
          <a:prstGeom prst="rect">
            <a:avLst/>
          </a:prstGeom>
          <a:solidFill>
            <a:srgbClr val="FFFF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p>
        </p:txBody>
      </p:sp>
      <p:sp>
        <p:nvSpPr>
          <p:cNvPr id="34834" name="Rectangle 18"/>
          <p:cNvSpPr>
            <a:spLocks noChangeArrowheads="1"/>
          </p:cNvSpPr>
          <p:nvPr/>
        </p:nvSpPr>
        <p:spPr bwMode="auto">
          <a:xfrm>
            <a:off x="5773738" y="2630489"/>
            <a:ext cx="519112" cy="1652587"/>
          </a:xfrm>
          <a:prstGeom prst="rect">
            <a:avLst/>
          </a:prstGeom>
          <a:solidFill>
            <a:srgbClr val="FFCC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p>
        </p:txBody>
      </p:sp>
      <p:sp>
        <p:nvSpPr>
          <p:cNvPr id="34835" name="Rectangle 19"/>
          <p:cNvSpPr>
            <a:spLocks noChangeArrowheads="1"/>
          </p:cNvSpPr>
          <p:nvPr/>
        </p:nvSpPr>
        <p:spPr bwMode="auto">
          <a:xfrm>
            <a:off x="6556376" y="2300288"/>
            <a:ext cx="517525" cy="1979612"/>
          </a:xfrm>
          <a:prstGeom prst="rect">
            <a:avLst/>
          </a:prstGeom>
          <a:solidFill>
            <a:srgbClr val="FF66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p>
        </p:txBody>
      </p:sp>
      <p:sp>
        <p:nvSpPr>
          <p:cNvPr id="34836" name="Rectangle 20"/>
          <p:cNvSpPr>
            <a:spLocks noChangeArrowheads="1"/>
          </p:cNvSpPr>
          <p:nvPr/>
        </p:nvSpPr>
        <p:spPr bwMode="auto">
          <a:xfrm>
            <a:off x="7339013" y="1758950"/>
            <a:ext cx="519112" cy="2520950"/>
          </a:xfrm>
          <a:prstGeom prst="rect">
            <a:avLst/>
          </a:prstGeom>
          <a:solidFill>
            <a:srgbClr val="CC66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p>
        </p:txBody>
      </p:sp>
      <p:sp>
        <p:nvSpPr>
          <p:cNvPr id="34837" name="Line 21"/>
          <p:cNvSpPr>
            <a:spLocks noChangeShapeType="1"/>
          </p:cNvSpPr>
          <p:nvPr/>
        </p:nvSpPr>
        <p:spPr bwMode="auto">
          <a:xfrm>
            <a:off x="2770189" y="4279901"/>
            <a:ext cx="5546725" cy="3175"/>
          </a:xfrm>
          <a:prstGeom prst="line">
            <a:avLst/>
          </a:prstGeom>
          <a:noFill/>
          <a:ln w="9525">
            <a:solidFill>
              <a:schemeClr val="bg2"/>
            </a:solidFill>
            <a:rou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4838" name="Line 22"/>
          <p:cNvSpPr>
            <a:spLocks noChangeShapeType="1"/>
          </p:cNvSpPr>
          <p:nvPr/>
        </p:nvSpPr>
        <p:spPr bwMode="auto">
          <a:xfrm>
            <a:off x="3113088" y="1095375"/>
            <a:ext cx="0" cy="3594100"/>
          </a:xfrm>
          <a:prstGeom prst="line">
            <a:avLst/>
          </a:prstGeom>
          <a:noFill/>
          <a:ln w="9525">
            <a:solidFill>
              <a:schemeClr val="bg2"/>
            </a:solidFill>
            <a:round/>
            <a:head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4839" name="Line 23"/>
          <p:cNvSpPr>
            <a:spLocks noChangeShapeType="1"/>
          </p:cNvSpPr>
          <p:nvPr/>
        </p:nvSpPr>
        <p:spPr bwMode="auto">
          <a:xfrm>
            <a:off x="3113088" y="3832225"/>
            <a:ext cx="114300" cy="0"/>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4840" name="Line 24"/>
          <p:cNvSpPr>
            <a:spLocks noChangeShapeType="1"/>
          </p:cNvSpPr>
          <p:nvPr/>
        </p:nvSpPr>
        <p:spPr bwMode="auto">
          <a:xfrm>
            <a:off x="3113088" y="3295650"/>
            <a:ext cx="114300" cy="0"/>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4841" name="Line 25"/>
          <p:cNvSpPr>
            <a:spLocks noChangeShapeType="1"/>
          </p:cNvSpPr>
          <p:nvPr/>
        </p:nvSpPr>
        <p:spPr bwMode="auto">
          <a:xfrm>
            <a:off x="3113088" y="2757489"/>
            <a:ext cx="114300" cy="1587"/>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4842" name="Line 26"/>
          <p:cNvSpPr>
            <a:spLocks noChangeShapeType="1"/>
          </p:cNvSpPr>
          <p:nvPr/>
        </p:nvSpPr>
        <p:spPr bwMode="auto">
          <a:xfrm>
            <a:off x="3113088" y="2219325"/>
            <a:ext cx="114300" cy="1588"/>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4843" name="Line 27"/>
          <p:cNvSpPr>
            <a:spLocks noChangeShapeType="1"/>
          </p:cNvSpPr>
          <p:nvPr/>
        </p:nvSpPr>
        <p:spPr bwMode="auto">
          <a:xfrm>
            <a:off x="3113089" y="1682750"/>
            <a:ext cx="5087937" cy="0"/>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4844" name="Text Box 28"/>
          <p:cNvSpPr txBox="1">
            <a:spLocks noChangeArrowheads="1"/>
          </p:cNvSpPr>
          <p:nvPr/>
        </p:nvSpPr>
        <p:spPr bwMode="auto">
          <a:xfrm>
            <a:off x="2716214" y="3700464"/>
            <a:ext cx="396875" cy="2579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spAutoFit/>
          </a:bodyP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200">
                <a:latin typeface="楷体_GB2312" pitchFamily="1" charset="-122"/>
                <a:ea typeface="楷体_GB2312" pitchFamily="1" charset="-122"/>
              </a:rPr>
              <a:t>20</a:t>
            </a:r>
          </a:p>
        </p:txBody>
      </p:sp>
      <p:sp>
        <p:nvSpPr>
          <p:cNvPr id="34845" name="Text Box 29"/>
          <p:cNvSpPr txBox="1">
            <a:spLocks noChangeArrowheads="1"/>
          </p:cNvSpPr>
          <p:nvPr/>
        </p:nvSpPr>
        <p:spPr bwMode="auto">
          <a:xfrm>
            <a:off x="2716214" y="3179764"/>
            <a:ext cx="396875" cy="2579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spAutoFit/>
          </a:bodyP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200">
                <a:latin typeface="楷体_GB2312" pitchFamily="1" charset="-122"/>
                <a:ea typeface="楷体_GB2312" pitchFamily="1" charset="-122"/>
              </a:rPr>
              <a:t>40</a:t>
            </a:r>
          </a:p>
        </p:txBody>
      </p:sp>
      <p:sp>
        <p:nvSpPr>
          <p:cNvPr id="34846" name="Text Box 30"/>
          <p:cNvSpPr txBox="1">
            <a:spLocks noChangeArrowheads="1"/>
          </p:cNvSpPr>
          <p:nvPr/>
        </p:nvSpPr>
        <p:spPr bwMode="auto">
          <a:xfrm>
            <a:off x="2716214" y="2600326"/>
            <a:ext cx="396875" cy="2579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spAutoFit/>
          </a:bodyP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200">
                <a:latin typeface="楷体_GB2312" pitchFamily="1" charset="-122"/>
                <a:ea typeface="楷体_GB2312" pitchFamily="1" charset="-122"/>
              </a:rPr>
              <a:t>60</a:t>
            </a:r>
          </a:p>
        </p:txBody>
      </p:sp>
      <p:sp>
        <p:nvSpPr>
          <p:cNvPr id="34847" name="Text Box 31"/>
          <p:cNvSpPr txBox="1">
            <a:spLocks noChangeArrowheads="1"/>
          </p:cNvSpPr>
          <p:nvPr/>
        </p:nvSpPr>
        <p:spPr bwMode="auto">
          <a:xfrm>
            <a:off x="2716214" y="2078039"/>
            <a:ext cx="396875" cy="2579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spAutoFit/>
          </a:bodyP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200">
                <a:latin typeface="楷体_GB2312" pitchFamily="1" charset="-122"/>
                <a:ea typeface="楷体_GB2312" pitchFamily="1" charset="-122"/>
              </a:rPr>
              <a:t>80</a:t>
            </a:r>
          </a:p>
        </p:txBody>
      </p:sp>
      <p:sp>
        <p:nvSpPr>
          <p:cNvPr id="34848" name="Text Box 32"/>
          <p:cNvSpPr txBox="1">
            <a:spLocks noChangeArrowheads="1"/>
          </p:cNvSpPr>
          <p:nvPr/>
        </p:nvSpPr>
        <p:spPr bwMode="auto">
          <a:xfrm>
            <a:off x="2716214" y="1549401"/>
            <a:ext cx="396875" cy="2579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spAutoFit/>
          </a:bodyP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200">
                <a:latin typeface="楷体_GB2312" pitchFamily="1" charset="-122"/>
                <a:ea typeface="楷体_GB2312" pitchFamily="1" charset="-122"/>
              </a:rPr>
              <a:t>100</a:t>
            </a:r>
          </a:p>
        </p:txBody>
      </p:sp>
      <p:sp>
        <p:nvSpPr>
          <p:cNvPr id="34849" name="Text Box 33"/>
          <p:cNvSpPr txBox="1">
            <a:spLocks noChangeArrowheads="1"/>
          </p:cNvSpPr>
          <p:nvPr/>
        </p:nvSpPr>
        <p:spPr bwMode="auto">
          <a:xfrm>
            <a:off x="3427414" y="3698876"/>
            <a:ext cx="462358" cy="2579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2574" tIns="36287" rIns="72574" bIns="36287">
            <a:spAutoFit/>
          </a:bodyP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200">
                <a:latin typeface="微软雅黑" panose="020B0503020204020204" pitchFamily="34" charset="-122"/>
                <a:ea typeface="微软雅黑" panose="020B0503020204020204" pitchFamily="34" charset="-122"/>
              </a:rPr>
              <a:t>31%</a:t>
            </a:r>
          </a:p>
        </p:txBody>
      </p:sp>
      <p:sp>
        <p:nvSpPr>
          <p:cNvPr id="34850" name="Text Box 34"/>
          <p:cNvSpPr txBox="1">
            <a:spLocks noChangeArrowheads="1"/>
          </p:cNvSpPr>
          <p:nvPr/>
        </p:nvSpPr>
        <p:spPr bwMode="auto">
          <a:xfrm>
            <a:off x="4241801" y="3698876"/>
            <a:ext cx="462358" cy="2579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2574" tIns="36287" rIns="72574" bIns="36287">
            <a:spAutoFit/>
          </a:bodyP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200">
                <a:latin typeface="微软雅黑" panose="020B0503020204020204" pitchFamily="34" charset="-122"/>
                <a:ea typeface="微软雅黑" panose="020B0503020204020204" pitchFamily="34" charset="-122"/>
              </a:rPr>
              <a:t>43%</a:t>
            </a:r>
          </a:p>
        </p:txBody>
      </p:sp>
      <p:sp>
        <p:nvSpPr>
          <p:cNvPr id="34851" name="Text Box 35"/>
          <p:cNvSpPr txBox="1">
            <a:spLocks noChangeArrowheads="1"/>
          </p:cNvSpPr>
          <p:nvPr/>
        </p:nvSpPr>
        <p:spPr bwMode="auto">
          <a:xfrm>
            <a:off x="5006975" y="3698876"/>
            <a:ext cx="462358" cy="2579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2574" tIns="36287" rIns="72574" bIns="36287">
            <a:spAutoFit/>
          </a:bodyP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200">
                <a:latin typeface="微软雅黑" panose="020B0503020204020204" pitchFamily="34" charset="-122"/>
                <a:ea typeface="微软雅黑" panose="020B0503020204020204" pitchFamily="34" charset="-122"/>
              </a:rPr>
              <a:t>58%</a:t>
            </a:r>
          </a:p>
        </p:txBody>
      </p:sp>
      <p:sp>
        <p:nvSpPr>
          <p:cNvPr id="34852" name="Text Box 36"/>
          <p:cNvSpPr txBox="1">
            <a:spLocks noChangeArrowheads="1"/>
          </p:cNvSpPr>
          <p:nvPr/>
        </p:nvSpPr>
        <p:spPr bwMode="auto">
          <a:xfrm>
            <a:off x="5788026" y="3698876"/>
            <a:ext cx="462358" cy="2579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2574" tIns="36287" rIns="72574" bIns="36287">
            <a:spAutoFit/>
          </a:bodyP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200">
                <a:solidFill>
                  <a:schemeClr val="bg1"/>
                </a:solidFill>
                <a:latin typeface="微软雅黑" panose="020B0503020204020204" pitchFamily="34" charset="-122"/>
                <a:ea typeface="微软雅黑" panose="020B0503020204020204" pitchFamily="34" charset="-122"/>
              </a:rPr>
              <a:t>65%</a:t>
            </a:r>
          </a:p>
        </p:txBody>
      </p:sp>
      <p:sp>
        <p:nvSpPr>
          <p:cNvPr id="34853" name="Text Box 37"/>
          <p:cNvSpPr txBox="1">
            <a:spLocks noChangeArrowheads="1"/>
          </p:cNvSpPr>
          <p:nvPr/>
        </p:nvSpPr>
        <p:spPr bwMode="auto">
          <a:xfrm>
            <a:off x="6551614" y="3698876"/>
            <a:ext cx="462358" cy="2579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2574" tIns="36287" rIns="72574" bIns="36287">
            <a:spAutoFit/>
          </a:bodyP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200">
                <a:solidFill>
                  <a:schemeClr val="bg1"/>
                </a:solidFill>
                <a:latin typeface="微软雅黑" panose="020B0503020204020204" pitchFamily="34" charset="-122"/>
                <a:ea typeface="微软雅黑" panose="020B0503020204020204" pitchFamily="34" charset="-122"/>
              </a:rPr>
              <a:t>78%</a:t>
            </a:r>
          </a:p>
        </p:txBody>
      </p:sp>
      <p:sp>
        <p:nvSpPr>
          <p:cNvPr id="34854" name="Text Box 38"/>
          <p:cNvSpPr txBox="1">
            <a:spLocks noChangeArrowheads="1"/>
          </p:cNvSpPr>
          <p:nvPr/>
        </p:nvSpPr>
        <p:spPr bwMode="auto">
          <a:xfrm>
            <a:off x="7358063" y="3698876"/>
            <a:ext cx="462358" cy="2579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2574" tIns="36287" rIns="72574" bIns="36287">
            <a:spAutoFit/>
          </a:bodyP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200">
                <a:solidFill>
                  <a:schemeClr val="bg1"/>
                </a:solidFill>
                <a:latin typeface="微软雅黑" panose="020B0503020204020204" pitchFamily="34" charset="-122"/>
                <a:ea typeface="微软雅黑" panose="020B0503020204020204" pitchFamily="34" charset="-122"/>
              </a:rPr>
              <a:t>96%</a:t>
            </a:r>
          </a:p>
        </p:txBody>
      </p:sp>
      <p:pic>
        <p:nvPicPr>
          <p:cNvPr id="34855" name="Picture 61" descr="10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 y="1303339"/>
            <a:ext cx="1798638" cy="31448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34818"/>
                                        </p:tgtEl>
                                        <p:attrNameLst>
                                          <p:attrName>style.visibility</p:attrName>
                                        </p:attrNameLst>
                                      </p:cBhvr>
                                      <p:to>
                                        <p:strVal val="visible"/>
                                      </p:to>
                                    </p:set>
                                    <p:anim calcmode="lin" valueType="num">
                                      <p:cBhvr>
                                        <p:cTn id="7" dur="500" fill="hold"/>
                                        <p:tgtEl>
                                          <p:spTgt spid="34818"/>
                                        </p:tgtEl>
                                        <p:attrNameLst>
                                          <p:attrName>ppt_w</p:attrName>
                                        </p:attrNameLst>
                                      </p:cBhvr>
                                      <p:tavLst>
                                        <p:tav tm="0">
                                          <p:val>
                                            <p:fltVal val="0"/>
                                          </p:val>
                                        </p:tav>
                                        <p:tav tm="100000">
                                          <p:val>
                                            <p:strVal val="#ppt_w"/>
                                          </p:val>
                                        </p:tav>
                                      </p:tavLst>
                                    </p:anim>
                                    <p:anim calcmode="lin" valueType="num">
                                      <p:cBhvr>
                                        <p:cTn id="8" dur="500" fill="hold"/>
                                        <p:tgtEl>
                                          <p:spTgt spid="34818"/>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8" presetClass="entr" presetSubtype="3" fill="hold" grpId="0" nodeType="afterEffect">
                                  <p:stCondLst>
                                    <p:cond delay="0"/>
                                  </p:stCondLst>
                                  <p:childTnLst>
                                    <p:set>
                                      <p:cBhvr>
                                        <p:cTn id="11" dur="1" fill="hold">
                                          <p:stCondLst>
                                            <p:cond delay="0"/>
                                          </p:stCondLst>
                                        </p:cTn>
                                        <p:tgtEl>
                                          <p:spTgt spid="34819"/>
                                        </p:tgtEl>
                                        <p:attrNameLst>
                                          <p:attrName>style.visibility</p:attrName>
                                        </p:attrNameLst>
                                      </p:cBhvr>
                                      <p:to>
                                        <p:strVal val="visible"/>
                                      </p:to>
                                    </p:set>
                                    <p:animEffect transition="in" filter="strips(upRight)">
                                      <p:cBhvr>
                                        <p:cTn id="12" dur="500"/>
                                        <p:tgtEl>
                                          <p:spTgt spid="34819"/>
                                        </p:tgtEl>
                                      </p:cBhvr>
                                    </p:animEffect>
                                  </p:childTnLst>
                                </p:cTn>
                              </p:par>
                            </p:childTnLst>
                          </p:cTn>
                        </p:par>
                        <p:par>
                          <p:cTn id="13" fill="hold">
                            <p:stCondLst>
                              <p:cond delay="1000"/>
                            </p:stCondLst>
                            <p:childTnLst>
                              <p:par>
                                <p:cTn id="14" presetID="17" presetClass="entr" presetSubtype="8" fill="hold" grpId="0" nodeType="afterEffect">
                                  <p:stCondLst>
                                    <p:cond delay="0"/>
                                  </p:stCondLst>
                                  <p:childTnLst>
                                    <p:set>
                                      <p:cBhvr>
                                        <p:cTn id="15" dur="1" fill="hold">
                                          <p:stCondLst>
                                            <p:cond delay="0"/>
                                          </p:stCondLst>
                                        </p:cTn>
                                        <p:tgtEl>
                                          <p:spTgt spid="34820"/>
                                        </p:tgtEl>
                                        <p:attrNameLst>
                                          <p:attrName>style.visibility</p:attrName>
                                        </p:attrNameLst>
                                      </p:cBhvr>
                                      <p:to>
                                        <p:strVal val="visible"/>
                                      </p:to>
                                    </p:set>
                                    <p:anim calcmode="lin" valueType="num">
                                      <p:cBhvr>
                                        <p:cTn id="16" dur="500" fill="hold"/>
                                        <p:tgtEl>
                                          <p:spTgt spid="34820"/>
                                        </p:tgtEl>
                                        <p:attrNameLst>
                                          <p:attrName>ppt_x</p:attrName>
                                        </p:attrNameLst>
                                      </p:cBhvr>
                                      <p:tavLst>
                                        <p:tav tm="0">
                                          <p:val>
                                            <p:strVal val="#ppt_x-#ppt_w/2"/>
                                          </p:val>
                                        </p:tav>
                                        <p:tav tm="100000">
                                          <p:val>
                                            <p:strVal val="#ppt_x"/>
                                          </p:val>
                                        </p:tav>
                                      </p:tavLst>
                                    </p:anim>
                                    <p:anim calcmode="lin" valueType="num">
                                      <p:cBhvr>
                                        <p:cTn id="17" dur="500" fill="hold"/>
                                        <p:tgtEl>
                                          <p:spTgt spid="34820"/>
                                        </p:tgtEl>
                                        <p:attrNameLst>
                                          <p:attrName>ppt_y</p:attrName>
                                        </p:attrNameLst>
                                      </p:cBhvr>
                                      <p:tavLst>
                                        <p:tav tm="0">
                                          <p:val>
                                            <p:strVal val="#ppt_y"/>
                                          </p:val>
                                        </p:tav>
                                        <p:tav tm="100000">
                                          <p:val>
                                            <p:strVal val="#ppt_y"/>
                                          </p:val>
                                        </p:tav>
                                      </p:tavLst>
                                    </p:anim>
                                    <p:anim calcmode="lin" valueType="num">
                                      <p:cBhvr>
                                        <p:cTn id="18" dur="500" fill="hold"/>
                                        <p:tgtEl>
                                          <p:spTgt spid="34820"/>
                                        </p:tgtEl>
                                        <p:attrNameLst>
                                          <p:attrName>ppt_w</p:attrName>
                                        </p:attrNameLst>
                                      </p:cBhvr>
                                      <p:tavLst>
                                        <p:tav tm="0">
                                          <p:val>
                                            <p:fltVal val="0"/>
                                          </p:val>
                                        </p:tav>
                                        <p:tav tm="100000">
                                          <p:val>
                                            <p:strVal val="#ppt_w"/>
                                          </p:val>
                                        </p:tav>
                                      </p:tavLst>
                                    </p:anim>
                                    <p:anim calcmode="lin" valueType="num">
                                      <p:cBhvr>
                                        <p:cTn id="19" dur="500" fill="hold"/>
                                        <p:tgtEl>
                                          <p:spTgt spid="34820"/>
                                        </p:tgtEl>
                                        <p:attrNameLst>
                                          <p:attrName>ppt_h</p:attrName>
                                        </p:attrNameLst>
                                      </p:cBhvr>
                                      <p:tavLst>
                                        <p:tav tm="0">
                                          <p:val>
                                            <p:strVal val="#ppt_h"/>
                                          </p:val>
                                        </p:tav>
                                        <p:tav tm="100000">
                                          <p:val>
                                            <p:strVal val="#ppt_h"/>
                                          </p:val>
                                        </p:tav>
                                      </p:tavLst>
                                    </p:anim>
                                  </p:childTnLst>
                                </p:cTn>
                              </p:par>
                            </p:childTnLst>
                          </p:cTn>
                        </p:par>
                        <p:par>
                          <p:cTn id="20" fill="hold">
                            <p:stCondLst>
                              <p:cond delay="1500"/>
                            </p:stCondLst>
                            <p:childTnLst>
                              <p:par>
                                <p:cTn id="21" presetID="23" presetClass="entr" presetSubtype="16" fill="hold" nodeType="afterEffect">
                                  <p:stCondLst>
                                    <p:cond delay="0"/>
                                  </p:stCondLst>
                                  <p:childTnLst>
                                    <p:set>
                                      <p:cBhvr>
                                        <p:cTn id="22" dur="1" fill="hold">
                                          <p:stCondLst>
                                            <p:cond delay="0"/>
                                          </p:stCondLst>
                                        </p:cTn>
                                        <p:tgtEl>
                                          <p:spTgt spid="34821"/>
                                        </p:tgtEl>
                                        <p:attrNameLst>
                                          <p:attrName>style.visibility</p:attrName>
                                        </p:attrNameLst>
                                      </p:cBhvr>
                                      <p:to>
                                        <p:strVal val="visible"/>
                                      </p:to>
                                    </p:set>
                                    <p:anim calcmode="lin" valueType="num">
                                      <p:cBhvr>
                                        <p:cTn id="23" dur="500" fill="hold"/>
                                        <p:tgtEl>
                                          <p:spTgt spid="34821"/>
                                        </p:tgtEl>
                                        <p:attrNameLst>
                                          <p:attrName>ppt_w</p:attrName>
                                        </p:attrNameLst>
                                      </p:cBhvr>
                                      <p:tavLst>
                                        <p:tav tm="0">
                                          <p:val>
                                            <p:fltVal val="0"/>
                                          </p:val>
                                        </p:tav>
                                        <p:tav tm="100000">
                                          <p:val>
                                            <p:strVal val="#ppt_w"/>
                                          </p:val>
                                        </p:tav>
                                      </p:tavLst>
                                    </p:anim>
                                    <p:anim calcmode="lin" valueType="num">
                                      <p:cBhvr>
                                        <p:cTn id="24" dur="500" fill="hold"/>
                                        <p:tgtEl>
                                          <p:spTgt spid="34821"/>
                                        </p:tgtEl>
                                        <p:attrNameLst>
                                          <p:attrName>ppt_h</p:attrName>
                                        </p:attrNameLst>
                                      </p:cBhvr>
                                      <p:tavLst>
                                        <p:tav tm="0">
                                          <p:val>
                                            <p:fltVal val="0"/>
                                          </p:val>
                                        </p:tav>
                                        <p:tav tm="100000">
                                          <p:val>
                                            <p:strVal val="#ppt_h"/>
                                          </p:val>
                                        </p:tav>
                                      </p:tavLst>
                                    </p:anim>
                                  </p:childTnLst>
                                </p:cTn>
                              </p:par>
                            </p:childTnLst>
                          </p:cTn>
                        </p:par>
                        <p:par>
                          <p:cTn id="25" fill="hold">
                            <p:stCondLst>
                              <p:cond delay="2000"/>
                            </p:stCondLst>
                            <p:childTnLst>
                              <p:par>
                                <p:cTn id="26" presetID="41" presetClass="entr" presetSubtype="0" fill="hold" grpId="0" nodeType="afterEffect">
                                  <p:stCondLst>
                                    <p:cond delay="0"/>
                                  </p:stCondLst>
                                  <p:iterate type="lt">
                                    <p:tmPct val="10000"/>
                                  </p:iterate>
                                  <p:childTnLst>
                                    <p:set>
                                      <p:cBhvr>
                                        <p:cTn id="27" dur="1" fill="hold">
                                          <p:stCondLst>
                                            <p:cond delay="0"/>
                                          </p:stCondLst>
                                        </p:cTn>
                                        <p:tgtEl>
                                          <p:spTgt spid="34822"/>
                                        </p:tgtEl>
                                        <p:attrNameLst>
                                          <p:attrName>style.visibility</p:attrName>
                                        </p:attrNameLst>
                                      </p:cBhvr>
                                      <p:to>
                                        <p:strVal val="visible"/>
                                      </p:to>
                                    </p:set>
                                    <p:anim calcmode="lin" valueType="num">
                                      <p:cBhvr>
                                        <p:cTn id="28" dur="500" fill="hold"/>
                                        <p:tgtEl>
                                          <p:spTgt spid="34822"/>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34822"/>
                                        </p:tgtEl>
                                        <p:attrNameLst>
                                          <p:attrName>ppt_y</p:attrName>
                                        </p:attrNameLst>
                                      </p:cBhvr>
                                      <p:tavLst>
                                        <p:tav tm="0">
                                          <p:val>
                                            <p:strVal val="#ppt_y"/>
                                          </p:val>
                                        </p:tav>
                                        <p:tav tm="100000">
                                          <p:val>
                                            <p:strVal val="#ppt_y"/>
                                          </p:val>
                                        </p:tav>
                                      </p:tavLst>
                                    </p:anim>
                                    <p:anim calcmode="lin" valueType="num">
                                      <p:cBhvr>
                                        <p:cTn id="30" dur="500" fill="hold"/>
                                        <p:tgtEl>
                                          <p:spTgt spid="34822"/>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34822"/>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p:tgtEl>
                                          <p:spTgt spid="34822"/>
                                        </p:tgtEl>
                                      </p:cBhvr>
                                    </p:animEffect>
                                  </p:childTnLst>
                                </p:cTn>
                              </p:par>
                            </p:childTnLst>
                          </p:cTn>
                        </p:par>
                        <p:par>
                          <p:cTn id="33" fill="hold">
                            <p:stCondLst>
                              <p:cond delay="2799"/>
                            </p:stCondLst>
                            <p:childTnLst>
                              <p:par>
                                <p:cTn id="34" presetID="20" presetClass="entr" presetSubtype="0" fill="hold" grpId="0" nodeType="afterEffect">
                                  <p:stCondLst>
                                    <p:cond delay="0"/>
                                  </p:stCondLst>
                                  <p:childTnLst>
                                    <p:set>
                                      <p:cBhvr>
                                        <p:cTn id="35" dur="1" fill="hold">
                                          <p:stCondLst>
                                            <p:cond delay="0"/>
                                          </p:stCondLst>
                                        </p:cTn>
                                        <p:tgtEl>
                                          <p:spTgt spid="34823"/>
                                        </p:tgtEl>
                                        <p:attrNameLst>
                                          <p:attrName>style.visibility</p:attrName>
                                        </p:attrNameLst>
                                      </p:cBhvr>
                                      <p:to>
                                        <p:strVal val="visible"/>
                                      </p:to>
                                    </p:set>
                                    <p:animEffect transition="in" filter="wedge">
                                      <p:cBhvr>
                                        <p:cTn id="36" dur="2000"/>
                                        <p:tgtEl>
                                          <p:spTgt spid="34823"/>
                                        </p:tgtEl>
                                      </p:cBhvr>
                                    </p:animEffect>
                                  </p:childTnLst>
                                </p:cTn>
                              </p:par>
                            </p:childTnLst>
                          </p:cTn>
                        </p:par>
                        <p:par>
                          <p:cTn id="37" fill="hold">
                            <p:stCondLst>
                              <p:cond delay="4799"/>
                            </p:stCondLst>
                            <p:childTnLst>
                              <p:par>
                                <p:cTn id="38" presetID="17" presetClass="entr" presetSubtype="4" fill="hold" grpId="0" nodeType="afterEffect">
                                  <p:stCondLst>
                                    <p:cond delay="0"/>
                                  </p:stCondLst>
                                  <p:childTnLst>
                                    <p:set>
                                      <p:cBhvr>
                                        <p:cTn id="39" dur="1" fill="hold">
                                          <p:stCondLst>
                                            <p:cond delay="0"/>
                                          </p:stCondLst>
                                        </p:cTn>
                                        <p:tgtEl>
                                          <p:spTgt spid="34825"/>
                                        </p:tgtEl>
                                        <p:attrNameLst>
                                          <p:attrName>style.visibility</p:attrName>
                                        </p:attrNameLst>
                                      </p:cBhvr>
                                      <p:to>
                                        <p:strVal val="visible"/>
                                      </p:to>
                                    </p:set>
                                    <p:anim calcmode="lin" valueType="num">
                                      <p:cBhvr>
                                        <p:cTn id="40" dur="500" fill="hold"/>
                                        <p:tgtEl>
                                          <p:spTgt spid="34825"/>
                                        </p:tgtEl>
                                        <p:attrNameLst>
                                          <p:attrName>ppt_x</p:attrName>
                                        </p:attrNameLst>
                                      </p:cBhvr>
                                      <p:tavLst>
                                        <p:tav tm="0">
                                          <p:val>
                                            <p:strVal val="#ppt_x"/>
                                          </p:val>
                                        </p:tav>
                                        <p:tav tm="100000">
                                          <p:val>
                                            <p:strVal val="#ppt_x"/>
                                          </p:val>
                                        </p:tav>
                                      </p:tavLst>
                                    </p:anim>
                                    <p:anim calcmode="lin" valueType="num">
                                      <p:cBhvr>
                                        <p:cTn id="41" dur="500" fill="hold"/>
                                        <p:tgtEl>
                                          <p:spTgt spid="34825"/>
                                        </p:tgtEl>
                                        <p:attrNameLst>
                                          <p:attrName>ppt_y</p:attrName>
                                        </p:attrNameLst>
                                      </p:cBhvr>
                                      <p:tavLst>
                                        <p:tav tm="0">
                                          <p:val>
                                            <p:strVal val="#ppt_y+#ppt_h/2"/>
                                          </p:val>
                                        </p:tav>
                                        <p:tav tm="100000">
                                          <p:val>
                                            <p:strVal val="#ppt_y"/>
                                          </p:val>
                                        </p:tav>
                                      </p:tavLst>
                                    </p:anim>
                                    <p:anim calcmode="lin" valueType="num">
                                      <p:cBhvr>
                                        <p:cTn id="42" dur="500" fill="hold"/>
                                        <p:tgtEl>
                                          <p:spTgt spid="34825"/>
                                        </p:tgtEl>
                                        <p:attrNameLst>
                                          <p:attrName>ppt_w</p:attrName>
                                        </p:attrNameLst>
                                      </p:cBhvr>
                                      <p:tavLst>
                                        <p:tav tm="0">
                                          <p:val>
                                            <p:strVal val="#ppt_w"/>
                                          </p:val>
                                        </p:tav>
                                        <p:tav tm="100000">
                                          <p:val>
                                            <p:strVal val="#ppt_w"/>
                                          </p:val>
                                        </p:tav>
                                      </p:tavLst>
                                    </p:anim>
                                    <p:anim calcmode="lin" valueType="num">
                                      <p:cBhvr>
                                        <p:cTn id="43" dur="500" fill="hold"/>
                                        <p:tgtEl>
                                          <p:spTgt spid="34825"/>
                                        </p:tgtEl>
                                        <p:attrNameLst>
                                          <p:attrName>ppt_h</p:attrName>
                                        </p:attrNameLst>
                                      </p:cBhvr>
                                      <p:tavLst>
                                        <p:tav tm="0">
                                          <p:val>
                                            <p:fltVal val="0"/>
                                          </p:val>
                                        </p:tav>
                                        <p:tav tm="100000">
                                          <p:val>
                                            <p:strVal val="#ppt_h"/>
                                          </p:val>
                                        </p:tav>
                                      </p:tavLst>
                                    </p:anim>
                                  </p:childTnLst>
                                </p:cTn>
                              </p:par>
                              <p:par>
                                <p:cTn id="44" presetID="17" presetClass="entr" presetSubtype="4" fill="hold" grpId="0" nodeType="withEffect">
                                  <p:stCondLst>
                                    <p:cond delay="200"/>
                                  </p:stCondLst>
                                  <p:childTnLst>
                                    <p:set>
                                      <p:cBhvr>
                                        <p:cTn id="45" dur="1" fill="hold">
                                          <p:stCondLst>
                                            <p:cond delay="0"/>
                                          </p:stCondLst>
                                        </p:cTn>
                                        <p:tgtEl>
                                          <p:spTgt spid="34826"/>
                                        </p:tgtEl>
                                        <p:attrNameLst>
                                          <p:attrName>style.visibility</p:attrName>
                                        </p:attrNameLst>
                                      </p:cBhvr>
                                      <p:to>
                                        <p:strVal val="visible"/>
                                      </p:to>
                                    </p:set>
                                    <p:anim calcmode="lin" valueType="num">
                                      <p:cBhvr>
                                        <p:cTn id="46" dur="500" fill="hold"/>
                                        <p:tgtEl>
                                          <p:spTgt spid="34826"/>
                                        </p:tgtEl>
                                        <p:attrNameLst>
                                          <p:attrName>ppt_x</p:attrName>
                                        </p:attrNameLst>
                                      </p:cBhvr>
                                      <p:tavLst>
                                        <p:tav tm="0">
                                          <p:val>
                                            <p:strVal val="#ppt_x"/>
                                          </p:val>
                                        </p:tav>
                                        <p:tav tm="100000">
                                          <p:val>
                                            <p:strVal val="#ppt_x"/>
                                          </p:val>
                                        </p:tav>
                                      </p:tavLst>
                                    </p:anim>
                                    <p:anim calcmode="lin" valueType="num">
                                      <p:cBhvr>
                                        <p:cTn id="47" dur="500" fill="hold"/>
                                        <p:tgtEl>
                                          <p:spTgt spid="34826"/>
                                        </p:tgtEl>
                                        <p:attrNameLst>
                                          <p:attrName>ppt_y</p:attrName>
                                        </p:attrNameLst>
                                      </p:cBhvr>
                                      <p:tavLst>
                                        <p:tav tm="0">
                                          <p:val>
                                            <p:strVal val="#ppt_y+#ppt_h/2"/>
                                          </p:val>
                                        </p:tav>
                                        <p:tav tm="100000">
                                          <p:val>
                                            <p:strVal val="#ppt_y"/>
                                          </p:val>
                                        </p:tav>
                                      </p:tavLst>
                                    </p:anim>
                                    <p:anim calcmode="lin" valueType="num">
                                      <p:cBhvr>
                                        <p:cTn id="48" dur="500" fill="hold"/>
                                        <p:tgtEl>
                                          <p:spTgt spid="34826"/>
                                        </p:tgtEl>
                                        <p:attrNameLst>
                                          <p:attrName>ppt_w</p:attrName>
                                        </p:attrNameLst>
                                      </p:cBhvr>
                                      <p:tavLst>
                                        <p:tav tm="0">
                                          <p:val>
                                            <p:strVal val="#ppt_w"/>
                                          </p:val>
                                        </p:tav>
                                        <p:tav tm="100000">
                                          <p:val>
                                            <p:strVal val="#ppt_w"/>
                                          </p:val>
                                        </p:tav>
                                      </p:tavLst>
                                    </p:anim>
                                    <p:anim calcmode="lin" valueType="num">
                                      <p:cBhvr>
                                        <p:cTn id="49" dur="500" fill="hold"/>
                                        <p:tgtEl>
                                          <p:spTgt spid="34826"/>
                                        </p:tgtEl>
                                        <p:attrNameLst>
                                          <p:attrName>ppt_h</p:attrName>
                                        </p:attrNameLst>
                                      </p:cBhvr>
                                      <p:tavLst>
                                        <p:tav tm="0">
                                          <p:val>
                                            <p:fltVal val="0"/>
                                          </p:val>
                                        </p:tav>
                                        <p:tav tm="100000">
                                          <p:val>
                                            <p:strVal val="#ppt_h"/>
                                          </p:val>
                                        </p:tav>
                                      </p:tavLst>
                                    </p:anim>
                                  </p:childTnLst>
                                </p:cTn>
                              </p:par>
                              <p:par>
                                <p:cTn id="50" presetID="17" presetClass="entr" presetSubtype="4" fill="hold" grpId="0" nodeType="withEffect">
                                  <p:stCondLst>
                                    <p:cond delay="400"/>
                                  </p:stCondLst>
                                  <p:childTnLst>
                                    <p:set>
                                      <p:cBhvr>
                                        <p:cTn id="51" dur="1" fill="hold">
                                          <p:stCondLst>
                                            <p:cond delay="0"/>
                                          </p:stCondLst>
                                        </p:cTn>
                                        <p:tgtEl>
                                          <p:spTgt spid="34827"/>
                                        </p:tgtEl>
                                        <p:attrNameLst>
                                          <p:attrName>style.visibility</p:attrName>
                                        </p:attrNameLst>
                                      </p:cBhvr>
                                      <p:to>
                                        <p:strVal val="visible"/>
                                      </p:to>
                                    </p:set>
                                    <p:anim calcmode="lin" valueType="num">
                                      <p:cBhvr>
                                        <p:cTn id="52" dur="500" fill="hold"/>
                                        <p:tgtEl>
                                          <p:spTgt spid="34827"/>
                                        </p:tgtEl>
                                        <p:attrNameLst>
                                          <p:attrName>ppt_x</p:attrName>
                                        </p:attrNameLst>
                                      </p:cBhvr>
                                      <p:tavLst>
                                        <p:tav tm="0">
                                          <p:val>
                                            <p:strVal val="#ppt_x"/>
                                          </p:val>
                                        </p:tav>
                                        <p:tav tm="100000">
                                          <p:val>
                                            <p:strVal val="#ppt_x"/>
                                          </p:val>
                                        </p:tav>
                                      </p:tavLst>
                                    </p:anim>
                                    <p:anim calcmode="lin" valueType="num">
                                      <p:cBhvr>
                                        <p:cTn id="53" dur="500" fill="hold"/>
                                        <p:tgtEl>
                                          <p:spTgt spid="34827"/>
                                        </p:tgtEl>
                                        <p:attrNameLst>
                                          <p:attrName>ppt_y</p:attrName>
                                        </p:attrNameLst>
                                      </p:cBhvr>
                                      <p:tavLst>
                                        <p:tav tm="0">
                                          <p:val>
                                            <p:strVal val="#ppt_y+#ppt_h/2"/>
                                          </p:val>
                                        </p:tav>
                                        <p:tav tm="100000">
                                          <p:val>
                                            <p:strVal val="#ppt_y"/>
                                          </p:val>
                                        </p:tav>
                                      </p:tavLst>
                                    </p:anim>
                                    <p:anim calcmode="lin" valueType="num">
                                      <p:cBhvr>
                                        <p:cTn id="54" dur="500" fill="hold"/>
                                        <p:tgtEl>
                                          <p:spTgt spid="34827"/>
                                        </p:tgtEl>
                                        <p:attrNameLst>
                                          <p:attrName>ppt_w</p:attrName>
                                        </p:attrNameLst>
                                      </p:cBhvr>
                                      <p:tavLst>
                                        <p:tav tm="0">
                                          <p:val>
                                            <p:strVal val="#ppt_w"/>
                                          </p:val>
                                        </p:tav>
                                        <p:tav tm="100000">
                                          <p:val>
                                            <p:strVal val="#ppt_w"/>
                                          </p:val>
                                        </p:tav>
                                      </p:tavLst>
                                    </p:anim>
                                    <p:anim calcmode="lin" valueType="num">
                                      <p:cBhvr>
                                        <p:cTn id="55" dur="500" fill="hold"/>
                                        <p:tgtEl>
                                          <p:spTgt spid="34827"/>
                                        </p:tgtEl>
                                        <p:attrNameLst>
                                          <p:attrName>ppt_h</p:attrName>
                                        </p:attrNameLst>
                                      </p:cBhvr>
                                      <p:tavLst>
                                        <p:tav tm="0">
                                          <p:val>
                                            <p:fltVal val="0"/>
                                          </p:val>
                                        </p:tav>
                                        <p:tav tm="100000">
                                          <p:val>
                                            <p:strVal val="#ppt_h"/>
                                          </p:val>
                                        </p:tav>
                                      </p:tavLst>
                                    </p:anim>
                                  </p:childTnLst>
                                </p:cTn>
                              </p:par>
                              <p:par>
                                <p:cTn id="56" presetID="17" presetClass="entr" presetSubtype="4" fill="hold" grpId="0" nodeType="withEffect">
                                  <p:stCondLst>
                                    <p:cond delay="600"/>
                                  </p:stCondLst>
                                  <p:childTnLst>
                                    <p:set>
                                      <p:cBhvr>
                                        <p:cTn id="57" dur="1" fill="hold">
                                          <p:stCondLst>
                                            <p:cond delay="0"/>
                                          </p:stCondLst>
                                        </p:cTn>
                                        <p:tgtEl>
                                          <p:spTgt spid="34828"/>
                                        </p:tgtEl>
                                        <p:attrNameLst>
                                          <p:attrName>style.visibility</p:attrName>
                                        </p:attrNameLst>
                                      </p:cBhvr>
                                      <p:to>
                                        <p:strVal val="visible"/>
                                      </p:to>
                                    </p:set>
                                    <p:anim calcmode="lin" valueType="num">
                                      <p:cBhvr>
                                        <p:cTn id="58" dur="500" fill="hold"/>
                                        <p:tgtEl>
                                          <p:spTgt spid="34828"/>
                                        </p:tgtEl>
                                        <p:attrNameLst>
                                          <p:attrName>ppt_x</p:attrName>
                                        </p:attrNameLst>
                                      </p:cBhvr>
                                      <p:tavLst>
                                        <p:tav tm="0">
                                          <p:val>
                                            <p:strVal val="#ppt_x"/>
                                          </p:val>
                                        </p:tav>
                                        <p:tav tm="100000">
                                          <p:val>
                                            <p:strVal val="#ppt_x"/>
                                          </p:val>
                                        </p:tav>
                                      </p:tavLst>
                                    </p:anim>
                                    <p:anim calcmode="lin" valueType="num">
                                      <p:cBhvr>
                                        <p:cTn id="59" dur="500" fill="hold"/>
                                        <p:tgtEl>
                                          <p:spTgt spid="34828"/>
                                        </p:tgtEl>
                                        <p:attrNameLst>
                                          <p:attrName>ppt_y</p:attrName>
                                        </p:attrNameLst>
                                      </p:cBhvr>
                                      <p:tavLst>
                                        <p:tav tm="0">
                                          <p:val>
                                            <p:strVal val="#ppt_y+#ppt_h/2"/>
                                          </p:val>
                                        </p:tav>
                                        <p:tav tm="100000">
                                          <p:val>
                                            <p:strVal val="#ppt_y"/>
                                          </p:val>
                                        </p:tav>
                                      </p:tavLst>
                                    </p:anim>
                                    <p:anim calcmode="lin" valueType="num">
                                      <p:cBhvr>
                                        <p:cTn id="60" dur="500" fill="hold"/>
                                        <p:tgtEl>
                                          <p:spTgt spid="34828"/>
                                        </p:tgtEl>
                                        <p:attrNameLst>
                                          <p:attrName>ppt_w</p:attrName>
                                        </p:attrNameLst>
                                      </p:cBhvr>
                                      <p:tavLst>
                                        <p:tav tm="0">
                                          <p:val>
                                            <p:strVal val="#ppt_w"/>
                                          </p:val>
                                        </p:tav>
                                        <p:tav tm="100000">
                                          <p:val>
                                            <p:strVal val="#ppt_w"/>
                                          </p:val>
                                        </p:tav>
                                      </p:tavLst>
                                    </p:anim>
                                    <p:anim calcmode="lin" valueType="num">
                                      <p:cBhvr>
                                        <p:cTn id="61" dur="500" fill="hold"/>
                                        <p:tgtEl>
                                          <p:spTgt spid="34828"/>
                                        </p:tgtEl>
                                        <p:attrNameLst>
                                          <p:attrName>ppt_h</p:attrName>
                                        </p:attrNameLst>
                                      </p:cBhvr>
                                      <p:tavLst>
                                        <p:tav tm="0">
                                          <p:val>
                                            <p:fltVal val="0"/>
                                          </p:val>
                                        </p:tav>
                                        <p:tav tm="100000">
                                          <p:val>
                                            <p:strVal val="#ppt_h"/>
                                          </p:val>
                                        </p:tav>
                                      </p:tavLst>
                                    </p:anim>
                                  </p:childTnLst>
                                </p:cTn>
                              </p:par>
                              <p:par>
                                <p:cTn id="62" presetID="17" presetClass="entr" presetSubtype="4" fill="hold" grpId="0" nodeType="withEffect">
                                  <p:stCondLst>
                                    <p:cond delay="800"/>
                                  </p:stCondLst>
                                  <p:childTnLst>
                                    <p:set>
                                      <p:cBhvr>
                                        <p:cTn id="63" dur="1" fill="hold">
                                          <p:stCondLst>
                                            <p:cond delay="0"/>
                                          </p:stCondLst>
                                        </p:cTn>
                                        <p:tgtEl>
                                          <p:spTgt spid="34829"/>
                                        </p:tgtEl>
                                        <p:attrNameLst>
                                          <p:attrName>style.visibility</p:attrName>
                                        </p:attrNameLst>
                                      </p:cBhvr>
                                      <p:to>
                                        <p:strVal val="visible"/>
                                      </p:to>
                                    </p:set>
                                    <p:anim calcmode="lin" valueType="num">
                                      <p:cBhvr>
                                        <p:cTn id="64" dur="500" fill="hold"/>
                                        <p:tgtEl>
                                          <p:spTgt spid="34829"/>
                                        </p:tgtEl>
                                        <p:attrNameLst>
                                          <p:attrName>ppt_x</p:attrName>
                                        </p:attrNameLst>
                                      </p:cBhvr>
                                      <p:tavLst>
                                        <p:tav tm="0">
                                          <p:val>
                                            <p:strVal val="#ppt_x"/>
                                          </p:val>
                                        </p:tav>
                                        <p:tav tm="100000">
                                          <p:val>
                                            <p:strVal val="#ppt_x"/>
                                          </p:val>
                                        </p:tav>
                                      </p:tavLst>
                                    </p:anim>
                                    <p:anim calcmode="lin" valueType="num">
                                      <p:cBhvr>
                                        <p:cTn id="65" dur="500" fill="hold"/>
                                        <p:tgtEl>
                                          <p:spTgt spid="34829"/>
                                        </p:tgtEl>
                                        <p:attrNameLst>
                                          <p:attrName>ppt_y</p:attrName>
                                        </p:attrNameLst>
                                      </p:cBhvr>
                                      <p:tavLst>
                                        <p:tav tm="0">
                                          <p:val>
                                            <p:strVal val="#ppt_y+#ppt_h/2"/>
                                          </p:val>
                                        </p:tav>
                                        <p:tav tm="100000">
                                          <p:val>
                                            <p:strVal val="#ppt_y"/>
                                          </p:val>
                                        </p:tav>
                                      </p:tavLst>
                                    </p:anim>
                                    <p:anim calcmode="lin" valueType="num">
                                      <p:cBhvr>
                                        <p:cTn id="66" dur="500" fill="hold"/>
                                        <p:tgtEl>
                                          <p:spTgt spid="34829"/>
                                        </p:tgtEl>
                                        <p:attrNameLst>
                                          <p:attrName>ppt_w</p:attrName>
                                        </p:attrNameLst>
                                      </p:cBhvr>
                                      <p:tavLst>
                                        <p:tav tm="0">
                                          <p:val>
                                            <p:strVal val="#ppt_w"/>
                                          </p:val>
                                        </p:tav>
                                        <p:tav tm="100000">
                                          <p:val>
                                            <p:strVal val="#ppt_w"/>
                                          </p:val>
                                        </p:tav>
                                      </p:tavLst>
                                    </p:anim>
                                    <p:anim calcmode="lin" valueType="num">
                                      <p:cBhvr>
                                        <p:cTn id="67" dur="500" fill="hold"/>
                                        <p:tgtEl>
                                          <p:spTgt spid="34829"/>
                                        </p:tgtEl>
                                        <p:attrNameLst>
                                          <p:attrName>ppt_h</p:attrName>
                                        </p:attrNameLst>
                                      </p:cBhvr>
                                      <p:tavLst>
                                        <p:tav tm="0">
                                          <p:val>
                                            <p:fltVal val="0"/>
                                          </p:val>
                                        </p:tav>
                                        <p:tav tm="100000">
                                          <p:val>
                                            <p:strVal val="#ppt_h"/>
                                          </p:val>
                                        </p:tav>
                                      </p:tavLst>
                                    </p:anim>
                                  </p:childTnLst>
                                </p:cTn>
                              </p:par>
                              <p:par>
                                <p:cTn id="68" presetID="17" presetClass="entr" presetSubtype="4" fill="hold" grpId="0" nodeType="withEffect">
                                  <p:stCondLst>
                                    <p:cond delay="1000"/>
                                  </p:stCondLst>
                                  <p:childTnLst>
                                    <p:set>
                                      <p:cBhvr>
                                        <p:cTn id="69" dur="1" fill="hold">
                                          <p:stCondLst>
                                            <p:cond delay="0"/>
                                          </p:stCondLst>
                                        </p:cTn>
                                        <p:tgtEl>
                                          <p:spTgt spid="34830"/>
                                        </p:tgtEl>
                                        <p:attrNameLst>
                                          <p:attrName>style.visibility</p:attrName>
                                        </p:attrNameLst>
                                      </p:cBhvr>
                                      <p:to>
                                        <p:strVal val="visible"/>
                                      </p:to>
                                    </p:set>
                                    <p:anim calcmode="lin" valueType="num">
                                      <p:cBhvr>
                                        <p:cTn id="70" dur="500" fill="hold"/>
                                        <p:tgtEl>
                                          <p:spTgt spid="34830"/>
                                        </p:tgtEl>
                                        <p:attrNameLst>
                                          <p:attrName>ppt_x</p:attrName>
                                        </p:attrNameLst>
                                      </p:cBhvr>
                                      <p:tavLst>
                                        <p:tav tm="0">
                                          <p:val>
                                            <p:strVal val="#ppt_x"/>
                                          </p:val>
                                        </p:tav>
                                        <p:tav tm="100000">
                                          <p:val>
                                            <p:strVal val="#ppt_x"/>
                                          </p:val>
                                        </p:tav>
                                      </p:tavLst>
                                    </p:anim>
                                    <p:anim calcmode="lin" valueType="num">
                                      <p:cBhvr>
                                        <p:cTn id="71" dur="500" fill="hold"/>
                                        <p:tgtEl>
                                          <p:spTgt spid="34830"/>
                                        </p:tgtEl>
                                        <p:attrNameLst>
                                          <p:attrName>ppt_y</p:attrName>
                                        </p:attrNameLst>
                                      </p:cBhvr>
                                      <p:tavLst>
                                        <p:tav tm="0">
                                          <p:val>
                                            <p:strVal val="#ppt_y+#ppt_h/2"/>
                                          </p:val>
                                        </p:tav>
                                        <p:tav tm="100000">
                                          <p:val>
                                            <p:strVal val="#ppt_y"/>
                                          </p:val>
                                        </p:tav>
                                      </p:tavLst>
                                    </p:anim>
                                    <p:anim calcmode="lin" valueType="num">
                                      <p:cBhvr>
                                        <p:cTn id="72" dur="500" fill="hold"/>
                                        <p:tgtEl>
                                          <p:spTgt spid="34830"/>
                                        </p:tgtEl>
                                        <p:attrNameLst>
                                          <p:attrName>ppt_w</p:attrName>
                                        </p:attrNameLst>
                                      </p:cBhvr>
                                      <p:tavLst>
                                        <p:tav tm="0">
                                          <p:val>
                                            <p:strVal val="#ppt_w"/>
                                          </p:val>
                                        </p:tav>
                                        <p:tav tm="100000">
                                          <p:val>
                                            <p:strVal val="#ppt_w"/>
                                          </p:val>
                                        </p:tav>
                                      </p:tavLst>
                                    </p:anim>
                                    <p:anim calcmode="lin" valueType="num">
                                      <p:cBhvr>
                                        <p:cTn id="73" dur="500" fill="hold"/>
                                        <p:tgtEl>
                                          <p:spTgt spid="34830"/>
                                        </p:tgtEl>
                                        <p:attrNameLst>
                                          <p:attrName>ppt_h</p:attrName>
                                        </p:attrNameLst>
                                      </p:cBhvr>
                                      <p:tavLst>
                                        <p:tav tm="0">
                                          <p:val>
                                            <p:fltVal val="0"/>
                                          </p:val>
                                        </p:tav>
                                        <p:tav tm="100000">
                                          <p:val>
                                            <p:strVal val="#ppt_h"/>
                                          </p:val>
                                        </p:tav>
                                      </p:tavLst>
                                    </p:anim>
                                  </p:childTnLst>
                                </p:cTn>
                              </p:par>
                            </p:childTnLst>
                          </p:cTn>
                        </p:par>
                        <p:par>
                          <p:cTn id="74" fill="hold">
                            <p:stCondLst>
                              <p:cond delay="5299"/>
                            </p:stCondLst>
                            <p:childTnLst>
                              <p:par>
                                <p:cTn id="75" presetID="17" presetClass="entr" presetSubtype="4" fill="hold" grpId="0" nodeType="afterEffect">
                                  <p:stCondLst>
                                    <p:cond delay="0"/>
                                  </p:stCondLst>
                                  <p:childTnLst>
                                    <p:set>
                                      <p:cBhvr>
                                        <p:cTn id="76" dur="1" fill="hold">
                                          <p:stCondLst>
                                            <p:cond delay="0"/>
                                          </p:stCondLst>
                                        </p:cTn>
                                        <p:tgtEl>
                                          <p:spTgt spid="34831"/>
                                        </p:tgtEl>
                                        <p:attrNameLst>
                                          <p:attrName>style.visibility</p:attrName>
                                        </p:attrNameLst>
                                      </p:cBhvr>
                                      <p:to>
                                        <p:strVal val="visible"/>
                                      </p:to>
                                    </p:set>
                                    <p:anim calcmode="lin" valueType="num">
                                      <p:cBhvr>
                                        <p:cTn id="77" dur="2000" fill="hold"/>
                                        <p:tgtEl>
                                          <p:spTgt spid="34831"/>
                                        </p:tgtEl>
                                        <p:attrNameLst>
                                          <p:attrName>ppt_x</p:attrName>
                                        </p:attrNameLst>
                                      </p:cBhvr>
                                      <p:tavLst>
                                        <p:tav tm="0">
                                          <p:val>
                                            <p:strVal val="#ppt_x"/>
                                          </p:val>
                                        </p:tav>
                                        <p:tav tm="100000">
                                          <p:val>
                                            <p:strVal val="#ppt_x"/>
                                          </p:val>
                                        </p:tav>
                                      </p:tavLst>
                                    </p:anim>
                                    <p:anim calcmode="lin" valueType="num">
                                      <p:cBhvr>
                                        <p:cTn id="78" dur="2000" fill="hold"/>
                                        <p:tgtEl>
                                          <p:spTgt spid="34831"/>
                                        </p:tgtEl>
                                        <p:attrNameLst>
                                          <p:attrName>ppt_y</p:attrName>
                                        </p:attrNameLst>
                                      </p:cBhvr>
                                      <p:tavLst>
                                        <p:tav tm="0">
                                          <p:val>
                                            <p:strVal val="#ppt_y+#ppt_h/2"/>
                                          </p:val>
                                        </p:tav>
                                        <p:tav tm="100000">
                                          <p:val>
                                            <p:strVal val="#ppt_y"/>
                                          </p:val>
                                        </p:tav>
                                      </p:tavLst>
                                    </p:anim>
                                    <p:anim calcmode="lin" valueType="num">
                                      <p:cBhvr>
                                        <p:cTn id="79" dur="2000" fill="hold"/>
                                        <p:tgtEl>
                                          <p:spTgt spid="34831"/>
                                        </p:tgtEl>
                                        <p:attrNameLst>
                                          <p:attrName>ppt_w</p:attrName>
                                        </p:attrNameLst>
                                      </p:cBhvr>
                                      <p:tavLst>
                                        <p:tav tm="0">
                                          <p:val>
                                            <p:strVal val="#ppt_w"/>
                                          </p:val>
                                        </p:tav>
                                        <p:tav tm="100000">
                                          <p:val>
                                            <p:strVal val="#ppt_w"/>
                                          </p:val>
                                        </p:tav>
                                      </p:tavLst>
                                    </p:anim>
                                    <p:anim calcmode="lin" valueType="num">
                                      <p:cBhvr>
                                        <p:cTn id="80" dur="2000" fill="hold"/>
                                        <p:tgtEl>
                                          <p:spTgt spid="34831"/>
                                        </p:tgtEl>
                                        <p:attrNameLst>
                                          <p:attrName>ppt_h</p:attrName>
                                        </p:attrNameLst>
                                      </p:cBhvr>
                                      <p:tavLst>
                                        <p:tav tm="0">
                                          <p:val>
                                            <p:fltVal val="0"/>
                                          </p:val>
                                        </p:tav>
                                        <p:tav tm="100000">
                                          <p:val>
                                            <p:strVal val="#ppt_h"/>
                                          </p:val>
                                        </p:tav>
                                      </p:tavLst>
                                    </p:anim>
                                  </p:childTnLst>
                                </p:cTn>
                              </p:par>
                              <p:par>
                                <p:cTn id="81" presetID="17" presetClass="entr" presetSubtype="4" fill="hold" grpId="0" nodeType="withEffect">
                                  <p:stCondLst>
                                    <p:cond delay="200"/>
                                  </p:stCondLst>
                                  <p:childTnLst>
                                    <p:set>
                                      <p:cBhvr>
                                        <p:cTn id="82" dur="1" fill="hold">
                                          <p:stCondLst>
                                            <p:cond delay="0"/>
                                          </p:stCondLst>
                                        </p:cTn>
                                        <p:tgtEl>
                                          <p:spTgt spid="34832"/>
                                        </p:tgtEl>
                                        <p:attrNameLst>
                                          <p:attrName>style.visibility</p:attrName>
                                        </p:attrNameLst>
                                      </p:cBhvr>
                                      <p:to>
                                        <p:strVal val="visible"/>
                                      </p:to>
                                    </p:set>
                                    <p:anim calcmode="lin" valueType="num">
                                      <p:cBhvr>
                                        <p:cTn id="83" dur="2000" fill="hold"/>
                                        <p:tgtEl>
                                          <p:spTgt spid="34832"/>
                                        </p:tgtEl>
                                        <p:attrNameLst>
                                          <p:attrName>ppt_x</p:attrName>
                                        </p:attrNameLst>
                                      </p:cBhvr>
                                      <p:tavLst>
                                        <p:tav tm="0">
                                          <p:val>
                                            <p:strVal val="#ppt_x"/>
                                          </p:val>
                                        </p:tav>
                                        <p:tav tm="100000">
                                          <p:val>
                                            <p:strVal val="#ppt_x"/>
                                          </p:val>
                                        </p:tav>
                                      </p:tavLst>
                                    </p:anim>
                                    <p:anim calcmode="lin" valueType="num">
                                      <p:cBhvr>
                                        <p:cTn id="84" dur="2000" fill="hold"/>
                                        <p:tgtEl>
                                          <p:spTgt spid="34832"/>
                                        </p:tgtEl>
                                        <p:attrNameLst>
                                          <p:attrName>ppt_y</p:attrName>
                                        </p:attrNameLst>
                                      </p:cBhvr>
                                      <p:tavLst>
                                        <p:tav tm="0">
                                          <p:val>
                                            <p:strVal val="#ppt_y+#ppt_h/2"/>
                                          </p:val>
                                        </p:tav>
                                        <p:tav tm="100000">
                                          <p:val>
                                            <p:strVal val="#ppt_y"/>
                                          </p:val>
                                        </p:tav>
                                      </p:tavLst>
                                    </p:anim>
                                    <p:anim calcmode="lin" valueType="num">
                                      <p:cBhvr>
                                        <p:cTn id="85" dur="2000" fill="hold"/>
                                        <p:tgtEl>
                                          <p:spTgt spid="34832"/>
                                        </p:tgtEl>
                                        <p:attrNameLst>
                                          <p:attrName>ppt_w</p:attrName>
                                        </p:attrNameLst>
                                      </p:cBhvr>
                                      <p:tavLst>
                                        <p:tav tm="0">
                                          <p:val>
                                            <p:strVal val="#ppt_w"/>
                                          </p:val>
                                        </p:tav>
                                        <p:tav tm="100000">
                                          <p:val>
                                            <p:strVal val="#ppt_w"/>
                                          </p:val>
                                        </p:tav>
                                      </p:tavLst>
                                    </p:anim>
                                    <p:anim calcmode="lin" valueType="num">
                                      <p:cBhvr>
                                        <p:cTn id="86" dur="2000" fill="hold"/>
                                        <p:tgtEl>
                                          <p:spTgt spid="34832"/>
                                        </p:tgtEl>
                                        <p:attrNameLst>
                                          <p:attrName>ppt_h</p:attrName>
                                        </p:attrNameLst>
                                      </p:cBhvr>
                                      <p:tavLst>
                                        <p:tav tm="0">
                                          <p:val>
                                            <p:fltVal val="0"/>
                                          </p:val>
                                        </p:tav>
                                        <p:tav tm="100000">
                                          <p:val>
                                            <p:strVal val="#ppt_h"/>
                                          </p:val>
                                        </p:tav>
                                      </p:tavLst>
                                    </p:anim>
                                  </p:childTnLst>
                                </p:cTn>
                              </p:par>
                              <p:par>
                                <p:cTn id="87" presetID="17" presetClass="entr" presetSubtype="4" fill="hold" grpId="0" nodeType="withEffect">
                                  <p:stCondLst>
                                    <p:cond delay="400"/>
                                  </p:stCondLst>
                                  <p:childTnLst>
                                    <p:set>
                                      <p:cBhvr>
                                        <p:cTn id="88" dur="1" fill="hold">
                                          <p:stCondLst>
                                            <p:cond delay="0"/>
                                          </p:stCondLst>
                                        </p:cTn>
                                        <p:tgtEl>
                                          <p:spTgt spid="34833"/>
                                        </p:tgtEl>
                                        <p:attrNameLst>
                                          <p:attrName>style.visibility</p:attrName>
                                        </p:attrNameLst>
                                      </p:cBhvr>
                                      <p:to>
                                        <p:strVal val="visible"/>
                                      </p:to>
                                    </p:set>
                                    <p:anim calcmode="lin" valueType="num">
                                      <p:cBhvr>
                                        <p:cTn id="89" dur="2000" fill="hold"/>
                                        <p:tgtEl>
                                          <p:spTgt spid="34833"/>
                                        </p:tgtEl>
                                        <p:attrNameLst>
                                          <p:attrName>ppt_x</p:attrName>
                                        </p:attrNameLst>
                                      </p:cBhvr>
                                      <p:tavLst>
                                        <p:tav tm="0">
                                          <p:val>
                                            <p:strVal val="#ppt_x"/>
                                          </p:val>
                                        </p:tav>
                                        <p:tav tm="100000">
                                          <p:val>
                                            <p:strVal val="#ppt_x"/>
                                          </p:val>
                                        </p:tav>
                                      </p:tavLst>
                                    </p:anim>
                                    <p:anim calcmode="lin" valueType="num">
                                      <p:cBhvr>
                                        <p:cTn id="90" dur="2000" fill="hold"/>
                                        <p:tgtEl>
                                          <p:spTgt spid="34833"/>
                                        </p:tgtEl>
                                        <p:attrNameLst>
                                          <p:attrName>ppt_y</p:attrName>
                                        </p:attrNameLst>
                                      </p:cBhvr>
                                      <p:tavLst>
                                        <p:tav tm="0">
                                          <p:val>
                                            <p:strVal val="#ppt_y+#ppt_h/2"/>
                                          </p:val>
                                        </p:tav>
                                        <p:tav tm="100000">
                                          <p:val>
                                            <p:strVal val="#ppt_y"/>
                                          </p:val>
                                        </p:tav>
                                      </p:tavLst>
                                    </p:anim>
                                    <p:anim calcmode="lin" valueType="num">
                                      <p:cBhvr>
                                        <p:cTn id="91" dur="2000" fill="hold"/>
                                        <p:tgtEl>
                                          <p:spTgt spid="34833"/>
                                        </p:tgtEl>
                                        <p:attrNameLst>
                                          <p:attrName>ppt_w</p:attrName>
                                        </p:attrNameLst>
                                      </p:cBhvr>
                                      <p:tavLst>
                                        <p:tav tm="0">
                                          <p:val>
                                            <p:strVal val="#ppt_w"/>
                                          </p:val>
                                        </p:tav>
                                        <p:tav tm="100000">
                                          <p:val>
                                            <p:strVal val="#ppt_w"/>
                                          </p:val>
                                        </p:tav>
                                      </p:tavLst>
                                    </p:anim>
                                    <p:anim calcmode="lin" valueType="num">
                                      <p:cBhvr>
                                        <p:cTn id="92" dur="2000" fill="hold"/>
                                        <p:tgtEl>
                                          <p:spTgt spid="34833"/>
                                        </p:tgtEl>
                                        <p:attrNameLst>
                                          <p:attrName>ppt_h</p:attrName>
                                        </p:attrNameLst>
                                      </p:cBhvr>
                                      <p:tavLst>
                                        <p:tav tm="0">
                                          <p:val>
                                            <p:fltVal val="0"/>
                                          </p:val>
                                        </p:tav>
                                        <p:tav tm="100000">
                                          <p:val>
                                            <p:strVal val="#ppt_h"/>
                                          </p:val>
                                        </p:tav>
                                      </p:tavLst>
                                    </p:anim>
                                  </p:childTnLst>
                                </p:cTn>
                              </p:par>
                              <p:par>
                                <p:cTn id="93" presetID="17" presetClass="entr" presetSubtype="4" fill="hold" grpId="0" nodeType="withEffect">
                                  <p:stCondLst>
                                    <p:cond delay="600"/>
                                  </p:stCondLst>
                                  <p:childTnLst>
                                    <p:set>
                                      <p:cBhvr>
                                        <p:cTn id="94" dur="1" fill="hold">
                                          <p:stCondLst>
                                            <p:cond delay="0"/>
                                          </p:stCondLst>
                                        </p:cTn>
                                        <p:tgtEl>
                                          <p:spTgt spid="34834"/>
                                        </p:tgtEl>
                                        <p:attrNameLst>
                                          <p:attrName>style.visibility</p:attrName>
                                        </p:attrNameLst>
                                      </p:cBhvr>
                                      <p:to>
                                        <p:strVal val="visible"/>
                                      </p:to>
                                    </p:set>
                                    <p:anim calcmode="lin" valueType="num">
                                      <p:cBhvr>
                                        <p:cTn id="95" dur="2000" fill="hold"/>
                                        <p:tgtEl>
                                          <p:spTgt spid="34834"/>
                                        </p:tgtEl>
                                        <p:attrNameLst>
                                          <p:attrName>ppt_x</p:attrName>
                                        </p:attrNameLst>
                                      </p:cBhvr>
                                      <p:tavLst>
                                        <p:tav tm="0">
                                          <p:val>
                                            <p:strVal val="#ppt_x"/>
                                          </p:val>
                                        </p:tav>
                                        <p:tav tm="100000">
                                          <p:val>
                                            <p:strVal val="#ppt_x"/>
                                          </p:val>
                                        </p:tav>
                                      </p:tavLst>
                                    </p:anim>
                                    <p:anim calcmode="lin" valueType="num">
                                      <p:cBhvr>
                                        <p:cTn id="96" dur="2000" fill="hold"/>
                                        <p:tgtEl>
                                          <p:spTgt spid="34834"/>
                                        </p:tgtEl>
                                        <p:attrNameLst>
                                          <p:attrName>ppt_y</p:attrName>
                                        </p:attrNameLst>
                                      </p:cBhvr>
                                      <p:tavLst>
                                        <p:tav tm="0">
                                          <p:val>
                                            <p:strVal val="#ppt_y+#ppt_h/2"/>
                                          </p:val>
                                        </p:tav>
                                        <p:tav tm="100000">
                                          <p:val>
                                            <p:strVal val="#ppt_y"/>
                                          </p:val>
                                        </p:tav>
                                      </p:tavLst>
                                    </p:anim>
                                    <p:anim calcmode="lin" valueType="num">
                                      <p:cBhvr>
                                        <p:cTn id="97" dur="2000" fill="hold"/>
                                        <p:tgtEl>
                                          <p:spTgt spid="34834"/>
                                        </p:tgtEl>
                                        <p:attrNameLst>
                                          <p:attrName>ppt_w</p:attrName>
                                        </p:attrNameLst>
                                      </p:cBhvr>
                                      <p:tavLst>
                                        <p:tav tm="0">
                                          <p:val>
                                            <p:strVal val="#ppt_w"/>
                                          </p:val>
                                        </p:tav>
                                        <p:tav tm="100000">
                                          <p:val>
                                            <p:strVal val="#ppt_w"/>
                                          </p:val>
                                        </p:tav>
                                      </p:tavLst>
                                    </p:anim>
                                    <p:anim calcmode="lin" valueType="num">
                                      <p:cBhvr>
                                        <p:cTn id="98" dur="2000" fill="hold"/>
                                        <p:tgtEl>
                                          <p:spTgt spid="34834"/>
                                        </p:tgtEl>
                                        <p:attrNameLst>
                                          <p:attrName>ppt_h</p:attrName>
                                        </p:attrNameLst>
                                      </p:cBhvr>
                                      <p:tavLst>
                                        <p:tav tm="0">
                                          <p:val>
                                            <p:fltVal val="0"/>
                                          </p:val>
                                        </p:tav>
                                        <p:tav tm="100000">
                                          <p:val>
                                            <p:strVal val="#ppt_h"/>
                                          </p:val>
                                        </p:tav>
                                      </p:tavLst>
                                    </p:anim>
                                  </p:childTnLst>
                                </p:cTn>
                              </p:par>
                              <p:par>
                                <p:cTn id="99" presetID="17" presetClass="entr" presetSubtype="4" fill="hold" grpId="0" nodeType="withEffect">
                                  <p:stCondLst>
                                    <p:cond delay="800"/>
                                  </p:stCondLst>
                                  <p:childTnLst>
                                    <p:set>
                                      <p:cBhvr>
                                        <p:cTn id="100" dur="1" fill="hold">
                                          <p:stCondLst>
                                            <p:cond delay="0"/>
                                          </p:stCondLst>
                                        </p:cTn>
                                        <p:tgtEl>
                                          <p:spTgt spid="34835"/>
                                        </p:tgtEl>
                                        <p:attrNameLst>
                                          <p:attrName>style.visibility</p:attrName>
                                        </p:attrNameLst>
                                      </p:cBhvr>
                                      <p:to>
                                        <p:strVal val="visible"/>
                                      </p:to>
                                    </p:set>
                                    <p:anim calcmode="lin" valueType="num">
                                      <p:cBhvr>
                                        <p:cTn id="101" dur="2000" fill="hold"/>
                                        <p:tgtEl>
                                          <p:spTgt spid="34835"/>
                                        </p:tgtEl>
                                        <p:attrNameLst>
                                          <p:attrName>ppt_x</p:attrName>
                                        </p:attrNameLst>
                                      </p:cBhvr>
                                      <p:tavLst>
                                        <p:tav tm="0">
                                          <p:val>
                                            <p:strVal val="#ppt_x"/>
                                          </p:val>
                                        </p:tav>
                                        <p:tav tm="100000">
                                          <p:val>
                                            <p:strVal val="#ppt_x"/>
                                          </p:val>
                                        </p:tav>
                                      </p:tavLst>
                                    </p:anim>
                                    <p:anim calcmode="lin" valueType="num">
                                      <p:cBhvr>
                                        <p:cTn id="102" dur="2000" fill="hold"/>
                                        <p:tgtEl>
                                          <p:spTgt spid="34835"/>
                                        </p:tgtEl>
                                        <p:attrNameLst>
                                          <p:attrName>ppt_y</p:attrName>
                                        </p:attrNameLst>
                                      </p:cBhvr>
                                      <p:tavLst>
                                        <p:tav tm="0">
                                          <p:val>
                                            <p:strVal val="#ppt_y+#ppt_h/2"/>
                                          </p:val>
                                        </p:tav>
                                        <p:tav tm="100000">
                                          <p:val>
                                            <p:strVal val="#ppt_y"/>
                                          </p:val>
                                        </p:tav>
                                      </p:tavLst>
                                    </p:anim>
                                    <p:anim calcmode="lin" valueType="num">
                                      <p:cBhvr>
                                        <p:cTn id="103" dur="2000" fill="hold"/>
                                        <p:tgtEl>
                                          <p:spTgt spid="34835"/>
                                        </p:tgtEl>
                                        <p:attrNameLst>
                                          <p:attrName>ppt_w</p:attrName>
                                        </p:attrNameLst>
                                      </p:cBhvr>
                                      <p:tavLst>
                                        <p:tav tm="0">
                                          <p:val>
                                            <p:strVal val="#ppt_w"/>
                                          </p:val>
                                        </p:tav>
                                        <p:tav tm="100000">
                                          <p:val>
                                            <p:strVal val="#ppt_w"/>
                                          </p:val>
                                        </p:tav>
                                      </p:tavLst>
                                    </p:anim>
                                    <p:anim calcmode="lin" valueType="num">
                                      <p:cBhvr>
                                        <p:cTn id="104" dur="2000" fill="hold"/>
                                        <p:tgtEl>
                                          <p:spTgt spid="34835"/>
                                        </p:tgtEl>
                                        <p:attrNameLst>
                                          <p:attrName>ppt_h</p:attrName>
                                        </p:attrNameLst>
                                      </p:cBhvr>
                                      <p:tavLst>
                                        <p:tav tm="0">
                                          <p:val>
                                            <p:fltVal val="0"/>
                                          </p:val>
                                        </p:tav>
                                        <p:tav tm="100000">
                                          <p:val>
                                            <p:strVal val="#ppt_h"/>
                                          </p:val>
                                        </p:tav>
                                      </p:tavLst>
                                    </p:anim>
                                  </p:childTnLst>
                                </p:cTn>
                              </p:par>
                              <p:par>
                                <p:cTn id="105" presetID="17" presetClass="entr" presetSubtype="4" fill="hold" grpId="0" nodeType="withEffect">
                                  <p:stCondLst>
                                    <p:cond delay="1000"/>
                                  </p:stCondLst>
                                  <p:childTnLst>
                                    <p:set>
                                      <p:cBhvr>
                                        <p:cTn id="106" dur="1" fill="hold">
                                          <p:stCondLst>
                                            <p:cond delay="0"/>
                                          </p:stCondLst>
                                        </p:cTn>
                                        <p:tgtEl>
                                          <p:spTgt spid="34836"/>
                                        </p:tgtEl>
                                        <p:attrNameLst>
                                          <p:attrName>style.visibility</p:attrName>
                                        </p:attrNameLst>
                                      </p:cBhvr>
                                      <p:to>
                                        <p:strVal val="visible"/>
                                      </p:to>
                                    </p:set>
                                    <p:anim calcmode="lin" valueType="num">
                                      <p:cBhvr>
                                        <p:cTn id="107" dur="2000" fill="hold"/>
                                        <p:tgtEl>
                                          <p:spTgt spid="34836"/>
                                        </p:tgtEl>
                                        <p:attrNameLst>
                                          <p:attrName>ppt_x</p:attrName>
                                        </p:attrNameLst>
                                      </p:cBhvr>
                                      <p:tavLst>
                                        <p:tav tm="0">
                                          <p:val>
                                            <p:strVal val="#ppt_x"/>
                                          </p:val>
                                        </p:tav>
                                        <p:tav tm="100000">
                                          <p:val>
                                            <p:strVal val="#ppt_x"/>
                                          </p:val>
                                        </p:tav>
                                      </p:tavLst>
                                    </p:anim>
                                    <p:anim calcmode="lin" valueType="num">
                                      <p:cBhvr>
                                        <p:cTn id="108" dur="2000" fill="hold"/>
                                        <p:tgtEl>
                                          <p:spTgt spid="34836"/>
                                        </p:tgtEl>
                                        <p:attrNameLst>
                                          <p:attrName>ppt_y</p:attrName>
                                        </p:attrNameLst>
                                      </p:cBhvr>
                                      <p:tavLst>
                                        <p:tav tm="0">
                                          <p:val>
                                            <p:strVal val="#ppt_y+#ppt_h/2"/>
                                          </p:val>
                                        </p:tav>
                                        <p:tav tm="100000">
                                          <p:val>
                                            <p:strVal val="#ppt_y"/>
                                          </p:val>
                                        </p:tav>
                                      </p:tavLst>
                                    </p:anim>
                                    <p:anim calcmode="lin" valueType="num">
                                      <p:cBhvr>
                                        <p:cTn id="109" dur="2000" fill="hold"/>
                                        <p:tgtEl>
                                          <p:spTgt spid="34836"/>
                                        </p:tgtEl>
                                        <p:attrNameLst>
                                          <p:attrName>ppt_w</p:attrName>
                                        </p:attrNameLst>
                                      </p:cBhvr>
                                      <p:tavLst>
                                        <p:tav tm="0">
                                          <p:val>
                                            <p:strVal val="#ppt_w"/>
                                          </p:val>
                                        </p:tav>
                                        <p:tav tm="100000">
                                          <p:val>
                                            <p:strVal val="#ppt_w"/>
                                          </p:val>
                                        </p:tav>
                                      </p:tavLst>
                                    </p:anim>
                                    <p:anim calcmode="lin" valueType="num">
                                      <p:cBhvr>
                                        <p:cTn id="110" dur="2000" fill="hold"/>
                                        <p:tgtEl>
                                          <p:spTgt spid="34836"/>
                                        </p:tgtEl>
                                        <p:attrNameLst>
                                          <p:attrName>ppt_h</p:attrName>
                                        </p:attrNameLst>
                                      </p:cBhvr>
                                      <p:tavLst>
                                        <p:tav tm="0">
                                          <p:val>
                                            <p:fltVal val="0"/>
                                          </p:val>
                                        </p:tav>
                                        <p:tav tm="100000">
                                          <p:val>
                                            <p:strVal val="#ppt_h"/>
                                          </p:val>
                                        </p:tav>
                                      </p:tavLst>
                                    </p:anim>
                                  </p:childTnLst>
                                </p:cTn>
                              </p:par>
                              <p:par>
                                <p:cTn id="111" presetID="12" presetClass="entr" presetSubtype="4" fill="hold" grpId="0" nodeType="withEffect">
                                  <p:stCondLst>
                                    <p:cond delay="0"/>
                                  </p:stCondLst>
                                  <p:childTnLst>
                                    <p:set>
                                      <p:cBhvr>
                                        <p:cTn id="112" dur="1" fill="hold">
                                          <p:stCondLst>
                                            <p:cond delay="0"/>
                                          </p:stCondLst>
                                        </p:cTn>
                                        <p:tgtEl>
                                          <p:spTgt spid="34838"/>
                                        </p:tgtEl>
                                        <p:attrNameLst>
                                          <p:attrName>style.visibility</p:attrName>
                                        </p:attrNameLst>
                                      </p:cBhvr>
                                      <p:to>
                                        <p:strVal val="visible"/>
                                      </p:to>
                                    </p:set>
                                    <p:animEffect transition="in" filter="slide(fromBottom)">
                                      <p:cBhvr>
                                        <p:cTn id="113" dur="500"/>
                                        <p:tgtEl>
                                          <p:spTgt spid="34838"/>
                                        </p:tgtEl>
                                      </p:cBhvr>
                                    </p:animEffect>
                                  </p:childTnLst>
                                </p:cTn>
                              </p:par>
                              <p:par>
                                <p:cTn id="114" presetID="12" presetClass="entr" presetSubtype="4" fill="hold" grpId="0" nodeType="withEffect">
                                  <p:stCondLst>
                                    <p:cond delay="0"/>
                                  </p:stCondLst>
                                  <p:childTnLst>
                                    <p:set>
                                      <p:cBhvr>
                                        <p:cTn id="115" dur="1" fill="hold">
                                          <p:stCondLst>
                                            <p:cond delay="0"/>
                                          </p:stCondLst>
                                        </p:cTn>
                                        <p:tgtEl>
                                          <p:spTgt spid="34843"/>
                                        </p:tgtEl>
                                        <p:attrNameLst>
                                          <p:attrName>style.visibility</p:attrName>
                                        </p:attrNameLst>
                                      </p:cBhvr>
                                      <p:to>
                                        <p:strVal val="visible"/>
                                      </p:to>
                                    </p:set>
                                    <p:animEffect transition="in" filter="slide(fromBottom)">
                                      <p:cBhvr>
                                        <p:cTn id="116" dur="500"/>
                                        <p:tgtEl>
                                          <p:spTgt spid="34843"/>
                                        </p:tgtEl>
                                      </p:cBhvr>
                                    </p:animEffect>
                                  </p:childTnLst>
                                </p:cTn>
                              </p:par>
                              <p:par>
                                <p:cTn id="117" presetID="12" presetClass="entr" presetSubtype="4" fill="hold" grpId="0" nodeType="withEffect">
                                  <p:stCondLst>
                                    <p:cond delay="0"/>
                                  </p:stCondLst>
                                  <p:childTnLst>
                                    <p:set>
                                      <p:cBhvr>
                                        <p:cTn id="118" dur="1" fill="hold">
                                          <p:stCondLst>
                                            <p:cond delay="0"/>
                                          </p:stCondLst>
                                        </p:cTn>
                                        <p:tgtEl>
                                          <p:spTgt spid="34837"/>
                                        </p:tgtEl>
                                        <p:attrNameLst>
                                          <p:attrName>style.visibility</p:attrName>
                                        </p:attrNameLst>
                                      </p:cBhvr>
                                      <p:to>
                                        <p:strVal val="visible"/>
                                      </p:to>
                                    </p:set>
                                    <p:animEffect transition="in" filter="slide(fromBottom)">
                                      <p:cBhvr>
                                        <p:cTn id="119" dur="500"/>
                                        <p:tgtEl>
                                          <p:spTgt spid="34837"/>
                                        </p:tgtEl>
                                      </p:cBhvr>
                                    </p:animEffect>
                                  </p:childTnLst>
                                </p:cTn>
                              </p:par>
                              <p:par>
                                <p:cTn id="120" presetID="12" presetClass="entr" presetSubtype="4" fill="hold" grpId="0" nodeType="withEffect">
                                  <p:stCondLst>
                                    <p:cond delay="0"/>
                                  </p:stCondLst>
                                  <p:childTnLst>
                                    <p:set>
                                      <p:cBhvr>
                                        <p:cTn id="121" dur="1" fill="hold">
                                          <p:stCondLst>
                                            <p:cond delay="0"/>
                                          </p:stCondLst>
                                        </p:cTn>
                                        <p:tgtEl>
                                          <p:spTgt spid="34848"/>
                                        </p:tgtEl>
                                        <p:attrNameLst>
                                          <p:attrName>style.visibility</p:attrName>
                                        </p:attrNameLst>
                                      </p:cBhvr>
                                      <p:to>
                                        <p:strVal val="visible"/>
                                      </p:to>
                                    </p:set>
                                    <p:animEffect transition="in" filter="slide(fromBottom)">
                                      <p:cBhvr>
                                        <p:cTn id="122" dur="500"/>
                                        <p:tgtEl>
                                          <p:spTgt spid="34848"/>
                                        </p:tgtEl>
                                      </p:cBhvr>
                                    </p:animEffect>
                                  </p:childTnLst>
                                </p:cTn>
                              </p:par>
                              <p:par>
                                <p:cTn id="123" presetID="12" presetClass="entr" presetSubtype="4" fill="hold" grpId="0" nodeType="withEffect">
                                  <p:stCondLst>
                                    <p:cond delay="0"/>
                                  </p:stCondLst>
                                  <p:childTnLst>
                                    <p:set>
                                      <p:cBhvr>
                                        <p:cTn id="124" dur="1" fill="hold">
                                          <p:stCondLst>
                                            <p:cond delay="0"/>
                                          </p:stCondLst>
                                        </p:cTn>
                                        <p:tgtEl>
                                          <p:spTgt spid="34846"/>
                                        </p:tgtEl>
                                        <p:attrNameLst>
                                          <p:attrName>style.visibility</p:attrName>
                                        </p:attrNameLst>
                                      </p:cBhvr>
                                      <p:to>
                                        <p:strVal val="visible"/>
                                      </p:to>
                                    </p:set>
                                    <p:animEffect transition="in" filter="slide(fromBottom)">
                                      <p:cBhvr>
                                        <p:cTn id="125" dur="500"/>
                                        <p:tgtEl>
                                          <p:spTgt spid="34846"/>
                                        </p:tgtEl>
                                      </p:cBhvr>
                                    </p:animEffect>
                                  </p:childTnLst>
                                </p:cTn>
                              </p:par>
                              <p:par>
                                <p:cTn id="126" presetID="12" presetClass="entr" presetSubtype="4" fill="hold" grpId="0" nodeType="withEffect">
                                  <p:stCondLst>
                                    <p:cond delay="0"/>
                                  </p:stCondLst>
                                  <p:childTnLst>
                                    <p:set>
                                      <p:cBhvr>
                                        <p:cTn id="127" dur="1" fill="hold">
                                          <p:stCondLst>
                                            <p:cond delay="0"/>
                                          </p:stCondLst>
                                        </p:cTn>
                                        <p:tgtEl>
                                          <p:spTgt spid="34845"/>
                                        </p:tgtEl>
                                        <p:attrNameLst>
                                          <p:attrName>style.visibility</p:attrName>
                                        </p:attrNameLst>
                                      </p:cBhvr>
                                      <p:to>
                                        <p:strVal val="visible"/>
                                      </p:to>
                                    </p:set>
                                    <p:animEffect transition="in" filter="slide(fromBottom)">
                                      <p:cBhvr>
                                        <p:cTn id="128" dur="500"/>
                                        <p:tgtEl>
                                          <p:spTgt spid="34845"/>
                                        </p:tgtEl>
                                      </p:cBhvr>
                                    </p:animEffect>
                                  </p:childTnLst>
                                </p:cTn>
                              </p:par>
                              <p:par>
                                <p:cTn id="129" presetID="12" presetClass="entr" presetSubtype="4" fill="hold" grpId="0" nodeType="withEffect">
                                  <p:stCondLst>
                                    <p:cond delay="0"/>
                                  </p:stCondLst>
                                  <p:childTnLst>
                                    <p:set>
                                      <p:cBhvr>
                                        <p:cTn id="130" dur="1" fill="hold">
                                          <p:stCondLst>
                                            <p:cond delay="0"/>
                                          </p:stCondLst>
                                        </p:cTn>
                                        <p:tgtEl>
                                          <p:spTgt spid="34844"/>
                                        </p:tgtEl>
                                        <p:attrNameLst>
                                          <p:attrName>style.visibility</p:attrName>
                                        </p:attrNameLst>
                                      </p:cBhvr>
                                      <p:to>
                                        <p:strVal val="visible"/>
                                      </p:to>
                                    </p:set>
                                    <p:animEffect transition="in" filter="slide(fromBottom)">
                                      <p:cBhvr>
                                        <p:cTn id="131" dur="500"/>
                                        <p:tgtEl>
                                          <p:spTgt spid="34844"/>
                                        </p:tgtEl>
                                      </p:cBhvr>
                                    </p:animEffect>
                                  </p:childTnLst>
                                </p:cTn>
                              </p:par>
                              <p:par>
                                <p:cTn id="132" presetID="12" presetClass="entr" presetSubtype="4" fill="hold" grpId="0" nodeType="withEffect">
                                  <p:stCondLst>
                                    <p:cond delay="0"/>
                                  </p:stCondLst>
                                  <p:childTnLst>
                                    <p:set>
                                      <p:cBhvr>
                                        <p:cTn id="133" dur="1" fill="hold">
                                          <p:stCondLst>
                                            <p:cond delay="0"/>
                                          </p:stCondLst>
                                        </p:cTn>
                                        <p:tgtEl>
                                          <p:spTgt spid="34847"/>
                                        </p:tgtEl>
                                        <p:attrNameLst>
                                          <p:attrName>style.visibility</p:attrName>
                                        </p:attrNameLst>
                                      </p:cBhvr>
                                      <p:to>
                                        <p:strVal val="visible"/>
                                      </p:to>
                                    </p:set>
                                    <p:animEffect transition="in" filter="slide(fromBottom)">
                                      <p:cBhvr>
                                        <p:cTn id="134" dur="500"/>
                                        <p:tgtEl>
                                          <p:spTgt spid="34847"/>
                                        </p:tgtEl>
                                      </p:cBhvr>
                                    </p:animEffect>
                                  </p:childTnLst>
                                </p:cTn>
                              </p:par>
                              <p:par>
                                <p:cTn id="135" presetID="12" presetClass="entr" presetSubtype="4" fill="hold" grpId="0" nodeType="withEffect">
                                  <p:stCondLst>
                                    <p:cond delay="0"/>
                                  </p:stCondLst>
                                  <p:childTnLst>
                                    <p:set>
                                      <p:cBhvr>
                                        <p:cTn id="136" dur="1" fill="hold">
                                          <p:stCondLst>
                                            <p:cond delay="0"/>
                                          </p:stCondLst>
                                        </p:cTn>
                                        <p:tgtEl>
                                          <p:spTgt spid="34842"/>
                                        </p:tgtEl>
                                        <p:attrNameLst>
                                          <p:attrName>style.visibility</p:attrName>
                                        </p:attrNameLst>
                                      </p:cBhvr>
                                      <p:to>
                                        <p:strVal val="visible"/>
                                      </p:to>
                                    </p:set>
                                    <p:animEffect transition="in" filter="slide(fromBottom)">
                                      <p:cBhvr>
                                        <p:cTn id="137" dur="500"/>
                                        <p:tgtEl>
                                          <p:spTgt spid="34842"/>
                                        </p:tgtEl>
                                      </p:cBhvr>
                                    </p:animEffect>
                                  </p:childTnLst>
                                </p:cTn>
                              </p:par>
                              <p:par>
                                <p:cTn id="138" presetID="12" presetClass="entr" presetSubtype="4" fill="hold" grpId="0" nodeType="withEffect">
                                  <p:stCondLst>
                                    <p:cond delay="0"/>
                                  </p:stCondLst>
                                  <p:childTnLst>
                                    <p:set>
                                      <p:cBhvr>
                                        <p:cTn id="139" dur="1" fill="hold">
                                          <p:stCondLst>
                                            <p:cond delay="0"/>
                                          </p:stCondLst>
                                        </p:cTn>
                                        <p:tgtEl>
                                          <p:spTgt spid="34841"/>
                                        </p:tgtEl>
                                        <p:attrNameLst>
                                          <p:attrName>style.visibility</p:attrName>
                                        </p:attrNameLst>
                                      </p:cBhvr>
                                      <p:to>
                                        <p:strVal val="visible"/>
                                      </p:to>
                                    </p:set>
                                    <p:animEffect transition="in" filter="slide(fromBottom)">
                                      <p:cBhvr>
                                        <p:cTn id="140" dur="500"/>
                                        <p:tgtEl>
                                          <p:spTgt spid="34841"/>
                                        </p:tgtEl>
                                      </p:cBhvr>
                                    </p:animEffect>
                                  </p:childTnLst>
                                </p:cTn>
                              </p:par>
                              <p:par>
                                <p:cTn id="141" presetID="12" presetClass="entr" presetSubtype="4" fill="hold" grpId="0" nodeType="withEffect">
                                  <p:stCondLst>
                                    <p:cond delay="0"/>
                                  </p:stCondLst>
                                  <p:childTnLst>
                                    <p:set>
                                      <p:cBhvr>
                                        <p:cTn id="142" dur="1" fill="hold">
                                          <p:stCondLst>
                                            <p:cond delay="0"/>
                                          </p:stCondLst>
                                        </p:cTn>
                                        <p:tgtEl>
                                          <p:spTgt spid="34840"/>
                                        </p:tgtEl>
                                        <p:attrNameLst>
                                          <p:attrName>style.visibility</p:attrName>
                                        </p:attrNameLst>
                                      </p:cBhvr>
                                      <p:to>
                                        <p:strVal val="visible"/>
                                      </p:to>
                                    </p:set>
                                    <p:animEffect transition="in" filter="slide(fromBottom)">
                                      <p:cBhvr>
                                        <p:cTn id="143" dur="500"/>
                                        <p:tgtEl>
                                          <p:spTgt spid="34840"/>
                                        </p:tgtEl>
                                      </p:cBhvr>
                                    </p:animEffect>
                                  </p:childTnLst>
                                </p:cTn>
                              </p:par>
                            </p:childTnLst>
                          </p:cTn>
                        </p:par>
                        <p:par>
                          <p:cTn id="144" fill="hold">
                            <p:stCondLst>
                              <p:cond delay="7299"/>
                            </p:stCondLst>
                            <p:childTnLst>
                              <p:par>
                                <p:cTn id="145" presetID="38" presetClass="entr" presetSubtype="0" accel="50000" fill="hold" grpId="0" nodeType="afterEffect">
                                  <p:stCondLst>
                                    <p:cond delay="0"/>
                                  </p:stCondLst>
                                  <p:iterate type="lt">
                                    <p:tmPct val="50000"/>
                                  </p:iterate>
                                  <p:childTnLst>
                                    <p:set>
                                      <p:cBhvr>
                                        <p:cTn id="146" dur="1" fill="hold">
                                          <p:stCondLst>
                                            <p:cond delay="0"/>
                                          </p:stCondLst>
                                        </p:cTn>
                                        <p:tgtEl>
                                          <p:spTgt spid="34849"/>
                                        </p:tgtEl>
                                        <p:attrNameLst>
                                          <p:attrName>style.visibility</p:attrName>
                                        </p:attrNameLst>
                                      </p:cBhvr>
                                      <p:to>
                                        <p:strVal val="visible"/>
                                      </p:to>
                                    </p:set>
                                    <p:set>
                                      <p:cBhvr>
                                        <p:cTn id="147" dur="455" fill="hold">
                                          <p:stCondLst>
                                            <p:cond delay="0"/>
                                          </p:stCondLst>
                                        </p:cTn>
                                        <p:tgtEl>
                                          <p:spTgt spid="34849"/>
                                        </p:tgtEl>
                                        <p:attrNameLst>
                                          <p:attrName>style.rotation</p:attrName>
                                        </p:attrNameLst>
                                      </p:cBhvr>
                                      <p:to>
                                        <p:strVal val="-45.0"/>
                                      </p:to>
                                    </p:set>
                                    <p:anim calcmode="lin" valueType="num">
                                      <p:cBhvr>
                                        <p:cTn id="148" dur="455" fill="hold">
                                          <p:stCondLst>
                                            <p:cond delay="455"/>
                                          </p:stCondLst>
                                        </p:cTn>
                                        <p:tgtEl>
                                          <p:spTgt spid="34849"/>
                                        </p:tgtEl>
                                        <p:attrNameLst>
                                          <p:attrName>style.rotation</p:attrName>
                                        </p:attrNameLst>
                                      </p:cBhvr>
                                      <p:tavLst>
                                        <p:tav tm="0">
                                          <p:val>
                                            <p:fltVal val="-45"/>
                                          </p:val>
                                        </p:tav>
                                        <p:tav tm="69900">
                                          <p:val>
                                            <p:fltVal val="45"/>
                                          </p:val>
                                        </p:tav>
                                        <p:tav tm="100000">
                                          <p:val>
                                            <p:fltVal val="0"/>
                                          </p:val>
                                        </p:tav>
                                      </p:tavLst>
                                    </p:anim>
                                    <p:anim calcmode="lin" valueType="num">
                                      <p:cBhvr>
                                        <p:cTn id="149" dur="455" fill="hold">
                                          <p:stCondLst>
                                            <p:cond delay="0"/>
                                          </p:stCondLst>
                                        </p:cTn>
                                        <p:tgtEl>
                                          <p:spTgt spid="34849"/>
                                        </p:tgtEl>
                                        <p:attrNameLst>
                                          <p:attrName>ppt_y</p:attrName>
                                        </p:attrNameLst>
                                      </p:cBhvr>
                                      <p:tavLst>
                                        <p:tav tm="0">
                                          <p:val>
                                            <p:strVal val="#ppt_y-1"/>
                                          </p:val>
                                        </p:tav>
                                        <p:tav tm="100000">
                                          <p:val>
                                            <p:strVal val="#ppt_y-(0.354*#ppt_w-0.172*#ppt_h)"/>
                                          </p:val>
                                        </p:tav>
                                      </p:tavLst>
                                    </p:anim>
                                    <p:anim calcmode="lin" valueType="num">
                                      <p:cBhvr>
                                        <p:cTn id="150" dur="156" decel="50000" autoRev="1" fill="hold">
                                          <p:stCondLst>
                                            <p:cond delay="455"/>
                                          </p:stCondLst>
                                        </p:cTn>
                                        <p:tgtEl>
                                          <p:spTgt spid="34849"/>
                                        </p:tgtEl>
                                        <p:attrNameLst>
                                          <p:attrName>ppt_y</p:attrName>
                                        </p:attrNameLst>
                                      </p:cBhvr>
                                      <p:tavLst>
                                        <p:tav tm="0">
                                          <p:val>
                                            <p:strVal val="#ppt_y-(0.354*#ppt_w-0.172*#ppt_h)"/>
                                          </p:val>
                                        </p:tav>
                                        <p:tav tm="100000">
                                          <p:val>
                                            <p:strVal val="#ppt_y-(0.354*#ppt_w-0.172*#ppt_h)-#ppt_h/2"/>
                                          </p:val>
                                        </p:tav>
                                      </p:tavLst>
                                    </p:anim>
                                    <p:anim calcmode="lin" valueType="num">
                                      <p:cBhvr>
                                        <p:cTn id="151" dur="136" fill="hold">
                                          <p:stCondLst>
                                            <p:cond delay="864"/>
                                          </p:stCondLst>
                                        </p:cTn>
                                        <p:tgtEl>
                                          <p:spTgt spid="34849"/>
                                        </p:tgtEl>
                                        <p:attrNameLst>
                                          <p:attrName>ppt_y</p:attrName>
                                        </p:attrNameLst>
                                      </p:cBhvr>
                                      <p:tavLst>
                                        <p:tav tm="0">
                                          <p:val>
                                            <p:strVal val="#ppt_y-(0.354*#ppt_w-0.172*#ppt_h)"/>
                                          </p:val>
                                        </p:tav>
                                        <p:tav tm="100000">
                                          <p:val>
                                            <p:strVal val="#ppt_y"/>
                                          </p:val>
                                        </p:tav>
                                      </p:tavLst>
                                    </p:anim>
                                  </p:childTnLst>
                                </p:cTn>
                              </p:par>
                              <p:par>
                                <p:cTn id="152" presetID="38" presetClass="entr" presetSubtype="0" accel="50000" fill="hold" grpId="0" nodeType="withEffect">
                                  <p:stCondLst>
                                    <p:cond delay="200"/>
                                  </p:stCondLst>
                                  <p:iterate type="lt">
                                    <p:tmPct val="50000"/>
                                  </p:iterate>
                                  <p:childTnLst>
                                    <p:set>
                                      <p:cBhvr>
                                        <p:cTn id="153" dur="1" fill="hold">
                                          <p:stCondLst>
                                            <p:cond delay="0"/>
                                          </p:stCondLst>
                                        </p:cTn>
                                        <p:tgtEl>
                                          <p:spTgt spid="34850"/>
                                        </p:tgtEl>
                                        <p:attrNameLst>
                                          <p:attrName>style.visibility</p:attrName>
                                        </p:attrNameLst>
                                      </p:cBhvr>
                                      <p:to>
                                        <p:strVal val="visible"/>
                                      </p:to>
                                    </p:set>
                                    <p:set>
                                      <p:cBhvr>
                                        <p:cTn id="154" dur="455" fill="hold">
                                          <p:stCondLst>
                                            <p:cond delay="0"/>
                                          </p:stCondLst>
                                        </p:cTn>
                                        <p:tgtEl>
                                          <p:spTgt spid="34850"/>
                                        </p:tgtEl>
                                        <p:attrNameLst>
                                          <p:attrName>style.rotation</p:attrName>
                                        </p:attrNameLst>
                                      </p:cBhvr>
                                      <p:to>
                                        <p:strVal val="-45.0"/>
                                      </p:to>
                                    </p:set>
                                    <p:anim calcmode="lin" valueType="num">
                                      <p:cBhvr>
                                        <p:cTn id="155" dur="455" fill="hold">
                                          <p:stCondLst>
                                            <p:cond delay="455"/>
                                          </p:stCondLst>
                                        </p:cTn>
                                        <p:tgtEl>
                                          <p:spTgt spid="34850"/>
                                        </p:tgtEl>
                                        <p:attrNameLst>
                                          <p:attrName>style.rotation</p:attrName>
                                        </p:attrNameLst>
                                      </p:cBhvr>
                                      <p:tavLst>
                                        <p:tav tm="0">
                                          <p:val>
                                            <p:fltVal val="-45"/>
                                          </p:val>
                                        </p:tav>
                                        <p:tav tm="69900">
                                          <p:val>
                                            <p:fltVal val="45"/>
                                          </p:val>
                                        </p:tav>
                                        <p:tav tm="100000">
                                          <p:val>
                                            <p:fltVal val="0"/>
                                          </p:val>
                                        </p:tav>
                                      </p:tavLst>
                                    </p:anim>
                                    <p:anim calcmode="lin" valueType="num">
                                      <p:cBhvr>
                                        <p:cTn id="156" dur="455" fill="hold">
                                          <p:stCondLst>
                                            <p:cond delay="0"/>
                                          </p:stCondLst>
                                        </p:cTn>
                                        <p:tgtEl>
                                          <p:spTgt spid="34850"/>
                                        </p:tgtEl>
                                        <p:attrNameLst>
                                          <p:attrName>ppt_y</p:attrName>
                                        </p:attrNameLst>
                                      </p:cBhvr>
                                      <p:tavLst>
                                        <p:tav tm="0">
                                          <p:val>
                                            <p:strVal val="#ppt_y-1"/>
                                          </p:val>
                                        </p:tav>
                                        <p:tav tm="100000">
                                          <p:val>
                                            <p:strVal val="#ppt_y-(0.354*#ppt_w-0.172*#ppt_h)"/>
                                          </p:val>
                                        </p:tav>
                                      </p:tavLst>
                                    </p:anim>
                                    <p:anim calcmode="lin" valueType="num">
                                      <p:cBhvr>
                                        <p:cTn id="157" dur="156" decel="50000" autoRev="1" fill="hold">
                                          <p:stCondLst>
                                            <p:cond delay="455"/>
                                          </p:stCondLst>
                                        </p:cTn>
                                        <p:tgtEl>
                                          <p:spTgt spid="34850"/>
                                        </p:tgtEl>
                                        <p:attrNameLst>
                                          <p:attrName>ppt_y</p:attrName>
                                        </p:attrNameLst>
                                      </p:cBhvr>
                                      <p:tavLst>
                                        <p:tav tm="0">
                                          <p:val>
                                            <p:strVal val="#ppt_y-(0.354*#ppt_w-0.172*#ppt_h)"/>
                                          </p:val>
                                        </p:tav>
                                        <p:tav tm="100000">
                                          <p:val>
                                            <p:strVal val="#ppt_y-(0.354*#ppt_w-0.172*#ppt_h)-#ppt_h/2"/>
                                          </p:val>
                                        </p:tav>
                                      </p:tavLst>
                                    </p:anim>
                                    <p:anim calcmode="lin" valueType="num">
                                      <p:cBhvr>
                                        <p:cTn id="158" dur="136" fill="hold">
                                          <p:stCondLst>
                                            <p:cond delay="864"/>
                                          </p:stCondLst>
                                        </p:cTn>
                                        <p:tgtEl>
                                          <p:spTgt spid="34850"/>
                                        </p:tgtEl>
                                        <p:attrNameLst>
                                          <p:attrName>ppt_y</p:attrName>
                                        </p:attrNameLst>
                                      </p:cBhvr>
                                      <p:tavLst>
                                        <p:tav tm="0">
                                          <p:val>
                                            <p:strVal val="#ppt_y-(0.354*#ppt_w-0.172*#ppt_h)"/>
                                          </p:val>
                                        </p:tav>
                                        <p:tav tm="100000">
                                          <p:val>
                                            <p:strVal val="#ppt_y"/>
                                          </p:val>
                                        </p:tav>
                                      </p:tavLst>
                                    </p:anim>
                                  </p:childTnLst>
                                </p:cTn>
                              </p:par>
                              <p:par>
                                <p:cTn id="159" presetID="38" presetClass="entr" presetSubtype="0" accel="50000" fill="hold" grpId="0" nodeType="withEffect">
                                  <p:stCondLst>
                                    <p:cond delay="400"/>
                                  </p:stCondLst>
                                  <p:iterate type="lt">
                                    <p:tmPct val="50000"/>
                                  </p:iterate>
                                  <p:childTnLst>
                                    <p:set>
                                      <p:cBhvr>
                                        <p:cTn id="160" dur="1" fill="hold">
                                          <p:stCondLst>
                                            <p:cond delay="0"/>
                                          </p:stCondLst>
                                        </p:cTn>
                                        <p:tgtEl>
                                          <p:spTgt spid="34851"/>
                                        </p:tgtEl>
                                        <p:attrNameLst>
                                          <p:attrName>style.visibility</p:attrName>
                                        </p:attrNameLst>
                                      </p:cBhvr>
                                      <p:to>
                                        <p:strVal val="visible"/>
                                      </p:to>
                                    </p:set>
                                    <p:set>
                                      <p:cBhvr>
                                        <p:cTn id="161" dur="455" fill="hold">
                                          <p:stCondLst>
                                            <p:cond delay="0"/>
                                          </p:stCondLst>
                                        </p:cTn>
                                        <p:tgtEl>
                                          <p:spTgt spid="34851"/>
                                        </p:tgtEl>
                                        <p:attrNameLst>
                                          <p:attrName>style.rotation</p:attrName>
                                        </p:attrNameLst>
                                      </p:cBhvr>
                                      <p:to>
                                        <p:strVal val="-45.0"/>
                                      </p:to>
                                    </p:set>
                                    <p:anim calcmode="lin" valueType="num">
                                      <p:cBhvr>
                                        <p:cTn id="162" dur="455" fill="hold">
                                          <p:stCondLst>
                                            <p:cond delay="455"/>
                                          </p:stCondLst>
                                        </p:cTn>
                                        <p:tgtEl>
                                          <p:spTgt spid="34851"/>
                                        </p:tgtEl>
                                        <p:attrNameLst>
                                          <p:attrName>style.rotation</p:attrName>
                                        </p:attrNameLst>
                                      </p:cBhvr>
                                      <p:tavLst>
                                        <p:tav tm="0">
                                          <p:val>
                                            <p:fltVal val="-45"/>
                                          </p:val>
                                        </p:tav>
                                        <p:tav tm="69900">
                                          <p:val>
                                            <p:fltVal val="45"/>
                                          </p:val>
                                        </p:tav>
                                        <p:tav tm="100000">
                                          <p:val>
                                            <p:fltVal val="0"/>
                                          </p:val>
                                        </p:tav>
                                      </p:tavLst>
                                    </p:anim>
                                    <p:anim calcmode="lin" valueType="num">
                                      <p:cBhvr>
                                        <p:cTn id="163" dur="455" fill="hold">
                                          <p:stCondLst>
                                            <p:cond delay="0"/>
                                          </p:stCondLst>
                                        </p:cTn>
                                        <p:tgtEl>
                                          <p:spTgt spid="34851"/>
                                        </p:tgtEl>
                                        <p:attrNameLst>
                                          <p:attrName>ppt_y</p:attrName>
                                        </p:attrNameLst>
                                      </p:cBhvr>
                                      <p:tavLst>
                                        <p:tav tm="0">
                                          <p:val>
                                            <p:strVal val="#ppt_y-1"/>
                                          </p:val>
                                        </p:tav>
                                        <p:tav tm="100000">
                                          <p:val>
                                            <p:strVal val="#ppt_y-(0.354*#ppt_w-0.172*#ppt_h)"/>
                                          </p:val>
                                        </p:tav>
                                      </p:tavLst>
                                    </p:anim>
                                    <p:anim calcmode="lin" valueType="num">
                                      <p:cBhvr>
                                        <p:cTn id="164" dur="156" decel="50000" autoRev="1" fill="hold">
                                          <p:stCondLst>
                                            <p:cond delay="455"/>
                                          </p:stCondLst>
                                        </p:cTn>
                                        <p:tgtEl>
                                          <p:spTgt spid="34851"/>
                                        </p:tgtEl>
                                        <p:attrNameLst>
                                          <p:attrName>ppt_y</p:attrName>
                                        </p:attrNameLst>
                                      </p:cBhvr>
                                      <p:tavLst>
                                        <p:tav tm="0">
                                          <p:val>
                                            <p:strVal val="#ppt_y-(0.354*#ppt_w-0.172*#ppt_h)"/>
                                          </p:val>
                                        </p:tav>
                                        <p:tav tm="100000">
                                          <p:val>
                                            <p:strVal val="#ppt_y-(0.354*#ppt_w-0.172*#ppt_h)-#ppt_h/2"/>
                                          </p:val>
                                        </p:tav>
                                      </p:tavLst>
                                    </p:anim>
                                    <p:anim calcmode="lin" valueType="num">
                                      <p:cBhvr>
                                        <p:cTn id="165" dur="136" fill="hold">
                                          <p:stCondLst>
                                            <p:cond delay="864"/>
                                          </p:stCondLst>
                                        </p:cTn>
                                        <p:tgtEl>
                                          <p:spTgt spid="34851"/>
                                        </p:tgtEl>
                                        <p:attrNameLst>
                                          <p:attrName>ppt_y</p:attrName>
                                        </p:attrNameLst>
                                      </p:cBhvr>
                                      <p:tavLst>
                                        <p:tav tm="0">
                                          <p:val>
                                            <p:strVal val="#ppt_y-(0.354*#ppt_w-0.172*#ppt_h)"/>
                                          </p:val>
                                        </p:tav>
                                        <p:tav tm="100000">
                                          <p:val>
                                            <p:strVal val="#ppt_y"/>
                                          </p:val>
                                        </p:tav>
                                      </p:tavLst>
                                    </p:anim>
                                  </p:childTnLst>
                                </p:cTn>
                              </p:par>
                              <p:par>
                                <p:cTn id="166" presetID="38" presetClass="entr" presetSubtype="0" accel="50000" fill="hold" grpId="0" nodeType="withEffect">
                                  <p:stCondLst>
                                    <p:cond delay="600"/>
                                  </p:stCondLst>
                                  <p:iterate type="lt">
                                    <p:tmPct val="50000"/>
                                  </p:iterate>
                                  <p:childTnLst>
                                    <p:set>
                                      <p:cBhvr>
                                        <p:cTn id="167" dur="1" fill="hold">
                                          <p:stCondLst>
                                            <p:cond delay="0"/>
                                          </p:stCondLst>
                                        </p:cTn>
                                        <p:tgtEl>
                                          <p:spTgt spid="34852"/>
                                        </p:tgtEl>
                                        <p:attrNameLst>
                                          <p:attrName>style.visibility</p:attrName>
                                        </p:attrNameLst>
                                      </p:cBhvr>
                                      <p:to>
                                        <p:strVal val="visible"/>
                                      </p:to>
                                    </p:set>
                                    <p:set>
                                      <p:cBhvr>
                                        <p:cTn id="168" dur="455" fill="hold">
                                          <p:stCondLst>
                                            <p:cond delay="0"/>
                                          </p:stCondLst>
                                        </p:cTn>
                                        <p:tgtEl>
                                          <p:spTgt spid="34852"/>
                                        </p:tgtEl>
                                        <p:attrNameLst>
                                          <p:attrName>style.rotation</p:attrName>
                                        </p:attrNameLst>
                                      </p:cBhvr>
                                      <p:to>
                                        <p:strVal val="-45.0"/>
                                      </p:to>
                                    </p:set>
                                    <p:anim calcmode="lin" valueType="num">
                                      <p:cBhvr>
                                        <p:cTn id="169" dur="455" fill="hold">
                                          <p:stCondLst>
                                            <p:cond delay="455"/>
                                          </p:stCondLst>
                                        </p:cTn>
                                        <p:tgtEl>
                                          <p:spTgt spid="34852"/>
                                        </p:tgtEl>
                                        <p:attrNameLst>
                                          <p:attrName>style.rotation</p:attrName>
                                        </p:attrNameLst>
                                      </p:cBhvr>
                                      <p:tavLst>
                                        <p:tav tm="0">
                                          <p:val>
                                            <p:fltVal val="-45"/>
                                          </p:val>
                                        </p:tav>
                                        <p:tav tm="69900">
                                          <p:val>
                                            <p:fltVal val="45"/>
                                          </p:val>
                                        </p:tav>
                                        <p:tav tm="100000">
                                          <p:val>
                                            <p:fltVal val="0"/>
                                          </p:val>
                                        </p:tav>
                                      </p:tavLst>
                                    </p:anim>
                                    <p:anim calcmode="lin" valueType="num">
                                      <p:cBhvr>
                                        <p:cTn id="170" dur="455" fill="hold">
                                          <p:stCondLst>
                                            <p:cond delay="0"/>
                                          </p:stCondLst>
                                        </p:cTn>
                                        <p:tgtEl>
                                          <p:spTgt spid="34852"/>
                                        </p:tgtEl>
                                        <p:attrNameLst>
                                          <p:attrName>ppt_y</p:attrName>
                                        </p:attrNameLst>
                                      </p:cBhvr>
                                      <p:tavLst>
                                        <p:tav tm="0">
                                          <p:val>
                                            <p:strVal val="#ppt_y-1"/>
                                          </p:val>
                                        </p:tav>
                                        <p:tav tm="100000">
                                          <p:val>
                                            <p:strVal val="#ppt_y-(0.354*#ppt_w-0.172*#ppt_h)"/>
                                          </p:val>
                                        </p:tav>
                                      </p:tavLst>
                                    </p:anim>
                                    <p:anim calcmode="lin" valueType="num">
                                      <p:cBhvr>
                                        <p:cTn id="171" dur="156" decel="50000" autoRev="1" fill="hold">
                                          <p:stCondLst>
                                            <p:cond delay="455"/>
                                          </p:stCondLst>
                                        </p:cTn>
                                        <p:tgtEl>
                                          <p:spTgt spid="34852"/>
                                        </p:tgtEl>
                                        <p:attrNameLst>
                                          <p:attrName>ppt_y</p:attrName>
                                        </p:attrNameLst>
                                      </p:cBhvr>
                                      <p:tavLst>
                                        <p:tav tm="0">
                                          <p:val>
                                            <p:strVal val="#ppt_y-(0.354*#ppt_w-0.172*#ppt_h)"/>
                                          </p:val>
                                        </p:tav>
                                        <p:tav tm="100000">
                                          <p:val>
                                            <p:strVal val="#ppt_y-(0.354*#ppt_w-0.172*#ppt_h)-#ppt_h/2"/>
                                          </p:val>
                                        </p:tav>
                                      </p:tavLst>
                                    </p:anim>
                                    <p:anim calcmode="lin" valueType="num">
                                      <p:cBhvr>
                                        <p:cTn id="172" dur="136" fill="hold">
                                          <p:stCondLst>
                                            <p:cond delay="864"/>
                                          </p:stCondLst>
                                        </p:cTn>
                                        <p:tgtEl>
                                          <p:spTgt spid="34852"/>
                                        </p:tgtEl>
                                        <p:attrNameLst>
                                          <p:attrName>ppt_y</p:attrName>
                                        </p:attrNameLst>
                                      </p:cBhvr>
                                      <p:tavLst>
                                        <p:tav tm="0">
                                          <p:val>
                                            <p:strVal val="#ppt_y-(0.354*#ppt_w-0.172*#ppt_h)"/>
                                          </p:val>
                                        </p:tav>
                                        <p:tav tm="100000">
                                          <p:val>
                                            <p:strVal val="#ppt_y"/>
                                          </p:val>
                                        </p:tav>
                                      </p:tavLst>
                                    </p:anim>
                                  </p:childTnLst>
                                </p:cTn>
                              </p:par>
                              <p:par>
                                <p:cTn id="173" presetID="38" presetClass="entr" presetSubtype="0" accel="50000" fill="hold" grpId="0" nodeType="withEffect">
                                  <p:stCondLst>
                                    <p:cond delay="800"/>
                                  </p:stCondLst>
                                  <p:iterate type="lt">
                                    <p:tmPct val="50000"/>
                                  </p:iterate>
                                  <p:childTnLst>
                                    <p:set>
                                      <p:cBhvr>
                                        <p:cTn id="174" dur="1" fill="hold">
                                          <p:stCondLst>
                                            <p:cond delay="0"/>
                                          </p:stCondLst>
                                        </p:cTn>
                                        <p:tgtEl>
                                          <p:spTgt spid="34853"/>
                                        </p:tgtEl>
                                        <p:attrNameLst>
                                          <p:attrName>style.visibility</p:attrName>
                                        </p:attrNameLst>
                                      </p:cBhvr>
                                      <p:to>
                                        <p:strVal val="visible"/>
                                      </p:to>
                                    </p:set>
                                    <p:set>
                                      <p:cBhvr>
                                        <p:cTn id="175" dur="455" fill="hold">
                                          <p:stCondLst>
                                            <p:cond delay="0"/>
                                          </p:stCondLst>
                                        </p:cTn>
                                        <p:tgtEl>
                                          <p:spTgt spid="34853"/>
                                        </p:tgtEl>
                                        <p:attrNameLst>
                                          <p:attrName>style.rotation</p:attrName>
                                        </p:attrNameLst>
                                      </p:cBhvr>
                                      <p:to>
                                        <p:strVal val="-45.0"/>
                                      </p:to>
                                    </p:set>
                                    <p:anim calcmode="lin" valueType="num">
                                      <p:cBhvr>
                                        <p:cTn id="176" dur="455" fill="hold">
                                          <p:stCondLst>
                                            <p:cond delay="455"/>
                                          </p:stCondLst>
                                        </p:cTn>
                                        <p:tgtEl>
                                          <p:spTgt spid="34853"/>
                                        </p:tgtEl>
                                        <p:attrNameLst>
                                          <p:attrName>style.rotation</p:attrName>
                                        </p:attrNameLst>
                                      </p:cBhvr>
                                      <p:tavLst>
                                        <p:tav tm="0">
                                          <p:val>
                                            <p:fltVal val="-45"/>
                                          </p:val>
                                        </p:tav>
                                        <p:tav tm="69900">
                                          <p:val>
                                            <p:fltVal val="45"/>
                                          </p:val>
                                        </p:tav>
                                        <p:tav tm="100000">
                                          <p:val>
                                            <p:fltVal val="0"/>
                                          </p:val>
                                        </p:tav>
                                      </p:tavLst>
                                    </p:anim>
                                    <p:anim calcmode="lin" valueType="num">
                                      <p:cBhvr>
                                        <p:cTn id="177" dur="455" fill="hold">
                                          <p:stCondLst>
                                            <p:cond delay="0"/>
                                          </p:stCondLst>
                                        </p:cTn>
                                        <p:tgtEl>
                                          <p:spTgt spid="34853"/>
                                        </p:tgtEl>
                                        <p:attrNameLst>
                                          <p:attrName>ppt_y</p:attrName>
                                        </p:attrNameLst>
                                      </p:cBhvr>
                                      <p:tavLst>
                                        <p:tav tm="0">
                                          <p:val>
                                            <p:strVal val="#ppt_y-1"/>
                                          </p:val>
                                        </p:tav>
                                        <p:tav tm="100000">
                                          <p:val>
                                            <p:strVal val="#ppt_y-(0.354*#ppt_w-0.172*#ppt_h)"/>
                                          </p:val>
                                        </p:tav>
                                      </p:tavLst>
                                    </p:anim>
                                    <p:anim calcmode="lin" valueType="num">
                                      <p:cBhvr>
                                        <p:cTn id="178" dur="156" decel="50000" autoRev="1" fill="hold">
                                          <p:stCondLst>
                                            <p:cond delay="455"/>
                                          </p:stCondLst>
                                        </p:cTn>
                                        <p:tgtEl>
                                          <p:spTgt spid="34853"/>
                                        </p:tgtEl>
                                        <p:attrNameLst>
                                          <p:attrName>ppt_y</p:attrName>
                                        </p:attrNameLst>
                                      </p:cBhvr>
                                      <p:tavLst>
                                        <p:tav tm="0">
                                          <p:val>
                                            <p:strVal val="#ppt_y-(0.354*#ppt_w-0.172*#ppt_h)"/>
                                          </p:val>
                                        </p:tav>
                                        <p:tav tm="100000">
                                          <p:val>
                                            <p:strVal val="#ppt_y-(0.354*#ppt_w-0.172*#ppt_h)-#ppt_h/2"/>
                                          </p:val>
                                        </p:tav>
                                      </p:tavLst>
                                    </p:anim>
                                    <p:anim calcmode="lin" valueType="num">
                                      <p:cBhvr>
                                        <p:cTn id="179" dur="136" fill="hold">
                                          <p:stCondLst>
                                            <p:cond delay="864"/>
                                          </p:stCondLst>
                                        </p:cTn>
                                        <p:tgtEl>
                                          <p:spTgt spid="34853"/>
                                        </p:tgtEl>
                                        <p:attrNameLst>
                                          <p:attrName>ppt_y</p:attrName>
                                        </p:attrNameLst>
                                      </p:cBhvr>
                                      <p:tavLst>
                                        <p:tav tm="0">
                                          <p:val>
                                            <p:strVal val="#ppt_y-(0.354*#ppt_w-0.172*#ppt_h)"/>
                                          </p:val>
                                        </p:tav>
                                        <p:tav tm="100000">
                                          <p:val>
                                            <p:strVal val="#ppt_y"/>
                                          </p:val>
                                        </p:tav>
                                      </p:tavLst>
                                    </p:anim>
                                  </p:childTnLst>
                                </p:cTn>
                              </p:par>
                              <p:par>
                                <p:cTn id="180" presetID="38" presetClass="entr" presetSubtype="0" accel="50000" fill="hold" grpId="0" nodeType="withEffect">
                                  <p:stCondLst>
                                    <p:cond delay="1000"/>
                                  </p:stCondLst>
                                  <p:iterate type="lt">
                                    <p:tmPct val="50000"/>
                                  </p:iterate>
                                  <p:childTnLst>
                                    <p:set>
                                      <p:cBhvr>
                                        <p:cTn id="181" dur="1" fill="hold">
                                          <p:stCondLst>
                                            <p:cond delay="0"/>
                                          </p:stCondLst>
                                        </p:cTn>
                                        <p:tgtEl>
                                          <p:spTgt spid="34854"/>
                                        </p:tgtEl>
                                        <p:attrNameLst>
                                          <p:attrName>style.visibility</p:attrName>
                                        </p:attrNameLst>
                                      </p:cBhvr>
                                      <p:to>
                                        <p:strVal val="visible"/>
                                      </p:to>
                                    </p:set>
                                    <p:set>
                                      <p:cBhvr>
                                        <p:cTn id="182" dur="455" fill="hold">
                                          <p:stCondLst>
                                            <p:cond delay="0"/>
                                          </p:stCondLst>
                                        </p:cTn>
                                        <p:tgtEl>
                                          <p:spTgt spid="34854"/>
                                        </p:tgtEl>
                                        <p:attrNameLst>
                                          <p:attrName>style.rotation</p:attrName>
                                        </p:attrNameLst>
                                      </p:cBhvr>
                                      <p:to>
                                        <p:strVal val="-45.0"/>
                                      </p:to>
                                    </p:set>
                                    <p:anim calcmode="lin" valueType="num">
                                      <p:cBhvr>
                                        <p:cTn id="183" dur="455" fill="hold">
                                          <p:stCondLst>
                                            <p:cond delay="455"/>
                                          </p:stCondLst>
                                        </p:cTn>
                                        <p:tgtEl>
                                          <p:spTgt spid="34854"/>
                                        </p:tgtEl>
                                        <p:attrNameLst>
                                          <p:attrName>style.rotation</p:attrName>
                                        </p:attrNameLst>
                                      </p:cBhvr>
                                      <p:tavLst>
                                        <p:tav tm="0">
                                          <p:val>
                                            <p:fltVal val="-45"/>
                                          </p:val>
                                        </p:tav>
                                        <p:tav tm="69900">
                                          <p:val>
                                            <p:fltVal val="45"/>
                                          </p:val>
                                        </p:tav>
                                        <p:tav tm="100000">
                                          <p:val>
                                            <p:fltVal val="0"/>
                                          </p:val>
                                        </p:tav>
                                      </p:tavLst>
                                    </p:anim>
                                    <p:anim calcmode="lin" valueType="num">
                                      <p:cBhvr>
                                        <p:cTn id="184" dur="455" fill="hold">
                                          <p:stCondLst>
                                            <p:cond delay="0"/>
                                          </p:stCondLst>
                                        </p:cTn>
                                        <p:tgtEl>
                                          <p:spTgt spid="34854"/>
                                        </p:tgtEl>
                                        <p:attrNameLst>
                                          <p:attrName>ppt_y</p:attrName>
                                        </p:attrNameLst>
                                      </p:cBhvr>
                                      <p:tavLst>
                                        <p:tav tm="0">
                                          <p:val>
                                            <p:strVal val="#ppt_y-1"/>
                                          </p:val>
                                        </p:tav>
                                        <p:tav tm="100000">
                                          <p:val>
                                            <p:strVal val="#ppt_y-(0.354*#ppt_w-0.172*#ppt_h)"/>
                                          </p:val>
                                        </p:tav>
                                      </p:tavLst>
                                    </p:anim>
                                    <p:anim calcmode="lin" valueType="num">
                                      <p:cBhvr>
                                        <p:cTn id="185" dur="156" decel="50000" autoRev="1" fill="hold">
                                          <p:stCondLst>
                                            <p:cond delay="455"/>
                                          </p:stCondLst>
                                        </p:cTn>
                                        <p:tgtEl>
                                          <p:spTgt spid="34854"/>
                                        </p:tgtEl>
                                        <p:attrNameLst>
                                          <p:attrName>ppt_y</p:attrName>
                                        </p:attrNameLst>
                                      </p:cBhvr>
                                      <p:tavLst>
                                        <p:tav tm="0">
                                          <p:val>
                                            <p:strVal val="#ppt_y-(0.354*#ppt_w-0.172*#ppt_h)"/>
                                          </p:val>
                                        </p:tav>
                                        <p:tav tm="100000">
                                          <p:val>
                                            <p:strVal val="#ppt_y-(0.354*#ppt_w-0.172*#ppt_h)-#ppt_h/2"/>
                                          </p:val>
                                        </p:tav>
                                      </p:tavLst>
                                    </p:anim>
                                    <p:anim calcmode="lin" valueType="num">
                                      <p:cBhvr>
                                        <p:cTn id="186" dur="136" fill="hold">
                                          <p:stCondLst>
                                            <p:cond delay="864"/>
                                          </p:stCondLst>
                                        </p:cTn>
                                        <p:tgtEl>
                                          <p:spTgt spid="34854"/>
                                        </p:tgtEl>
                                        <p:attrNameLst>
                                          <p:attrName>ppt_y</p:attrName>
                                        </p:attrNameLst>
                                      </p:cBhvr>
                                      <p:tavLst>
                                        <p:tav tm="0">
                                          <p:val>
                                            <p:strVal val="#ppt_y-(0.354*#ppt_w-0.172*#ppt_h)"/>
                                          </p:val>
                                        </p:tav>
                                        <p:tav tm="100000">
                                          <p:val>
                                            <p:strVal val="#ppt_y"/>
                                          </p:val>
                                        </p:tav>
                                      </p:tavLst>
                                    </p:anim>
                                  </p:childTnLst>
                                </p:cTn>
                              </p:par>
                            </p:childTnLst>
                          </p:cTn>
                        </p:par>
                        <p:par>
                          <p:cTn id="187" fill="hold">
                            <p:stCondLst>
                              <p:cond delay="12300"/>
                            </p:stCondLst>
                            <p:childTnLst>
                              <p:par>
                                <p:cTn id="188" presetID="42" presetClass="entr" presetSubtype="0" fill="hold" nodeType="afterEffect">
                                  <p:stCondLst>
                                    <p:cond delay="0"/>
                                  </p:stCondLst>
                                  <p:childTnLst>
                                    <p:set>
                                      <p:cBhvr>
                                        <p:cTn id="189" dur="1" fill="hold">
                                          <p:stCondLst>
                                            <p:cond delay="0"/>
                                          </p:stCondLst>
                                        </p:cTn>
                                        <p:tgtEl>
                                          <p:spTgt spid="34855"/>
                                        </p:tgtEl>
                                        <p:attrNameLst>
                                          <p:attrName>style.visibility</p:attrName>
                                        </p:attrNameLst>
                                      </p:cBhvr>
                                      <p:to>
                                        <p:strVal val="visible"/>
                                      </p:to>
                                    </p:set>
                                    <p:animEffect>
                                      <p:cBhvr>
                                        <p:cTn id="190" dur="750"/>
                                        <p:tgtEl>
                                          <p:spTgt spid="34855"/>
                                        </p:tgtEl>
                                      </p:cBhvr>
                                    </p:animEffect>
                                    <p:anim calcmode="lin" valueType="num">
                                      <p:cBhvr>
                                        <p:cTn id="191" dur="750" fill="hold"/>
                                        <p:tgtEl>
                                          <p:spTgt spid="34855"/>
                                        </p:tgtEl>
                                        <p:attrNameLst>
                                          <p:attrName>ppt_x</p:attrName>
                                        </p:attrNameLst>
                                      </p:cBhvr>
                                      <p:tavLst>
                                        <p:tav tm="0">
                                          <p:val>
                                            <p:strVal val="#ppt_x"/>
                                          </p:val>
                                        </p:tav>
                                        <p:tav tm="100000">
                                          <p:val>
                                            <p:strVal val="#ppt_x"/>
                                          </p:val>
                                        </p:tav>
                                      </p:tavLst>
                                    </p:anim>
                                    <p:anim calcmode="lin" valueType="num">
                                      <p:cBhvr>
                                        <p:cTn id="192" dur="750" fill="hold"/>
                                        <p:tgtEl>
                                          <p:spTgt spid="348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animBg="1"/>
      <p:bldP spid="34819" grpId="0" animBg="1"/>
      <p:bldP spid="34820" grpId="0" animBg="1"/>
      <p:bldP spid="34822" grpId="0" bldLvl="0" autoUpdateAnimBg="0"/>
      <p:bldP spid="34823" grpId="0" bldLvl="0" autoUpdateAnimBg="0"/>
      <p:bldP spid="34825" grpId="0" animBg="1"/>
      <p:bldP spid="34826" grpId="0" animBg="1"/>
      <p:bldP spid="34827" grpId="0" animBg="1"/>
      <p:bldP spid="34828" grpId="0" animBg="1"/>
      <p:bldP spid="34829" grpId="0" animBg="1"/>
      <p:bldP spid="34830" grpId="0" animBg="1"/>
      <p:bldP spid="34831" grpId="0" animBg="1"/>
      <p:bldP spid="34832" grpId="0" animBg="1"/>
      <p:bldP spid="34833" grpId="0" animBg="1"/>
      <p:bldP spid="34834" grpId="0" animBg="1"/>
      <p:bldP spid="34835" grpId="0" animBg="1"/>
      <p:bldP spid="34836" grpId="0" animBg="1"/>
      <p:bldP spid="34837" grpId="0" animBg="1"/>
      <p:bldP spid="34838" grpId="0" animBg="1"/>
      <p:bldP spid="34840" grpId="0" animBg="1"/>
      <p:bldP spid="34841" grpId="0" animBg="1"/>
      <p:bldP spid="34842" grpId="0" animBg="1"/>
      <p:bldP spid="34843" grpId="0" animBg="1"/>
      <p:bldP spid="34844" grpId="0" bldLvl="0" autoUpdateAnimBg="0"/>
      <p:bldP spid="34845" grpId="0" bldLvl="0" autoUpdateAnimBg="0"/>
      <p:bldP spid="34846" grpId="0" bldLvl="0" autoUpdateAnimBg="0"/>
      <p:bldP spid="34847" grpId="0" bldLvl="0" autoUpdateAnimBg="0"/>
      <p:bldP spid="34848" grpId="0" bldLvl="0" autoUpdateAnimBg="0"/>
      <p:bldP spid="34849" grpId="0" bldLvl="0" autoUpdateAnimBg="0"/>
      <p:bldP spid="34850" grpId="0" bldLvl="0" autoUpdateAnimBg="0"/>
      <p:bldP spid="34851" grpId="0" bldLvl="0" autoUpdateAnimBg="0"/>
      <p:bldP spid="34852" grpId="0" bldLvl="0" autoUpdateAnimBg="0"/>
      <p:bldP spid="34853" grpId="0" bldLvl="0" autoUpdateAnimBg="0"/>
      <p:bldP spid="34854" grpId="0" bldLvl="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AutoShape 2"/>
          <p:cNvSpPr>
            <a:spLocks noChangeArrowheads="1"/>
          </p:cNvSpPr>
          <p:nvPr/>
        </p:nvSpPr>
        <p:spPr bwMode="auto">
          <a:xfrm>
            <a:off x="504825" y="204788"/>
            <a:ext cx="8172450" cy="4854575"/>
          </a:xfrm>
          <a:prstGeom prst="roundRect">
            <a:avLst>
              <a:gd name="adj" fmla="val 2713"/>
            </a:avLst>
          </a:prstGeom>
          <a:solidFill>
            <a:schemeClr val="bg1">
              <a:alpha val="70195"/>
            </a:schemeClr>
          </a:solidFill>
          <a:ln w="9525">
            <a:solidFill>
              <a:schemeClr val="accent2"/>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p>
        </p:txBody>
      </p:sp>
      <p:sp>
        <p:nvSpPr>
          <p:cNvPr id="35843" name="任意多边形 86"/>
          <p:cNvSpPr/>
          <p:nvPr/>
        </p:nvSpPr>
        <p:spPr bwMode="auto">
          <a:xfrm>
            <a:off x="311151" y="317501"/>
            <a:ext cx="203200" cy="458788"/>
          </a:xfrm>
          <a:custGeom>
            <a:avLst/>
            <a:gdLst>
              <a:gd name="T0" fmla="*/ 1911501 w 21600"/>
              <a:gd name="T1" fmla="*/ 2183087 h 21600"/>
              <a:gd name="T2" fmla="*/ 1888753 w 21600"/>
              <a:gd name="T3" fmla="*/ 9744742 h 21600"/>
              <a:gd name="T4" fmla="*/ 0 w 21600"/>
              <a:gd name="T5" fmla="*/ 7345557 h 21600"/>
              <a:gd name="T6" fmla="*/ 2832 w 21600"/>
              <a:gd name="T7" fmla="*/ 0 h 21600"/>
              <a:gd name="T8" fmla="*/ 1911501 w 21600"/>
              <a:gd name="T9" fmla="*/ 2183087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21599" y="4839"/>
                </a:moveTo>
                <a:lnTo>
                  <a:pt x="21342" y="21600"/>
                </a:lnTo>
                <a:lnTo>
                  <a:pt x="0" y="16282"/>
                </a:lnTo>
                <a:lnTo>
                  <a:pt x="32" y="0"/>
                </a:lnTo>
                <a:lnTo>
                  <a:pt x="21599" y="4839"/>
                </a:lnTo>
                <a:close/>
              </a:path>
            </a:pathLst>
          </a:custGeom>
          <a:solidFill>
            <a:srgbClr val="80000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5844" name="任意多边形 1313"/>
          <p:cNvSpPr/>
          <p:nvPr/>
        </p:nvSpPr>
        <p:spPr bwMode="auto">
          <a:xfrm>
            <a:off x="311151" y="319088"/>
            <a:ext cx="3335338" cy="358775"/>
          </a:xfrm>
          <a:custGeom>
            <a:avLst/>
            <a:gdLst>
              <a:gd name="T0" fmla="*/ 0 w 21600"/>
              <a:gd name="T1" fmla="*/ 5895786 h 21600"/>
              <a:gd name="T2" fmla="*/ 515022203 w 21600"/>
              <a:gd name="T3" fmla="*/ 5959236 h 21600"/>
              <a:gd name="T4" fmla="*/ 492323066 w 21600"/>
              <a:gd name="T5" fmla="*/ 2963614 h 21600"/>
              <a:gd name="T6" fmla="*/ 515022203 w 21600"/>
              <a:gd name="T7" fmla="*/ 94909 h 21600"/>
              <a:gd name="T8" fmla="*/ 1287502 w 21600"/>
              <a:gd name="T9" fmla="*/ 0 h 21600"/>
              <a:gd name="T10" fmla="*/ 0 w 21600"/>
              <a:gd name="T11" fmla="*/ 5895786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21370"/>
                </a:moveTo>
                <a:lnTo>
                  <a:pt x="21600" y="21600"/>
                </a:lnTo>
                <a:lnTo>
                  <a:pt x="20648" y="10742"/>
                </a:lnTo>
                <a:lnTo>
                  <a:pt x="21600" y="344"/>
                </a:lnTo>
                <a:lnTo>
                  <a:pt x="54" y="0"/>
                </a:lnTo>
                <a:lnTo>
                  <a:pt x="0" y="21370"/>
                </a:lnTo>
                <a:close/>
              </a:path>
            </a:pathLst>
          </a:custGeom>
          <a:solidFill>
            <a:schemeClr val="accent2"/>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5845" name="AutoShape 5"/>
          <p:cNvSpPr>
            <a:spLocks noChangeArrowheads="1"/>
          </p:cNvSpPr>
          <p:nvPr/>
        </p:nvSpPr>
        <p:spPr bwMode="auto">
          <a:xfrm>
            <a:off x="407988" y="354014"/>
            <a:ext cx="263525" cy="263525"/>
          </a:xfrm>
          <a:prstGeom prst="star5">
            <a:avLst/>
          </a:prstGeom>
          <a:solidFill>
            <a:schemeClr va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buFont typeface="Arial" panose="020B0604020202020204" pitchFamily="34" charset="0"/>
              <a:buNone/>
              <a:defRPr/>
            </a:pPr>
            <a:endParaRPr lang="zh-CN" altLang="en-US"/>
          </a:p>
        </p:txBody>
      </p:sp>
      <p:sp>
        <p:nvSpPr>
          <p:cNvPr id="35846" name="Text Box 6"/>
          <p:cNvSpPr txBox="1">
            <a:spLocks noChangeArrowheads="1"/>
          </p:cNvSpPr>
          <p:nvPr/>
        </p:nvSpPr>
        <p:spPr bwMode="auto">
          <a:xfrm>
            <a:off x="684213" y="312739"/>
            <a:ext cx="2457450" cy="350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spAutoFit/>
          </a:bodyP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800" b="1">
                <a:solidFill>
                  <a:schemeClr val="hlink"/>
                </a:solidFill>
                <a:ea typeface="微软雅黑" panose="020B0503020204020204" pitchFamily="34" charset="-122"/>
              </a:rPr>
              <a:t>请输入您的标题</a:t>
            </a:r>
          </a:p>
        </p:txBody>
      </p:sp>
      <p:sp>
        <p:nvSpPr>
          <p:cNvPr id="35847" name="Rectangle 7"/>
          <p:cNvSpPr>
            <a:spLocks noChangeArrowheads="1"/>
          </p:cNvSpPr>
          <p:nvPr/>
        </p:nvSpPr>
        <p:spPr bwMode="auto">
          <a:xfrm>
            <a:off x="1484314" y="1266826"/>
            <a:ext cx="6334125" cy="28638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574" tIns="36287" rIns="72574" bIns="36287" anchor="ct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chemeClr val="bg1"/>
              </a:solidFill>
            </a:endParaRPr>
          </a:p>
        </p:txBody>
      </p:sp>
      <p:sp>
        <p:nvSpPr>
          <p:cNvPr id="35848" name="Rectangle 8"/>
          <p:cNvSpPr>
            <a:spLocks noChangeArrowheads="1"/>
          </p:cNvSpPr>
          <p:nvPr/>
        </p:nvSpPr>
        <p:spPr bwMode="auto">
          <a:xfrm>
            <a:off x="1539876" y="1323976"/>
            <a:ext cx="6334125" cy="28606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574" tIns="36287" rIns="72574" bIns="36287" anchor="ct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chemeClr val="bg1"/>
              </a:solidFill>
            </a:endParaRPr>
          </a:p>
        </p:txBody>
      </p:sp>
      <p:sp>
        <p:nvSpPr>
          <p:cNvPr id="35849" name="任意多边形 516"/>
          <p:cNvSpPr/>
          <p:nvPr/>
        </p:nvSpPr>
        <p:spPr bwMode="auto">
          <a:xfrm>
            <a:off x="1431925" y="2486026"/>
            <a:ext cx="893763" cy="1000125"/>
          </a:xfrm>
          <a:custGeom>
            <a:avLst/>
            <a:gdLst>
              <a:gd name="T0" fmla="*/ 0 w 21600"/>
              <a:gd name="T1" fmla="*/ 46140628 h 21600"/>
              <a:gd name="T2" fmla="*/ 20295620 w 21600"/>
              <a:gd name="T3" fmla="*/ 0 h 21600"/>
              <a:gd name="T4" fmla="*/ 36982051 w 21600"/>
              <a:gd name="T5" fmla="*/ 46181374 h 21600"/>
              <a:gd name="T6" fmla="*/ 0 w 21600"/>
              <a:gd name="T7" fmla="*/ 4614062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21522"/>
                </a:moveTo>
                <a:cubicBezTo>
                  <a:pt x="4902" y="16212"/>
                  <a:pt x="8151" y="116"/>
                  <a:pt x="11854" y="0"/>
                </a:cubicBezTo>
                <a:cubicBezTo>
                  <a:pt x="15133" y="126"/>
                  <a:pt x="17076" y="18254"/>
                  <a:pt x="21600" y="21541"/>
                </a:cubicBezTo>
                <a:cubicBezTo>
                  <a:pt x="14268" y="21424"/>
                  <a:pt x="7164" y="21600"/>
                  <a:pt x="0" y="21522"/>
                </a:cubicBezTo>
                <a:close/>
              </a:path>
            </a:pathLst>
          </a:custGeom>
          <a:solidFill>
            <a:schemeClr val="bg2"/>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5850" name="任意多边形 516"/>
          <p:cNvSpPr/>
          <p:nvPr/>
        </p:nvSpPr>
        <p:spPr bwMode="auto">
          <a:xfrm>
            <a:off x="2454276" y="2486026"/>
            <a:ext cx="892175" cy="1000125"/>
          </a:xfrm>
          <a:custGeom>
            <a:avLst/>
            <a:gdLst>
              <a:gd name="T0" fmla="*/ 0 w 21600"/>
              <a:gd name="T1" fmla="*/ 46140628 h 21600"/>
              <a:gd name="T2" fmla="*/ 20223542 w 21600"/>
              <a:gd name="T3" fmla="*/ 0 h 21600"/>
              <a:gd name="T4" fmla="*/ 36850751 w 21600"/>
              <a:gd name="T5" fmla="*/ 46181374 h 21600"/>
              <a:gd name="T6" fmla="*/ 0 w 21600"/>
              <a:gd name="T7" fmla="*/ 4614062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21522"/>
                </a:moveTo>
                <a:cubicBezTo>
                  <a:pt x="4902" y="16212"/>
                  <a:pt x="8151" y="116"/>
                  <a:pt x="11854" y="0"/>
                </a:cubicBezTo>
                <a:cubicBezTo>
                  <a:pt x="15133" y="126"/>
                  <a:pt x="17076" y="18254"/>
                  <a:pt x="21600" y="21541"/>
                </a:cubicBezTo>
                <a:cubicBezTo>
                  <a:pt x="14268" y="21424"/>
                  <a:pt x="7164" y="21600"/>
                  <a:pt x="0" y="21522"/>
                </a:cubicBezTo>
                <a:close/>
              </a:path>
            </a:pathLst>
          </a:custGeom>
          <a:solidFill>
            <a:schemeClr val="accent1"/>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5851" name="任意多边形 516"/>
          <p:cNvSpPr/>
          <p:nvPr/>
        </p:nvSpPr>
        <p:spPr bwMode="auto">
          <a:xfrm>
            <a:off x="3476625" y="1885950"/>
            <a:ext cx="892175" cy="1600200"/>
          </a:xfrm>
          <a:custGeom>
            <a:avLst/>
            <a:gdLst>
              <a:gd name="T0" fmla="*/ 0 w 21600"/>
              <a:gd name="T1" fmla="*/ 118120096 h 21600"/>
              <a:gd name="T2" fmla="*/ 20223542 w 21600"/>
              <a:gd name="T3" fmla="*/ 0 h 21600"/>
              <a:gd name="T4" fmla="*/ 36850751 w 21600"/>
              <a:gd name="T5" fmla="*/ 118224332 h 21600"/>
              <a:gd name="T6" fmla="*/ 0 w 21600"/>
              <a:gd name="T7" fmla="*/ 11812009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21522"/>
                </a:moveTo>
                <a:cubicBezTo>
                  <a:pt x="4902" y="16212"/>
                  <a:pt x="8151" y="116"/>
                  <a:pt x="11854" y="0"/>
                </a:cubicBezTo>
                <a:cubicBezTo>
                  <a:pt x="15133" y="126"/>
                  <a:pt x="17076" y="18254"/>
                  <a:pt x="21600" y="21541"/>
                </a:cubicBezTo>
                <a:cubicBezTo>
                  <a:pt x="14268" y="21424"/>
                  <a:pt x="7164" y="21600"/>
                  <a:pt x="0" y="21522"/>
                </a:cubicBezTo>
                <a:close/>
              </a:path>
            </a:pathLst>
          </a:custGeom>
          <a:solidFill>
            <a:schemeClr val="accent2"/>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5852" name="任意多边形 516"/>
          <p:cNvSpPr/>
          <p:nvPr/>
        </p:nvSpPr>
        <p:spPr bwMode="auto">
          <a:xfrm>
            <a:off x="4500564" y="1489076"/>
            <a:ext cx="890587" cy="1997075"/>
          </a:xfrm>
          <a:custGeom>
            <a:avLst/>
            <a:gdLst>
              <a:gd name="T0" fmla="*/ 0 w 21600"/>
              <a:gd name="T1" fmla="*/ 183977113 h 21600"/>
              <a:gd name="T2" fmla="*/ 20151634 w 21600"/>
              <a:gd name="T3" fmla="*/ 0 h 21600"/>
              <a:gd name="T4" fmla="*/ 36719685 w 21600"/>
              <a:gd name="T5" fmla="*/ 184139561 h 21600"/>
              <a:gd name="T6" fmla="*/ 0 w 21600"/>
              <a:gd name="T7" fmla="*/ 18397711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21522"/>
                </a:moveTo>
                <a:cubicBezTo>
                  <a:pt x="4902" y="16212"/>
                  <a:pt x="8151" y="116"/>
                  <a:pt x="11854" y="0"/>
                </a:cubicBezTo>
                <a:cubicBezTo>
                  <a:pt x="15133" y="126"/>
                  <a:pt x="17076" y="18254"/>
                  <a:pt x="21600" y="21541"/>
                </a:cubicBezTo>
                <a:cubicBezTo>
                  <a:pt x="14268" y="21424"/>
                  <a:pt x="7164" y="21600"/>
                  <a:pt x="0" y="21522"/>
                </a:cubicBezTo>
                <a:close/>
              </a:path>
            </a:pathLst>
          </a:custGeom>
          <a:solidFill>
            <a:schemeClr val="hlink"/>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5853" name="任意多边形 516"/>
          <p:cNvSpPr/>
          <p:nvPr/>
        </p:nvSpPr>
        <p:spPr bwMode="auto">
          <a:xfrm>
            <a:off x="5521325" y="1701800"/>
            <a:ext cx="893763" cy="1784350"/>
          </a:xfrm>
          <a:custGeom>
            <a:avLst/>
            <a:gdLst>
              <a:gd name="T0" fmla="*/ 0 w 21600"/>
              <a:gd name="T1" fmla="*/ 146870757 h 21600"/>
              <a:gd name="T2" fmla="*/ 20295620 w 21600"/>
              <a:gd name="T3" fmla="*/ 0 h 21600"/>
              <a:gd name="T4" fmla="*/ 36982051 w 21600"/>
              <a:gd name="T5" fmla="*/ 147000370 h 21600"/>
              <a:gd name="T6" fmla="*/ 0 w 21600"/>
              <a:gd name="T7" fmla="*/ 14687075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21522"/>
                </a:moveTo>
                <a:cubicBezTo>
                  <a:pt x="4902" y="16212"/>
                  <a:pt x="8151" y="116"/>
                  <a:pt x="11854" y="0"/>
                </a:cubicBezTo>
                <a:cubicBezTo>
                  <a:pt x="15133" y="126"/>
                  <a:pt x="17076" y="18254"/>
                  <a:pt x="21600" y="21541"/>
                </a:cubicBezTo>
                <a:cubicBezTo>
                  <a:pt x="14268" y="21424"/>
                  <a:pt x="7164" y="21600"/>
                  <a:pt x="0" y="21522"/>
                </a:cubicBezTo>
                <a:close/>
              </a:path>
            </a:pathLst>
          </a:custGeom>
          <a:solidFill>
            <a:srgbClr val="00990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5854" name="任意多边形 516"/>
          <p:cNvSpPr/>
          <p:nvPr/>
        </p:nvSpPr>
        <p:spPr bwMode="auto">
          <a:xfrm>
            <a:off x="6543676" y="1196976"/>
            <a:ext cx="892175" cy="2289175"/>
          </a:xfrm>
          <a:custGeom>
            <a:avLst/>
            <a:gdLst>
              <a:gd name="T0" fmla="*/ 0 w 21600"/>
              <a:gd name="T1" fmla="*/ 241731475 h 21600"/>
              <a:gd name="T2" fmla="*/ 20223542 w 21600"/>
              <a:gd name="T3" fmla="*/ 0 h 21600"/>
              <a:gd name="T4" fmla="*/ 36850751 w 21600"/>
              <a:gd name="T5" fmla="*/ 241944813 h 21600"/>
              <a:gd name="T6" fmla="*/ 0 w 21600"/>
              <a:gd name="T7" fmla="*/ 24173147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21522"/>
                </a:moveTo>
                <a:cubicBezTo>
                  <a:pt x="4902" y="16212"/>
                  <a:pt x="8151" y="116"/>
                  <a:pt x="11854" y="0"/>
                </a:cubicBezTo>
                <a:cubicBezTo>
                  <a:pt x="15133" y="126"/>
                  <a:pt x="17076" y="18254"/>
                  <a:pt x="21600" y="21541"/>
                </a:cubicBezTo>
                <a:cubicBezTo>
                  <a:pt x="14268" y="21424"/>
                  <a:pt x="7164" y="21600"/>
                  <a:pt x="0" y="21522"/>
                </a:cubicBezTo>
                <a:close/>
              </a:path>
            </a:pathLst>
          </a:custGeom>
          <a:solidFill>
            <a:schemeClr val="folHlink"/>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5855" name="Text Box 15"/>
          <p:cNvSpPr txBox="1">
            <a:spLocks noChangeArrowheads="1"/>
          </p:cNvSpPr>
          <p:nvPr/>
        </p:nvSpPr>
        <p:spPr bwMode="auto">
          <a:xfrm>
            <a:off x="6731001" y="3533776"/>
            <a:ext cx="581025" cy="2579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spAutoFit/>
          </a:bodyP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200">
                <a:ea typeface="微软雅黑" panose="020B0503020204020204" pitchFamily="34" charset="-122"/>
              </a:rPr>
              <a:t>微博</a:t>
            </a:r>
          </a:p>
        </p:txBody>
      </p:sp>
      <p:sp>
        <p:nvSpPr>
          <p:cNvPr id="35856" name="Text Box 16"/>
          <p:cNvSpPr txBox="1">
            <a:spLocks noChangeArrowheads="1"/>
          </p:cNvSpPr>
          <p:nvPr/>
        </p:nvSpPr>
        <p:spPr bwMode="auto">
          <a:xfrm>
            <a:off x="6813551" y="911226"/>
            <a:ext cx="496888" cy="2887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spAutoFit/>
          </a:bodyP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400" b="1">
                <a:latin typeface="微软雅黑" panose="020B0503020204020204" pitchFamily="34" charset="-122"/>
                <a:ea typeface="微软雅黑" panose="020B0503020204020204" pitchFamily="34" charset="-122"/>
              </a:rPr>
              <a:t>7.8</a:t>
            </a:r>
          </a:p>
        </p:txBody>
      </p:sp>
      <p:sp>
        <p:nvSpPr>
          <p:cNvPr id="35857" name="Text Box 17"/>
          <p:cNvSpPr txBox="1">
            <a:spLocks noChangeArrowheads="1"/>
          </p:cNvSpPr>
          <p:nvPr/>
        </p:nvSpPr>
        <p:spPr bwMode="auto">
          <a:xfrm>
            <a:off x="4659313" y="3533776"/>
            <a:ext cx="895350" cy="2579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spAutoFit/>
          </a:bodyP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200">
                <a:ea typeface="微软雅黑" panose="020B0503020204020204" pitchFamily="34" charset="-122"/>
              </a:rPr>
              <a:t>腾迅QQ</a:t>
            </a:r>
          </a:p>
        </p:txBody>
      </p:sp>
      <p:sp>
        <p:nvSpPr>
          <p:cNvPr id="35858" name="Text Box 18"/>
          <p:cNvSpPr txBox="1">
            <a:spLocks noChangeArrowheads="1"/>
          </p:cNvSpPr>
          <p:nvPr/>
        </p:nvSpPr>
        <p:spPr bwMode="auto">
          <a:xfrm>
            <a:off x="4714876" y="1168401"/>
            <a:ext cx="498475" cy="2887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spAutoFit/>
          </a:bodyP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400" b="1">
                <a:latin typeface="微软雅黑" panose="020B0503020204020204" pitchFamily="34" charset="-122"/>
                <a:ea typeface="微软雅黑" panose="020B0503020204020204" pitchFamily="34" charset="-122"/>
              </a:rPr>
              <a:t>7.2</a:t>
            </a:r>
            <a:endParaRPr lang="zh-CN" altLang="en-US" sz="1400"/>
          </a:p>
        </p:txBody>
      </p:sp>
      <p:sp>
        <p:nvSpPr>
          <p:cNvPr id="35859" name="Text Box 19"/>
          <p:cNvSpPr txBox="1">
            <a:spLocks noChangeArrowheads="1"/>
          </p:cNvSpPr>
          <p:nvPr/>
        </p:nvSpPr>
        <p:spPr bwMode="auto">
          <a:xfrm>
            <a:off x="5853113" y="3533776"/>
            <a:ext cx="579437" cy="2579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spAutoFit/>
          </a:bodyP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200">
                <a:ea typeface="微软雅黑" panose="020B0503020204020204" pitchFamily="34" charset="-122"/>
              </a:rPr>
              <a:t>微信</a:t>
            </a:r>
            <a:endParaRPr lang="zh-CN" altLang="en-US" sz="1400"/>
          </a:p>
        </p:txBody>
      </p:sp>
      <p:sp>
        <p:nvSpPr>
          <p:cNvPr id="35860" name="Text Box 20"/>
          <p:cNvSpPr txBox="1">
            <a:spLocks noChangeArrowheads="1"/>
          </p:cNvSpPr>
          <p:nvPr/>
        </p:nvSpPr>
        <p:spPr bwMode="auto">
          <a:xfrm>
            <a:off x="5764214" y="1339851"/>
            <a:ext cx="498475" cy="2887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spAutoFit/>
          </a:bodyP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400" b="1">
                <a:latin typeface="微软雅黑" panose="020B0503020204020204" pitchFamily="34" charset="-122"/>
                <a:ea typeface="微软雅黑" panose="020B0503020204020204" pitchFamily="34" charset="-122"/>
              </a:rPr>
              <a:t>6.9</a:t>
            </a:r>
            <a:endParaRPr lang="zh-CN" altLang="en-US" sz="1400"/>
          </a:p>
        </p:txBody>
      </p:sp>
      <p:sp>
        <p:nvSpPr>
          <p:cNvPr id="35861" name="Text Box 21"/>
          <p:cNvSpPr txBox="1">
            <a:spLocks noChangeArrowheads="1"/>
          </p:cNvSpPr>
          <p:nvPr/>
        </p:nvSpPr>
        <p:spPr bwMode="auto">
          <a:xfrm>
            <a:off x="3295650" y="3508376"/>
            <a:ext cx="1065213" cy="2887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spAutoFit/>
          </a:bodyP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400">
                <a:latin typeface="微软雅黑" panose="020B0503020204020204" pitchFamily="34" charset="-122"/>
                <a:ea typeface="微软雅黑" panose="020B0503020204020204" pitchFamily="34" charset="-122"/>
              </a:rPr>
              <a:t>手机APP</a:t>
            </a:r>
          </a:p>
        </p:txBody>
      </p:sp>
      <p:sp>
        <p:nvSpPr>
          <p:cNvPr id="35862" name="Text Box 22"/>
          <p:cNvSpPr txBox="1">
            <a:spLocks noChangeArrowheads="1"/>
          </p:cNvSpPr>
          <p:nvPr/>
        </p:nvSpPr>
        <p:spPr bwMode="auto">
          <a:xfrm>
            <a:off x="3722689" y="1530351"/>
            <a:ext cx="496887" cy="2887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spAutoFit/>
          </a:bodyP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400" b="1">
                <a:latin typeface="微软雅黑" panose="020B0503020204020204" pitchFamily="34" charset="-122"/>
                <a:ea typeface="微软雅黑" panose="020B0503020204020204" pitchFamily="34" charset="-122"/>
              </a:rPr>
              <a:t>6.5</a:t>
            </a:r>
            <a:endParaRPr lang="zh-CN" altLang="en-US" sz="1400"/>
          </a:p>
        </p:txBody>
      </p:sp>
      <p:sp>
        <p:nvSpPr>
          <p:cNvPr id="35863" name="Text Box 23"/>
          <p:cNvSpPr txBox="1">
            <a:spLocks noChangeArrowheads="1"/>
          </p:cNvSpPr>
          <p:nvPr/>
        </p:nvSpPr>
        <p:spPr bwMode="auto">
          <a:xfrm>
            <a:off x="2365375" y="3508376"/>
            <a:ext cx="631825" cy="2887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spAutoFit/>
          </a:bodyP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400">
                <a:ea typeface="微软雅黑" panose="020B0503020204020204" pitchFamily="34" charset="-122"/>
              </a:rPr>
              <a:t>论坛</a:t>
            </a:r>
          </a:p>
        </p:txBody>
      </p:sp>
      <p:sp>
        <p:nvSpPr>
          <p:cNvPr id="35864" name="Text Box 24"/>
          <p:cNvSpPr txBox="1">
            <a:spLocks noChangeArrowheads="1"/>
          </p:cNvSpPr>
          <p:nvPr/>
        </p:nvSpPr>
        <p:spPr bwMode="auto">
          <a:xfrm>
            <a:off x="2674939" y="2114552"/>
            <a:ext cx="496887" cy="2887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spAutoFit/>
          </a:bodyP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400" b="1">
                <a:latin typeface="微软雅黑" panose="020B0503020204020204" pitchFamily="34" charset="-122"/>
                <a:ea typeface="微软雅黑" panose="020B0503020204020204" pitchFamily="34" charset="-122"/>
              </a:rPr>
              <a:t>5.5</a:t>
            </a:r>
            <a:endParaRPr lang="zh-CN" altLang="en-US" sz="1400"/>
          </a:p>
        </p:txBody>
      </p:sp>
      <p:sp>
        <p:nvSpPr>
          <p:cNvPr id="35865" name="Text Box 25"/>
          <p:cNvSpPr txBox="1">
            <a:spLocks noChangeArrowheads="1"/>
          </p:cNvSpPr>
          <p:nvPr/>
        </p:nvSpPr>
        <p:spPr bwMode="auto">
          <a:xfrm>
            <a:off x="1431926" y="3508376"/>
            <a:ext cx="633413" cy="2887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spAutoFit/>
          </a:bodyP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400">
                <a:ea typeface="微软雅黑" panose="020B0503020204020204" pitchFamily="34" charset="-122"/>
              </a:rPr>
              <a:t>其他</a:t>
            </a:r>
          </a:p>
        </p:txBody>
      </p:sp>
      <p:sp>
        <p:nvSpPr>
          <p:cNvPr id="35866" name="Text Box 26"/>
          <p:cNvSpPr txBox="1">
            <a:spLocks noChangeArrowheads="1"/>
          </p:cNvSpPr>
          <p:nvPr/>
        </p:nvSpPr>
        <p:spPr bwMode="auto">
          <a:xfrm>
            <a:off x="1568450" y="1952626"/>
            <a:ext cx="496888" cy="2887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spAutoFit/>
          </a:bodyP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400" b="1">
                <a:latin typeface="微软雅黑" panose="020B0503020204020204" pitchFamily="34" charset="-122"/>
                <a:ea typeface="微软雅黑" panose="020B0503020204020204" pitchFamily="34" charset="-122"/>
              </a:rPr>
              <a:t>5.5</a:t>
            </a:r>
            <a:endParaRPr lang="zh-CN" altLang="en-US" sz="1400"/>
          </a:p>
        </p:txBody>
      </p:sp>
      <p:sp>
        <p:nvSpPr>
          <p:cNvPr id="35867" name="Text Box 27"/>
          <p:cNvSpPr txBox="1">
            <a:spLocks noChangeArrowheads="1"/>
          </p:cNvSpPr>
          <p:nvPr/>
        </p:nvSpPr>
        <p:spPr bwMode="auto">
          <a:xfrm>
            <a:off x="1431925" y="3940176"/>
            <a:ext cx="6184900" cy="5349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spAutoFit/>
          </a:bodyP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a:latin typeface="楷体_GB2312" pitchFamily="1" charset="-122"/>
                <a:ea typeface="仿宋_GB2312" pitchFamily="1" charset="-122"/>
              </a:rPr>
              <a:t>这里输入您的文字这里输入您的文字这里输入您的文字这里输入您的文字这里输入您的文字这里输入您的文字</a:t>
            </a: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35842"/>
                                        </p:tgtEl>
                                        <p:attrNameLst>
                                          <p:attrName>style.visibility</p:attrName>
                                        </p:attrNameLst>
                                      </p:cBhvr>
                                      <p:to>
                                        <p:strVal val="visible"/>
                                      </p:to>
                                    </p:set>
                                    <p:anim calcmode="lin" valueType="num">
                                      <p:cBhvr>
                                        <p:cTn id="7" dur="500" fill="hold"/>
                                        <p:tgtEl>
                                          <p:spTgt spid="35842"/>
                                        </p:tgtEl>
                                        <p:attrNameLst>
                                          <p:attrName>ppt_w</p:attrName>
                                        </p:attrNameLst>
                                      </p:cBhvr>
                                      <p:tavLst>
                                        <p:tav tm="0">
                                          <p:val>
                                            <p:fltVal val="0"/>
                                          </p:val>
                                        </p:tav>
                                        <p:tav tm="100000">
                                          <p:val>
                                            <p:strVal val="#ppt_w"/>
                                          </p:val>
                                        </p:tav>
                                      </p:tavLst>
                                    </p:anim>
                                    <p:anim calcmode="lin" valueType="num">
                                      <p:cBhvr>
                                        <p:cTn id="8" dur="500" fill="hold"/>
                                        <p:tgtEl>
                                          <p:spTgt spid="3584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8" presetClass="entr" presetSubtype="3" fill="hold" grpId="0" nodeType="afterEffect">
                                  <p:stCondLst>
                                    <p:cond delay="0"/>
                                  </p:stCondLst>
                                  <p:childTnLst>
                                    <p:set>
                                      <p:cBhvr>
                                        <p:cTn id="11" dur="1" fill="hold">
                                          <p:stCondLst>
                                            <p:cond delay="0"/>
                                          </p:stCondLst>
                                        </p:cTn>
                                        <p:tgtEl>
                                          <p:spTgt spid="35843"/>
                                        </p:tgtEl>
                                        <p:attrNameLst>
                                          <p:attrName>style.visibility</p:attrName>
                                        </p:attrNameLst>
                                      </p:cBhvr>
                                      <p:to>
                                        <p:strVal val="visible"/>
                                      </p:to>
                                    </p:set>
                                    <p:animEffect transition="in" filter="strips(upRight)">
                                      <p:cBhvr>
                                        <p:cTn id="12" dur="500"/>
                                        <p:tgtEl>
                                          <p:spTgt spid="35843"/>
                                        </p:tgtEl>
                                      </p:cBhvr>
                                    </p:animEffect>
                                  </p:childTnLst>
                                </p:cTn>
                              </p:par>
                            </p:childTnLst>
                          </p:cTn>
                        </p:par>
                        <p:par>
                          <p:cTn id="13" fill="hold">
                            <p:stCondLst>
                              <p:cond delay="1000"/>
                            </p:stCondLst>
                            <p:childTnLst>
                              <p:par>
                                <p:cTn id="14" presetID="17" presetClass="entr" presetSubtype="8" fill="hold" grpId="0" nodeType="afterEffect">
                                  <p:stCondLst>
                                    <p:cond delay="0"/>
                                  </p:stCondLst>
                                  <p:childTnLst>
                                    <p:set>
                                      <p:cBhvr>
                                        <p:cTn id="15" dur="1" fill="hold">
                                          <p:stCondLst>
                                            <p:cond delay="0"/>
                                          </p:stCondLst>
                                        </p:cTn>
                                        <p:tgtEl>
                                          <p:spTgt spid="35844"/>
                                        </p:tgtEl>
                                        <p:attrNameLst>
                                          <p:attrName>style.visibility</p:attrName>
                                        </p:attrNameLst>
                                      </p:cBhvr>
                                      <p:to>
                                        <p:strVal val="visible"/>
                                      </p:to>
                                    </p:set>
                                    <p:anim calcmode="lin" valueType="num">
                                      <p:cBhvr>
                                        <p:cTn id="16" dur="500" fill="hold"/>
                                        <p:tgtEl>
                                          <p:spTgt spid="35844"/>
                                        </p:tgtEl>
                                        <p:attrNameLst>
                                          <p:attrName>ppt_x</p:attrName>
                                        </p:attrNameLst>
                                      </p:cBhvr>
                                      <p:tavLst>
                                        <p:tav tm="0">
                                          <p:val>
                                            <p:strVal val="#ppt_x-#ppt_w/2"/>
                                          </p:val>
                                        </p:tav>
                                        <p:tav tm="100000">
                                          <p:val>
                                            <p:strVal val="#ppt_x"/>
                                          </p:val>
                                        </p:tav>
                                      </p:tavLst>
                                    </p:anim>
                                    <p:anim calcmode="lin" valueType="num">
                                      <p:cBhvr>
                                        <p:cTn id="17" dur="500" fill="hold"/>
                                        <p:tgtEl>
                                          <p:spTgt spid="35844"/>
                                        </p:tgtEl>
                                        <p:attrNameLst>
                                          <p:attrName>ppt_y</p:attrName>
                                        </p:attrNameLst>
                                      </p:cBhvr>
                                      <p:tavLst>
                                        <p:tav tm="0">
                                          <p:val>
                                            <p:strVal val="#ppt_y"/>
                                          </p:val>
                                        </p:tav>
                                        <p:tav tm="100000">
                                          <p:val>
                                            <p:strVal val="#ppt_y"/>
                                          </p:val>
                                        </p:tav>
                                      </p:tavLst>
                                    </p:anim>
                                    <p:anim calcmode="lin" valueType="num">
                                      <p:cBhvr>
                                        <p:cTn id="18" dur="500" fill="hold"/>
                                        <p:tgtEl>
                                          <p:spTgt spid="35844"/>
                                        </p:tgtEl>
                                        <p:attrNameLst>
                                          <p:attrName>ppt_w</p:attrName>
                                        </p:attrNameLst>
                                      </p:cBhvr>
                                      <p:tavLst>
                                        <p:tav tm="0">
                                          <p:val>
                                            <p:fltVal val="0"/>
                                          </p:val>
                                        </p:tav>
                                        <p:tav tm="100000">
                                          <p:val>
                                            <p:strVal val="#ppt_w"/>
                                          </p:val>
                                        </p:tav>
                                      </p:tavLst>
                                    </p:anim>
                                    <p:anim calcmode="lin" valueType="num">
                                      <p:cBhvr>
                                        <p:cTn id="19" dur="500" fill="hold"/>
                                        <p:tgtEl>
                                          <p:spTgt spid="35844"/>
                                        </p:tgtEl>
                                        <p:attrNameLst>
                                          <p:attrName>ppt_h</p:attrName>
                                        </p:attrNameLst>
                                      </p:cBhvr>
                                      <p:tavLst>
                                        <p:tav tm="0">
                                          <p:val>
                                            <p:strVal val="#ppt_h"/>
                                          </p:val>
                                        </p:tav>
                                        <p:tav tm="100000">
                                          <p:val>
                                            <p:strVal val="#ppt_h"/>
                                          </p:val>
                                        </p:tav>
                                      </p:tavLst>
                                    </p:anim>
                                  </p:childTnLst>
                                </p:cTn>
                              </p:par>
                            </p:childTnLst>
                          </p:cTn>
                        </p:par>
                        <p:par>
                          <p:cTn id="20" fill="hold">
                            <p:stCondLst>
                              <p:cond delay="1500"/>
                            </p:stCondLst>
                            <p:childTnLst>
                              <p:par>
                                <p:cTn id="21" presetID="23" presetClass="entr" presetSubtype="16" fill="hold" nodeType="afterEffect">
                                  <p:stCondLst>
                                    <p:cond delay="0"/>
                                  </p:stCondLst>
                                  <p:childTnLst>
                                    <p:set>
                                      <p:cBhvr>
                                        <p:cTn id="22" dur="1" fill="hold">
                                          <p:stCondLst>
                                            <p:cond delay="0"/>
                                          </p:stCondLst>
                                        </p:cTn>
                                        <p:tgtEl>
                                          <p:spTgt spid="35845"/>
                                        </p:tgtEl>
                                        <p:attrNameLst>
                                          <p:attrName>style.visibility</p:attrName>
                                        </p:attrNameLst>
                                      </p:cBhvr>
                                      <p:to>
                                        <p:strVal val="visible"/>
                                      </p:to>
                                    </p:set>
                                    <p:anim calcmode="lin" valueType="num">
                                      <p:cBhvr>
                                        <p:cTn id="23" dur="500" fill="hold"/>
                                        <p:tgtEl>
                                          <p:spTgt spid="35845"/>
                                        </p:tgtEl>
                                        <p:attrNameLst>
                                          <p:attrName>ppt_w</p:attrName>
                                        </p:attrNameLst>
                                      </p:cBhvr>
                                      <p:tavLst>
                                        <p:tav tm="0">
                                          <p:val>
                                            <p:fltVal val="0"/>
                                          </p:val>
                                        </p:tav>
                                        <p:tav tm="100000">
                                          <p:val>
                                            <p:strVal val="#ppt_w"/>
                                          </p:val>
                                        </p:tav>
                                      </p:tavLst>
                                    </p:anim>
                                    <p:anim calcmode="lin" valueType="num">
                                      <p:cBhvr>
                                        <p:cTn id="24" dur="500" fill="hold"/>
                                        <p:tgtEl>
                                          <p:spTgt spid="35845"/>
                                        </p:tgtEl>
                                        <p:attrNameLst>
                                          <p:attrName>ppt_h</p:attrName>
                                        </p:attrNameLst>
                                      </p:cBhvr>
                                      <p:tavLst>
                                        <p:tav tm="0">
                                          <p:val>
                                            <p:fltVal val="0"/>
                                          </p:val>
                                        </p:tav>
                                        <p:tav tm="100000">
                                          <p:val>
                                            <p:strVal val="#ppt_h"/>
                                          </p:val>
                                        </p:tav>
                                      </p:tavLst>
                                    </p:anim>
                                  </p:childTnLst>
                                </p:cTn>
                              </p:par>
                            </p:childTnLst>
                          </p:cTn>
                        </p:par>
                        <p:par>
                          <p:cTn id="25" fill="hold">
                            <p:stCondLst>
                              <p:cond delay="2000"/>
                            </p:stCondLst>
                            <p:childTnLst>
                              <p:par>
                                <p:cTn id="26" presetID="41" presetClass="entr" presetSubtype="0" fill="hold" grpId="0" nodeType="afterEffect">
                                  <p:stCondLst>
                                    <p:cond delay="0"/>
                                  </p:stCondLst>
                                  <p:iterate type="lt">
                                    <p:tmPct val="10000"/>
                                  </p:iterate>
                                  <p:childTnLst>
                                    <p:set>
                                      <p:cBhvr>
                                        <p:cTn id="27" dur="1" fill="hold">
                                          <p:stCondLst>
                                            <p:cond delay="0"/>
                                          </p:stCondLst>
                                        </p:cTn>
                                        <p:tgtEl>
                                          <p:spTgt spid="35846"/>
                                        </p:tgtEl>
                                        <p:attrNameLst>
                                          <p:attrName>style.visibility</p:attrName>
                                        </p:attrNameLst>
                                      </p:cBhvr>
                                      <p:to>
                                        <p:strVal val="visible"/>
                                      </p:to>
                                    </p:set>
                                    <p:anim calcmode="lin" valueType="num">
                                      <p:cBhvr>
                                        <p:cTn id="28" dur="500" fill="hold"/>
                                        <p:tgtEl>
                                          <p:spTgt spid="35846"/>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35846"/>
                                        </p:tgtEl>
                                        <p:attrNameLst>
                                          <p:attrName>ppt_y</p:attrName>
                                        </p:attrNameLst>
                                      </p:cBhvr>
                                      <p:tavLst>
                                        <p:tav tm="0">
                                          <p:val>
                                            <p:strVal val="#ppt_y"/>
                                          </p:val>
                                        </p:tav>
                                        <p:tav tm="100000">
                                          <p:val>
                                            <p:strVal val="#ppt_y"/>
                                          </p:val>
                                        </p:tav>
                                      </p:tavLst>
                                    </p:anim>
                                    <p:anim calcmode="lin" valueType="num">
                                      <p:cBhvr>
                                        <p:cTn id="30" dur="500" fill="hold"/>
                                        <p:tgtEl>
                                          <p:spTgt spid="35846"/>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35846"/>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p:tgtEl>
                                          <p:spTgt spid="35846"/>
                                        </p:tgtEl>
                                      </p:cBhvr>
                                    </p:animEffect>
                                  </p:childTnLst>
                                </p:cTn>
                              </p:par>
                            </p:childTnLst>
                          </p:cTn>
                        </p:par>
                        <p:par>
                          <p:cTn id="33" fill="hold">
                            <p:stCondLst>
                              <p:cond delay="2799"/>
                            </p:stCondLst>
                            <p:childTnLst>
                              <p:par>
                                <p:cTn id="34" presetID="20" presetClass="entr" presetSubtype="0" fill="hold" grpId="0" nodeType="afterEffect">
                                  <p:stCondLst>
                                    <p:cond delay="0"/>
                                  </p:stCondLst>
                                  <p:childTnLst>
                                    <p:set>
                                      <p:cBhvr>
                                        <p:cTn id="35" dur="1" fill="hold">
                                          <p:stCondLst>
                                            <p:cond delay="0"/>
                                          </p:stCondLst>
                                        </p:cTn>
                                        <p:tgtEl>
                                          <p:spTgt spid="35847"/>
                                        </p:tgtEl>
                                        <p:attrNameLst>
                                          <p:attrName>style.visibility</p:attrName>
                                        </p:attrNameLst>
                                      </p:cBhvr>
                                      <p:to>
                                        <p:strVal val="visible"/>
                                      </p:to>
                                    </p:set>
                                    <p:animEffect transition="in" filter="wedge">
                                      <p:cBhvr>
                                        <p:cTn id="36" dur="2000"/>
                                        <p:tgtEl>
                                          <p:spTgt spid="35847"/>
                                        </p:tgtEl>
                                      </p:cBhvr>
                                    </p:animEffect>
                                  </p:childTnLst>
                                </p:cTn>
                              </p:par>
                            </p:childTnLst>
                          </p:cTn>
                        </p:par>
                        <p:par>
                          <p:cTn id="37" fill="hold">
                            <p:stCondLst>
                              <p:cond delay="4799"/>
                            </p:stCondLst>
                            <p:childTnLst>
                              <p:par>
                                <p:cTn id="38" presetID="53" presetClass="entr" presetSubtype="16" fill="hold" grpId="0" nodeType="afterEffect">
                                  <p:stCondLst>
                                    <p:cond delay="0"/>
                                  </p:stCondLst>
                                  <p:childTnLst>
                                    <p:set>
                                      <p:cBhvr>
                                        <p:cTn id="39" dur="1" fill="hold">
                                          <p:stCondLst>
                                            <p:cond delay="0"/>
                                          </p:stCondLst>
                                        </p:cTn>
                                        <p:tgtEl>
                                          <p:spTgt spid="35867"/>
                                        </p:tgtEl>
                                        <p:attrNameLst>
                                          <p:attrName>style.visibility</p:attrName>
                                        </p:attrNameLst>
                                      </p:cBhvr>
                                      <p:to>
                                        <p:strVal val="visible"/>
                                      </p:to>
                                    </p:set>
                                    <p:anim calcmode="lin" valueType="num">
                                      <p:cBhvr>
                                        <p:cTn id="40" dur="500" fill="hold"/>
                                        <p:tgtEl>
                                          <p:spTgt spid="35867"/>
                                        </p:tgtEl>
                                        <p:attrNameLst>
                                          <p:attrName>ppt_w</p:attrName>
                                        </p:attrNameLst>
                                      </p:cBhvr>
                                      <p:tavLst>
                                        <p:tav tm="0">
                                          <p:val>
                                            <p:fltVal val="0"/>
                                          </p:val>
                                        </p:tav>
                                        <p:tav tm="100000">
                                          <p:val>
                                            <p:strVal val="#ppt_w"/>
                                          </p:val>
                                        </p:tav>
                                      </p:tavLst>
                                    </p:anim>
                                    <p:anim calcmode="lin" valueType="num">
                                      <p:cBhvr>
                                        <p:cTn id="41" dur="500" fill="hold"/>
                                        <p:tgtEl>
                                          <p:spTgt spid="35867"/>
                                        </p:tgtEl>
                                        <p:attrNameLst>
                                          <p:attrName>ppt_h</p:attrName>
                                        </p:attrNameLst>
                                      </p:cBhvr>
                                      <p:tavLst>
                                        <p:tav tm="0">
                                          <p:val>
                                            <p:fltVal val="0"/>
                                          </p:val>
                                        </p:tav>
                                        <p:tav tm="100000">
                                          <p:val>
                                            <p:strVal val="#ppt_h"/>
                                          </p:val>
                                        </p:tav>
                                      </p:tavLst>
                                    </p:anim>
                                    <p:animEffect transition="in" filter="fade">
                                      <p:cBhvr>
                                        <p:cTn id="42" dur="500"/>
                                        <p:tgtEl>
                                          <p:spTgt spid="35867"/>
                                        </p:tgtEl>
                                      </p:cBhvr>
                                    </p:animEffect>
                                  </p:childTnLst>
                                </p:cTn>
                              </p:par>
                            </p:childTnLst>
                          </p:cTn>
                        </p:par>
                        <p:par>
                          <p:cTn id="43" fill="hold">
                            <p:stCondLst>
                              <p:cond delay="5299"/>
                            </p:stCondLst>
                            <p:childTnLst>
                              <p:par>
                                <p:cTn id="44" presetID="17" presetClass="entr" presetSubtype="4" fill="hold" grpId="0" nodeType="afterEffect">
                                  <p:stCondLst>
                                    <p:cond delay="0"/>
                                  </p:stCondLst>
                                  <p:childTnLst>
                                    <p:set>
                                      <p:cBhvr>
                                        <p:cTn id="45" dur="1" fill="hold">
                                          <p:stCondLst>
                                            <p:cond delay="0"/>
                                          </p:stCondLst>
                                        </p:cTn>
                                        <p:tgtEl>
                                          <p:spTgt spid="35849"/>
                                        </p:tgtEl>
                                        <p:attrNameLst>
                                          <p:attrName>style.visibility</p:attrName>
                                        </p:attrNameLst>
                                      </p:cBhvr>
                                      <p:to>
                                        <p:strVal val="visible"/>
                                      </p:to>
                                    </p:set>
                                    <p:anim calcmode="lin" valueType="num">
                                      <p:cBhvr>
                                        <p:cTn id="46" dur="500" fill="hold"/>
                                        <p:tgtEl>
                                          <p:spTgt spid="35849"/>
                                        </p:tgtEl>
                                        <p:attrNameLst>
                                          <p:attrName>ppt_x</p:attrName>
                                        </p:attrNameLst>
                                      </p:cBhvr>
                                      <p:tavLst>
                                        <p:tav tm="0">
                                          <p:val>
                                            <p:strVal val="#ppt_x"/>
                                          </p:val>
                                        </p:tav>
                                        <p:tav tm="100000">
                                          <p:val>
                                            <p:strVal val="#ppt_x"/>
                                          </p:val>
                                        </p:tav>
                                      </p:tavLst>
                                    </p:anim>
                                    <p:anim calcmode="lin" valueType="num">
                                      <p:cBhvr>
                                        <p:cTn id="47" dur="500" fill="hold"/>
                                        <p:tgtEl>
                                          <p:spTgt spid="35849"/>
                                        </p:tgtEl>
                                        <p:attrNameLst>
                                          <p:attrName>ppt_y</p:attrName>
                                        </p:attrNameLst>
                                      </p:cBhvr>
                                      <p:tavLst>
                                        <p:tav tm="0">
                                          <p:val>
                                            <p:strVal val="#ppt_y+#ppt_h/2"/>
                                          </p:val>
                                        </p:tav>
                                        <p:tav tm="100000">
                                          <p:val>
                                            <p:strVal val="#ppt_y"/>
                                          </p:val>
                                        </p:tav>
                                      </p:tavLst>
                                    </p:anim>
                                    <p:anim calcmode="lin" valueType="num">
                                      <p:cBhvr>
                                        <p:cTn id="48" dur="500" fill="hold"/>
                                        <p:tgtEl>
                                          <p:spTgt spid="35849"/>
                                        </p:tgtEl>
                                        <p:attrNameLst>
                                          <p:attrName>ppt_w</p:attrName>
                                        </p:attrNameLst>
                                      </p:cBhvr>
                                      <p:tavLst>
                                        <p:tav tm="0">
                                          <p:val>
                                            <p:strVal val="#ppt_w"/>
                                          </p:val>
                                        </p:tav>
                                        <p:tav tm="100000">
                                          <p:val>
                                            <p:strVal val="#ppt_w"/>
                                          </p:val>
                                        </p:tav>
                                      </p:tavLst>
                                    </p:anim>
                                    <p:anim calcmode="lin" valueType="num">
                                      <p:cBhvr>
                                        <p:cTn id="49" dur="500" fill="hold"/>
                                        <p:tgtEl>
                                          <p:spTgt spid="35849"/>
                                        </p:tgtEl>
                                        <p:attrNameLst>
                                          <p:attrName>ppt_h</p:attrName>
                                        </p:attrNameLst>
                                      </p:cBhvr>
                                      <p:tavLst>
                                        <p:tav tm="0">
                                          <p:val>
                                            <p:fltVal val="0"/>
                                          </p:val>
                                        </p:tav>
                                        <p:tav tm="100000">
                                          <p:val>
                                            <p:strVal val="#ppt_h"/>
                                          </p:val>
                                        </p:tav>
                                      </p:tavLst>
                                    </p:anim>
                                  </p:childTnLst>
                                </p:cTn>
                              </p:par>
                            </p:childTnLst>
                          </p:cTn>
                        </p:par>
                        <p:par>
                          <p:cTn id="50" fill="hold">
                            <p:stCondLst>
                              <p:cond delay="5799"/>
                            </p:stCondLst>
                            <p:childTnLst>
                              <p:par>
                                <p:cTn id="51" presetID="41" presetClass="entr" presetSubtype="0" fill="hold" grpId="0" nodeType="afterEffect">
                                  <p:stCondLst>
                                    <p:cond delay="0"/>
                                  </p:stCondLst>
                                  <p:iterate type="lt">
                                    <p:tmPct val="10000"/>
                                  </p:iterate>
                                  <p:childTnLst>
                                    <p:set>
                                      <p:cBhvr>
                                        <p:cTn id="52" dur="1" fill="hold">
                                          <p:stCondLst>
                                            <p:cond delay="0"/>
                                          </p:stCondLst>
                                        </p:cTn>
                                        <p:tgtEl>
                                          <p:spTgt spid="35866"/>
                                        </p:tgtEl>
                                        <p:attrNameLst>
                                          <p:attrName>style.visibility</p:attrName>
                                        </p:attrNameLst>
                                      </p:cBhvr>
                                      <p:to>
                                        <p:strVal val="visible"/>
                                      </p:to>
                                    </p:set>
                                    <p:anim calcmode="lin" valueType="num">
                                      <p:cBhvr>
                                        <p:cTn id="53" dur="500" fill="hold"/>
                                        <p:tgtEl>
                                          <p:spTgt spid="35866"/>
                                        </p:tgtEl>
                                        <p:attrNameLst>
                                          <p:attrName>ppt_x</p:attrName>
                                        </p:attrNameLst>
                                      </p:cBhvr>
                                      <p:tavLst>
                                        <p:tav tm="0">
                                          <p:val>
                                            <p:strVal val="#ppt_x"/>
                                          </p:val>
                                        </p:tav>
                                        <p:tav tm="50000">
                                          <p:val>
                                            <p:strVal val="#ppt_x+.1"/>
                                          </p:val>
                                        </p:tav>
                                        <p:tav tm="100000">
                                          <p:val>
                                            <p:strVal val="#ppt_x"/>
                                          </p:val>
                                        </p:tav>
                                      </p:tavLst>
                                    </p:anim>
                                    <p:anim calcmode="lin" valueType="num">
                                      <p:cBhvr>
                                        <p:cTn id="54" dur="500" fill="hold"/>
                                        <p:tgtEl>
                                          <p:spTgt spid="35866"/>
                                        </p:tgtEl>
                                        <p:attrNameLst>
                                          <p:attrName>ppt_y</p:attrName>
                                        </p:attrNameLst>
                                      </p:cBhvr>
                                      <p:tavLst>
                                        <p:tav tm="0">
                                          <p:val>
                                            <p:strVal val="#ppt_y"/>
                                          </p:val>
                                        </p:tav>
                                        <p:tav tm="100000">
                                          <p:val>
                                            <p:strVal val="#ppt_y"/>
                                          </p:val>
                                        </p:tav>
                                      </p:tavLst>
                                    </p:anim>
                                    <p:anim calcmode="lin" valueType="num">
                                      <p:cBhvr>
                                        <p:cTn id="55" dur="500" fill="hold"/>
                                        <p:tgtEl>
                                          <p:spTgt spid="35866"/>
                                        </p:tgtEl>
                                        <p:attrNameLst>
                                          <p:attrName>ppt_h</p:attrName>
                                        </p:attrNameLst>
                                      </p:cBhvr>
                                      <p:tavLst>
                                        <p:tav tm="0">
                                          <p:val>
                                            <p:strVal val="#ppt_h/10"/>
                                          </p:val>
                                        </p:tav>
                                        <p:tav tm="50000">
                                          <p:val>
                                            <p:strVal val="#ppt_h+.01"/>
                                          </p:val>
                                        </p:tav>
                                        <p:tav tm="100000">
                                          <p:val>
                                            <p:strVal val="#ppt_h"/>
                                          </p:val>
                                        </p:tav>
                                      </p:tavLst>
                                    </p:anim>
                                    <p:anim calcmode="lin" valueType="num">
                                      <p:cBhvr>
                                        <p:cTn id="56" dur="500" fill="hold"/>
                                        <p:tgtEl>
                                          <p:spTgt spid="35866"/>
                                        </p:tgtEl>
                                        <p:attrNameLst>
                                          <p:attrName>ppt_w</p:attrName>
                                        </p:attrNameLst>
                                      </p:cBhvr>
                                      <p:tavLst>
                                        <p:tav tm="0">
                                          <p:val>
                                            <p:strVal val="#ppt_w/10"/>
                                          </p:val>
                                        </p:tav>
                                        <p:tav tm="50000">
                                          <p:val>
                                            <p:strVal val="#ppt_w+.01"/>
                                          </p:val>
                                        </p:tav>
                                        <p:tav tm="100000">
                                          <p:val>
                                            <p:strVal val="#ppt_w"/>
                                          </p:val>
                                        </p:tav>
                                      </p:tavLst>
                                    </p:anim>
                                    <p:animEffect transition="in" filter="fade">
                                      <p:cBhvr>
                                        <p:cTn id="57" dur="500"/>
                                        <p:tgtEl>
                                          <p:spTgt spid="35866"/>
                                        </p:tgtEl>
                                      </p:cBhvr>
                                    </p:animEffect>
                                  </p:childTnLst>
                                </p:cTn>
                              </p:par>
                              <p:par>
                                <p:cTn id="58" presetID="41" presetClass="entr" presetSubtype="0" fill="hold" grpId="0" nodeType="withEffect">
                                  <p:stCondLst>
                                    <p:cond delay="0"/>
                                  </p:stCondLst>
                                  <p:iterate type="lt">
                                    <p:tmPct val="10000"/>
                                  </p:iterate>
                                  <p:childTnLst>
                                    <p:set>
                                      <p:cBhvr>
                                        <p:cTn id="59" dur="1" fill="hold">
                                          <p:stCondLst>
                                            <p:cond delay="0"/>
                                          </p:stCondLst>
                                        </p:cTn>
                                        <p:tgtEl>
                                          <p:spTgt spid="35865"/>
                                        </p:tgtEl>
                                        <p:attrNameLst>
                                          <p:attrName>style.visibility</p:attrName>
                                        </p:attrNameLst>
                                      </p:cBhvr>
                                      <p:to>
                                        <p:strVal val="visible"/>
                                      </p:to>
                                    </p:set>
                                    <p:anim calcmode="lin" valueType="num">
                                      <p:cBhvr>
                                        <p:cTn id="60" dur="500" fill="hold"/>
                                        <p:tgtEl>
                                          <p:spTgt spid="35865"/>
                                        </p:tgtEl>
                                        <p:attrNameLst>
                                          <p:attrName>ppt_x</p:attrName>
                                        </p:attrNameLst>
                                      </p:cBhvr>
                                      <p:tavLst>
                                        <p:tav tm="0">
                                          <p:val>
                                            <p:strVal val="#ppt_x"/>
                                          </p:val>
                                        </p:tav>
                                        <p:tav tm="50000">
                                          <p:val>
                                            <p:strVal val="#ppt_x+.1"/>
                                          </p:val>
                                        </p:tav>
                                        <p:tav tm="100000">
                                          <p:val>
                                            <p:strVal val="#ppt_x"/>
                                          </p:val>
                                        </p:tav>
                                      </p:tavLst>
                                    </p:anim>
                                    <p:anim calcmode="lin" valueType="num">
                                      <p:cBhvr>
                                        <p:cTn id="61" dur="500" fill="hold"/>
                                        <p:tgtEl>
                                          <p:spTgt spid="35865"/>
                                        </p:tgtEl>
                                        <p:attrNameLst>
                                          <p:attrName>ppt_y</p:attrName>
                                        </p:attrNameLst>
                                      </p:cBhvr>
                                      <p:tavLst>
                                        <p:tav tm="0">
                                          <p:val>
                                            <p:strVal val="#ppt_y"/>
                                          </p:val>
                                        </p:tav>
                                        <p:tav tm="100000">
                                          <p:val>
                                            <p:strVal val="#ppt_y"/>
                                          </p:val>
                                        </p:tav>
                                      </p:tavLst>
                                    </p:anim>
                                    <p:anim calcmode="lin" valueType="num">
                                      <p:cBhvr>
                                        <p:cTn id="62" dur="500" fill="hold"/>
                                        <p:tgtEl>
                                          <p:spTgt spid="35865"/>
                                        </p:tgtEl>
                                        <p:attrNameLst>
                                          <p:attrName>ppt_h</p:attrName>
                                        </p:attrNameLst>
                                      </p:cBhvr>
                                      <p:tavLst>
                                        <p:tav tm="0">
                                          <p:val>
                                            <p:strVal val="#ppt_h/10"/>
                                          </p:val>
                                        </p:tav>
                                        <p:tav tm="50000">
                                          <p:val>
                                            <p:strVal val="#ppt_h+.01"/>
                                          </p:val>
                                        </p:tav>
                                        <p:tav tm="100000">
                                          <p:val>
                                            <p:strVal val="#ppt_h"/>
                                          </p:val>
                                        </p:tav>
                                      </p:tavLst>
                                    </p:anim>
                                    <p:anim calcmode="lin" valueType="num">
                                      <p:cBhvr>
                                        <p:cTn id="63" dur="500" fill="hold"/>
                                        <p:tgtEl>
                                          <p:spTgt spid="35865"/>
                                        </p:tgtEl>
                                        <p:attrNameLst>
                                          <p:attrName>ppt_w</p:attrName>
                                        </p:attrNameLst>
                                      </p:cBhvr>
                                      <p:tavLst>
                                        <p:tav tm="0">
                                          <p:val>
                                            <p:strVal val="#ppt_w/10"/>
                                          </p:val>
                                        </p:tav>
                                        <p:tav tm="50000">
                                          <p:val>
                                            <p:strVal val="#ppt_w+.01"/>
                                          </p:val>
                                        </p:tav>
                                        <p:tav tm="100000">
                                          <p:val>
                                            <p:strVal val="#ppt_w"/>
                                          </p:val>
                                        </p:tav>
                                      </p:tavLst>
                                    </p:anim>
                                    <p:animEffect transition="in" filter="fade">
                                      <p:cBhvr>
                                        <p:cTn id="64" dur="500"/>
                                        <p:tgtEl>
                                          <p:spTgt spid="35865"/>
                                        </p:tgtEl>
                                      </p:cBhvr>
                                    </p:animEffect>
                                  </p:childTnLst>
                                </p:cTn>
                              </p:par>
                            </p:childTnLst>
                          </p:cTn>
                        </p:par>
                        <p:par>
                          <p:cTn id="65" fill="hold">
                            <p:stCondLst>
                              <p:cond delay="6400"/>
                            </p:stCondLst>
                            <p:childTnLst>
                              <p:par>
                                <p:cTn id="66" presetID="17" presetClass="entr" presetSubtype="4" fill="hold" grpId="0" nodeType="afterEffect">
                                  <p:stCondLst>
                                    <p:cond delay="0"/>
                                  </p:stCondLst>
                                  <p:childTnLst>
                                    <p:set>
                                      <p:cBhvr>
                                        <p:cTn id="67" dur="1" fill="hold">
                                          <p:stCondLst>
                                            <p:cond delay="0"/>
                                          </p:stCondLst>
                                        </p:cTn>
                                        <p:tgtEl>
                                          <p:spTgt spid="35850"/>
                                        </p:tgtEl>
                                        <p:attrNameLst>
                                          <p:attrName>style.visibility</p:attrName>
                                        </p:attrNameLst>
                                      </p:cBhvr>
                                      <p:to>
                                        <p:strVal val="visible"/>
                                      </p:to>
                                    </p:set>
                                    <p:anim calcmode="lin" valueType="num">
                                      <p:cBhvr>
                                        <p:cTn id="68" dur="500" fill="hold"/>
                                        <p:tgtEl>
                                          <p:spTgt spid="35850"/>
                                        </p:tgtEl>
                                        <p:attrNameLst>
                                          <p:attrName>ppt_x</p:attrName>
                                        </p:attrNameLst>
                                      </p:cBhvr>
                                      <p:tavLst>
                                        <p:tav tm="0">
                                          <p:val>
                                            <p:strVal val="#ppt_x"/>
                                          </p:val>
                                        </p:tav>
                                        <p:tav tm="100000">
                                          <p:val>
                                            <p:strVal val="#ppt_x"/>
                                          </p:val>
                                        </p:tav>
                                      </p:tavLst>
                                    </p:anim>
                                    <p:anim calcmode="lin" valueType="num">
                                      <p:cBhvr>
                                        <p:cTn id="69" dur="500" fill="hold"/>
                                        <p:tgtEl>
                                          <p:spTgt spid="35850"/>
                                        </p:tgtEl>
                                        <p:attrNameLst>
                                          <p:attrName>ppt_y</p:attrName>
                                        </p:attrNameLst>
                                      </p:cBhvr>
                                      <p:tavLst>
                                        <p:tav tm="0">
                                          <p:val>
                                            <p:strVal val="#ppt_y+#ppt_h/2"/>
                                          </p:val>
                                        </p:tav>
                                        <p:tav tm="100000">
                                          <p:val>
                                            <p:strVal val="#ppt_y"/>
                                          </p:val>
                                        </p:tav>
                                      </p:tavLst>
                                    </p:anim>
                                    <p:anim calcmode="lin" valueType="num">
                                      <p:cBhvr>
                                        <p:cTn id="70" dur="500" fill="hold"/>
                                        <p:tgtEl>
                                          <p:spTgt spid="35850"/>
                                        </p:tgtEl>
                                        <p:attrNameLst>
                                          <p:attrName>ppt_w</p:attrName>
                                        </p:attrNameLst>
                                      </p:cBhvr>
                                      <p:tavLst>
                                        <p:tav tm="0">
                                          <p:val>
                                            <p:strVal val="#ppt_w"/>
                                          </p:val>
                                        </p:tav>
                                        <p:tav tm="100000">
                                          <p:val>
                                            <p:strVal val="#ppt_w"/>
                                          </p:val>
                                        </p:tav>
                                      </p:tavLst>
                                    </p:anim>
                                    <p:anim calcmode="lin" valueType="num">
                                      <p:cBhvr>
                                        <p:cTn id="71" dur="500" fill="hold"/>
                                        <p:tgtEl>
                                          <p:spTgt spid="35850"/>
                                        </p:tgtEl>
                                        <p:attrNameLst>
                                          <p:attrName>ppt_h</p:attrName>
                                        </p:attrNameLst>
                                      </p:cBhvr>
                                      <p:tavLst>
                                        <p:tav tm="0">
                                          <p:val>
                                            <p:fltVal val="0"/>
                                          </p:val>
                                        </p:tav>
                                        <p:tav tm="100000">
                                          <p:val>
                                            <p:strVal val="#ppt_h"/>
                                          </p:val>
                                        </p:tav>
                                      </p:tavLst>
                                    </p:anim>
                                  </p:childTnLst>
                                </p:cTn>
                              </p:par>
                            </p:childTnLst>
                          </p:cTn>
                        </p:par>
                        <p:par>
                          <p:cTn id="72" fill="hold">
                            <p:stCondLst>
                              <p:cond delay="6900"/>
                            </p:stCondLst>
                            <p:childTnLst>
                              <p:par>
                                <p:cTn id="73" presetID="41" presetClass="entr" presetSubtype="0" fill="hold" grpId="0" nodeType="afterEffect">
                                  <p:stCondLst>
                                    <p:cond delay="0"/>
                                  </p:stCondLst>
                                  <p:iterate type="lt">
                                    <p:tmPct val="10000"/>
                                  </p:iterate>
                                  <p:childTnLst>
                                    <p:set>
                                      <p:cBhvr>
                                        <p:cTn id="74" dur="1" fill="hold">
                                          <p:stCondLst>
                                            <p:cond delay="0"/>
                                          </p:stCondLst>
                                        </p:cTn>
                                        <p:tgtEl>
                                          <p:spTgt spid="35864"/>
                                        </p:tgtEl>
                                        <p:attrNameLst>
                                          <p:attrName>style.visibility</p:attrName>
                                        </p:attrNameLst>
                                      </p:cBhvr>
                                      <p:to>
                                        <p:strVal val="visible"/>
                                      </p:to>
                                    </p:set>
                                    <p:anim calcmode="lin" valueType="num">
                                      <p:cBhvr>
                                        <p:cTn id="75" dur="500" fill="hold"/>
                                        <p:tgtEl>
                                          <p:spTgt spid="35864"/>
                                        </p:tgtEl>
                                        <p:attrNameLst>
                                          <p:attrName>ppt_x</p:attrName>
                                        </p:attrNameLst>
                                      </p:cBhvr>
                                      <p:tavLst>
                                        <p:tav tm="0">
                                          <p:val>
                                            <p:strVal val="#ppt_x"/>
                                          </p:val>
                                        </p:tav>
                                        <p:tav tm="50000">
                                          <p:val>
                                            <p:strVal val="#ppt_x+.1"/>
                                          </p:val>
                                        </p:tav>
                                        <p:tav tm="100000">
                                          <p:val>
                                            <p:strVal val="#ppt_x"/>
                                          </p:val>
                                        </p:tav>
                                      </p:tavLst>
                                    </p:anim>
                                    <p:anim calcmode="lin" valueType="num">
                                      <p:cBhvr>
                                        <p:cTn id="76" dur="500" fill="hold"/>
                                        <p:tgtEl>
                                          <p:spTgt spid="35864"/>
                                        </p:tgtEl>
                                        <p:attrNameLst>
                                          <p:attrName>ppt_y</p:attrName>
                                        </p:attrNameLst>
                                      </p:cBhvr>
                                      <p:tavLst>
                                        <p:tav tm="0">
                                          <p:val>
                                            <p:strVal val="#ppt_y"/>
                                          </p:val>
                                        </p:tav>
                                        <p:tav tm="100000">
                                          <p:val>
                                            <p:strVal val="#ppt_y"/>
                                          </p:val>
                                        </p:tav>
                                      </p:tavLst>
                                    </p:anim>
                                    <p:anim calcmode="lin" valueType="num">
                                      <p:cBhvr>
                                        <p:cTn id="77" dur="500" fill="hold"/>
                                        <p:tgtEl>
                                          <p:spTgt spid="35864"/>
                                        </p:tgtEl>
                                        <p:attrNameLst>
                                          <p:attrName>ppt_h</p:attrName>
                                        </p:attrNameLst>
                                      </p:cBhvr>
                                      <p:tavLst>
                                        <p:tav tm="0">
                                          <p:val>
                                            <p:strVal val="#ppt_h/10"/>
                                          </p:val>
                                        </p:tav>
                                        <p:tav tm="50000">
                                          <p:val>
                                            <p:strVal val="#ppt_h+.01"/>
                                          </p:val>
                                        </p:tav>
                                        <p:tav tm="100000">
                                          <p:val>
                                            <p:strVal val="#ppt_h"/>
                                          </p:val>
                                        </p:tav>
                                      </p:tavLst>
                                    </p:anim>
                                    <p:anim calcmode="lin" valueType="num">
                                      <p:cBhvr>
                                        <p:cTn id="78" dur="500" fill="hold"/>
                                        <p:tgtEl>
                                          <p:spTgt spid="35864"/>
                                        </p:tgtEl>
                                        <p:attrNameLst>
                                          <p:attrName>ppt_w</p:attrName>
                                        </p:attrNameLst>
                                      </p:cBhvr>
                                      <p:tavLst>
                                        <p:tav tm="0">
                                          <p:val>
                                            <p:strVal val="#ppt_w/10"/>
                                          </p:val>
                                        </p:tav>
                                        <p:tav tm="50000">
                                          <p:val>
                                            <p:strVal val="#ppt_w+.01"/>
                                          </p:val>
                                        </p:tav>
                                        <p:tav tm="100000">
                                          <p:val>
                                            <p:strVal val="#ppt_w"/>
                                          </p:val>
                                        </p:tav>
                                      </p:tavLst>
                                    </p:anim>
                                    <p:animEffect transition="in" filter="fade">
                                      <p:cBhvr>
                                        <p:cTn id="79" dur="500"/>
                                        <p:tgtEl>
                                          <p:spTgt spid="35864"/>
                                        </p:tgtEl>
                                      </p:cBhvr>
                                    </p:animEffect>
                                  </p:childTnLst>
                                </p:cTn>
                              </p:par>
                              <p:par>
                                <p:cTn id="80" presetID="41" presetClass="entr" presetSubtype="0" fill="hold" grpId="0" nodeType="withEffect">
                                  <p:stCondLst>
                                    <p:cond delay="0"/>
                                  </p:stCondLst>
                                  <p:iterate type="lt">
                                    <p:tmPct val="10000"/>
                                  </p:iterate>
                                  <p:childTnLst>
                                    <p:set>
                                      <p:cBhvr>
                                        <p:cTn id="81" dur="1" fill="hold">
                                          <p:stCondLst>
                                            <p:cond delay="0"/>
                                          </p:stCondLst>
                                        </p:cTn>
                                        <p:tgtEl>
                                          <p:spTgt spid="35863"/>
                                        </p:tgtEl>
                                        <p:attrNameLst>
                                          <p:attrName>style.visibility</p:attrName>
                                        </p:attrNameLst>
                                      </p:cBhvr>
                                      <p:to>
                                        <p:strVal val="visible"/>
                                      </p:to>
                                    </p:set>
                                    <p:anim calcmode="lin" valueType="num">
                                      <p:cBhvr>
                                        <p:cTn id="82" dur="500" fill="hold"/>
                                        <p:tgtEl>
                                          <p:spTgt spid="35863"/>
                                        </p:tgtEl>
                                        <p:attrNameLst>
                                          <p:attrName>ppt_x</p:attrName>
                                        </p:attrNameLst>
                                      </p:cBhvr>
                                      <p:tavLst>
                                        <p:tav tm="0">
                                          <p:val>
                                            <p:strVal val="#ppt_x"/>
                                          </p:val>
                                        </p:tav>
                                        <p:tav tm="50000">
                                          <p:val>
                                            <p:strVal val="#ppt_x+.1"/>
                                          </p:val>
                                        </p:tav>
                                        <p:tav tm="100000">
                                          <p:val>
                                            <p:strVal val="#ppt_x"/>
                                          </p:val>
                                        </p:tav>
                                      </p:tavLst>
                                    </p:anim>
                                    <p:anim calcmode="lin" valueType="num">
                                      <p:cBhvr>
                                        <p:cTn id="83" dur="500" fill="hold"/>
                                        <p:tgtEl>
                                          <p:spTgt spid="35863"/>
                                        </p:tgtEl>
                                        <p:attrNameLst>
                                          <p:attrName>ppt_y</p:attrName>
                                        </p:attrNameLst>
                                      </p:cBhvr>
                                      <p:tavLst>
                                        <p:tav tm="0">
                                          <p:val>
                                            <p:strVal val="#ppt_y"/>
                                          </p:val>
                                        </p:tav>
                                        <p:tav tm="100000">
                                          <p:val>
                                            <p:strVal val="#ppt_y"/>
                                          </p:val>
                                        </p:tav>
                                      </p:tavLst>
                                    </p:anim>
                                    <p:anim calcmode="lin" valueType="num">
                                      <p:cBhvr>
                                        <p:cTn id="84" dur="500" fill="hold"/>
                                        <p:tgtEl>
                                          <p:spTgt spid="35863"/>
                                        </p:tgtEl>
                                        <p:attrNameLst>
                                          <p:attrName>ppt_h</p:attrName>
                                        </p:attrNameLst>
                                      </p:cBhvr>
                                      <p:tavLst>
                                        <p:tav tm="0">
                                          <p:val>
                                            <p:strVal val="#ppt_h/10"/>
                                          </p:val>
                                        </p:tav>
                                        <p:tav tm="50000">
                                          <p:val>
                                            <p:strVal val="#ppt_h+.01"/>
                                          </p:val>
                                        </p:tav>
                                        <p:tav tm="100000">
                                          <p:val>
                                            <p:strVal val="#ppt_h"/>
                                          </p:val>
                                        </p:tav>
                                      </p:tavLst>
                                    </p:anim>
                                    <p:anim calcmode="lin" valueType="num">
                                      <p:cBhvr>
                                        <p:cTn id="85" dur="500" fill="hold"/>
                                        <p:tgtEl>
                                          <p:spTgt spid="35863"/>
                                        </p:tgtEl>
                                        <p:attrNameLst>
                                          <p:attrName>ppt_w</p:attrName>
                                        </p:attrNameLst>
                                      </p:cBhvr>
                                      <p:tavLst>
                                        <p:tav tm="0">
                                          <p:val>
                                            <p:strVal val="#ppt_w/10"/>
                                          </p:val>
                                        </p:tav>
                                        <p:tav tm="50000">
                                          <p:val>
                                            <p:strVal val="#ppt_w+.01"/>
                                          </p:val>
                                        </p:tav>
                                        <p:tav tm="100000">
                                          <p:val>
                                            <p:strVal val="#ppt_w"/>
                                          </p:val>
                                        </p:tav>
                                      </p:tavLst>
                                    </p:anim>
                                    <p:animEffect transition="in" filter="fade">
                                      <p:cBhvr>
                                        <p:cTn id="86" dur="500"/>
                                        <p:tgtEl>
                                          <p:spTgt spid="35863"/>
                                        </p:tgtEl>
                                      </p:cBhvr>
                                    </p:animEffect>
                                  </p:childTnLst>
                                </p:cTn>
                              </p:par>
                            </p:childTnLst>
                          </p:cTn>
                        </p:par>
                        <p:par>
                          <p:cTn id="87" fill="hold">
                            <p:stCondLst>
                              <p:cond delay="7500"/>
                            </p:stCondLst>
                            <p:childTnLst>
                              <p:par>
                                <p:cTn id="88" presetID="17" presetClass="entr" presetSubtype="4" fill="hold" grpId="0" nodeType="afterEffect">
                                  <p:stCondLst>
                                    <p:cond delay="0"/>
                                  </p:stCondLst>
                                  <p:childTnLst>
                                    <p:set>
                                      <p:cBhvr>
                                        <p:cTn id="89" dur="1" fill="hold">
                                          <p:stCondLst>
                                            <p:cond delay="0"/>
                                          </p:stCondLst>
                                        </p:cTn>
                                        <p:tgtEl>
                                          <p:spTgt spid="35851"/>
                                        </p:tgtEl>
                                        <p:attrNameLst>
                                          <p:attrName>style.visibility</p:attrName>
                                        </p:attrNameLst>
                                      </p:cBhvr>
                                      <p:to>
                                        <p:strVal val="visible"/>
                                      </p:to>
                                    </p:set>
                                    <p:anim calcmode="lin" valueType="num">
                                      <p:cBhvr>
                                        <p:cTn id="90" dur="500" fill="hold"/>
                                        <p:tgtEl>
                                          <p:spTgt spid="35851"/>
                                        </p:tgtEl>
                                        <p:attrNameLst>
                                          <p:attrName>ppt_x</p:attrName>
                                        </p:attrNameLst>
                                      </p:cBhvr>
                                      <p:tavLst>
                                        <p:tav tm="0">
                                          <p:val>
                                            <p:strVal val="#ppt_x"/>
                                          </p:val>
                                        </p:tav>
                                        <p:tav tm="100000">
                                          <p:val>
                                            <p:strVal val="#ppt_x"/>
                                          </p:val>
                                        </p:tav>
                                      </p:tavLst>
                                    </p:anim>
                                    <p:anim calcmode="lin" valueType="num">
                                      <p:cBhvr>
                                        <p:cTn id="91" dur="500" fill="hold"/>
                                        <p:tgtEl>
                                          <p:spTgt spid="35851"/>
                                        </p:tgtEl>
                                        <p:attrNameLst>
                                          <p:attrName>ppt_y</p:attrName>
                                        </p:attrNameLst>
                                      </p:cBhvr>
                                      <p:tavLst>
                                        <p:tav tm="0">
                                          <p:val>
                                            <p:strVal val="#ppt_y+#ppt_h/2"/>
                                          </p:val>
                                        </p:tav>
                                        <p:tav tm="100000">
                                          <p:val>
                                            <p:strVal val="#ppt_y"/>
                                          </p:val>
                                        </p:tav>
                                      </p:tavLst>
                                    </p:anim>
                                    <p:anim calcmode="lin" valueType="num">
                                      <p:cBhvr>
                                        <p:cTn id="92" dur="500" fill="hold"/>
                                        <p:tgtEl>
                                          <p:spTgt spid="35851"/>
                                        </p:tgtEl>
                                        <p:attrNameLst>
                                          <p:attrName>ppt_w</p:attrName>
                                        </p:attrNameLst>
                                      </p:cBhvr>
                                      <p:tavLst>
                                        <p:tav tm="0">
                                          <p:val>
                                            <p:strVal val="#ppt_w"/>
                                          </p:val>
                                        </p:tav>
                                        <p:tav tm="100000">
                                          <p:val>
                                            <p:strVal val="#ppt_w"/>
                                          </p:val>
                                        </p:tav>
                                      </p:tavLst>
                                    </p:anim>
                                    <p:anim calcmode="lin" valueType="num">
                                      <p:cBhvr>
                                        <p:cTn id="93" dur="500" fill="hold"/>
                                        <p:tgtEl>
                                          <p:spTgt spid="35851"/>
                                        </p:tgtEl>
                                        <p:attrNameLst>
                                          <p:attrName>ppt_h</p:attrName>
                                        </p:attrNameLst>
                                      </p:cBhvr>
                                      <p:tavLst>
                                        <p:tav tm="0">
                                          <p:val>
                                            <p:fltVal val="0"/>
                                          </p:val>
                                        </p:tav>
                                        <p:tav tm="100000">
                                          <p:val>
                                            <p:strVal val="#ppt_h"/>
                                          </p:val>
                                        </p:tav>
                                      </p:tavLst>
                                    </p:anim>
                                  </p:childTnLst>
                                </p:cTn>
                              </p:par>
                            </p:childTnLst>
                          </p:cTn>
                        </p:par>
                        <p:par>
                          <p:cTn id="94" fill="hold">
                            <p:stCondLst>
                              <p:cond delay="8000"/>
                            </p:stCondLst>
                            <p:childTnLst>
                              <p:par>
                                <p:cTn id="95" presetID="41" presetClass="entr" presetSubtype="0" fill="hold" grpId="0" nodeType="afterEffect">
                                  <p:stCondLst>
                                    <p:cond delay="0"/>
                                  </p:stCondLst>
                                  <p:iterate type="lt">
                                    <p:tmPct val="10000"/>
                                  </p:iterate>
                                  <p:childTnLst>
                                    <p:set>
                                      <p:cBhvr>
                                        <p:cTn id="96" dur="1" fill="hold">
                                          <p:stCondLst>
                                            <p:cond delay="0"/>
                                          </p:stCondLst>
                                        </p:cTn>
                                        <p:tgtEl>
                                          <p:spTgt spid="35862"/>
                                        </p:tgtEl>
                                        <p:attrNameLst>
                                          <p:attrName>style.visibility</p:attrName>
                                        </p:attrNameLst>
                                      </p:cBhvr>
                                      <p:to>
                                        <p:strVal val="visible"/>
                                      </p:to>
                                    </p:set>
                                    <p:anim calcmode="lin" valueType="num">
                                      <p:cBhvr>
                                        <p:cTn id="97" dur="500" fill="hold"/>
                                        <p:tgtEl>
                                          <p:spTgt spid="35862"/>
                                        </p:tgtEl>
                                        <p:attrNameLst>
                                          <p:attrName>ppt_x</p:attrName>
                                        </p:attrNameLst>
                                      </p:cBhvr>
                                      <p:tavLst>
                                        <p:tav tm="0">
                                          <p:val>
                                            <p:strVal val="#ppt_x"/>
                                          </p:val>
                                        </p:tav>
                                        <p:tav tm="50000">
                                          <p:val>
                                            <p:strVal val="#ppt_x+.1"/>
                                          </p:val>
                                        </p:tav>
                                        <p:tav tm="100000">
                                          <p:val>
                                            <p:strVal val="#ppt_x"/>
                                          </p:val>
                                        </p:tav>
                                      </p:tavLst>
                                    </p:anim>
                                    <p:anim calcmode="lin" valueType="num">
                                      <p:cBhvr>
                                        <p:cTn id="98" dur="500" fill="hold"/>
                                        <p:tgtEl>
                                          <p:spTgt spid="35862"/>
                                        </p:tgtEl>
                                        <p:attrNameLst>
                                          <p:attrName>ppt_y</p:attrName>
                                        </p:attrNameLst>
                                      </p:cBhvr>
                                      <p:tavLst>
                                        <p:tav tm="0">
                                          <p:val>
                                            <p:strVal val="#ppt_y"/>
                                          </p:val>
                                        </p:tav>
                                        <p:tav tm="100000">
                                          <p:val>
                                            <p:strVal val="#ppt_y"/>
                                          </p:val>
                                        </p:tav>
                                      </p:tavLst>
                                    </p:anim>
                                    <p:anim calcmode="lin" valueType="num">
                                      <p:cBhvr>
                                        <p:cTn id="99" dur="500" fill="hold"/>
                                        <p:tgtEl>
                                          <p:spTgt spid="35862"/>
                                        </p:tgtEl>
                                        <p:attrNameLst>
                                          <p:attrName>ppt_h</p:attrName>
                                        </p:attrNameLst>
                                      </p:cBhvr>
                                      <p:tavLst>
                                        <p:tav tm="0">
                                          <p:val>
                                            <p:strVal val="#ppt_h/10"/>
                                          </p:val>
                                        </p:tav>
                                        <p:tav tm="50000">
                                          <p:val>
                                            <p:strVal val="#ppt_h+.01"/>
                                          </p:val>
                                        </p:tav>
                                        <p:tav tm="100000">
                                          <p:val>
                                            <p:strVal val="#ppt_h"/>
                                          </p:val>
                                        </p:tav>
                                      </p:tavLst>
                                    </p:anim>
                                    <p:anim calcmode="lin" valueType="num">
                                      <p:cBhvr>
                                        <p:cTn id="100" dur="500" fill="hold"/>
                                        <p:tgtEl>
                                          <p:spTgt spid="35862"/>
                                        </p:tgtEl>
                                        <p:attrNameLst>
                                          <p:attrName>ppt_w</p:attrName>
                                        </p:attrNameLst>
                                      </p:cBhvr>
                                      <p:tavLst>
                                        <p:tav tm="0">
                                          <p:val>
                                            <p:strVal val="#ppt_w/10"/>
                                          </p:val>
                                        </p:tav>
                                        <p:tav tm="50000">
                                          <p:val>
                                            <p:strVal val="#ppt_w+.01"/>
                                          </p:val>
                                        </p:tav>
                                        <p:tav tm="100000">
                                          <p:val>
                                            <p:strVal val="#ppt_w"/>
                                          </p:val>
                                        </p:tav>
                                      </p:tavLst>
                                    </p:anim>
                                    <p:animEffect transition="in" filter="fade">
                                      <p:cBhvr>
                                        <p:cTn id="101" dur="500"/>
                                        <p:tgtEl>
                                          <p:spTgt spid="35862"/>
                                        </p:tgtEl>
                                      </p:cBhvr>
                                    </p:animEffect>
                                  </p:childTnLst>
                                </p:cTn>
                              </p:par>
                              <p:par>
                                <p:cTn id="102" presetID="41" presetClass="entr" presetSubtype="0" fill="hold" grpId="0" nodeType="withEffect">
                                  <p:stCondLst>
                                    <p:cond delay="0"/>
                                  </p:stCondLst>
                                  <p:iterate type="lt">
                                    <p:tmPct val="10000"/>
                                  </p:iterate>
                                  <p:childTnLst>
                                    <p:set>
                                      <p:cBhvr>
                                        <p:cTn id="103" dur="1" fill="hold">
                                          <p:stCondLst>
                                            <p:cond delay="0"/>
                                          </p:stCondLst>
                                        </p:cTn>
                                        <p:tgtEl>
                                          <p:spTgt spid="35861"/>
                                        </p:tgtEl>
                                        <p:attrNameLst>
                                          <p:attrName>style.visibility</p:attrName>
                                        </p:attrNameLst>
                                      </p:cBhvr>
                                      <p:to>
                                        <p:strVal val="visible"/>
                                      </p:to>
                                    </p:set>
                                    <p:anim calcmode="lin" valueType="num">
                                      <p:cBhvr>
                                        <p:cTn id="104" dur="500" fill="hold"/>
                                        <p:tgtEl>
                                          <p:spTgt spid="35861"/>
                                        </p:tgtEl>
                                        <p:attrNameLst>
                                          <p:attrName>ppt_x</p:attrName>
                                        </p:attrNameLst>
                                      </p:cBhvr>
                                      <p:tavLst>
                                        <p:tav tm="0">
                                          <p:val>
                                            <p:strVal val="#ppt_x"/>
                                          </p:val>
                                        </p:tav>
                                        <p:tav tm="50000">
                                          <p:val>
                                            <p:strVal val="#ppt_x+.1"/>
                                          </p:val>
                                        </p:tav>
                                        <p:tav tm="100000">
                                          <p:val>
                                            <p:strVal val="#ppt_x"/>
                                          </p:val>
                                        </p:tav>
                                      </p:tavLst>
                                    </p:anim>
                                    <p:anim calcmode="lin" valueType="num">
                                      <p:cBhvr>
                                        <p:cTn id="105" dur="500" fill="hold"/>
                                        <p:tgtEl>
                                          <p:spTgt spid="35861"/>
                                        </p:tgtEl>
                                        <p:attrNameLst>
                                          <p:attrName>ppt_y</p:attrName>
                                        </p:attrNameLst>
                                      </p:cBhvr>
                                      <p:tavLst>
                                        <p:tav tm="0">
                                          <p:val>
                                            <p:strVal val="#ppt_y"/>
                                          </p:val>
                                        </p:tav>
                                        <p:tav tm="100000">
                                          <p:val>
                                            <p:strVal val="#ppt_y"/>
                                          </p:val>
                                        </p:tav>
                                      </p:tavLst>
                                    </p:anim>
                                    <p:anim calcmode="lin" valueType="num">
                                      <p:cBhvr>
                                        <p:cTn id="106" dur="500" fill="hold"/>
                                        <p:tgtEl>
                                          <p:spTgt spid="35861"/>
                                        </p:tgtEl>
                                        <p:attrNameLst>
                                          <p:attrName>ppt_h</p:attrName>
                                        </p:attrNameLst>
                                      </p:cBhvr>
                                      <p:tavLst>
                                        <p:tav tm="0">
                                          <p:val>
                                            <p:strVal val="#ppt_h/10"/>
                                          </p:val>
                                        </p:tav>
                                        <p:tav tm="50000">
                                          <p:val>
                                            <p:strVal val="#ppt_h+.01"/>
                                          </p:val>
                                        </p:tav>
                                        <p:tav tm="100000">
                                          <p:val>
                                            <p:strVal val="#ppt_h"/>
                                          </p:val>
                                        </p:tav>
                                      </p:tavLst>
                                    </p:anim>
                                    <p:anim calcmode="lin" valueType="num">
                                      <p:cBhvr>
                                        <p:cTn id="107" dur="500" fill="hold"/>
                                        <p:tgtEl>
                                          <p:spTgt spid="35861"/>
                                        </p:tgtEl>
                                        <p:attrNameLst>
                                          <p:attrName>ppt_w</p:attrName>
                                        </p:attrNameLst>
                                      </p:cBhvr>
                                      <p:tavLst>
                                        <p:tav tm="0">
                                          <p:val>
                                            <p:strVal val="#ppt_w/10"/>
                                          </p:val>
                                        </p:tav>
                                        <p:tav tm="50000">
                                          <p:val>
                                            <p:strVal val="#ppt_w+.01"/>
                                          </p:val>
                                        </p:tav>
                                        <p:tav tm="100000">
                                          <p:val>
                                            <p:strVal val="#ppt_w"/>
                                          </p:val>
                                        </p:tav>
                                      </p:tavLst>
                                    </p:anim>
                                    <p:animEffect transition="in" filter="fade">
                                      <p:cBhvr>
                                        <p:cTn id="108" dur="500"/>
                                        <p:tgtEl>
                                          <p:spTgt spid="35861"/>
                                        </p:tgtEl>
                                      </p:cBhvr>
                                    </p:animEffect>
                                  </p:childTnLst>
                                </p:cTn>
                              </p:par>
                            </p:childTnLst>
                          </p:cTn>
                        </p:par>
                        <p:par>
                          <p:cTn id="109" fill="hold">
                            <p:stCondLst>
                              <p:cond delay="8700"/>
                            </p:stCondLst>
                            <p:childTnLst>
                              <p:par>
                                <p:cTn id="110" presetID="17" presetClass="entr" presetSubtype="4" fill="hold" grpId="0" nodeType="afterEffect">
                                  <p:stCondLst>
                                    <p:cond delay="0"/>
                                  </p:stCondLst>
                                  <p:childTnLst>
                                    <p:set>
                                      <p:cBhvr>
                                        <p:cTn id="111" dur="1" fill="hold">
                                          <p:stCondLst>
                                            <p:cond delay="0"/>
                                          </p:stCondLst>
                                        </p:cTn>
                                        <p:tgtEl>
                                          <p:spTgt spid="35852"/>
                                        </p:tgtEl>
                                        <p:attrNameLst>
                                          <p:attrName>style.visibility</p:attrName>
                                        </p:attrNameLst>
                                      </p:cBhvr>
                                      <p:to>
                                        <p:strVal val="visible"/>
                                      </p:to>
                                    </p:set>
                                    <p:anim calcmode="lin" valueType="num">
                                      <p:cBhvr>
                                        <p:cTn id="112" dur="500" fill="hold"/>
                                        <p:tgtEl>
                                          <p:spTgt spid="35852"/>
                                        </p:tgtEl>
                                        <p:attrNameLst>
                                          <p:attrName>ppt_x</p:attrName>
                                        </p:attrNameLst>
                                      </p:cBhvr>
                                      <p:tavLst>
                                        <p:tav tm="0">
                                          <p:val>
                                            <p:strVal val="#ppt_x"/>
                                          </p:val>
                                        </p:tav>
                                        <p:tav tm="100000">
                                          <p:val>
                                            <p:strVal val="#ppt_x"/>
                                          </p:val>
                                        </p:tav>
                                      </p:tavLst>
                                    </p:anim>
                                    <p:anim calcmode="lin" valueType="num">
                                      <p:cBhvr>
                                        <p:cTn id="113" dur="500" fill="hold"/>
                                        <p:tgtEl>
                                          <p:spTgt spid="35852"/>
                                        </p:tgtEl>
                                        <p:attrNameLst>
                                          <p:attrName>ppt_y</p:attrName>
                                        </p:attrNameLst>
                                      </p:cBhvr>
                                      <p:tavLst>
                                        <p:tav tm="0">
                                          <p:val>
                                            <p:strVal val="#ppt_y+#ppt_h/2"/>
                                          </p:val>
                                        </p:tav>
                                        <p:tav tm="100000">
                                          <p:val>
                                            <p:strVal val="#ppt_y"/>
                                          </p:val>
                                        </p:tav>
                                      </p:tavLst>
                                    </p:anim>
                                    <p:anim calcmode="lin" valueType="num">
                                      <p:cBhvr>
                                        <p:cTn id="114" dur="500" fill="hold"/>
                                        <p:tgtEl>
                                          <p:spTgt spid="35852"/>
                                        </p:tgtEl>
                                        <p:attrNameLst>
                                          <p:attrName>ppt_w</p:attrName>
                                        </p:attrNameLst>
                                      </p:cBhvr>
                                      <p:tavLst>
                                        <p:tav tm="0">
                                          <p:val>
                                            <p:strVal val="#ppt_w"/>
                                          </p:val>
                                        </p:tav>
                                        <p:tav tm="100000">
                                          <p:val>
                                            <p:strVal val="#ppt_w"/>
                                          </p:val>
                                        </p:tav>
                                      </p:tavLst>
                                    </p:anim>
                                    <p:anim calcmode="lin" valueType="num">
                                      <p:cBhvr>
                                        <p:cTn id="115" dur="500" fill="hold"/>
                                        <p:tgtEl>
                                          <p:spTgt spid="35852"/>
                                        </p:tgtEl>
                                        <p:attrNameLst>
                                          <p:attrName>ppt_h</p:attrName>
                                        </p:attrNameLst>
                                      </p:cBhvr>
                                      <p:tavLst>
                                        <p:tav tm="0">
                                          <p:val>
                                            <p:fltVal val="0"/>
                                          </p:val>
                                        </p:tav>
                                        <p:tav tm="100000">
                                          <p:val>
                                            <p:strVal val="#ppt_h"/>
                                          </p:val>
                                        </p:tav>
                                      </p:tavLst>
                                    </p:anim>
                                  </p:childTnLst>
                                </p:cTn>
                              </p:par>
                            </p:childTnLst>
                          </p:cTn>
                        </p:par>
                      </p:childTnLst>
                    </p:cTn>
                  </p:par>
                  <p:par>
                    <p:cTn id="116" fill="hold">
                      <p:stCondLst>
                        <p:cond delay="indefinite"/>
                      </p:stCondLst>
                      <p:childTnLst>
                        <p:par>
                          <p:cTn id="117" fill="hold">
                            <p:stCondLst>
                              <p:cond delay="0"/>
                            </p:stCondLst>
                            <p:childTnLst>
                              <p:par>
                                <p:cTn id="118" presetID="41" presetClass="entr" presetSubtype="0" fill="hold" grpId="0" nodeType="clickEffect">
                                  <p:stCondLst>
                                    <p:cond delay="0"/>
                                  </p:stCondLst>
                                  <p:iterate type="lt">
                                    <p:tmPct val="10000"/>
                                  </p:iterate>
                                  <p:childTnLst>
                                    <p:set>
                                      <p:cBhvr>
                                        <p:cTn id="119" dur="1" fill="hold">
                                          <p:stCondLst>
                                            <p:cond delay="0"/>
                                          </p:stCondLst>
                                        </p:cTn>
                                        <p:tgtEl>
                                          <p:spTgt spid="35858"/>
                                        </p:tgtEl>
                                        <p:attrNameLst>
                                          <p:attrName>style.visibility</p:attrName>
                                        </p:attrNameLst>
                                      </p:cBhvr>
                                      <p:to>
                                        <p:strVal val="visible"/>
                                      </p:to>
                                    </p:set>
                                    <p:anim calcmode="lin" valueType="num">
                                      <p:cBhvr>
                                        <p:cTn id="120" dur="500" fill="hold"/>
                                        <p:tgtEl>
                                          <p:spTgt spid="35858"/>
                                        </p:tgtEl>
                                        <p:attrNameLst>
                                          <p:attrName>ppt_x</p:attrName>
                                        </p:attrNameLst>
                                      </p:cBhvr>
                                      <p:tavLst>
                                        <p:tav tm="0">
                                          <p:val>
                                            <p:strVal val="#ppt_x"/>
                                          </p:val>
                                        </p:tav>
                                        <p:tav tm="50000">
                                          <p:val>
                                            <p:strVal val="#ppt_x+.1"/>
                                          </p:val>
                                        </p:tav>
                                        <p:tav tm="100000">
                                          <p:val>
                                            <p:strVal val="#ppt_x"/>
                                          </p:val>
                                        </p:tav>
                                      </p:tavLst>
                                    </p:anim>
                                    <p:anim calcmode="lin" valueType="num">
                                      <p:cBhvr>
                                        <p:cTn id="121" dur="500" fill="hold"/>
                                        <p:tgtEl>
                                          <p:spTgt spid="35858"/>
                                        </p:tgtEl>
                                        <p:attrNameLst>
                                          <p:attrName>ppt_y</p:attrName>
                                        </p:attrNameLst>
                                      </p:cBhvr>
                                      <p:tavLst>
                                        <p:tav tm="0">
                                          <p:val>
                                            <p:strVal val="#ppt_y"/>
                                          </p:val>
                                        </p:tav>
                                        <p:tav tm="100000">
                                          <p:val>
                                            <p:strVal val="#ppt_y"/>
                                          </p:val>
                                        </p:tav>
                                      </p:tavLst>
                                    </p:anim>
                                    <p:anim calcmode="lin" valueType="num">
                                      <p:cBhvr>
                                        <p:cTn id="122" dur="500" fill="hold"/>
                                        <p:tgtEl>
                                          <p:spTgt spid="35858"/>
                                        </p:tgtEl>
                                        <p:attrNameLst>
                                          <p:attrName>ppt_h</p:attrName>
                                        </p:attrNameLst>
                                      </p:cBhvr>
                                      <p:tavLst>
                                        <p:tav tm="0">
                                          <p:val>
                                            <p:strVal val="#ppt_h/10"/>
                                          </p:val>
                                        </p:tav>
                                        <p:tav tm="50000">
                                          <p:val>
                                            <p:strVal val="#ppt_h+.01"/>
                                          </p:val>
                                        </p:tav>
                                        <p:tav tm="100000">
                                          <p:val>
                                            <p:strVal val="#ppt_h"/>
                                          </p:val>
                                        </p:tav>
                                      </p:tavLst>
                                    </p:anim>
                                    <p:anim calcmode="lin" valueType="num">
                                      <p:cBhvr>
                                        <p:cTn id="123" dur="500" fill="hold"/>
                                        <p:tgtEl>
                                          <p:spTgt spid="35858"/>
                                        </p:tgtEl>
                                        <p:attrNameLst>
                                          <p:attrName>ppt_w</p:attrName>
                                        </p:attrNameLst>
                                      </p:cBhvr>
                                      <p:tavLst>
                                        <p:tav tm="0">
                                          <p:val>
                                            <p:strVal val="#ppt_w/10"/>
                                          </p:val>
                                        </p:tav>
                                        <p:tav tm="50000">
                                          <p:val>
                                            <p:strVal val="#ppt_w+.01"/>
                                          </p:val>
                                        </p:tav>
                                        <p:tav tm="100000">
                                          <p:val>
                                            <p:strVal val="#ppt_w"/>
                                          </p:val>
                                        </p:tav>
                                      </p:tavLst>
                                    </p:anim>
                                    <p:animEffect transition="in" filter="fade">
                                      <p:cBhvr>
                                        <p:cTn id="124" dur="500"/>
                                        <p:tgtEl>
                                          <p:spTgt spid="35858"/>
                                        </p:tgtEl>
                                      </p:cBhvr>
                                    </p:animEffect>
                                  </p:childTnLst>
                                </p:cTn>
                              </p:par>
                              <p:par>
                                <p:cTn id="125" presetID="41" presetClass="entr" presetSubtype="0" fill="hold" grpId="0" nodeType="withEffect">
                                  <p:stCondLst>
                                    <p:cond delay="0"/>
                                  </p:stCondLst>
                                  <p:iterate type="lt">
                                    <p:tmPct val="10000"/>
                                  </p:iterate>
                                  <p:childTnLst>
                                    <p:set>
                                      <p:cBhvr>
                                        <p:cTn id="126" dur="1" fill="hold">
                                          <p:stCondLst>
                                            <p:cond delay="0"/>
                                          </p:stCondLst>
                                        </p:cTn>
                                        <p:tgtEl>
                                          <p:spTgt spid="35857"/>
                                        </p:tgtEl>
                                        <p:attrNameLst>
                                          <p:attrName>style.visibility</p:attrName>
                                        </p:attrNameLst>
                                      </p:cBhvr>
                                      <p:to>
                                        <p:strVal val="visible"/>
                                      </p:to>
                                    </p:set>
                                    <p:anim calcmode="lin" valueType="num">
                                      <p:cBhvr>
                                        <p:cTn id="127" dur="500" fill="hold"/>
                                        <p:tgtEl>
                                          <p:spTgt spid="35857"/>
                                        </p:tgtEl>
                                        <p:attrNameLst>
                                          <p:attrName>ppt_x</p:attrName>
                                        </p:attrNameLst>
                                      </p:cBhvr>
                                      <p:tavLst>
                                        <p:tav tm="0">
                                          <p:val>
                                            <p:strVal val="#ppt_x"/>
                                          </p:val>
                                        </p:tav>
                                        <p:tav tm="50000">
                                          <p:val>
                                            <p:strVal val="#ppt_x+.1"/>
                                          </p:val>
                                        </p:tav>
                                        <p:tav tm="100000">
                                          <p:val>
                                            <p:strVal val="#ppt_x"/>
                                          </p:val>
                                        </p:tav>
                                      </p:tavLst>
                                    </p:anim>
                                    <p:anim calcmode="lin" valueType="num">
                                      <p:cBhvr>
                                        <p:cTn id="128" dur="500" fill="hold"/>
                                        <p:tgtEl>
                                          <p:spTgt spid="35857"/>
                                        </p:tgtEl>
                                        <p:attrNameLst>
                                          <p:attrName>ppt_y</p:attrName>
                                        </p:attrNameLst>
                                      </p:cBhvr>
                                      <p:tavLst>
                                        <p:tav tm="0">
                                          <p:val>
                                            <p:strVal val="#ppt_y"/>
                                          </p:val>
                                        </p:tav>
                                        <p:tav tm="100000">
                                          <p:val>
                                            <p:strVal val="#ppt_y"/>
                                          </p:val>
                                        </p:tav>
                                      </p:tavLst>
                                    </p:anim>
                                    <p:anim calcmode="lin" valueType="num">
                                      <p:cBhvr>
                                        <p:cTn id="129" dur="500" fill="hold"/>
                                        <p:tgtEl>
                                          <p:spTgt spid="35857"/>
                                        </p:tgtEl>
                                        <p:attrNameLst>
                                          <p:attrName>ppt_h</p:attrName>
                                        </p:attrNameLst>
                                      </p:cBhvr>
                                      <p:tavLst>
                                        <p:tav tm="0">
                                          <p:val>
                                            <p:strVal val="#ppt_h/10"/>
                                          </p:val>
                                        </p:tav>
                                        <p:tav tm="50000">
                                          <p:val>
                                            <p:strVal val="#ppt_h+.01"/>
                                          </p:val>
                                        </p:tav>
                                        <p:tav tm="100000">
                                          <p:val>
                                            <p:strVal val="#ppt_h"/>
                                          </p:val>
                                        </p:tav>
                                      </p:tavLst>
                                    </p:anim>
                                    <p:anim calcmode="lin" valueType="num">
                                      <p:cBhvr>
                                        <p:cTn id="130" dur="500" fill="hold"/>
                                        <p:tgtEl>
                                          <p:spTgt spid="35857"/>
                                        </p:tgtEl>
                                        <p:attrNameLst>
                                          <p:attrName>ppt_w</p:attrName>
                                        </p:attrNameLst>
                                      </p:cBhvr>
                                      <p:tavLst>
                                        <p:tav tm="0">
                                          <p:val>
                                            <p:strVal val="#ppt_w/10"/>
                                          </p:val>
                                        </p:tav>
                                        <p:tav tm="50000">
                                          <p:val>
                                            <p:strVal val="#ppt_w+.01"/>
                                          </p:val>
                                        </p:tav>
                                        <p:tav tm="100000">
                                          <p:val>
                                            <p:strVal val="#ppt_w"/>
                                          </p:val>
                                        </p:tav>
                                      </p:tavLst>
                                    </p:anim>
                                    <p:animEffect transition="in" filter="fade">
                                      <p:cBhvr>
                                        <p:cTn id="131" dur="500"/>
                                        <p:tgtEl>
                                          <p:spTgt spid="35857"/>
                                        </p:tgtEl>
                                      </p:cBhvr>
                                    </p:animEffect>
                                  </p:childTnLst>
                                </p:cTn>
                              </p:par>
                            </p:childTnLst>
                          </p:cTn>
                        </p:par>
                        <p:par>
                          <p:cTn id="132" fill="hold">
                            <p:stCondLst>
                              <p:cond delay="649"/>
                            </p:stCondLst>
                            <p:childTnLst>
                              <p:par>
                                <p:cTn id="133" presetID="17" presetClass="entr" presetSubtype="4" fill="hold" grpId="0" nodeType="afterEffect">
                                  <p:stCondLst>
                                    <p:cond delay="0"/>
                                  </p:stCondLst>
                                  <p:childTnLst>
                                    <p:set>
                                      <p:cBhvr>
                                        <p:cTn id="134" dur="1" fill="hold">
                                          <p:stCondLst>
                                            <p:cond delay="0"/>
                                          </p:stCondLst>
                                        </p:cTn>
                                        <p:tgtEl>
                                          <p:spTgt spid="35853"/>
                                        </p:tgtEl>
                                        <p:attrNameLst>
                                          <p:attrName>style.visibility</p:attrName>
                                        </p:attrNameLst>
                                      </p:cBhvr>
                                      <p:to>
                                        <p:strVal val="visible"/>
                                      </p:to>
                                    </p:set>
                                    <p:anim calcmode="lin" valueType="num">
                                      <p:cBhvr>
                                        <p:cTn id="135" dur="500" fill="hold"/>
                                        <p:tgtEl>
                                          <p:spTgt spid="35853"/>
                                        </p:tgtEl>
                                        <p:attrNameLst>
                                          <p:attrName>ppt_x</p:attrName>
                                        </p:attrNameLst>
                                      </p:cBhvr>
                                      <p:tavLst>
                                        <p:tav tm="0">
                                          <p:val>
                                            <p:strVal val="#ppt_x"/>
                                          </p:val>
                                        </p:tav>
                                        <p:tav tm="100000">
                                          <p:val>
                                            <p:strVal val="#ppt_x"/>
                                          </p:val>
                                        </p:tav>
                                      </p:tavLst>
                                    </p:anim>
                                    <p:anim calcmode="lin" valueType="num">
                                      <p:cBhvr>
                                        <p:cTn id="136" dur="500" fill="hold"/>
                                        <p:tgtEl>
                                          <p:spTgt spid="35853"/>
                                        </p:tgtEl>
                                        <p:attrNameLst>
                                          <p:attrName>ppt_y</p:attrName>
                                        </p:attrNameLst>
                                      </p:cBhvr>
                                      <p:tavLst>
                                        <p:tav tm="0">
                                          <p:val>
                                            <p:strVal val="#ppt_y+#ppt_h/2"/>
                                          </p:val>
                                        </p:tav>
                                        <p:tav tm="100000">
                                          <p:val>
                                            <p:strVal val="#ppt_y"/>
                                          </p:val>
                                        </p:tav>
                                      </p:tavLst>
                                    </p:anim>
                                    <p:anim calcmode="lin" valueType="num">
                                      <p:cBhvr>
                                        <p:cTn id="137" dur="500" fill="hold"/>
                                        <p:tgtEl>
                                          <p:spTgt spid="35853"/>
                                        </p:tgtEl>
                                        <p:attrNameLst>
                                          <p:attrName>ppt_w</p:attrName>
                                        </p:attrNameLst>
                                      </p:cBhvr>
                                      <p:tavLst>
                                        <p:tav tm="0">
                                          <p:val>
                                            <p:strVal val="#ppt_w"/>
                                          </p:val>
                                        </p:tav>
                                        <p:tav tm="100000">
                                          <p:val>
                                            <p:strVal val="#ppt_w"/>
                                          </p:val>
                                        </p:tav>
                                      </p:tavLst>
                                    </p:anim>
                                    <p:anim calcmode="lin" valueType="num">
                                      <p:cBhvr>
                                        <p:cTn id="138" dur="500" fill="hold"/>
                                        <p:tgtEl>
                                          <p:spTgt spid="35853"/>
                                        </p:tgtEl>
                                        <p:attrNameLst>
                                          <p:attrName>ppt_h</p:attrName>
                                        </p:attrNameLst>
                                      </p:cBhvr>
                                      <p:tavLst>
                                        <p:tav tm="0">
                                          <p:val>
                                            <p:fltVal val="0"/>
                                          </p:val>
                                        </p:tav>
                                        <p:tav tm="100000">
                                          <p:val>
                                            <p:strVal val="#ppt_h"/>
                                          </p:val>
                                        </p:tav>
                                      </p:tavLst>
                                    </p:anim>
                                  </p:childTnLst>
                                </p:cTn>
                              </p:par>
                            </p:childTnLst>
                          </p:cTn>
                        </p:par>
                        <p:par>
                          <p:cTn id="139" fill="hold">
                            <p:stCondLst>
                              <p:cond delay="1149"/>
                            </p:stCondLst>
                            <p:childTnLst>
                              <p:par>
                                <p:cTn id="140" presetID="41" presetClass="entr" presetSubtype="0" fill="hold" grpId="0" nodeType="afterEffect">
                                  <p:stCondLst>
                                    <p:cond delay="0"/>
                                  </p:stCondLst>
                                  <p:iterate type="lt">
                                    <p:tmPct val="10000"/>
                                  </p:iterate>
                                  <p:childTnLst>
                                    <p:set>
                                      <p:cBhvr>
                                        <p:cTn id="141" dur="1" fill="hold">
                                          <p:stCondLst>
                                            <p:cond delay="0"/>
                                          </p:stCondLst>
                                        </p:cTn>
                                        <p:tgtEl>
                                          <p:spTgt spid="35860"/>
                                        </p:tgtEl>
                                        <p:attrNameLst>
                                          <p:attrName>style.visibility</p:attrName>
                                        </p:attrNameLst>
                                      </p:cBhvr>
                                      <p:to>
                                        <p:strVal val="visible"/>
                                      </p:to>
                                    </p:set>
                                    <p:anim calcmode="lin" valueType="num">
                                      <p:cBhvr>
                                        <p:cTn id="142" dur="500" fill="hold"/>
                                        <p:tgtEl>
                                          <p:spTgt spid="35860"/>
                                        </p:tgtEl>
                                        <p:attrNameLst>
                                          <p:attrName>ppt_x</p:attrName>
                                        </p:attrNameLst>
                                      </p:cBhvr>
                                      <p:tavLst>
                                        <p:tav tm="0">
                                          <p:val>
                                            <p:strVal val="#ppt_x"/>
                                          </p:val>
                                        </p:tav>
                                        <p:tav tm="50000">
                                          <p:val>
                                            <p:strVal val="#ppt_x+.1"/>
                                          </p:val>
                                        </p:tav>
                                        <p:tav tm="100000">
                                          <p:val>
                                            <p:strVal val="#ppt_x"/>
                                          </p:val>
                                        </p:tav>
                                      </p:tavLst>
                                    </p:anim>
                                    <p:anim calcmode="lin" valueType="num">
                                      <p:cBhvr>
                                        <p:cTn id="143" dur="500" fill="hold"/>
                                        <p:tgtEl>
                                          <p:spTgt spid="35860"/>
                                        </p:tgtEl>
                                        <p:attrNameLst>
                                          <p:attrName>ppt_y</p:attrName>
                                        </p:attrNameLst>
                                      </p:cBhvr>
                                      <p:tavLst>
                                        <p:tav tm="0">
                                          <p:val>
                                            <p:strVal val="#ppt_y"/>
                                          </p:val>
                                        </p:tav>
                                        <p:tav tm="100000">
                                          <p:val>
                                            <p:strVal val="#ppt_y"/>
                                          </p:val>
                                        </p:tav>
                                      </p:tavLst>
                                    </p:anim>
                                    <p:anim calcmode="lin" valueType="num">
                                      <p:cBhvr>
                                        <p:cTn id="144" dur="500" fill="hold"/>
                                        <p:tgtEl>
                                          <p:spTgt spid="35860"/>
                                        </p:tgtEl>
                                        <p:attrNameLst>
                                          <p:attrName>ppt_h</p:attrName>
                                        </p:attrNameLst>
                                      </p:cBhvr>
                                      <p:tavLst>
                                        <p:tav tm="0">
                                          <p:val>
                                            <p:strVal val="#ppt_h/10"/>
                                          </p:val>
                                        </p:tav>
                                        <p:tav tm="50000">
                                          <p:val>
                                            <p:strVal val="#ppt_h+.01"/>
                                          </p:val>
                                        </p:tav>
                                        <p:tav tm="100000">
                                          <p:val>
                                            <p:strVal val="#ppt_h"/>
                                          </p:val>
                                        </p:tav>
                                      </p:tavLst>
                                    </p:anim>
                                    <p:anim calcmode="lin" valueType="num">
                                      <p:cBhvr>
                                        <p:cTn id="145" dur="500" fill="hold"/>
                                        <p:tgtEl>
                                          <p:spTgt spid="35860"/>
                                        </p:tgtEl>
                                        <p:attrNameLst>
                                          <p:attrName>ppt_w</p:attrName>
                                        </p:attrNameLst>
                                      </p:cBhvr>
                                      <p:tavLst>
                                        <p:tav tm="0">
                                          <p:val>
                                            <p:strVal val="#ppt_w/10"/>
                                          </p:val>
                                        </p:tav>
                                        <p:tav tm="50000">
                                          <p:val>
                                            <p:strVal val="#ppt_w+.01"/>
                                          </p:val>
                                        </p:tav>
                                        <p:tav tm="100000">
                                          <p:val>
                                            <p:strVal val="#ppt_w"/>
                                          </p:val>
                                        </p:tav>
                                      </p:tavLst>
                                    </p:anim>
                                    <p:animEffect transition="in" filter="fade">
                                      <p:cBhvr>
                                        <p:cTn id="146" dur="500"/>
                                        <p:tgtEl>
                                          <p:spTgt spid="35860"/>
                                        </p:tgtEl>
                                      </p:cBhvr>
                                    </p:animEffect>
                                  </p:childTnLst>
                                </p:cTn>
                              </p:par>
                              <p:par>
                                <p:cTn id="147" presetID="41" presetClass="entr" presetSubtype="0" fill="hold" grpId="0" nodeType="withEffect">
                                  <p:stCondLst>
                                    <p:cond delay="0"/>
                                  </p:stCondLst>
                                  <p:iterate type="lt">
                                    <p:tmPct val="10000"/>
                                  </p:iterate>
                                  <p:childTnLst>
                                    <p:set>
                                      <p:cBhvr>
                                        <p:cTn id="148" dur="1" fill="hold">
                                          <p:stCondLst>
                                            <p:cond delay="0"/>
                                          </p:stCondLst>
                                        </p:cTn>
                                        <p:tgtEl>
                                          <p:spTgt spid="35859"/>
                                        </p:tgtEl>
                                        <p:attrNameLst>
                                          <p:attrName>style.visibility</p:attrName>
                                        </p:attrNameLst>
                                      </p:cBhvr>
                                      <p:to>
                                        <p:strVal val="visible"/>
                                      </p:to>
                                    </p:set>
                                    <p:anim calcmode="lin" valueType="num">
                                      <p:cBhvr>
                                        <p:cTn id="149" dur="500" fill="hold"/>
                                        <p:tgtEl>
                                          <p:spTgt spid="35859"/>
                                        </p:tgtEl>
                                        <p:attrNameLst>
                                          <p:attrName>ppt_x</p:attrName>
                                        </p:attrNameLst>
                                      </p:cBhvr>
                                      <p:tavLst>
                                        <p:tav tm="0">
                                          <p:val>
                                            <p:strVal val="#ppt_x"/>
                                          </p:val>
                                        </p:tav>
                                        <p:tav tm="50000">
                                          <p:val>
                                            <p:strVal val="#ppt_x+.1"/>
                                          </p:val>
                                        </p:tav>
                                        <p:tav tm="100000">
                                          <p:val>
                                            <p:strVal val="#ppt_x"/>
                                          </p:val>
                                        </p:tav>
                                      </p:tavLst>
                                    </p:anim>
                                    <p:anim calcmode="lin" valueType="num">
                                      <p:cBhvr>
                                        <p:cTn id="150" dur="500" fill="hold"/>
                                        <p:tgtEl>
                                          <p:spTgt spid="35859"/>
                                        </p:tgtEl>
                                        <p:attrNameLst>
                                          <p:attrName>ppt_y</p:attrName>
                                        </p:attrNameLst>
                                      </p:cBhvr>
                                      <p:tavLst>
                                        <p:tav tm="0">
                                          <p:val>
                                            <p:strVal val="#ppt_y"/>
                                          </p:val>
                                        </p:tav>
                                        <p:tav tm="100000">
                                          <p:val>
                                            <p:strVal val="#ppt_y"/>
                                          </p:val>
                                        </p:tav>
                                      </p:tavLst>
                                    </p:anim>
                                    <p:anim calcmode="lin" valueType="num">
                                      <p:cBhvr>
                                        <p:cTn id="151" dur="500" fill="hold"/>
                                        <p:tgtEl>
                                          <p:spTgt spid="35859"/>
                                        </p:tgtEl>
                                        <p:attrNameLst>
                                          <p:attrName>ppt_h</p:attrName>
                                        </p:attrNameLst>
                                      </p:cBhvr>
                                      <p:tavLst>
                                        <p:tav tm="0">
                                          <p:val>
                                            <p:strVal val="#ppt_h/10"/>
                                          </p:val>
                                        </p:tav>
                                        <p:tav tm="50000">
                                          <p:val>
                                            <p:strVal val="#ppt_h+.01"/>
                                          </p:val>
                                        </p:tav>
                                        <p:tav tm="100000">
                                          <p:val>
                                            <p:strVal val="#ppt_h"/>
                                          </p:val>
                                        </p:tav>
                                      </p:tavLst>
                                    </p:anim>
                                    <p:anim calcmode="lin" valueType="num">
                                      <p:cBhvr>
                                        <p:cTn id="152" dur="500" fill="hold"/>
                                        <p:tgtEl>
                                          <p:spTgt spid="35859"/>
                                        </p:tgtEl>
                                        <p:attrNameLst>
                                          <p:attrName>ppt_w</p:attrName>
                                        </p:attrNameLst>
                                      </p:cBhvr>
                                      <p:tavLst>
                                        <p:tav tm="0">
                                          <p:val>
                                            <p:strVal val="#ppt_w/10"/>
                                          </p:val>
                                        </p:tav>
                                        <p:tav tm="50000">
                                          <p:val>
                                            <p:strVal val="#ppt_w+.01"/>
                                          </p:val>
                                        </p:tav>
                                        <p:tav tm="100000">
                                          <p:val>
                                            <p:strVal val="#ppt_w"/>
                                          </p:val>
                                        </p:tav>
                                      </p:tavLst>
                                    </p:anim>
                                    <p:animEffect transition="in" filter="fade">
                                      <p:cBhvr>
                                        <p:cTn id="153" dur="500"/>
                                        <p:tgtEl>
                                          <p:spTgt spid="35859"/>
                                        </p:tgtEl>
                                      </p:cBhvr>
                                    </p:animEffect>
                                  </p:childTnLst>
                                </p:cTn>
                              </p:par>
                            </p:childTnLst>
                          </p:cTn>
                        </p:par>
                        <p:par>
                          <p:cTn id="154" fill="hold">
                            <p:stCondLst>
                              <p:cond delay="1750"/>
                            </p:stCondLst>
                            <p:childTnLst>
                              <p:par>
                                <p:cTn id="155" presetID="17" presetClass="entr" presetSubtype="4" fill="hold" grpId="0" nodeType="afterEffect">
                                  <p:stCondLst>
                                    <p:cond delay="0"/>
                                  </p:stCondLst>
                                  <p:childTnLst>
                                    <p:set>
                                      <p:cBhvr>
                                        <p:cTn id="156" dur="1" fill="hold">
                                          <p:stCondLst>
                                            <p:cond delay="0"/>
                                          </p:stCondLst>
                                        </p:cTn>
                                        <p:tgtEl>
                                          <p:spTgt spid="35854"/>
                                        </p:tgtEl>
                                        <p:attrNameLst>
                                          <p:attrName>style.visibility</p:attrName>
                                        </p:attrNameLst>
                                      </p:cBhvr>
                                      <p:to>
                                        <p:strVal val="visible"/>
                                      </p:to>
                                    </p:set>
                                    <p:anim calcmode="lin" valueType="num">
                                      <p:cBhvr>
                                        <p:cTn id="157" dur="500" fill="hold"/>
                                        <p:tgtEl>
                                          <p:spTgt spid="35854"/>
                                        </p:tgtEl>
                                        <p:attrNameLst>
                                          <p:attrName>ppt_x</p:attrName>
                                        </p:attrNameLst>
                                      </p:cBhvr>
                                      <p:tavLst>
                                        <p:tav tm="0">
                                          <p:val>
                                            <p:strVal val="#ppt_x"/>
                                          </p:val>
                                        </p:tav>
                                        <p:tav tm="100000">
                                          <p:val>
                                            <p:strVal val="#ppt_x"/>
                                          </p:val>
                                        </p:tav>
                                      </p:tavLst>
                                    </p:anim>
                                    <p:anim calcmode="lin" valueType="num">
                                      <p:cBhvr>
                                        <p:cTn id="158" dur="500" fill="hold"/>
                                        <p:tgtEl>
                                          <p:spTgt spid="35854"/>
                                        </p:tgtEl>
                                        <p:attrNameLst>
                                          <p:attrName>ppt_y</p:attrName>
                                        </p:attrNameLst>
                                      </p:cBhvr>
                                      <p:tavLst>
                                        <p:tav tm="0">
                                          <p:val>
                                            <p:strVal val="#ppt_y+#ppt_h/2"/>
                                          </p:val>
                                        </p:tav>
                                        <p:tav tm="100000">
                                          <p:val>
                                            <p:strVal val="#ppt_y"/>
                                          </p:val>
                                        </p:tav>
                                      </p:tavLst>
                                    </p:anim>
                                    <p:anim calcmode="lin" valueType="num">
                                      <p:cBhvr>
                                        <p:cTn id="159" dur="500" fill="hold"/>
                                        <p:tgtEl>
                                          <p:spTgt spid="35854"/>
                                        </p:tgtEl>
                                        <p:attrNameLst>
                                          <p:attrName>ppt_w</p:attrName>
                                        </p:attrNameLst>
                                      </p:cBhvr>
                                      <p:tavLst>
                                        <p:tav tm="0">
                                          <p:val>
                                            <p:strVal val="#ppt_w"/>
                                          </p:val>
                                        </p:tav>
                                        <p:tav tm="100000">
                                          <p:val>
                                            <p:strVal val="#ppt_w"/>
                                          </p:val>
                                        </p:tav>
                                      </p:tavLst>
                                    </p:anim>
                                    <p:anim calcmode="lin" valueType="num">
                                      <p:cBhvr>
                                        <p:cTn id="160" dur="500" fill="hold"/>
                                        <p:tgtEl>
                                          <p:spTgt spid="35854"/>
                                        </p:tgtEl>
                                        <p:attrNameLst>
                                          <p:attrName>ppt_h</p:attrName>
                                        </p:attrNameLst>
                                      </p:cBhvr>
                                      <p:tavLst>
                                        <p:tav tm="0">
                                          <p:val>
                                            <p:fltVal val="0"/>
                                          </p:val>
                                        </p:tav>
                                        <p:tav tm="100000">
                                          <p:val>
                                            <p:strVal val="#ppt_h"/>
                                          </p:val>
                                        </p:tav>
                                      </p:tavLst>
                                    </p:anim>
                                  </p:childTnLst>
                                </p:cTn>
                              </p:par>
                            </p:childTnLst>
                          </p:cTn>
                        </p:par>
                        <p:par>
                          <p:cTn id="161" fill="hold">
                            <p:stCondLst>
                              <p:cond delay="2250"/>
                            </p:stCondLst>
                            <p:childTnLst>
                              <p:par>
                                <p:cTn id="162" presetID="41" presetClass="entr" presetSubtype="0" fill="hold" grpId="0" nodeType="afterEffect">
                                  <p:stCondLst>
                                    <p:cond delay="0"/>
                                  </p:stCondLst>
                                  <p:iterate type="lt">
                                    <p:tmPct val="10000"/>
                                  </p:iterate>
                                  <p:childTnLst>
                                    <p:set>
                                      <p:cBhvr>
                                        <p:cTn id="163" dur="1" fill="hold">
                                          <p:stCondLst>
                                            <p:cond delay="0"/>
                                          </p:stCondLst>
                                        </p:cTn>
                                        <p:tgtEl>
                                          <p:spTgt spid="35856"/>
                                        </p:tgtEl>
                                        <p:attrNameLst>
                                          <p:attrName>style.visibility</p:attrName>
                                        </p:attrNameLst>
                                      </p:cBhvr>
                                      <p:to>
                                        <p:strVal val="visible"/>
                                      </p:to>
                                    </p:set>
                                    <p:anim calcmode="lin" valueType="num">
                                      <p:cBhvr>
                                        <p:cTn id="164" dur="500" fill="hold"/>
                                        <p:tgtEl>
                                          <p:spTgt spid="35856"/>
                                        </p:tgtEl>
                                        <p:attrNameLst>
                                          <p:attrName>ppt_x</p:attrName>
                                        </p:attrNameLst>
                                      </p:cBhvr>
                                      <p:tavLst>
                                        <p:tav tm="0">
                                          <p:val>
                                            <p:strVal val="#ppt_x"/>
                                          </p:val>
                                        </p:tav>
                                        <p:tav tm="50000">
                                          <p:val>
                                            <p:strVal val="#ppt_x+.1"/>
                                          </p:val>
                                        </p:tav>
                                        <p:tav tm="100000">
                                          <p:val>
                                            <p:strVal val="#ppt_x"/>
                                          </p:val>
                                        </p:tav>
                                      </p:tavLst>
                                    </p:anim>
                                    <p:anim calcmode="lin" valueType="num">
                                      <p:cBhvr>
                                        <p:cTn id="165" dur="500" fill="hold"/>
                                        <p:tgtEl>
                                          <p:spTgt spid="35856"/>
                                        </p:tgtEl>
                                        <p:attrNameLst>
                                          <p:attrName>ppt_y</p:attrName>
                                        </p:attrNameLst>
                                      </p:cBhvr>
                                      <p:tavLst>
                                        <p:tav tm="0">
                                          <p:val>
                                            <p:strVal val="#ppt_y"/>
                                          </p:val>
                                        </p:tav>
                                        <p:tav tm="100000">
                                          <p:val>
                                            <p:strVal val="#ppt_y"/>
                                          </p:val>
                                        </p:tav>
                                      </p:tavLst>
                                    </p:anim>
                                    <p:anim calcmode="lin" valueType="num">
                                      <p:cBhvr>
                                        <p:cTn id="166" dur="500" fill="hold"/>
                                        <p:tgtEl>
                                          <p:spTgt spid="35856"/>
                                        </p:tgtEl>
                                        <p:attrNameLst>
                                          <p:attrName>ppt_h</p:attrName>
                                        </p:attrNameLst>
                                      </p:cBhvr>
                                      <p:tavLst>
                                        <p:tav tm="0">
                                          <p:val>
                                            <p:strVal val="#ppt_h/10"/>
                                          </p:val>
                                        </p:tav>
                                        <p:tav tm="50000">
                                          <p:val>
                                            <p:strVal val="#ppt_h+.01"/>
                                          </p:val>
                                        </p:tav>
                                        <p:tav tm="100000">
                                          <p:val>
                                            <p:strVal val="#ppt_h"/>
                                          </p:val>
                                        </p:tav>
                                      </p:tavLst>
                                    </p:anim>
                                    <p:anim calcmode="lin" valueType="num">
                                      <p:cBhvr>
                                        <p:cTn id="167" dur="500" fill="hold"/>
                                        <p:tgtEl>
                                          <p:spTgt spid="35856"/>
                                        </p:tgtEl>
                                        <p:attrNameLst>
                                          <p:attrName>ppt_w</p:attrName>
                                        </p:attrNameLst>
                                      </p:cBhvr>
                                      <p:tavLst>
                                        <p:tav tm="0">
                                          <p:val>
                                            <p:strVal val="#ppt_w/10"/>
                                          </p:val>
                                        </p:tav>
                                        <p:tav tm="50000">
                                          <p:val>
                                            <p:strVal val="#ppt_w+.01"/>
                                          </p:val>
                                        </p:tav>
                                        <p:tav tm="100000">
                                          <p:val>
                                            <p:strVal val="#ppt_w"/>
                                          </p:val>
                                        </p:tav>
                                      </p:tavLst>
                                    </p:anim>
                                    <p:animEffect transition="in" filter="fade">
                                      <p:cBhvr>
                                        <p:cTn id="168" dur="500"/>
                                        <p:tgtEl>
                                          <p:spTgt spid="35856"/>
                                        </p:tgtEl>
                                      </p:cBhvr>
                                    </p:animEffect>
                                  </p:childTnLst>
                                </p:cTn>
                              </p:par>
                              <p:par>
                                <p:cTn id="169" presetID="41" presetClass="entr" presetSubtype="0" fill="hold" grpId="0" nodeType="withEffect">
                                  <p:stCondLst>
                                    <p:cond delay="0"/>
                                  </p:stCondLst>
                                  <p:iterate type="lt">
                                    <p:tmPct val="10000"/>
                                  </p:iterate>
                                  <p:childTnLst>
                                    <p:set>
                                      <p:cBhvr>
                                        <p:cTn id="170" dur="1" fill="hold">
                                          <p:stCondLst>
                                            <p:cond delay="0"/>
                                          </p:stCondLst>
                                        </p:cTn>
                                        <p:tgtEl>
                                          <p:spTgt spid="35855"/>
                                        </p:tgtEl>
                                        <p:attrNameLst>
                                          <p:attrName>style.visibility</p:attrName>
                                        </p:attrNameLst>
                                      </p:cBhvr>
                                      <p:to>
                                        <p:strVal val="visible"/>
                                      </p:to>
                                    </p:set>
                                    <p:anim calcmode="lin" valueType="num">
                                      <p:cBhvr>
                                        <p:cTn id="171" dur="500" fill="hold"/>
                                        <p:tgtEl>
                                          <p:spTgt spid="35855"/>
                                        </p:tgtEl>
                                        <p:attrNameLst>
                                          <p:attrName>ppt_x</p:attrName>
                                        </p:attrNameLst>
                                      </p:cBhvr>
                                      <p:tavLst>
                                        <p:tav tm="0">
                                          <p:val>
                                            <p:strVal val="#ppt_x"/>
                                          </p:val>
                                        </p:tav>
                                        <p:tav tm="50000">
                                          <p:val>
                                            <p:strVal val="#ppt_x+.1"/>
                                          </p:val>
                                        </p:tav>
                                        <p:tav tm="100000">
                                          <p:val>
                                            <p:strVal val="#ppt_x"/>
                                          </p:val>
                                        </p:tav>
                                      </p:tavLst>
                                    </p:anim>
                                    <p:anim calcmode="lin" valueType="num">
                                      <p:cBhvr>
                                        <p:cTn id="172" dur="500" fill="hold"/>
                                        <p:tgtEl>
                                          <p:spTgt spid="35855"/>
                                        </p:tgtEl>
                                        <p:attrNameLst>
                                          <p:attrName>ppt_y</p:attrName>
                                        </p:attrNameLst>
                                      </p:cBhvr>
                                      <p:tavLst>
                                        <p:tav tm="0">
                                          <p:val>
                                            <p:strVal val="#ppt_y"/>
                                          </p:val>
                                        </p:tav>
                                        <p:tav tm="100000">
                                          <p:val>
                                            <p:strVal val="#ppt_y"/>
                                          </p:val>
                                        </p:tav>
                                      </p:tavLst>
                                    </p:anim>
                                    <p:anim calcmode="lin" valueType="num">
                                      <p:cBhvr>
                                        <p:cTn id="173" dur="500" fill="hold"/>
                                        <p:tgtEl>
                                          <p:spTgt spid="35855"/>
                                        </p:tgtEl>
                                        <p:attrNameLst>
                                          <p:attrName>ppt_h</p:attrName>
                                        </p:attrNameLst>
                                      </p:cBhvr>
                                      <p:tavLst>
                                        <p:tav tm="0">
                                          <p:val>
                                            <p:strVal val="#ppt_h/10"/>
                                          </p:val>
                                        </p:tav>
                                        <p:tav tm="50000">
                                          <p:val>
                                            <p:strVal val="#ppt_h+.01"/>
                                          </p:val>
                                        </p:tav>
                                        <p:tav tm="100000">
                                          <p:val>
                                            <p:strVal val="#ppt_h"/>
                                          </p:val>
                                        </p:tav>
                                      </p:tavLst>
                                    </p:anim>
                                    <p:anim calcmode="lin" valueType="num">
                                      <p:cBhvr>
                                        <p:cTn id="174" dur="500" fill="hold"/>
                                        <p:tgtEl>
                                          <p:spTgt spid="35855"/>
                                        </p:tgtEl>
                                        <p:attrNameLst>
                                          <p:attrName>ppt_w</p:attrName>
                                        </p:attrNameLst>
                                      </p:cBhvr>
                                      <p:tavLst>
                                        <p:tav tm="0">
                                          <p:val>
                                            <p:strVal val="#ppt_w/10"/>
                                          </p:val>
                                        </p:tav>
                                        <p:tav tm="50000">
                                          <p:val>
                                            <p:strVal val="#ppt_w+.01"/>
                                          </p:val>
                                        </p:tav>
                                        <p:tav tm="100000">
                                          <p:val>
                                            <p:strVal val="#ppt_w"/>
                                          </p:val>
                                        </p:tav>
                                      </p:tavLst>
                                    </p:anim>
                                    <p:animEffect transition="in" filter="fade">
                                      <p:cBhvr>
                                        <p:cTn id="175" dur="500"/>
                                        <p:tgtEl>
                                          <p:spTgt spid="35855"/>
                                        </p:tgtEl>
                                      </p:cBhvr>
                                    </p:animEffect>
                                  </p:childTnLst>
                                </p:cTn>
                              </p:par>
                            </p:childTnLst>
                          </p:cTn>
                        </p:par>
                        <p:par>
                          <p:cTn id="176" fill="hold">
                            <p:stCondLst>
                              <p:cond delay="2849"/>
                            </p:stCondLst>
                            <p:childTnLst>
                              <p:par>
                                <p:cTn id="177" presetID="12" presetClass="entr" presetSubtype="4" fill="hold" grpId="1" nodeType="afterEffect">
                                  <p:stCondLst>
                                    <p:cond delay="0"/>
                                  </p:stCondLst>
                                  <p:childTnLst>
                                    <p:set>
                                      <p:cBhvr>
                                        <p:cTn id="178" dur="1" fill="hold">
                                          <p:stCondLst>
                                            <p:cond delay="0"/>
                                          </p:stCondLst>
                                        </p:cTn>
                                        <p:tgtEl>
                                          <p:spTgt spid="35867"/>
                                        </p:tgtEl>
                                        <p:attrNameLst>
                                          <p:attrName>style.visibility</p:attrName>
                                        </p:attrNameLst>
                                      </p:cBhvr>
                                      <p:to>
                                        <p:strVal val="visible"/>
                                      </p:to>
                                    </p:set>
                                    <p:animEffect transition="in" filter="slide(fromBottom)">
                                      <p:cBhvr>
                                        <p:cTn id="179" dur="500"/>
                                        <p:tgtEl>
                                          <p:spTgt spid="358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animBg="1"/>
      <p:bldP spid="35843" grpId="0" animBg="1"/>
      <p:bldP spid="35844" grpId="0" animBg="1"/>
      <p:bldP spid="35846" grpId="0" bldLvl="0" autoUpdateAnimBg="0"/>
      <p:bldP spid="35847" grpId="0" bldLvl="0" autoUpdateAnimBg="0"/>
      <p:bldP spid="35849" grpId="0" animBg="1"/>
      <p:bldP spid="35850" grpId="0" animBg="1"/>
      <p:bldP spid="35851" grpId="0" animBg="1"/>
      <p:bldP spid="35852" grpId="0" animBg="1"/>
      <p:bldP spid="35853" grpId="0" animBg="1"/>
      <p:bldP spid="35854" grpId="0" animBg="1"/>
      <p:bldP spid="35855" grpId="0" bldLvl="0" autoUpdateAnimBg="0"/>
      <p:bldP spid="35856" grpId="0" bldLvl="0" autoUpdateAnimBg="0"/>
      <p:bldP spid="35857" grpId="0" bldLvl="0" autoUpdateAnimBg="0"/>
      <p:bldP spid="35858" grpId="0" bldLvl="0" autoUpdateAnimBg="0"/>
      <p:bldP spid="35859" grpId="0" bldLvl="0" autoUpdateAnimBg="0"/>
      <p:bldP spid="35860" grpId="0" bldLvl="0" autoUpdateAnimBg="0"/>
      <p:bldP spid="35861" grpId="0" bldLvl="0" autoUpdateAnimBg="0"/>
      <p:bldP spid="35862" grpId="0" bldLvl="0" autoUpdateAnimBg="0"/>
      <p:bldP spid="35863" grpId="0" bldLvl="0" autoUpdateAnimBg="0"/>
      <p:bldP spid="35864" grpId="0" bldLvl="0" autoUpdateAnimBg="0"/>
      <p:bldP spid="35865" grpId="0" bldLvl="0" autoUpdateAnimBg="0"/>
      <p:bldP spid="35866" grpId="0" bldLvl="0" autoUpdateAnimBg="0"/>
      <p:bldP spid="35867" grpId="0" bldLvl="0" autoUpdateAnimBg="0"/>
      <p:bldP spid="35867" grpId="1" bldLvl="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AutoShape 2"/>
          <p:cNvSpPr>
            <a:spLocks noChangeArrowheads="1"/>
          </p:cNvSpPr>
          <p:nvPr/>
        </p:nvSpPr>
        <p:spPr bwMode="auto">
          <a:xfrm>
            <a:off x="504825" y="204788"/>
            <a:ext cx="8172450" cy="4854575"/>
          </a:xfrm>
          <a:prstGeom prst="roundRect">
            <a:avLst>
              <a:gd name="adj" fmla="val 2713"/>
            </a:avLst>
          </a:prstGeom>
          <a:solidFill>
            <a:schemeClr val="bg1">
              <a:alpha val="70195"/>
            </a:schemeClr>
          </a:solidFill>
          <a:ln w="9525">
            <a:solidFill>
              <a:schemeClr val="accent2"/>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p>
        </p:txBody>
      </p:sp>
      <p:sp>
        <p:nvSpPr>
          <p:cNvPr id="36867" name="任意多边形 86"/>
          <p:cNvSpPr/>
          <p:nvPr/>
        </p:nvSpPr>
        <p:spPr bwMode="auto">
          <a:xfrm>
            <a:off x="311151" y="317501"/>
            <a:ext cx="203200" cy="458788"/>
          </a:xfrm>
          <a:custGeom>
            <a:avLst/>
            <a:gdLst>
              <a:gd name="T0" fmla="*/ 1911501 w 21600"/>
              <a:gd name="T1" fmla="*/ 2183087 h 21600"/>
              <a:gd name="T2" fmla="*/ 1888753 w 21600"/>
              <a:gd name="T3" fmla="*/ 9744742 h 21600"/>
              <a:gd name="T4" fmla="*/ 0 w 21600"/>
              <a:gd name="T5" fmla="*/ 7345557 h 21600"/>
              <a:gd name="T6" fmla="*/ 2832 w 21600"/>
              <a:gd name="T7" fmla="*/ 0 h 21600"/>
              <a:gd name="T8" fmla="*/ 1911501 w 21600"/>
              <a:gd name="T9" fmla="*/ 2183087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21599" y="4839"/>
                </a:moveTo>
                <a:lnTo>
                  <a:pt x="21342" y="21600"/>
                </a:lnTo>
                <a:lnTo>
                  <a:pt x="0" y="16282"/>
                </a:lnTo>
                <a:lnTo>
                  <a:pt x="32" y="0"/>
                </a:lnTo>
                <a:lnTo>
                  <a:pt x="21599" y="4839"/>
                </a:lnTo>
                <a:close/>
              </a:path>
            </a:pathLst>
          </a:custGeom>
          <a:solidFill>
            <a:srgbClr val="80000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6868" name="任意多边形 1313"/>
          <p:cNvSpPr/>
          <p:nvPr/>
        </p:nvSpPr>
        <p:spPr bwMode="auto">
          <a:xfrm>
            <a:off x="311151" y="319088"/>
            <a:ext cx="3335338" cy="358775"/>
          </a:xfrm>
          <a:custGeom>
            <a:avLst/>
            <a:gdLst>
              <a:gd name="T0" fmla="*/ 0 w 21600"/>
              <a:gd name="T1" fmla="*/ 5895786 h 21600"/>
              <a:gd name="T2" fmla="*/ 515022203 w 21600"/>
              <a:gd name="T3" fmla="*/ 5959236 h 21600"/>
              <a:gd name="T4" fmla="*/ 492323066 w 21600"/>
              <a:gd name="T5" fmla="*/ 2963614 h 21600"/>
              <a:gd name="T6" fmla="*/ 515022203 w 21600"/>
              <a:gd name="T7" fmla="*/ 94909 h 21600"/>
              <a:gd name="T8" fmla="*/ 1287502 w 21600"/>
              <a:gd name="T9" fmla="*/ 0 h 21600"/>
              <a:gd name="T10" fmla="*/ 0 w 21600"/>
              <a:gd name="T11" fmla="*/ 5895786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21370"/>
                </a:moveTo>
                <a:lnTo>
                  <a:pt x="21600" y="21600"/>
                </a:lnTo>
                <a:lnTo>
                  <a:pt x="20648" y="10742"/>
                </a:lnTo>
                <a:lnTo>
                  <a:pt x="21600" y="344"/>
                </a:lnTo>
                <a:lnTo>
                  <a:pt x="54" y="0"/>
                </a:lnTo>
                <a:lnTo>
                  <a:pt x="0" y="21370"/>
                </a:lnTo>
                <a:close/>
              </a:path>
            </a:pathLst>
          </a:custGeom>
          <a:solidFill>
            <a:schemeClr val="accent2"/>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6869" name="AutoShape 5"/>
          <p:cNvSpPr>
            <a:spLocks noChangeArrowheads="1"/>
          </p:cNvSpPr>
          <p:nvPr/>
        </p:nvSpPr>
        <p:spPr bwMode="auto">
          <a:xfrm>
            <a:off x="407988" y="354014"/>
            <a:ext cx="263525" cy="263525"/>
          </a:xfrm>
          <a:prstGeom prst="star5">
            <a:avLst/>
          </a:prstGeom>
          <a:solidFill>
            <a:schemeClr va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buFont typeface="Arial" panose="020B0604020202020204" pitchFamily="34" charset="0"/>
              <a:buNone/>
              <a:defRPr/>
            </a:pPr>
            <a:endParaRPr lang="zh-CN" altLang="en-US"/>
          </a:p>
        </p:txBody>
      </p:sp>
      <p:sp>
        <p:nvSpPr>
          <p:cNvPr id="36870" name="Text Box 6"/>
          <p:cNvSpPr txBox="1">
            <a:spLocks noChangeArrowheads="1"/>
          </p:cNvSpPr>
          <p:nvPr/>
        </p:nvSpPr>
        <p:spPr bwMode="auto">
          <a:xfrm>
            <a:off x="684213" y="312739"/>
            <a:ext cx="2457450" cy="350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spAutoFit/>
          </a:bodyP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800" b="1">
                <a:solidFill>
                  <a:schemeClr val="hlink"/>
                </a:solidFill>
                <a:ea typeface="微软雅黑" panose="020B0503020204020204" pitchFamily="34" charset="-122"/>
              </a:rPr>
              <a:t>请输入您的标题</a:t>
            </a:r>
          </a:p>
        </p:txBody>
      </p:sp>
      <p:sp>
        <p:nvSpPr>
          <p:cNvPr id="36871" name="Rectangle 7"/>
          <p:cNvSpPr>
            <a:spLocks noChangeArrowheads="1"/>
          </p:cNvSpPr>
          <p:nvPr/>
        </p:nvSpPr>
        <p:spPr bwMode="auto">
          <a:xfrm>
            <a:off x="1484314" y="1266826"/>
            <a:ext cx="6334125" cy="28638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574" tIns="36287" rIns="72574" bIns="36287" anchor="ct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chemeClr val="bg1"/>
              </a:solidFill>
            </a:endParaRPr>
          </a:p>
        </p:txBody>
      </p:sp>
      <p:sp>
        <p:nvSpPr>
          <p:cNvPr id="36872" name="Text Box 8"/>
          <p:cNvSpPr txBox="1">
            <a:spLocks noChangeArrowheads="1"/>
          </p:cNvSpPr>
          <p:nvPr/>
        </p:nvSpPr>
        <p:spPr bwMode="auto">
          <a:xfrm>
            <a:off x="1517651" y="923926"/>
            <a:ext cx="5470525" cy="6272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spAutoFit/>
          </a:bodyP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200">
                <a:ea typeface="微软雅黑" panose="020B0503020204020204" pitchFamily="34" charset="-122"/>
              </a:rPr>
              <a:t>在设计图表过程中，可以根据版面需求，灵活地引入图片，让表达更真观！但图片最好事先经过载剪，符合要填充对象的比例，如下面的图片事先裁成正方形，填充后比例刚刚好，否则图片会变形。</a:t>
            </a:r>
          </a:p>
        </p:txBody>
      </p:sp>
      <p:grpSp>
        <p:nvGrpSpPr>
          <p:cNvPr id="36873" name="Group 9"/>
          <p:cNvGrpSpPr/>
          <p:nvPr/>
        </p:nvGrpSpPr>
        <p:grpSpPr bwMode="auto">
          <a:xfrm>
            <a:off x="2127250" y="1822450"/>
            <a:ext cx="1890713" cy="1889125"/>
            <a:chOff x="0" y="0"/>
            <a:chExt cx="3750" cy="3750"/>
          </a:xfrm>
        </p:grpSpPr>
        <p:sp>
          <p:nvSpPr>
            <p:cNvPr id="2" name="Oval 10"/>
            <p:cNvSpPr>
              <a:spLocks noChangeArrowheads="1"/>
            </p:cNvSpPr>
            <p:nvPr/>
          </p:nvSpPr>
          <p:spPr bwMode="auto">
            <a:xfrm>
              <a:off x="0" y="0"/>
              <a:ext cx="3750" cy="3750"/>
            </a:xfrm>
            <a:prstGeom prst="ellipse">
              <a:avLst/>
            </a:prstGeom>
            <a:noFill/>
            <a:ln w="9525">
              <a:solidFill>
                <a:schemeClr val="tx1"/>
              </a:solidFill>
              <a:rou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p>
          </p:txBody>
        </p:sp>
        <p:sp>
          <p:nvSpPr>
            <p:cNvPr id="3" name="Oval 11" descr="2457331_185932016000_2"/>
            <p:cNvSpPr>
              <a:spLocks noChangeArrowheads="1"/>
            </p:cNvSpPr>
            <p:nvPr/>
          </p:nvSpPr>
          <p:spPr bwMode="auto">
            <a:xfrm>
              <a:off x="148" y="145"/>
              <a:ext cx="3455" cy="3458"/>
            </a:xfrm>
            <a:prstGeom prst="ellipse">
              <a:avLst/>
            </a:prstGeom>
            <a:blipFill dpi="0" rotWithShape="0">
              <a:blip r:embed="rId2"/>
              <a:srcRect/>
              <a:stretch>
                <a:fillRect/>
              </a:stretch>
            </a:blip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p>
          </p:txBody>
        </p:sp>
      </p:grpSp>
      <p:grpSp>
        <p:nvGrpSpPr>
          <p:cNvPr id="36876" name="Group 12"/>
          <p:cNvGrpSpPr/>
          <p:nvPr/>
        </p:nvGrpSpPr>
        <p:grpSpPr bwMode="auto">
          <a:xfrm>
            <a:off x="4922838" y="1822450"/>
            <a:ext cx="1890712" cy="1889125"/>
            <a:chOff x="0" y="0"/>
            <a:chExt cx="3750" cy="3750"/>
          </a:xfrm>
        </p:grpSpPr>
        <p:sp>
          <p:nvSpPr>
            <p:cNvPr id="4" name="Oval 13"/>
            <p:cNvSpPr>
              <a:spLocks noChangeArrowheads="1"/>
            </p:cNvSpPr>
            <p:nvPr/>
          </p:nvSpPr>
          <p:spPr bwMode="auto">
            <a:xfrm>
              <a:off x="0" y="0"/>
              <a:ext cx="3750" cy="3750"/>
            </a:xfrm>
            <a:prstGeom prst="ellipse">
              <a:avLst/>
            </a:prstGeom>
            <a:noFill/>
            <a:ln w="9525">
              <a:solidFill>
                <a:schemeClr val="tx1"/>
              </a:solidFill>
              <a:rou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p>
          </p:txBody>
        </p:sp>
        <p:sp>
          <p:nvSpPr>
            <p:cNvPr id="5" name="Oval 14" descr="2235818_091940036_2"/>
            <p:cNvSpPr>
              <a:spLocks noChangeArrowheads="1"/>
            </p:cNvSpPr>
            <p:nvPr/>
          </p:nvSpPr>
          <p:spPr bwMode="auto">
            <a:xfrm>
              <a:off x="148" y="145"/>
              <a:ext cx="3455" cy="3458"/>
            </a:xfrm>
            <a:prstGeom prst="ellipse">
              <a:avLst/>
            </a:prstGeom>
            <a:blipFill dpi="0" rotWithShape="0">
              <a:blip r:embed="rId3"/>
              <a:srcRect/>
              <a:stretch>
                <a:fillRect/>
              </a:stretch>
            </a:blip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p>
          </p:txBody>
        </p:sp>
      </p:grpSp>
      <p:sp>
        <p:nvSpPr>
          <p:cNvPr id="36879" name="Oval 15"/>
          <p:cNvSpPr>
            <a:spLocks noChangeArrowheads="1"/>
          </p:cNvSpPr>
          <p:nvPr/>
        </p:nvSpPr>
        <p:spPr bwMode="auto">
          <a:xfrm>
            <a:off x="3846513" y="2174876"/>
            <a:ext cx="1206500" cy="1206500"/>
          </a:xfrm>
          <a:prstGeom prst="ellipse">
            <a:avLst/>
          </a:prstGeom>
          <a:solidFill>
            <a:schemeClr val="accent2"/>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p>
        </p:txBody>
      </p:sp>
      <p:sp>
        <p:nvSpPr>
          <p:cNvPr id="36880" name="Text Box 16"/>
          <p:cNvSpPr txBox="1">
            <a:spLocks noChangeArrowheads="1"/>
          </p:cNvSpPr>
          <p:nvPr/>
        </p:nvSpPr>
        <p:spPr bwMode="auto">
          <a:xfrm>
            <a:off x="4075113" y="2381250"/>
            <a:ext cx="862012" cy="7503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spAutoFit/>
          </a:bodyP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2200">
                <a:solidFill>
                  <a:schemeClr val="bg1"/>
                </a:solidFill>
                <a:ea typeface="微软雅黑" panose="020B0503020204020204" pitchFamily="34" charset="-122"/>
              </a:rPr>
              <a:t>内部</a:t>
            </a:r>
          </a:p>
          <a:p>
            <a:pPr eaLnBrk="1" hangingPunct="1">
              <a:buFont typeface="Arial" panose="020B0604020202020204" pitchFamily="34" charset="0"/>
              <a:buNone/>
            </a:pPr>
            <a:r>
              <a:rPr lang="zh-CN" altLang="en-US" sz="2200">
                <a:solidFill>
                  <a:schemeClr val="bg1"/>
                </a:solidFill>
                <a:ea typeface="微软雅黑" panose="020B0503020204020204" pitchFamily="34" charset="-122"/>
              </a:rPr>
              <a:t>压力</a:t>
            </a:r>
          </a:p>
        </p:txBody>
      </p:sp>
      <p:sp>
        <p:nvSpPr>
          <p:cNvPr id="36881" name="Text Box 17"/>
          <p:cNvSpPr txBox="1">
            <a:spLocks noChangeArrowheads="1"/>
          </p:cNvSpPr>
          <p:nvPr/>
        </p:nvSpPr>
        <p:spPr bwMode="auto">
          <a:xfrm>
            <a:off x="1938339" y="3879850"/>
            <a:ext cx="2197100" cy="7196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spAutoFit/>
          </a:bodyP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algn="just" eaLnBrk="1" hangingPunct="1">
              <a:buFont typeface="Arial" panose="020B0604020202020204" pitchFamily="34" charset="0"/>
              <a:buNone/>
            </a:pPr>
            <a:r>
              <a:rPr lang="zh-CN" altLang="en-US" sz="1400">
                <a:ea typeface="楷体_GB2312" pitchFamily="1" charset="-122"/>
              </a:rPr>
              <a:t>这里输入您的文字，说明性的文字。这里输入您的文字，说明性的文字。</a:t>
            </a:r>
          </a:p>
        </p:txBody>
      </p:sp>
      <p:sp>
        <p:nvSpPr>
          <p:cNvPr id="36882" name="Text Box 18"/>
          <p:cNvSpPr txBox="1">
            <a:spLocks noChangeArrowheads="1"/>
          </p:cNvSpPr>
          <p:nvPr/>
        </p:nvSpPr>
        <p:spPr bwMode="auto">
          <a:xfrm>
            <a:off x="4819651" y="3879850"/>
            <a:ext cx="2198688" cy="7196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spAutoFit/>
          </a:bodyP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algn="just" eaLnBrk="1" hangingPunct="1">
              <a:buFont typeface="Arial" panose="020B0604020202020204" pitchFamily="34" charset="0"/>
              <a:buNone/>
            </a:pPr>
            <a:r>
              <a:rPr lang="zh-CN" altLang="en-US" sz="1400">
                <a:ea typeface="楷体_GB2312" pitchFamily="1" charset="-122"/>
              </a:rPr>
              <a:t>这里输入您的文字，说明性的文字。这里输入您的文字，说明性的文字。</a:t>
            </a: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36866"/>
                                        </p:tgtEl>
                                        <p:attrNameLst>
                                          <p:attrName>style.visibility</p:attrName>
                                        </p:attrNameLst>
                                      </p:cBhvr>
                                      <p:to>
                                        <p:strVal val="visible"/>
                                      </p:to>
                                    </p:set>
                                    <p:anim calcmode="lin" valueType="num">
                                      <p:cBhvr>
                                        <p:cTn id="7" dur="500" fill="hold"/>
                                        <p:tgtEl>
                                          <p:spTgt spid="36866"/>
                                        </p:tgtEl>
                                        <p:attrNameLst>
                                          <p:attrName>ppt_w</p:attrName>
                                        </p:attrNameLst>
                                      </p:cBhvr>
                                      <p:tavLst>
                                        <p:tav tm="0">
                                          <p:val>
                                            <p:fltVal val="0"/>
                                          </p:val>
                                        </p:tav>
                                        <p:tav tm="100000">
                                          <p:val>
                                            <p:strVal val="#ppt_w"/>
                                          </p:val>
                                        </p:tav>
                                      </p:tavLst>
                                    </p:anim>
                                    <p:anim calcmode="lin" valueType="num">
                                      <p:cBhvr>
                                        <p:cTn id="8" dur="500" fill="hold"/>
                                        <p:tgtEl>
                                          <p:spTgt spid="3686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8" presetClass="entr" presetSubtype="3" fill="hold" grpId="0" nodeType="afterEffect">
                                  <p:stCondLst>
                                    <p:cond delay="0"/>
                                  </p:stCondLst>
                                  <p:childTnLst>
                                    <p:set>
                                      <p:cBhvr>
                                        <p:cTn id="11" dur="1" fill="hold">
                                          <p:stCondLst>
                                            <p:cond delay="0"/>
                                          </p:stCondLst>
                                        </p:cTn>
                                        <p:tgtEl>
                                          <p:spTgt spid="36867"/>
                                        </p:tgtEl>
                                        <p:attrNameLst>
                                          <p:attrName>style.visibility</p:attrName>
                                        </p:attrNameLst>
                                      </p:cBhvr>
                                      <p:to>
                                        <p:strVal val="visible"/>
                                      </p:to>
                                    </p:set>
                                    <p:animEffect transition="in" filter="strips(upRight)">
                                      <p:cBhvr>
                                        <p:cTn id="12" dur="500"/>
                                        <p:tgtEl>
                                          <p:spTgt spid="36867"/>
                                        </p:tgtEl>
                                      </p:cBhvr>
                                    </p:animEffect>
                                  </p:childTnLst>
                                </p:cTn>
                              </p:par>
                            </p:childTnLst>
                          </p:cTn>
                        </p:par>
                        <p:par>
                          <p:cTn id="13" fill="hold">
                            <p:stCondLst>
                              <p:cond delay="1000"/>
                            </p:stCondLst>
                            <p:childTnLst>
                              <p:par>
                                <p:cTn id="14" presetID="17" presetClass="entr" presetSubtype="8" fill="hold" grpId="0" nodeType="afterEffect">
                                  <p:stCondLst>
                                    <p:cond delay="0"/>
                                  </p:stCondLst>
                                  <p:childTnLst>
                                    <p:set>
                                      <p:cBhvr>
                                        <p:cTn id="15" dur="1" fill="hold">
                                          <p:stCondLst>
                                            <p:cond delay="0"/>
                                          </p:stCondLst>
                                        </p:cTn>
                                        <p:tgtEl>
                                          <p:spTgt spid="36868"/>
                                        </p:tgtEl>
                                        <p:attrNameLst>
                                          <p:attrName>style.visibility</p:attrName>
                                        </p:attrNameLst>
                                      </p:cBhvr>
                                      <p:to>
                                        <p:strVal val="visible"/>
                                      </p:to>
                                    </p:set>
                                    <p:anim calcmode="lin" valueType="num">
                                      <p:cBhvr>
                                        <p:cTn id="16" dur="500" fill="hold"/>
                                        <p:tgtEl>
                                          <p:spTgt spid="36868"/>
                                        </p:tgtEl>
                                        <p:attrNameLst>
                                          <p:attrName>ppt_x</p:attrName>
                                        </p:attrNameLst>
                                      </p:cBhvr>
                                      <p:tavLst>
                                        <p:tav tm="0">
                                          <p:val>
                                            <p:strVal val="#ppt_x-#ppt_w/2"/>
                                          </p:val>
                                        </p:tav>
                                        <p:tav tm="100000">
                                          <p:val>
                                            <p:strVal val="#ppt_x"/>
                                          </p:val>
                                        </p:tav>
                                      </p:tavLst>
                                    </p:anim>
                                    <p:anim calcmode="lin" valueType="num">
                                      <p:cBhvr>
                                        <p:cTn id="17" dur="500" fill="hold"/>
                                        <p:tgtEl>
                                          <p:spTgt spid="36868"/>
                                        </p:tgtEl>
                                        <p:attrNameLst>
                                          <p:attrName>ppt_y</p:attrName>
                                        </p:attrNameLst>
                                      </p:cBhvr>
                                      <p:tavLst>
                                        <p:tav tm="0">
                                          <p:val>
                                            <p:strVal val="#ppt_y"/>
                                          </p:val>
                                        </p:tav>
                                        <p:tav tm="100000">
                                          <p:val>
                                            <p:strVal val="#ppt_y"/>
                                          </p:val>
                                        </p:tav>
                                      </p:tavLst>
                                    </p:anim>
                                    <p:anim calcmode="lin" valueType="num">
                                      <p:cBhvr>
                                        <p:cTn id="18" dur="500" fill="hold"/>
                                        <p:tgtEl>
                                          <p:spTgt spid="36868"/>
                                        </p:tgtEl>
                                        <p:attrNameLst>
                                          <p:attrName>ppt_w</p:attrName>
                                        </p:attrNameLst>
                                      </p:cBhvr>
                                      <p:tavLst>
                                        <p:tav tm="0">
                                          <p:val>
                                            <p:fltVal val="0"/>
                                          </p:val>
                                        </p:tav>
                                        <p:tav tm="100000">
                                          <p:val>
                                            <p:strVal val="#ppt_w"/>
                                          </p:val>
                                        </p:tav>
                                      </p:tavLst>
                                    </p:anim>
                                    <p:anim calcmode="lin" valueType="num">
                                      <p:cBhvr>
                                        <p:cTn id="19" dur="500" fill="hold"/>
                                        <p:tgtEl>
                                          <p:spTgt spid="36868"/>
                                        </p:tgtEl>
                                        <p:attrNameLst>
                                          <p:attrName>ppt_h</p:attrName>
                                        </p:attrNameLst>
                                      </p:cBhvr>
                                      <p:tavLst>
                                        <p:tav tm="0">
                                          <p:val>
                                            <p:strVal val="#ppt_h"/>
                                          </p:val>
                                        </p:tav>
                                        <p:tav tm="100000">
                                          <p:val>
                                            <p:strVal val="#ppt_h"/>
                                          </p:val>
                                        </p:tav>
                                      </p:tavLst>
                                    </p:anim>
                                  </p:childTnLst>
                                </p:cTn>
                              </p:par>
                            </p:childTnLst>
                          </p:cTn>
                        </p:par>
                        <p:par>
                          <p:cTn id="20" fill="hold">
                            <p:stCondLst>
                              <p:cond delay="1500"/>
                            </p:stCondLst>
                            <p:childTnLst>
                              <p:par>
                                <p:cTn id="21" presetID="23" presetClass="entr" presetSubtype="16" fill="hold" nodeType="afterEffect">
                                  <p:stCondLst>
                                    <p:cond delay="0"/>
                                  </p:stCondLst>
                                  <p:childTnLst>
                                    <p:set>
                                      <p:cBhvr>
                                        <p:cTn id="22" dur="1" fill="hold">
                                          <p:stCondLst>
                                            <p:cond delay="0"/>
                                          </p:stCondLst>
                                        </p:cTn>
                                        <p:tgtEl>
                                          <p:spTgt spid="36869"/>
                                        </p:tgtEl>
                                        <p:attrNameLst>
                                          <p:attrName>style.visibility</p:attrName>
                                        </p:attrNameLst>
                                      </p:cBhvr>
                                      <p:to>
                                        <p:strVal val="visible"/>
                                      </p:to>
                                    </p:set>
                                    <p:anim calcmode="lin" valueType="num">
                                      <p:cBhvr>
                                        <p:cTn id="23" dur="500" fill="hold"/>
                                        <p:tgtEl>
                                          <p:spTgt spid="36869"/>
                                        </p:tgtEl>
                                        <p:attrNameLst>
                                          <p:attrName>ppt_w</p:attrName>
                                        </p:attrNameLst>
                                      </p:cBhvr>
                                      <p:tavLst>
                                        <p:tav tm="0">
                                          <p:val>
                                            <p:fltVal val="0"/>
                                          </p:val>
                                        </p:tav>
                                        <p:tav tm="100000">
                                          <p:val>
                                            <p:strVal val="#ppt_w"/>
                                          </p:val>
                                        </p:tav>
                                      </p:tavLst>
                                    </p:anim>
                                    <p:anim calcmode="lin" valueType="num">
                                      <p:cBhvr>
                                        <p:cTn id="24" dur="500" fill="hold"/>
                                        <p:tgtEl>
                                          <p:spTgt spid="36869"/>
                                        </p:tgtEl>
                                        <p:attrNameLst>
                                          <p:attrName>ppt_h</p:attrName>
                                        </p:attrNameLst>
                                      </p:cBhvr>
                                      <p:tavLst>
                                        <p:tav tm="0">
                                          <p:val>
                                            <p:fltVal val="0"/>
                                          </p:val>
                                        </p:tav>
                                        <p:tav tm="100000">
                                          <p:val>
                                            <p:strVal val="#ppt_h"/>
                                          </p:val>
                                        </p:tav>
                                      </p:tavLst>
                                    </p:anim>
                                  </p:childTnLst>
                                </p:cTn>
                              </p:par>
                            </p:childTnLst>
                          </p:cTn>
                        </p:par>
                        <p:par>
                          <p:cTn id="25" fill="hold">
                            <p:stCondLst>
                              <p:cond delay="2000"/>
                            </p:stCondLst>
                            <p:childTnLst>
                              <p:par>
                                <p:cTn id="26" presetID="41" presetClass="entr" presetSubtype="0" fill="hold" grpId="0" nodeType="afterEffect">
                                  <p:stCondLst>
                                    <p:cond delay="0"/>
                                  </p:stCondLst>
                                  <p:iterate type="lt">
                                    <p:tmPct val="10000"/>
                                  </p:iterate>
                                  <p:childTnLst>
                                    <p:set>
                                      <p:cBhvr>
                                        <p:cTn id="27" dur="1" fill="hold">
                                          <p:stCondLst>
                                            <p:cond delay="0"/>
                                          </p:stCondLst>
                                        </p:cTn>
                                        <p:tgtEl>
                                          <p:spTgt spid="36870"/>
                                        </p:tgtEl>
                                        <p:attrNameLst>
                                          <p:attrName>style.visibility</p:attrName>
                                        </p:attrNameLst>
                                      </p:cBhvr>
                                      <p:to>
                                        <p:strVal val="visible"/>
                                      </p:to>
                                    </p:set>
                                    <p:anim calcmode="lin" valueType="num">
                                      <p:cBhvr>
                                        <p:cTn id="28" dur="500" fill="hold"/>
                                        <p:tgtEl>
                                          <p:spTgt spid="36870"/>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36870"/>
                                        </p:tgtEl>
                                        <p:attrNameLst>
                                          <p:attrName>ppt_y</p:attrName>
                                        </p:attrNameLst>
                                      </p:cBhvr>
                                      <p:tavLst>
                                        <p:tav tm="0">
                                          <p:val>
                                            <p:strVal val="#ppt_y"/>
                                          </p:val>
                                        </p:tav>
                                        <p:tav tm="100000">
                                          <p:val>
                                            <p:strVal val="#ppt_y"/>
                                          </p:val>
                                        </p:tav>
                                      </p:tavLst>
                                    </p:anim>
                                    <p:anim calcmode="lin" valueType="num">
                                      <p:cBhvr>
                                        <p:cTn id="30" dur="500" fill="hold"/>
                                        <p:tgtEl>
                                          <p:spTgt spid="36870"/>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36870"/>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p:tgtEl>
                                          <p:spTgt spid="36870"/>
                                        </p:tgtEl>
                                      </p:cBhvr>
                                    </p:animEffect>
                                  </p:childTnLst>
                                </p:cTn>
                              </p:par>
                            </p:childTnLst>
                          </p:cTn>
                        </p:par>
                        <p:par>
                          <p:cTn id="33" fill="hold">
                            <p:stCondLst>
                              <p:cond delay="2799"/>
                            </p:stCondLst>
                            <p:childTnLst>
                              <p:par>
                                <p:cTn id="34" presetID="20" presetClass="entr" presetSubtype="0" fill="hold" grpId="0" nodeType="afterEffect">
                                  <p:stCondLst>
                                    <p:cond delay="0"/>
                                  </p:stCondLst>
                                  <p:childTnLst>
                                    <p:set>
                                      <p:cBhvr>
                                        <p:cTn id="35" dur="1" fill="hold">
                                          <p:stCondLst>
                                            <p:cond delay="0"/>
                                          </p:stCondLst>
                                        </p:cTn>
                                        <p:tgtEl>
                                          <p:spTgt spid="36871"/>
                                        </p:tgtEl>
                                        <p:attrNameLst>
                                          <p:attrName>style.visibility</p:attrName>
                                        </p:attrNameLst>
                                      </p:cBhvr>
                                      <p:to>
                                        <p:strVal val="visible"/>
                                      </p:to>
                                    </p:set>
                                    <p:animEffect transition="in" filter="wedge">
                                      <p:cBhvr>
                                        <p:cTn id="36" dur="2000"/>
                                        <p:tgtEl>
                                          <p:spTgt spid="36871"/>
                                        </p:tgtEl>
                                      </p:cBhvr>
                                    </p:animEffect>
                                  </p:childTnLst>
                                </p:cTn>
                              </p:par>
                            </p:childTnLst>
                          </p:cTn>
                        </p:par>
                        <p:par>
                          <p:cTn id="37" fill="hold">
                            <p:stCondLst>
                              <p:cond delay="4799"/>
                            </p:stCondLst>
                            <p:childTnLst>
                              <p:par>
                                <p:cTn id="38" presetID="20" presetClass="entr" presetSubtype="0" fill="hold" nodeType="afterEffect">
                                  <p:stCondLst>
                                    <p:cond delay="0"/>
                                  </p:stCondLst>
                                  <p:childTnLst>
                                    <p:set>
                                      <p:cBhvr>
                                        <p:cTn id="39" dur="1" fill="hold">
                                          <p:stCondLst>
                                            <p:cond delay="0"/>
                                          </p:stCondLst>
                                        </p:cTn>
                                        <p:tgtEl>
                                          <p:spTgt spid="36873"/>
                                        </p:tgtEl>
                                        <p:attrNameLst>
                                          <p:attrName>style.visibility</p:attrName>
                                        </p:attrNameLst>
                                      </p:cBhvr>
                                      <p:to>
                                        <p:strVal val="visible"/>
                                      </p:to>
                                    </p:set>
                                    <p:animEffect transition="in" filter="wedge">
                                      <p:cBhvr>
                                        <p:cTn id="40" dur="2000"/>
                                        <p:tgtEl>
                                          <p:spTgt spid="36873"/>
                                        </p:tgtEl>
                                      </p:cBhvr>
                                    </p:animEffect>
                                  </p:childTnLst>
                                </p:cTn>
                              </p:par>
                            </p:childTnLst>
                          </p:cTn>
                        </p:par>
                        <p:par>
                          <p:cTn id="41" fill="hold">
                            <p:stCondLst>
                              <p:cond delay="6799"/>
                            </p:stCondLst>
                            <p:childTnLst>
                              <p:par>
                                <p:cTn id="42" presetID="20" presetClass="entr" presetSubtype="0" fill="hold" nodeType="afterEffect">
                                  <p:stCondLst>
                                    <p:cond delay="0"/>
                                  </p:stCondLst>
                                  <p:childTnLst>
                                    <p:set>
                                      <p:cBhvr>
                                        <p:cTn id="43" dur="1" fill="hold">
                                          <p:stCondLst>
                                            <p:cond delay="0"/>
                                          </p:stCondLst>
                                        </p:cTn>
                                        <p:tgtEl>
                                          <p:spTgt spid="36876"/>
                                        </p:tgtEl>
                                        <p:attrNameLst>
                                          <p:attrName>style.visibility</p:attrName>
                                        </p:attrNameLst>
                                      </p:cBhvr>
                                      <p:to>
                                        <p:strVal val="visible"/>
                                      </p:to>
                                    </p:set>
                                    <p:animEffect transition="in" filter="wedge">
                                      <p:cBhvr>
                                        <p:cTn id="44" dur="2000"/>
                                        <p:tgtEl>
                                          <p:spTgt spid="36876"/>
                                        </p:tgtEl>
                                      </p:cBhvr>
                                    </p:animEffect>
                                  </p:childTnLst>
                                </p:cTn>
                              </p:par>
                            </p:childTnLst>
                          </p:cTn>
                        </p:par>
                        <p:par>
                          <p:cTn id="45" fill="hold">
                            <p:stCondLst>
                              <p:cond delay="8799"/>
                            </p:stCondLst>
                            <p:childTnLst>
                              <p:par>
                                <p:cTn id="46" presetID="20" presetClass="entr" presetSubtype="0" fill="hold" grpId="0" nodeType="afterEffect">
                                  <p:stCondLst>
                                    <p:cond delay="0"/>
                                  </p:stCondLst>
                                  <p:childTnLst>
                                    <p:set>
                                      <p:cBhvr>
                                        <p:cTn id="47" dur="1" fill="hold">
                                          <p:stCondLst>
                                            <p:cond delay="0"/>
                                          </p:stCondLst>
                                        </p:cTn>
                                        <p:tgtEl>
                                          <p:spTgt spid="36879"/>
                                        </p:tgtEl>
                                        <p:attrNameLst>
                                          <p:attrName>style.visibility</p:attrName>
                                        </p:attrNameLst>
                                      </p:cBhvr>
                                      <p:to>
                                        <p:strVal val="visible"/>
                                      </p:to>
                                    </p:set>
                                    <p:animEffect transition="in" filter="wedge">
                                      <p:cBhvr>
                                        <p:cTn id="48" dur="500"/>
                                        <p:tgtEl>
                                          <p:spTgt spid="36879"/>
                                        </p:tgtEl>
                                      </p:cBhvr>
                                    </p:animEffect>
                                  </p:childTnLst>
                                </p:cTn>
                              </p:par>
                            </p:childTnLst>
                          </p:cTn>
                        </p:par>
                        <p:par>
                          <p:cTn id="49" fill="hold">
                            <p:stCondLst>
                              <p:cond delay="9299"/>
                            </p:stCondLst>
                            <p:childTnLst>
                              <p:par>
                                <p:cTn id="50" presetID="41" presetClass="entr" presetSubtype="0" fill="hold" grpId="0" nodeType="afterEffect">
                                  <p:stCondLst>
                                    <p:cond delay="0"/>
                                  </p:stCondLst>
                                  <p:iterate type="lt">
                                    <p:tmPct val="10000"/>
                                  </p:iterate>
                                  <p:childTnLst>
                                    <p:set>
                                      <p:cBhvr>
                                        <p:cTn id="51" dur="1" fill="hold">
                                          <p:stCondLst>
                                            <p:cond delay="0"/>
                                          </p:stCondLst>
                                        </p:cTn>
                                        <p:tgtEl>
                                          <p:spTgt spid="36880"/>
                                        </p:tgtEl>
                                        <p:attrNameLst>
                                          <p:attrName>style.visibility</p:attrName>
                                        </p:attrNameLst>
                                      </p:cBhvr>
                                      <p:to>
                                        <p:strVal val="visible"/>
                                      </p:to>
                                    </p:set>
                                    <p:anim calcmode="lin" valueType="num">
                                      <p:cBhvr>
                                        <p:cTn id="52" dur="500" fill="hold"/>
                                        <p:tgtEl>
                                          <p:spTgt spid="36880"/>
                                        </p:tgtEl>
                                        <p:attrNameLst>
                                          <p:attrName>ppt_x</p:attrName>
                                        </p:attrNameLst>
                                      </p:cBhvr>
                                      <p:tavLst>
                                        <p:tav tm="0">
                                          <p:val>
                                            <p:strVal val="#ppt_x"/>
                                          </p:val>
                                        </p:tav>
                                        <p:tav tm="50000">
                                          <p:val>
                                            <p:strVal val="#ppt_x+.1"/>
                                          </p:val>
                                        </p:tav>
                                        <p:tav tm="100000">
                                          <p:val>
                                            <p:strVal val="#ppt_x"/>
                                          </p:val>
                                        </p:tav>
                                      </p:tavLst>
                                    </p:anim>
                                    <p:anim calcmode="lin" valueType="num">
                                      <p:cBhvr>
                                        <p:cTn id="53" dur="500" fill="hold"/>
                                        <p:tgtEl>
                                          <p:spTgt spid="36880"/>
                                        </p:tgtEl>
                                        <p:attrNameLst>
                                          <p:attrName>ppt_y</p:attrName>
                                        </p:attrNameLst>
                                      </p:cBhvr>
                                      <p:tavLst>
                                        <p:tav tm="0">
                                          <p:val>
                                            <p:strVal val="#ppt_y"/>
                                          </p:val>
                                        </p:tav>
                                        <p:tav tm="100000">
                                          <p:val>
                                            <p:strVal val="#ppt_y"/>
                                          </p:val>
                                        </p:tav>
                                      </p:tavLst>
                                    </p:anim>
                                    <p:anim calcmode="lin" valueType="num">
                                      <p:cBhvr>
                                        <p:cTn id="54" dur="500" fill="hold"/>
                                        <p:tgtEl>
                                          <p:spTgt spid="36880"/>
                                        </p:tgtEl>
                                        <p:attrNameLst>
                                          <p:attrName>ppt_h</p:attrName>
                                        </p:attrNameLst>
                                      </p:cBhvr>
                                      <p:tavLst>
                                        <p:tav tm="0">
                                          <p:val>
                                            <p:strVal val="#ppt_h/10"/>
                                          </p:val>
                                        </p:tav>
                                        <p:tav tm="50000">
                                          <p:val>
                                            <p:strVal val="#ppt_h+.01"/>
                                          </p:val>
                                        </p:tav>
                                        <p:tav tm="100000">
                                          <p:val>
                                            <p:strVal val="#ppt_h"/>
                                          </p:val>
                                        </p:tav>
                                      </p:tavLst>
                                    </p:anim>
                                    <p:anim calcmode="lin" valueType="num">
                                      <p:cBhvr>
                                        <p:cTn id="55" dur="500" fill="hold"/>
                                        <p:tgtEl>
                                          <p:spTgt spid="36880"/>
                                        </p:tgtEl>
                                        <p:attrNameLst>
                                          <p:attrName>ppt_w</p:attrName>
                                        </p:attrNameLst>
                                      </p:cBhvr>
                                      <p:tavLst>
                                        <p:tav tm="0">
                                          <p:val>
                                            <p:strVal val="#ppt_w/10"/>
                                          </p:val>
                                        </p:tav>
                                        <p:tav tm="50000">
                                          <p:val>
                                            <p:strVal val="#ppt_w+.01"/>
                                          </p:val>
                                        </p:tav>
                                        <p:tav tm="100000">
                                          <p:val>
                                            <p:strVal val="#ppt_w"/>
                                          </p:val>
                                        </p:tav>
                                      </p:tavLst>
                                    </p:anim>
                                    <p:animEffect transition="in" filter="fade">
                                      <p:cBhvr>
                                        <p:cTn id="56" dur="500"/>
                                        <p:tgtEl>
                                          <p:spTgt spid="36880"/>
                                        </p:tgtEl>
                                      </p:cBhvr>
                                    </p:animEffect>
                                  </p:childTnLst>
                                </p:cTn>
                              </p:par>
                            </p:childTnLst>
                          </p:cTn>
                        </p:par>
                        <p:par>
                          <p:cTn id="57" fill="hold">
                            <p:stCondLst>
                              <p:cond delay="9950"/>
                            </p:stCondLst>
                            <p:childTnLst>
                              <p:par>
                                <p:cTn id="58" presetID="12" presetClass="entr" presetSubtype="4" fill="hold" grpId="0" nodeType="afterEffect">
                                  <p:stCondLst>
                                    <p:cond delay="0"/>
                                  </p:stCondLst>
                                  <p:childTnLst>
                                    <p:set>
                                      <p:cBhvr>
                                        <p:cTn id="59" dur="1" fill="hold">
                                          <p:stCondLst>
                                            <p:cond delay="0"/>
                                          </p:stCondLst>
                                        </p:cTn>
                                        <p:tgtEl>
                                          <p:spTgt spid="36881"/>
                                        </p:tgtEl>
                                        <p:attrNameLst>
                                          <p:attrName>style.visibility</p:attrName>
                                        </p:attrNameLst>
                                      </p:cBhvr>
                                      <p:to>
                                        <p:strVal val="visible"/>
                                      </p:to>
                                    </p:set>
                                    <p:animEffect transition="in" filter="slide(fromBottom)">
                                      <p:cBhvr>
                                        <p:cTn id="60" dur="500"/>
                                        <p:tgtEl>
                                          <p:spTgt spid="36881"/>
                                        </p:tgtEl>
                                      </p:cBhvr>
                                    </p:animEffect>
                                  </p:childTnLst>
                                </p:cTn>
                              </p:par>
                              <p:par>
                                <p:cTn id="61" presetID="12" presetClass="entr" presetSubtype="4" fill="hold" grpId="0" nodeType="withEffect">
                                  <p:stCondLst>
                                    <p:cond delay="0"/>
                                  </p:stCondLst>
                                  <p:childTnLst>
                                    <p:set>
                                      <p:cBhvr>
                                        <p:cTn id="62" dur="1" fill="hold">
                                          <p:stCondLst>
                                            <p:cond delay="0"/>
                                          </p:stCondLst>
                                        </p:cTn>
                                        <p:tgtEl>
                                          <p:spTgt spid="36882"/>
                                        </p:tgtEl>
                                        <p:attrNameLst>
                                          <p:attrName>style.visibility</p:attrName>
                                        </p:attrNameLst>
                                      </p:cBhvr>
                                      <p:to>
                                        <p:strVal val="visible"/>
                                      </p:to>
                                    </p:set>
                                    <p:animEffect transition="in" filter="slide(fromBottom)">
                                      <p:cBhvr>
                                        <p:cTn id="63" dur="500"/>
                                        <p:tgtEl>
                                          <p:spTgt spid="36882"/>
                                        </p:tgtEl>
                                      </p:cBhvr>
                                    </p:animEffect>
                                  </p:childTnLst>
                                </p:cTn>
                              </p:par>
                              <p:par>
                                <p:cTn id="64" presetID="12" presetClass="entr" presetSubtype="4" fill="hold" grpId="0" nodeType="withEffect">
                                  <p:stCondLst>
                                    <p:cond delay="0"/>
                                  </p:stCondLst>
                                  <p:childTnLst>
                                    <p:set>
                                      <p:cBhvr>
                                        <p:cTn id="65" dur="1" fill="hold">
                                          <p:stCondLst>
                                            <p:cond delay="0"/>
                                          </p:stCondLst>
                                        </p:cTn>
                                        <p:tgtEl>
                                          <p:spTgt spid="36872"/>
                                        </p:tgtEl>
                                        <p:attrNameLst>
                                          <p:attrName>style.visibility</p:attrName>
                                        </p:attrNameLst>
                                      </p:cBhvr>
                                      <p:to>
                                        <p:strVal val="visible"/>
                                      </p:to>
                                    </p:set>
                                    <p:animEffect transition="in" filter="slide(fromBottom)">
                                      <p:cBhvr>
                                        <p:cTn id="66" dur="500"/>
                                        <p:tgtEl>
                                          <p:spTgt spid="368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animBg="1"/>
      <p:bldP spid="36867" grpId="0" animBg="1"/>
      <p:bldP spid="36868" grpId="0" animBg="1"/>
      <p:bldP spid="36870" grpId="0" bldLvl="0" autoUpdateAnimBg="0"/>
      <p:bldP spid="36871" grpId="0" bldLvl="0" autoUpdateAnimBg="0"/>
      <p:bldP spid="36872" grpId="0" bldLvl="0" autoUpdateAnimBg="0"/>
      <p:bldP spid="36879" grpId="0" animBg="1"/>
      <p:bldP spid="36880" grpId="0" bldLvl="0" autoUpdateAnimBg="0"/>
      <p:bldP spid="36881" grpId="0" bldLvl="0" autoUpdateAnimBg="0"/>
      <p:bldP spid="36882" grpId="0" bldLvl="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AutoShape 2"/>
          <p:cNvSpPr>
            <a:spLocks noChangeArrowheads="1"/>
          </p:cNvSpPr>
          <p:nvPr/>
        </p:nvSpPr>
        <p:spPr bwMode="auto">
          <a:xfrm>
            <a:off x="504825" y="204788"/>
            <a:ext cx="8172450" cy="4854575"/>
          </a:xfrm>
          <a:prstGeom prst="roundRect">
            <a:avLst>
              <a:gd name="adj" fmla="val 2713"/>
            </a:avLst>
          </a:prstGeom>
          <a:solidFill>
            <a:schemeClr val="bg1">
              <a:alpha val="70195"/>
            </a:schemeClr>
          </a:solidFill>
          <a:ln w="9525">
            <a:solidFill>
              <a:schemeClr val="accent2"/>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p>
        </p:txBody>
      </p:sp>
      <p:sp>
        <p:nvSpPr>
          <p:cNvPr id="37891" name="任意多边形 86"/>
          <p:cNvSpPr/>
          <p:nvPr/>
        </p:nvSpPr>
        <p:spPr bwMode="auto">
          <a:xfrm>
            <a:off x="311151" y="317501"/>
            <a:ext cx="203200" cy="458788"/>
          </a:xfrm>
          <a:custGeom>
            <a:avLst/>
            <a:gdLst>
              <a:gd name="T0" fmla="*/ 1911501 w 21600"/>
              <a:gd name="T1" fmla="*/ 2183087 h 21600"/>
              <a:gd name="T2" fmla="*/ 1888753 w 21600"/>
              <a:gd name="T3" fmla="*/ 9744742 h 21600"/>
              <a:gd name="T4" fmla="*/ 0 w 21600"/>
              <a:gd name="T5" fmla="*/ 7345557 h 21600"/>
              <a:gd name="T6" fmla="*/ 2832 w 21600"/>
              <a:gd name="T7" fmla="*/ 0 h 21600"/>
              <a:gd name="T8" fmla="*/ 1911501 w 21600"/>
              <a:gd name="T9" fmla="*/ 2183087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21599" y="4839"/>
                </a:moveTo>
                <a:lnTo>
                  <a:pt x="21342" y="21600"/>
                </a:lnTo>
                <a:lnTo>
                  <a:pt x="0" y="16282"/>
                </a:lnTo>
                <a:lnTo>
                  <a:pt x="32" y="0"/>
                </a:lnTo>
                <a:lnTo>
                  <a:pt x="21599" y="4839"/>
                </a:lnTo>
                <a:close/>
              </a:path>
            </a:pathLst>
          </a:custGeom>
          <a:solidFill>
            <a:srgbClr val="80000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7892" name="任意多边形 1313"/>
          <p:cNvSpPr/>
          <p:nvPr/>
        </p:nvSpPr>
        <p:spPr bwMode="auto">
          <a:xfrm>
            <a:off x="311151" y="319088"/>
            <a:ext cx="3335338" cy="358775"/>
          </a:xfrm>
          <a:custGeom>
            <a:avLst/>
            <a:gdLst>
              <a:gd name="T0" fmla="*/ 0 w 21600"/>
              <a:gd name="T1" fmla="*/ 5895786 h 21600"/>
              <a:gd name="T2" fmla="*/ 515022203 w 21600"/>
              <a:gd name="T3" fmla="*/ 5959236 h 21600"/>
              <a:gd name="T4" fmla="*/ 492323066 w 21600"/>
              <a:gd name="T5" fmla="*/ 2963614 h 21600"/>
              <a:gd name="T6" fmla="*/ 515022203 w 21600"/>
              <a:gd name="T7" fmla="*/ 94909 h 21600"/>
              <a:gd name="T8" fmla="*/ 1287502 w 21600"/>
              <a:gd name="T9" fmla="*/ 0 h 21600"/>
              <a:gd name="T10" fmla="*/ 0 w 21600"/>
              <a:gd name="T11" fmla="*/ 5895786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21370"/>
                </a:moveTo>
                <a:lnTo>
                  <a:pt x="21600" y="21600"/>
                </a:lnTo>
                <a:lnTo>
                  <a:pt x="20648" y="10742"/>
                </a:lnTo>
                <a:lnTo>
                  <a:pt x="21600" y="344"/>
                </a:lnTo>
                <a:lnTo>
                  <a:pt x="54" y="0"/>
                </a:lnTo>
                <a:lnTo>
                  <a:pt x="0" y="21370"/>
                </a:lnTo>
                <a:close/>
              </a:path>
            </a:pathLst>
          </a:custGeom>
          <a:solidFill>
            <a:schemeClr val="accent2"/>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7893" name="AutoShape 5"/>
          <p:cNvSpPr>
            <a:spLocks noChangeArrowheads="1"/>
          </p:cNvSpPr>
          <p:nvPr/>
        </p:nvSpPr>
        <p:spPr bwMode="auto">
          <a:xfrm>
            <a:off x="407988" y="354014"/>
            <a:ext cx="263525" cy="263525"/>
          </a:xfrm>
          <a:prstGeom prst="star5">
            <a:avLst/>
          </a:prstGeom>
          <a:solidFill>
            <a:schemeClr va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buFont typeface="Arial" panose="020B0604020202020204" pitchFamily="34" charset="0"/>
              <a:buNone/>
              <a:defRPr/>
            </a:pPr>
            <a:endParaRPr lang="zh-CN" altLang="en-US"/>
          </a:p>
        </p:txBody>
      </p:sp>
      <p:sp>
        <p:nvSpPr>
          <p:cNvPr id="37894" name="Text Box 6"/>
          <p:cNvSpPr txBox="1">
            <a:spLocks noChangeArrowheads="1"/>
          </p:cNvSpPr>
          <p:nvPr/>
        </p:nvSpPr>
        <p:spPr bwMode="auto">
          <a:xfrm>
            <a:off x="684213" y="312739"/>
            <a:ext cx="2457450" cy="350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spAutoFit/>
          </a:bodyP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800" b="1">
                <a:solidFill>
                  <a:schemeClr val="hlink"/>
                </a:solidFill>
                <a:ea typeface="微软雅黑" panose="020B0503020204020204" pitchFamily="34" charset="-122"/>
              </a:rPr>
              <a:t>请输入您的标题</a:t>
            </a:r>
          </a:p>
        </p:txBody>
      </p:sp>
      <p:sp>
        <p:nvSpPr>
          <p:cNvPr id="37895" name="Rectangle 7"/>
          <p:cNvSpPr>
            <a:spLocks noChangeArrowheads="1"/>
          </p:cNvSpPr>
          <p:nvPr/>
        </p:nvSpPr>
        <p:spPr bwMode="auto">
          <a:xfrm>
            <a:off x="1484314" y="1339850"/>
            <a:ext cx="6334125" cy="28638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574" tIns="36287" rIns="72574" bIns="36287" anchor="ct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chemeClr val="bg1"/>
              </a:solidFill>
            </a:endParaRPr>
          </a:p>
        </p:txBody>
      </p:sp>
      <p:grpSp>
        <p:nvGrpSpPr>
          <p:cNvPr id="37896" name="Group 8"/>
          <p:cNvGrpSpPr/>
          <p:nvPr/>
        </p:nvGrpSpPr>
        <p:grpSpPr bwMode="auto">
          <a:xfrm>
            <a:off x="5575300" y="2574925"/>
            <a:ext cx="266700" cy="441325"/>
            <a:chOff x="0" y="0"/>
            <a:chExt cx="1149" cy="1908"/>
          </a:xfrm>
        </p:grpSpPr>
        <p:sp>
          <p:nvSpPr>
            <p:cNvPr id="37927" name="AutoShape 9"/>
            <p:cNvSpPr>
              <a:spLocks noChangeArrowheads="1"/>
            </p:cNvSpPr>
            <p:nvPr/>
          </p:nvSpPr>
          <p:spPr bwMode="auto">
            <a:xfrm>
              <a:off x="0" y="0"/>
              <a:ext cx="681" cy="1908"/>
            </a:xfrm>
            <a:prstGeom prst="chevron">
              <a:avLst>
                <a:gd name="adj" fmla="val 67255"/>
              </a:avLst>
            </a:prstGeom>
            <a:solidFill>
              <a:schemeClr val="accent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p>
          </p:txBody>
        </p:sp>
        <p:sp>
          <p:nvSpPr>
            <p:cNvPr id="37928" name="AutoShape 10"/>
            <p:cNvSpPr>
              <a:spLocks noChangeArrowheads="1"/>
            </p:cNvSpPr>
            <p:nvPr/>
          </p:nvSpPr>
          <p:spPr bwMode="auto">
            <a:xfrm>
              <a:off x="469" y="0"/>
              <a:ext cx="681" cy="1908"/>
            </a:xfrm>
            <a:prstGeom prst="chevron">
              <a:avLst>
                <a:gd name="adj" fmla="val 67255"/>
              </a:avLst>
            </a:prstGeom>
            <a:solidFill>
              <a:schemeClr val="accent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p>
          </p:txBody>
        </p:sp>
      </p:grpSp>
      <p:grpSp>
        <p:nvGrpSpPr>
          <p:cNvPr id="37899" name="Group 11"/>
          <p:cNvGrpSpPr/>
          <p:nvPr/>
        </p:nvGrpSpPr>
        <p:grpSpPr bwMode="auto">
          <a:xfrm>
            <a:off x="3251201" y="2574925"/>
            <a:ext cx="265113" cy="441325"/>
            <a:chOff x="0" y="0"/>
            <a:chExt cx="1149" cy="1908"/>
          </a:xfrm>
        </p:grpSpPr>
        <p:sp>
          <p:nvSpPr>
            <p:cNvPr id="37925" name="AutoShape 12"/>
            <p:cNvSpPr>
              <a:spLocks noChangeArrowheads="1"/>
            </p:cNvSpPr>
            <p:nvPr/>
          </p:nvSpPr>
          <p:spPr bwMode="auto">
            <a:xfrm>
              <a:off x="0" y="0"/>
              <a:ext cx="681" cy="1908"/>
            </a:xfrm>
            <a:prstGeom prst="chevron">
              <a:avLst>
                <a:gd name="adj" fmla="val 67255"/>
              </a:avLst>
            </a:prstGeom>
            <a:solidFill>
              <a:schemeClr val="accent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p>
          </p:txBody>
        </p:sp>
        <p:sp>
          <p:nvSpPr>
            <p:cNvPr id="37926" name="AutoShape 13"/>
            <p:cNvSpPr>
              <a:spLocks noChangeArrowheads="1"/>
            </p:cNvSpPr>
            <p:nvPr/>
          </p:nvSpPr>
          <p:spPr bwMode="auto">
            <a:xfrm>
              <a:off x="469" y="0"/>
              <a:ext cx="681" cy="1908"/>
            </a:xfrm>
            <a:prstGeom prst="chevron">
              <a:avLst>
                <a:gd name="adj" fmla="val 67255"/>
              </a:avLst>
            </a:prstGeom>
            <a:solidFill>
              <a:schemeClr val="accent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p>
          </p:txBody>
        </p:sp>
      </p:grpSp>
      <p:grpSp>
        <p:nvGrpSpPr>
          <p:cNvPr id="37902" name="Group 14"/>
          <p:cNvGrpSpPr/>
          <p:nvPr/>
        </p:nvGrpSpPr>
        <p:grpSpPr bwMode="auto">
          <a:xfrm>
            <a:off x="1216026" y="1114426"/>
            <a:ext cx="1972179" cy="3471863"/>
            <a:chOff x="0" y="0"/>
            <a:chExt cx="3913" cy="6892"/>
          </a:xfrm>
        </p:grpSpPr>
        <p:sp>
          <p:nvSpPr>
            <p:cNvPr id="37917" name="Rectangle 15"/>
            <p:cNvSpPr>
              <a:spLocks noChangeArrowheads="1"/>
            </p:cNvSpPr>
            <p:nvPr/>
          </p:nvSpPr>
          <p:spPr bwMode="auto">
            <a:xfrm>
              <a:off x="55" y="17"/>
              <a:ext cx="3855" cy="3633"/>
            </a:xfrm>
            <a:prstGeom prst="rect">
              <a:avLst/>
            </a:prstGeom>
            <a:solidFill>
              <a:schemeClr val="accent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p>
          </p:txBody>
        </p:sp>
        <p:sp>
          <p:nvSpPr>
            <p:cNvPr id="37918" name="Rectangle 16"/>
            <p:cNvSpPr>
              <a:spLocks noChangeArrowheads="1"/>
            </p:cNvSpPr>
            <p:nvPr/>
          </p:nvSpPr>
          <p:spPr bwMode="auto">
            <a:xfrm>
              <a:off x="55" y="2790"/>
              <a:ext cx="3855" cy="925"/>
            </a:xfrm>
            <a:prstGeom prst="rect">
              <a:avLst/>
            </a:prstGeom>
            <a:solidFill>
              <a:schemeClr val="bg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p>
          </p:txBody>
        </p:sp>
        <p:sp>
          <p:nvSpPr>
            <p:cNvPr id="37919" name="Rectangle 17"/>
            <p:cNvSpPr>
              <a:spLocks noChangeArrowheads="1"/>
            </p:cNvSpPr>
            <p:nvPr/>
          </p:nvSpPr>
          <p:spPr bwMode="auto">
            <a:xfrm>
              <a:off x="55" y="3652"/>
              <a:ext cx="3855" cy="3240"/>
            </a:xfrm>
            <a:prstGeom prst="rect">
              <a:avLst/>
            </a:prstGeom>
            <a:solidFill>
              <a:srgbClr val="DDDDDD"/>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p>
          </p:txBody>
        </p:sp>
        <p:sp>
          <p:nvSpPr>
            <p:cNvPr id="2" name="Rectangle 18"/>
            <p:cNvSpPr>
              <a:spLocks noChangeArrowheads="1"/>
            </p:cNvSpPr>
            <p:nvPr/>
          </p:nvSpPr>
          <p:spPr bwMode="auto">
            <a:xfrm>
              <a:off x="55" y="2790"/>
              <a:ext cx="795" cy="860"/>
            </a:xfrm>
            <a:prstGeom prst="rect">
              <a:avLst/>
            </a:prstGeom>
            <a:solidFill>
              <a:schemeClr val="accent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p>
          </p:txBody>
        </p:sp>
        <p:sp>
          <p:nvSpPr>
            <p:cNvPr id="37921" name="Text Box 19"/>
            <p:cNvSpPr txBox="1">
              <a:spLocks noChangeArrowheads="1"/>
            </p:cNvSpPr>
            <p:nvPr/>
          </p:nvSpPr>
          <p:spPr bwMode="auto">
            <a:xfrm>
              <a:off x="0" y="2722"/>
              <a:ext cx="844" cy="10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2574" tIns="36287" rIns="72574" bIns="36287">
              <a:spAutoFit/>
            </a:bodyP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3100">
                  <a:solidFill>
                    <a:schemeClr val="bg1"/>
                  </a:solidFill>
                  <a:latin typeface="微软雅黑" panose="020B0503020204020204" pitchFamily="34" charset="-122"/>
                  <a:ea typeface="微软雅黑" panose="020B0503020204020204" pitchFamily="34" charset="-122"/>
                </a:rPr>
                <a:t>A</a:t>
              </a:r>
              <a:endParaRPr lang="zh-CN" altLang="en-US" sz="1400"/>
            </a:p>
          </p:txBody>
        </p:sp>
        <p:sp>
          <p:nvSpPr>
            <p:cNvPr id="37922" name="Text Box 20"/>
            <p:cNvSpPr txBox="1">
              <a:spLocks noChangeArrowheads="1"/>
            </p:cNvSpPr>
            <p:nvPr/>
          </p:nvSpPr>
          <p:spPr bwMode="auto">
            <a:xfrm>
              <a:off x="900" y="2837"/>
              <a:ext cx="2225" cy="7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2574" tIns="36287" rIns="72574" bIns="36287">
              <a:spAutoFit/>
            </a:bodyP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900">
                  <a:solidFill>
                    <a:schemeClr val="bg1"/>
                  </a:solidFill>
                  <a:latin typeface="微软雅黑" panose="020B0503020204020204" pitchFamily="34" charset="-122"/>
                  <a:ea typeface="微软雅黑" panose="020B0503020204020204" pitchFamily="34" charset="-122"/>
                </a:rPr>
                <a:t>添加标题</a:t>
              </a:r>
              <a:endParaRPr lang="zh-CN" altLang="en-US" sz="1400"/>
            </a:p>
          </p:txBody>
        </p:sp>
        <p:sp>
          <p:nvSpPr>
            <p:cNvPr id="37923" name="Text Box 21"/>
            <p:cNvSpPr txBox="1">
              <a:spLocks noChangeArrowheads="1"/>
            </p:cNvSpPr>
            <p:nvPr/>
          </p:nvSpPr>
          <p:spPr bwMode="auto">
            <a:xfrm>
              <a:off x="275" y="3827"/>
              <a:ext cx="3635" cy="23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spAutoFit/>
            </a:bodyP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a:solidFill>
                    <a:srgbClr val="080808"/>
                  </a:solidFill>
                  <a:ea typeface="微软雅黑" panose="020B0503020204020204" pitchFamily="34" charset="-122"/>
                </a:rPr>
                <a:t>这里添加内容</a:t>
              </a:r>
            </a:p>
            <a:p>
              <a:pPr eaLnBrk="1" hangingPunct="1">
                <a:buFont typeface="Arial" panose="020B0604020202020204" pitchFamily="34" charset="0"/>
                <a:buNone/>
              </a:pPr>
              <a:r>
                <a:rPr lang="zh-CN" altLang="en-US" sz="1400">
                  <a:solidFill>
                    <a:srgbClr val="080808"/>
                  </a:solidFill>
                  <a:ea typeface="微软雅黑" panose="020B0503020204020204" pitchFamily="34" charset="-122"/>
                </a:rPr>
                <a:t>这里添加内容</a:t>
              </a:r>
            </a:p>
            <a:p>
              <a:pPr eaLnBrk="1" hangingPunct="1">
                <a:buFont typeface="Arial" panose="020B0604020202020204" pitchFamily="34" charset="0"/>
                <a:buNone/>
              </a:pPr>
              <a:r>
                <a:rPr lang="zh-CN" altLang="en-US" sz="1400">
                  <a:solidFill>
                    <a:srgbClr val="080808"/>
                  </a:solidFill>
                  <a:ea typeface="微软雅黑" panose="020B0503020204020204" pitchFamily="34" charset="-122"/>
                </a:rPr>
                <a:t>这里添加内容</a:t>
              </a:r>
            </a:p>
            <a:p>
              <a:pPr eaLnBrk="1" hangingPunct="1">
                <a:buFont typeface="Arial" panose="020B0604020202020204" pitchFamily="34" charset="0"/>
                <a:buNone/>
              </a:pPr>
              <a:r>
                <a:rPr lang="zh-CN" altLang="en-US" sz="1400">
                  <a:solidFill>
                    <a:srgbClr val="080808"/>
                  </a:solidFill>
                  <a:ea typeface="微软雅黑" panose="020B0503020204020204" pitchFamily="34" charset="-122"/>
                </a:rPr>
                <a:t>这里添加内容</a:t>
              </a:r>
            </a:p>
            <a:p>
              <a:pPr eaLnBrk="1" hangingPunct="1">
                <a:buFont typeface="Arial" panose="020B0604020202020204" pitchFamily="34" charset="0"/>
                <a:buNone/>
              </a:pPr>
              <a:r>
                <a:rPr lang="zh-CN" altLang="en-US" sz="1400">
                  <a:solidFill>
                    <a:srgbClr val="080808"/>
                  </a:solidFill>
                  <a:ea typeface="微软雅黑" panose="020B0503020204020204" pitchFamily="34" charset="-122"/>
                </a:rPr>
                <a:t>这里添加内容</a:t>
              </a:r>
            </a:p>
          </p:txBody>
        </p:sp>
        <p:pic>
          <p:nvPicPr>
            <p:cNvPr id="37924" name="Picture 22" descr="20096914512774922"/>
            <p:cNvPicPr>
              <a:picLocks noChangeAspect="1" noChangeArrowheads="1"/>
            </p:cNvPicPr>
            <p:nvPr/>
          </p:nvPicPr>
          <p:blipFill>
            <a:blip r:embed="rId2">
              <a:extLst>
                <a:ext uri="{28A0092B-C50C-407E-A947-70E740481C1C}">
                  <a14:useLocalDpi xmlns:a14="http://schemas.microsoft.com/office/drawing/2010/main" val="0"/>
                </a:ext>
              </a:extLst>
            </a:blip>
            <a:srcRect t="546" r="12442" b="14676"/>
            <a:stretch>
              <a:fillRect/>
            </a:stretch>
          </p:blipFill>
          <p:spPr bwMode="auto">
            <a:xfrm>
              <a:off x="70" y="0"/>
              <a:ext cx="3843" cy="27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grpSp>
        <p:nvGrpSpPr>
          <p:cNvPr id="37911" name="Group 23"/>
          <p:cNvGrpSpPr/>
          <p:nvPr/>
        </p:nvGrpSpPr>
        <p:grpSpPr bwMode="auto">
          <a:xfrm>
            <a:off x="3570289" y="1114426"/>
            <a:ext cx="1960562" cy="3471863"/>
            <a:chOff x="0" y="0"/>
            <a:chExt cx="3890" cy="6892"/>
          </a:xfrm>
        </p:grpSpPr>
        <p:sp>
          <p:nvSpPr>
            <p:cNvPr id="37909" name="Rectangle 24"/>
            <p:cNvSpPr>
              <a:spLocks noChangeArrowheads="1"/>
            </p:cNvSpPr>
            <p:nvPr/>
          </p:nvSpPr>
          <p:spPr bwMode="auto">
            <a:xfrm>
              <a:off x="35" y="17"/>
              <a:ext cx="3855" cy="3633"/>
            </a:xfrm>
            <a:prstGeom prst="rect">
              <a:avLst/>
            </a:prstGeom>
            <a:solidFill>
              <a:schemeClr val="accent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p>
          </p:txBody>
        </p:sp>
        <p:sp>
          <p:nvSpPr>
            <p:cNvPr id="37910" name="Rectangle 25"/>
            <p:cNvSpPr>
              <a:spLocks noChangeArrowheads="1"/>
            </p:cNvSpPr>
            <p:nvPr/>
          </p:nvSpPr>
          <p:spPr bwMode="auto">
            <a:xfrm>
              <a:off x="35" y="2790"/>
              <a:ext cx="3855" cy="925"/>
            </a:xfrm>
            <a:prstGeom prst="rect">
              <a:avLst/>
            </a:prstGeom>
            <a:solidFill>
              <a:schemeClr val="bg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p>
          </p:txBody>
        </p:sp>
        <p:sp>
          <p:nvSpPr>
            <p:cNvPr id="3" name="Rectangle 26"/>
            <p:cNvSpPr>
              <a:spLocks noChangeArrowheads="1"/>
            </p:cNvSpPr>
            <p:nvPr/>
          </p:nvSpPr>
          <p:spPr bwMode="auto">
            <a:xfrm>
              <a:off x="35" y="3652"/>
              <a:ext cx="3855" cy="3240"/>
            </a:xfrm>
            <a:prstGeom prst="rect">
              <a:avLst/>
            </a:prstGeom>
            <a:solidFill>
              <a:srgbClr val="DDDDDD"/>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p>
          </p:txBody>
        </p:sp>
        <p:sp>
          <p:nvSpPr>
            <p:cNvPr id="37912" name="Rectangle 27"/>
            <p:cNvSpPr>
              <a:spLocks noChangeArrowheads="1"/>
            </p:cNvSpPr>
            <p:nvPr/>
          </p:nvSpPr>
          <p:spPr bwMode="auto">
            <a:xfrm>
              <a:off x="35" y="2790"/>
              <a:ext cx="793" cy="860"/>
            </a:xfrm>
            <a:prstGeom prst="rect">
              <a:avLst/>
            </a:prstGeom>
            <a:solidFill>
              <a:schemeClr val="accent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p>
          </p:txBody>
        </p:sp>
        <p:sp>
          <p:nvSpPr>
            <p:cNvPr id="37913" name="Text Box 28"/>
            <p:cNvSpPr txBox="1">
              <a:spLocks noChangeArrowheads="1"/>
            </p:cNvSpPr>
            <p:nvPr/>
          </p:nvSpPr>
          <p:spPr bwMode="auto">
            <a:xfrm>
              <a:off x="0" y="2722"/>
              <a:ext cx="787" cy="10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2574" tIns="36287" rIns="72574" bIns="36287">
              <a:spAutoFit/>
            </a:bodyP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3100">
                  <a:solidFill>
                    <a:schemeClr val="bg1"/>
                  </a:solidFill>
                  <a:latin typeface="微软雅黑" panose="020B0503020204020204" pitchFamily="34" charset="-122"/>
                  <a:ea typeface="微软雅黑" panose="020B0503020204020204" pitchFamily="34" charset="-122"/>
                </a:rPr>
                <a:t>B</a:t>
              </a:r>
              <a:endParaRPr lang="zh-CN" altLang="en-US" sz="1400"/>
            </a:p>
          </p:txBody>
        </p:sp>
        <p:sp>
          <p:nvSpPr>
            <p:cNvPr id="37914" name="Text Box 29"/>
            <p:cNvSpPr txBox="1">
              <a:spLocks noChangeArrowheads="1"/>
            </p:cNvSpPr>
            <p:nvPr/>
          </p:nvSpPr>
          <p:spPr bwMode="auto">
            <a:xfrm>
              <a:off x="955" y="2837"/>
              <a:ext cx="2225" cy="7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2574" tIns="36287" rIns="72574" bIns="36287">
              <a:spAutoFit/>
            </a:bodyP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900">
                  <a:solidFill>
                    <a:schemeClr val="bg1"/>
                  </a:solidFill>
                  <a:latin typeface="微软雅黑" panose="020B0503020204020204" pitchFamily="34" charset="-122"/>
                  <a:ea typeface="微软雅黑" panose="020B0503020204020204" pitchFamily="34" charset="-122"/>
                </a:rPr>
                <a:t>添加标题</a:t>
              </a:r>
              <a:endParaRPr lang="zh-CN" altLang="en-US" sz="1400"/>
            </a:p>
          </p:txBody>
        </p:sp>
        <p:sp>
          <p:nvSpPr>
            <p:cNvPr id="37915" name="Text Box 30"/>
            <p:cNvSpPr txBox="1">
              <a:spLocks noChangeArrowheads="1"/>
            </p:cNvSpPr>
            <p:nvPr/>
          </p:nvSpPr>
          <p:spPr bwMode="auto">
            <a:xfrm>
              <a:off x="238" y="3827"/>
              <a:ext cx="3635" cy="23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spAutoFit/>
            </a:bodyP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a:solidFill>
                    <a:srgbClr val="080808"/>
                  </a:solidFill>
                  <a:ea typeface="微软雅黑" panose="020B0503020204020204" pitchFamily="34" charset="-122"/>
                </a:rPr>
                <a:t>这里添加内容</a:t>
              </a:r>
            </a:p>
            <a:p>
              <a:pPr eaLnBrk="1" hangingPunct="1">
                <a:buFont typeface="Arial" panose="020B0604020202020204" pitchFamily="34" charset="0"/>
                <a:buNone/>
              </a:pPr>
              <a:r>
                <a:rPr lang="zh-CN" altLang="en-US" sz="1400">
                  <a:solidFill>
                    <a:srgbClr val="080808"/>
                  </a:solidFill>
                  <a:ea typeface="微软雅黑" panose="020B0503020204020204" pitchFamily="34" charset="-122"/>
                </a:rPr>
                <a:t>这里添加内容</a:t>
              </a:r>
            </a:p>
            <a:p>
              <a:pPr eaLnBrk="1" hangingPunct="1">
                <a:buFont typeface="Arial" panose="020B0604020202020204" pitchFamily="34" charset="0"/>
                <a:buNone/>
              </a:pPr>
              <a:r>
                <a:rPr lang="zh-CN" altLang="en-US" sz="1400">
                  <a:solidFill>
                    <a:srgbClr val="080808"/>
                  </a:solidFill>
                  <a:ea typeface="微软雅黑" panose="020B0503020204020204" pitchFamily="34" charset="-122"/>
                </a:rPr>
                <a:t>这里添加内容</a:t>
              </a:r>
            </a:p>
            <a:p>
              <a:pPr eaLnBrk="1" hangingPunct="1">
                <a:buFont typeface="Arial" panose="020B0604020202020204" pitchFamily="34" charset="0"/>
                <a:buNone/>
              </a:pPr>
              <a:r>
                <a:rPr lang="zh-CN" altLang="en-US" sz="1400">
                  <a:solidFill>
                    <a:srgbClr val="080808"/>
                  </a:solidFill>
                  <a:ea typeface="微软雅黑" panose="020B0503020204020204" pitchFamily="34" charset="-122"/>
                </a:rPr>
                <a:t>这里添加内容</a:t>
              </a:r>
            </a:p>
            <a:p>
              <a:pPr eaLnBrk="1" hangingPunct="1">
                <a:buFont typeface="Arial" panose="020B0604020202020204" pitchFamily="34" charset="0"/>
                <a:buNone/>
              </a:pPr>
              <a:r>
                <a:rPr lang="zh-CN" altLang="en-US" sz="1400">
                  <a:solidFill>
                    <a:srgbClr val="080808"/>
                  </a:solidFill>
                  <a:ea typeface="微软雅黑" panose="020B0503020204020204" pitchFamily="34" charset="-122"/>
                </a:rPr>
                <a:t>这里添加内容</a:t>
              </a:r>
            </a:p>
          </p:txBody>
        </p:sp>
        <p:pic>
          <p:nvPicPr>
            <p:cNvPr id="37916" name="Picture 31" descr="2531170_161536139526_2 (1)"/>
            <p:cNvPicPr>
              <a:picLocks noChangeAspect="1" noChangeArrowheads="1"/>
            </p:cNvPicPr>
            <p:nvPr/>
          </p:nvPicPr>
          <p:blipFill>
            <a:blip r:embed="rId3">
              <a:extLst>
                <a:ext uri="{28A0092B-C50C-407E-A947-70E740481C1C}">
                  <a14:useLocalDpi xmlns:a14="http://schemas.microsoft.com/office/drawing/2010/main" val="0"/>
                </a:ext>
              </a:extLst>
            </a:blip>
            <a:srcRect l="2394" r="12561" b="5627"/>
            <a:stretch>
              <a:fillRect/>
            </a:stretch>
          </p:blipFill>
          <p:spPr bwMode="auto">
            <a:xfrm>
              <a:off x="18" y="0"/>
              <a:ext cx="3872" cy="2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grpSp>
        <p:nvGrpSpPr>
          <p:cNvPr id="37920" name="Group 32"/>
          <p:cNvGrpSpPr/>
          <p:nvPr/>
        </p:nvGrpSpPr>
        <p:grpSpPr bwMode="auto">
          <a:xfrm>
            <a:off x="5924551" y="1122364"/>
            <a:ext cx="1949450" cy="3463925"/>
            <a:chOff x="0" y="0"/>
            <a:chExt cx="3868" cy="6875"/>
          </a:xfrm>
        </p:grpSpPr>
        <p:sp>
          <p:nvSpPr>
            <p:cNvPr id="37901" name="Rectangle 33"/>
            <p:cNvSpPr>
              <a:spLocks noChangeArrowheads="1"/>
            </p:cNvSpPr>
            <p:nvPr/>
          </p:nvSpPr>
          <p:spPr bwMode="auto">
            <a:xfrm>
              <a:off x="13" y="0"/>
              <a:ext cx="3855" cy="3633"/>
            </a:xfrm>
            <a:prstGeom prst="rect">
              <a:avLst/>
            </a:prstGeom>
            <a:solidFill>
              <a:schemeClr val="accent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p>
          </p:txBody>
        </p:sp>
        <p:sp>
          <p:nvSpPr>
            <p:cNvPr id="4" name="Rectangle 34"/>
            <p:cNvSpPr>
              <a:spLocks noChangeArrowheads="1"/>
            </p:cNvSpPr>
            <p:nvPr/>
          </p:nvSpPr>
          <p:spPr bwMode="auto">
            <a:xfrm>
              <a:off x="13" y="2773"/>
              <a:ext cx="3855" cy="925"/>
            </a:xfrm>
            <a:prstGeom prst="rect">
              <a:avLst/>
            </a:prstGeom>
            <a:solidFill>
              <a:schemeClr val="bg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p>
          </p:txBody>
        </p:sp>
        <p:sp>
          <p:nvSpPr>
            <p:cNvPr id="37903" name="Rectangle 35"/>
            <p:cNvSpPr>
              <a:spLocks noChangeArrowheads="1"/>
            </p:cNvSpPr>
            <p:nvPr/>
          </p:nvSpPr>
          <p:spPr bwMode="auto">
            <a:xfrm>
              <a:off x="13" y="3635"/>
              <a:ext cx="3855" cy="3240"/>
            </a:xfrm>
            <a:prstGeom prst="rect">
              <a:avLst/>
            </a:prstGeom>
            <a:solidFill>
              <a:srgbClr val="DDDDDD"/>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p>
          </p:txBody>
        </p:sp>
        <p:sp>
          <p:nvSpPr>
            <p:cNvPr id="37904" name="Rectangle 36"/>
            <p:cNvSpPr>
              <a:spLocks noChangeArrowheads="1"/>
            </p:cNvSpPr>
            <p:nvPr/>
          </p:nvSpPr>
          <p:spPr bwMode="auto">
            <a:xfrm>
              <a:off x="13" y="2773"/>
              <a:ext cx="792" cy="860"/>
            </a:xfrm>
            <a:prstGeom prst="rect">
              <a:avLst/>
            </a:prstGeom>
            <a:solidFill>
              <a:schemeClr val="accent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p>
          </p:txBody>
        </p:sp>
        <p:sp>
          <p:nvSpPr>
            <p:cNvPr id="37905" name="Text Box 37"/>
            <p:cNvSpPr txBox="1">
              <a:spLocks noChangeArrowheads="1"/>
            </p:cNvSpPr>
            <p:nvPr/>
          </p:nvSpPr>
          <p:spPr bwMode="auto">
            <a:xfrm>
              <a:off x="0" y="2705"/>
              <a:ext cx="819" cy="10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2574" tIns="36287" rIns="72574" bIns="36287">
              <a:spAutoFit/>
            </a:bodyP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3100">
                  <a:solidFill>
                    <a:schemeClr val="bg1"/>
                  </a:solidFill>
                  <a:latin typeface="微软雅黑" panose="020B0503020204020204" pitchFamily="34" charset="-122"/>
                  <a:ea typeface="微软雅黑" panose="020B0503020204020204" pitchFamily="34" charset="-122"/>
                </a:rPr>
                <a:t>C</a:t>
              </a:r>
              <a:endParaRPr lang="zh-CN" altLang="en-US" sz="1400"/>
            </a:p>
          </p:txBody>
        </p:sp>
        <p:sp>
          <p:nvSpPr>
            <p:cNvPr id="37906" name="Text Box 38"/>
            <p:cNvSpPr txBox="1">
              <a:spLocks noChangeArrowheads="1"/>
            </p:cNvSpPr>
            <p:nvPr/>
          </p:nvSpPr>
          <p:spPr bwMode="auto">
            <a:xfrm>
              <a:off x="993" y="2820"/>
              <a:ext cx="2225" cy="7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2574" tIns="36287" rIns="72574" bIns="36287">
              <a:spAutoFit/>
            </a:bodyP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900">
                  <a:solidFill>
                    <a:schemeClr val="bg1"/>
                  </a:solidFill>
                  <a:latin typeface="微软雅黑" panose="020B0503020204020204" pitchFamily="34" charset="-122"/>
                  <a:ea typeface="微软雅黑" panose="020B0503020204020204" pitchFamily="34" charset="-122"/>
                </a:rPr>
                <a:t>添加标题</a:t>
              </a:r>
              <a:endParaRPr lang="zh-CN" altLang="en-US" sz="1400"/>
            </a:p>
          </p:txBody>
        </p:sp>
        <p:sp>
          <p:nvSpPr>
            <p:cNvPr id="37907" name="Text Box 39"/>
            <p:cNvSpPr txBox="1">
              <a:spLocks noChangeArrowheads="1"/>
            </p:cNvSpPr>
            <p:nvPr/>
          </p:nvSpPr>
          <p:spPr bwMode="auto">
            <a:xfrm>
              <a:off x="125" y="3810"/>
              <a:ext cx="3635" cy="23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spAutoFit/>
            </a:bodyP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a:solidFill>
                    <a:srgbClr val="080808"/>
                  </a:solidFill>
                  <a:ea typeface="微软雅黑" panose="020B0503020204020204" pitchFamily="34" charset="-122"/>
                </a:rPr>
                <a:t>这里添加内容</a:t>
              </a:r>
            </a:p>
            <a:p>
              <a:pPr eaLnBrk="1" hangingPunct="1">
                <a:buFont typeface="Arial" panose="020B0604020202020204" pitchFamily="34" charset="0"/>
                <a:buNone/>
              </a:pPr>
              <a:r>
                <a:rPr lang="zh-CN" altLang="en-US" sz="1400">
                  <a:solidFill>
                    <a:srgbClr val="080808"/>
                  </a:solidFill>
                  <a:ea typeface="微软雅黑" panose="020B0503020204020204" pitchFamily="34" charset="-122"/>
                </a:rPr>
                <a:t>这里添加内容</a:t>
              </a:r>
            </a:p>
            <a:p>
              <a:pPr eaLnBrk="1" hangingPunct="1">
                <a:buFont typeface="Arial" panose="020B0604020202020204" pitchFamily="34" charset="0"/>
                <a:buNone/>
              </a:pPr>
              <a:r>
                <a:rPr lang="zh-CN" altLang="en-US" sz="1400">
                  <a:solidFill>
                    <a:srgbClr val="080808"/>
                  </a:solidFill>
                  <a:ea typeface="微软雅黑" panose="020B0503020204020204" pitchFamily="34" charset="-122"/>
                </a:rPr>
                <a:t>这里添加内容</a:t>
              </a:r>
            </a:p>
            <a:p>
              <a:pPr eaLnBrk="1" hangingPunct="1">
                <a:buFont typeface="Arial" panose="020B0604020202020204" pitchFamily="34" charset="0"/>
                <a:buNone/>
              </a:pPr>
              <a:r>
                <a:rPr lang="zh-CN" altLang="en-US" sz="1400">
                  <a:solidFill>
                    <a:srgbClr val="080808"/>
                  </a:solidFill>
                  <a:ea typeface="微软雅黑" panose="020B0503020204020204" pitchFamily="34" charset="-122"/>
                </a:rPr>
                <a:t>这里添加内容</a:t>
              </a:r>
            </a:p>
            <a:p>
              <a:pPr eaLnBrk="1" hangingPunct="1">
                <a:buFont typeface="Arial" panose="020B0604020202020204" pitchFamily="34" charset="0"/>
                <a:buNone/>
              </a:pPr>
              <a:r>
                <a:rPr lang="zh-CN" altLang="en-US" sz="1400">
                  <a:solidFill>
                    <a:srgbClr val="080808"/>
                  </a:solidFill>
                  <a:ea typeface="微软雅黑" panose="020B0503020204020204" pitchFamily="34" charset="-122"/>
                </a:rPr>
                <a:t>这里添加内容</a:t>
              </a:r>
            </a:p>
          </p:txBody>
        </p:sp>
        <p:pic>
          <p:nvPicPr>
            <p:cNvPr id="37908" name="Picture 40" descr="122260_20121210101639677200_1"/>
            <p:cNvPicPr>
              <a:picLocks noChangeAspect="1" noChangeArrowheads="1"/>
            </p:cNvPicPr>
            <p:nvPr/>
          </p:nvPicPr>
          <p:blipFill>
            <a:blip r:embed="rId4">
              <a:extLst>
                <a:ext uri="{28A0092B-C50C-407E-A947-70E740481C1C}">
                  <a14:useLocalDpi xmlns:a14="http://schemas.microsoft.com/office/drawing/2010/main" val="0"/>
                </a:ext>
              </a:extLst>
            </a:blip>
            <a:srcRect l="26314" t="7631" r="7329" b="13341"/>
            <a:stretch>
              <a:fillRect/>
            </a:stretch>
          </p:blipFill>
          <p:spPr bwMode="auto">
            <a:xfrm>
              <a:off x="20" y="0"/>
              <a:ext cx="3848" cy="27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37890"/>
                                        </p:tgtEl>
                                        <p:attrNameLst>
                                          <p:attrName>style.visibility</p:attrName>
                                        </p:attrNameLst>
                                      </p:cBhvr>
                                      <p:to>
                                        <p:strVal val="visible"/>
                                      </p:to>
                                    </p:set>
                                    <p:anim calcmode="lin" valueType="num">
                                      <p:cBhvr>
                                        <p:cTn id="7" dur="500" fill="hold"/>
                                        <p:tgtEl>
                                          <p:spTgt spid="37890"/>
                                        </p:tgtEl>
                                        <p:attrNameLst>
                                          <p:attrName>ppt_w</p:attrName>
                                        </p:attrNameLst>
                                      </p:cBhvr>
                                      <p:tavLst>
                                        <p:tav tm="0">
                                          <p:val>
                                            <p:fltVal val="0"/>
                                          </p:val>
                                        </p:tav>
                                        <p:tav tm="100000">
                                          <p:val>
                                            <p:strVal val="#ppt_w"/>
                                          </p:val>
                                        </p:tav>
                                      </p:tavLst>
                                    </p:anim>
                                    <p:anim calcmode="lin" valueType="num">
                                      <p:cBhvr>
                                        <p:cTn id="8" dur="500" fill="hold"/>
                                        <p:tgtEl>
                                          <p:spTgt spid="37890"/>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8" presetClass="entr" presetSubtype="3" fill="hold" grpId="0" nodeType="afterEffect">
                                  <p:stCondLst>
                                    <p:cond delay="0"/>
                                  </p:stCondLst>
                                  <p:childTnLst>
                                    <p:set>
                                      <p:cBhvr>
                                        <p:cTn id="11" dur="1" fill="hold">
                                          <p:stCondLst>
                                            <p:cond delay="0"/>
                                          </p:stCondLst>
                                        </p:cTn>
                                        <p:tgtEl>
                                          <p:spTgt spid="37891"/>
                                        </p:tgtEl>
                                        <p:attrNameLst>
                                          <p:attrName>style.visibility</p:attrName>
                                        </p:attrNameLst>
                                      </p:cBhvr>
                                      <p:to>
                                        <p:strVal val="visible"/>
                                      </p:to>
                                    </p:set>
                                    <p:animEffect transition="in" filter="strips(upRight)">
                                      <p:cBhvr>
                                        <p:cTn id="12" dur="500"/>
                                        <p:tgtEl>
                                          <p:spTgt spid="37891"/>
                                        </p:tgtEl>
                                      </p:cBhvr>
                                    </p:animEffect>
                                  </p:childTnLst>
                                </p:cTn>
                              </p:par>
                            </p:childTnLst>
                          </p:cTn>
                        </p:par>
                        <p:par>
                          <p:cTn id="13" fill="hold">
                            <p:stCondLst>
                              <p:cond delay="1000"/>
                            </p:stCondLst>
                            <p:childTnLst>
                              <p:par>
                                <p:cTn id="14" presetID="17" presetClass="entr" presetSubtype="8" fill="hold" grpId="0" nodeType="afterEffect">
                                  <p:stCondLst>
                                    <p:cond delay="0"/>
                                  </p:stCondLst>
                                  <p:childTnLst>
                                    <p:set>
                                      <p:cBhvr>
                                        <p:cTn id="15" dur="1" fill="hold">
                                          <p:stCondLst>
                                            <p:cond delay="0"/>
                                          </p:stCondLst>
                                        </p:cTn>
                                        <p:tgtEl>
                                          <p:spTgt spid="37892"/>
                                        </p:tgtEl>
                                        <p:attrNameLst>
                                          <p:attrName>style.visibility</p:attrName>
                                        </p:attrNameLst>
                                      </p:cBhvr>
                                      <p:to>
                                        <p:strVal val="visible"/>
                                      </p:to>
                                    </p:set>
                                    <p:anim calcmode="lin" valueType="num">
                                      <p:cBhvr>
                                        <p:cTn id="16" dur="500" fill="hold"/>
                                        <p:tgtEl>
                                          <p:spTgt spid="37892"/>
                                        </p:tgtEl>
                                        <p:attrNameLst>
                                          <p:attrName>ppt_x</p:attrName>
                                        </p:attrNameLst>
                                      </p:cBhvr>
                                      <p:tavLst>
                                        <p:tav tm="0">
                                          <p:val>
                                            <p:strVal val="#ppt_x-#ppt_w/2"/>
                                          </p:val>
                                        </p:tav>
                                        <p:tav tm="100000">
                                          <p:val>
                                            <p:strVal val="#ppt_x"/>
                                          </p:val>
                                        </p:tav>
                                      </p:tavLst>
                                    </p:anim>
                                    <p:anim calcmode="lin" valueType="num">
                                      <p:cBhvr>
                                        <p:cTn id="17" dur="500" fill="hold"/>
                                        <p:tgtEl>
                                          <p:spTgt spid="37892"/>
                                        </p:tgtEl>
                                        <p:attrNameLst>
                                          <p:attrName>ppt_y</p:attrName>
                                        </p:attrNameLst>
                                      </p:cBhvr>
                                      <p:tavLst>
                                        <p:tav tm="0">
                                          <p:val>
                                            <p:strVal val="#ppt_y"/>
                                          </p:val>
                                        </p:tav>
                                        <p:tav tm="100000">
                                          <p:val>
                                            <p:strVal val="#ppt_y"/>
                                          </p:val>
                                        </p:tav>
                                      </p:tavLst>
                                    </p:anim>
                                    <p:anim calcmode="lin" valueType="num">
                                      <p:cBhvr>
                                        <p:cTn id="18" dur="500" fill="hold"/>
                                        <p:tgtEl>
                                          <p:spTgt spid="37892"/>
                                        </p:tgtEl>
                                        <p:attrNameLst>
                                          <p:attrName>ppt_w</p:attrName>
                                        </p:attrNameLst>
                                      </p:cBhvr>
                                      <p:tavLst>
                                        <p:tav tm="0">
                                          <p:val>
                                            <p:fltVal val="0"/>
                                          </p:val>
                                        </p:tav>
                                        <p:tav tm="100000">
                                          <p:val>
                                            <p:strVal val="#ppt_w"/>
                                          </p:val>
                                        </p:tav>
                                      </p:tavLst>
                                    </p:anim>
                                    <p:anim calcmode="lin" valueType="num">
                                      <p:cBhvr>
                                        <p:cTn id="19" dur="500" fill="hold"/>
                                        <p:tgtEl>
                                          <p:spTgt spid="37892"/>
                                        </p:tgtEl>
                                        <p:attrNameLst>
                                          <p:attrName>ppt_h</p:attrName>
                                        </p:attrNameLst>
                                      </p:cBhvr>
                                      <p:tavLst>
                                        <p:tav tm="0">
                                          <p:val>
                                            <p:strVal val="#ppt_h"/>
                                          </p:val>
                                        </p:tav>
                                        <p:tav tm="100000">
                                          <p:val>
                                            <p:strVal val="#ppt_h"/>
                                          </p:val>
                                        </p:tav>
                                      </p:tavLst>
                                    </p:anim>
                                  </p:childTnLst>
                                </p:cTn>
                              </p:par>
                            </p:childTnLst>
                          </p:cTn>
                        </p:par>
                        <p:par>
                          <p:cTn id="20" fill="hold">
                            <p:stCondLst>
                              <p:cond delay="1500"/>
                            </p:stCondLst>
                            <p:childTnLst>
                              <p:par>
                                <p:cTn id="21" presetID="23" presetClass="entr" presetSubtype="16" fill="hold" nodeType="afterEffect">
                                  <p:stCondLst>
                                    <p:cond delay="0"/>
                                  </p:stCondLst>
                                  <p:childTnLst>
                                    <p:set>
                                      <p:cBhvr>
                                        <p:cTn id="22" dur="1" fill="hold">
                                          <p:stCondLst>
                                            <p:cond delay="0"/>
                                          </p:stCondLst>
                                        </p:cTn>
                                        <p:tgtEl>
                                          <p:spTgt spid="37893"/>
                                        </p:tgtEl>
                                        <p:attrNameLst>
                                          <p:attrName>style.visibility</p:attrName>
                                        </p:attrNameLst>
                                      </p:cBhvr>
                                      <p:to>
                                        <p:strVal val="visible"/>
                                      </p:to>
                                    </p:set>
                                    <p:anim calcmode="lin" valueType="num">
                                      <p:cBhvr>
                                        <p:cTn id="23" dur="500" fill="hold"/>
                                        <p:tgtEl>
                                          <p:spTgt spid="37893"/>
                                        </p:tgtEl>
                                        <p:attrNameLst>
                                          <p:attrName>ppt_w</p:attrName>
                                        </p:attrNameLst>
                                      </p:cBhvr>
                                      <p:tavLst>
                                        <p:tav tm="0">
                                          <p:val>
                                            <p:fltVal val="0"/>
                                          </p:val>
                                        </p:tav>
                                        <p:tav tm="100000">
                                          <p:val>
                                            <p:strVal val="#ppt_w"/>
                                          </p:val>
                                        </p:tav>
                                      </p:tavLst>
                                    </p:anim>
                                    <p:anim calcmode="lin" valueType="num">
                                      <p:cBhvr>
                                        <p:cTn id="24" dur="500" fill="hold"/>
                                        <p:tgtEl>
                                          <p:spTgt spid="37893"/>
                                        </p:tgtEl>
                                        <p:attrNameLst>
                                          <p:attrName>ppt_h</p:attrName>
                                        </p:attrNameLst>
                                      </p:cBhvr>
                                      <p:tavLst>
                                        <p:tav tm="0">
                                          <p:val>
                                            <p:fltVal val="0"/>
                                          </p:val>
                                        </p:tav>
                                        <p:tav tm="100000">
                                          <p:val>
                                            <p:strVal val="#ppt_h"/>
                                          </p:val>
                                        </p:tav>
                                      </p:tavLst>
                                    </p:anim>
                                  </p:childTnLst>
                                </p:cTn>
                              </p:par>
                            </p:childTnLst>
                          </p:cTn>
                        </p:par>
                        <p:par>
                          <p:cTn id="25" fill="hold">
                            <p:stCondLst>
                              <p:cond delay="2000"/>
                            </p:stCondLst>
                            <p:childTnLst>
                              <p:par>
                                <p:cTn id="26" presetID="41" presetClass="entr" presetSubtype="0" fill="hold" grpId="0" nodeType="afterEffect">
                                  <p:stCondLst>
                                    <p:cond delay="0"/>
                                  </p:stCondLst>
                                  <p:iterate type="lt">
                                    <p:tmPct val="10000"/>
                                  </p:iterate>
                                  <p:childTnLst>
                                    <p:set>
                                      <p:cBhvr>
                                        <p:cTn id="27" dur="1" fill="hold">
                                          <p:stCondLst>
                                            <p:cond delay="0"/>
                                          </p:stCondLst>
                                        </p:cTn>
                                        <p:tgtEl>
                                          <p:spTgt spid="37894"/>
                                        </p:tgtEl>
                                        <p:attrNameLst>
                                          <p:attrName>style.visibility</p:attrName>
                                        </p:attrNameLst>
                                      </p:cBhvr>
                                      <p:to>
                                        <p:strVal val="visible"/>
                                      </p:to>
                                    </p:set>
                                    <p:anim calcmode="lin" valueType="num">
                                      <p:cBhvr>
                                        <p:cTn id="28" dur="500" fill="hold"/>
                                        <p:tgtEl>
                                          <p:spTgt spid="37894"/>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37894"/>
                                        </p:tgtEl>
                                        <p:attrNameLst>
                                          <p:attrName>ppt_y</p:attrName>
                                        </p:attrNameLst>
                                      </p:cBhvr>
                                      <p:tavLst>
                                        <p:tav tm="0">
                                          <p:val>
                                            <p:strVal val="#ppt_y"/>
                                          </p:val>
                                        </p:tav>
                                        <p:tav tm="100000">
                                          <p:val>
                                            <p:strVal val="#ppt_y"/>
                                          </p:val>
                                        </p:tav>
                                      </p:tavLst>
                                    </p:anim>
                                    <p:anim calcmode="lin" valueType="num">
                                      <p:cBhvr>
                                        <p:cTn id="30" dur="500" fill="hold"/>
                                        <p:tgtEl>
                                          <p:spTgt spid="37894"/>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37894"/>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p:tgtEl>
                                          <p:spTgt spid="37894"/>
                                        </p:tgtEl>
                                      </p:cBhvr>
                                    </p:animEffect>
                                  </p:childTnLst>
                                </p:cTn>
                              </p:par>
                            </p:childTnLst>
                          </p:cTn>
                        </p:par>
                        <p:par>
                          <p:cTn id="33" fill="hold">
                            <p:stCondLst>
                              <p:cond delay="2799"/>
                            </p:stCondLst>
                            <p:childTnLst>
                              <p:par>
                                <p:cTn id="34" presetID="20" presetClass="entr" presetSubtype="0" fill="hold" grpId="0" nodeType="afterEffect">
                                  <p:stCondLst>
                                    <p:cond delay="0"/>
                                  </p:stCondLst>
                                  <p:childTnLst>
                                    <p:set>
                                      <p:cBhvr>
                                        <p:cTn id="35" dur="1" fill="hold">
                                          <p:stCondLst>
                                            <p:cond delay="0"/>
                                          </p:stCondLst>
                                        </p:cTn>
                                        <p:tgtEl>
                                          <p:spTgt spid="37895"/>
                                        </p:tgtEl>
                                        <p:attrNameLst>
                                          <p:attrName>style.visibility</p:attrName>
                                        </p:attrNameLst>
                                      </p:cBhvr>
                                      <p:to>
                                        <p:strVal val="visible"/>
                                      </p:to>
                                    </p:set>
                                    <p:animEffect transition="in" filter="wedge">
                                      <p:cBhvr>
                                        <p:cTn id="36" dur="2000"/>
                                        <p:tgtEl>
                                          <p:spTgt spid="37895"/>
                                        </p:tgtEl>
                                      </p:cBhvr>
                                    </p:animEffect>
                                  </p:childTnLst>
                                </p:cTn>
                              </p:par>
                            </p:childTnLst>
                          </p:cTn>
                        </p:par>
                        <p:par>
                          <p:cTn id="37" fill="hold">
                            <p:stCondLst>
                              <p:cond delay="4799"/>
                            </p:stCondLst>
                            <p:childTnLst>
                              <p:par>
                                <p:cTn id="38" presetID="16" presetClass="entr" presetSubtype="26" fill="hold" nodeType="afterEffect">
                                  <p:stCondLst>
                                    <p:cond delay="0"/>
                                  </p:stCondLst>
                                  <p:childTnLst>
                                    <p:set>
                                      <p:cBhvr>
                                        <p:cTn id="39" dur="1" fill="hold">
                                          <p:stCondLst>
                                            <p:cond delay="0"/>
                                          </p:stCondLst>
                                        </p:cTn>
                                        <p:tgtEl>
                                          <p:spTgt spid="37902"/>
                                        </p:tgtEl>
                                        <p:attrNameLst>
                                          <p:attrName>style.visibility</p:attrName>
                                        </p:attrNameLst>
                                      </p:cBhvr>
                                      <p:to>
                                        <p:strVal val="visible"/>
                                      </p:to>
                                    </p:set>
                                    <p:animEffect transition="in" filter="barn(inHorizontal)">
                                      <p:cBhvr>
                                        <p:cTn id="40" dur="500"/>
                                        <p:tgtEl>
                                          <p:spTgt spid="37902"/>
                                        </p:tgtEl>
                                      </p:cBhvr>
                                    </p:animEffect>
                                  </p:childTnLst>
                                </p:cTn>
                              </p:par>
                            </p:childTnLst>
                          </p:cTn>
                        </p:par>
                        <p:par>
                          <p:cTn id="41" fill="hold">
                            <p:stCondLst>
                              <p:cond delay="5299"/>
                            </p:stCondLst>
                            <p:childTnLst>
                              <p:par>
                                <p:cTn id="42" presetID="16" presetClass="entr" presetSubtype="26" fill="hold" nodeType="afterEffect">
                                  <p:stCondLst>
                                    <p:cond delay="0"/>
                                  </p:stCondLst>
                                  <p:childTnLst>
                                    <p:set>
                                      <p:cBhvr>
                                        <p:cTn id="43" dur="1" fill="hold">
                                          <p:stCondLst>
                                            <p:cond delay="0"/>
                                          </p:stCondLst>
                                        </p:cTn>
                                        <p:tgtEl>
                                          <p:spTgt spid="37911"/>
                                        </p:tgtEl>
                                        <p:attrNameLst>
                                          <p:attrName>style.visibility</p:attrName>
                                        </p:attrNameLst>
                                      </p:cBhvr>
                                      <p:to>
                                        <p:strVal val="visible"/>
                                      </p:to>
                                    </p:set>
                                    <p:animEffect transition="in" filter="barn(inHorizontal)">
                                      <p:cBhvr>
                                        <p:cTn id="44" dur="500"/>
                                        <p:tgtEl>
                                          <p:spTgt spid="37911"/>
                                        </p:tgtEl>
                                      </p:cBhvr>
                                    </p:animEffect>
                                  </p:childTnLst>
                                </p:cTn>
                              </p:par>
                            </p:childTnLst>
                          </p:cTn>
                        </p:par>
                        <p:par>
                          <p:cTn id="45" fill="hold">
                            <p:stCondLst>
                              <p:cond delay="5799"/>
                            </p:stCondLst>
                            <p:childTnLst>
                              <p:par>
                                <p:cTn id="46" presetID="16" presetClass="entr" presetSubtype="26" fill="hold" nodeType="afterEffect">
                                  <p:stCondLst>
                                    <p:cond delay="0"/>
                                  </p:stCondLst>
                                  <p:childTnLst>
                                    <p:set>
                                      <p:cBhvr>
                                        <p:cTn id="47" dur="1" fill="hold">
                                          <p:stCondLst>
                                            <p:cond delay="0"/>
                                          </p:stCondLst>
                                        </p:cTn>
                                        <p:tgtEl>
                                          <p:spTgt spid="37920"/>
                                        </p:tgtEl>
                                        <p:attrNameLst>
                                          <p:attrName>style.visibility</p:attrName>
                                        </p:attrNameLst>
                                      </p:cBhvr>
                                      <p:to>
                                        <p:strVal val="visible"/>
                                      </p:to>
                                    </p:set>
                                    <p:animEffect transition="in" filter="barn(inHorizontal)">
                                      <p:cBhvr>
                                        <p:cTn id="48" dur="500"/>
                                        <p:tgtEl>
                                          <p:spTgt spid="37920"/>
                                        </p:tgtEl>
                                      </p:cBhvr>
                                    </p:animEffect>
                                  </p:childTnLst>
                                </p:cTn>
                              </p:par>
                            </p:childTnLst>
                          </p:cTn>
                        </p:par>
                        <p:par>
                          <p:cTn id="49" fill="hold">
                            <p:stCondLst>
                              <p:cond delay="6299"/>
                            </p:stCondLst>
                            <p:childTnLst>
                              <p:par>
                                <p:cTn id="50" presetID="2" presetClass="entr" presetSubtype="8" fill="hold" nodeType="afterEffect">
                                  <p:stCondLst>
                                    <p:cond delay="0"/>
                                  </p:stCondLst>
                                  <p:childTnLst>
                                    <p:set>
                                      <p:cBhvr>
                                        <p:cTn id="51" dur="1" fill="hold">
                                          <p:stCondLst>
                                            <p:cond delay="0"/>
                                          </p:stCondLst>
                                        </p:cTn>
                                        <p:tgtEl>
                                          <p:spTgt spid="37899"/>
                                        </p:tgtEl>
                                        <p:attrNameLst>
                                          <p:attrName>style.visibility</p:attrName>
                                        </p:attrNameLst>
                                      </p:cBhvr>
                                      <p:to>
                                        <p:strVal val="visible"/>
                                      </p:to>
                                    </p:set>
                                    <p:anim calcmode="lin" valueType="num">
                                      <p:cBhvr additive="base">
                                        <p:cTn id="52" dur="500" fill="hold"/>
                                        <p:tgtEl>
                                          <p:spTgt spid="37899"/>
                                        </p:tgtEl>
                                        <p:attrNameLst>
                                          <p:attrName>ppt_x</p:attrName>
                                        </p:attrNameLst>
                                      </p:cBhvr>
                                      <p:tavLst>
                                        <p:tav tm="0">
                                          <p:val>
                                            <p:strVal val="0-#ppt_w/2"/>
                                          </p:val>
                                        </p:tav>
                                        <p:tav tm="100000">
                                          <p:val>
                                            <p:strVal val="#ppt_x"/>
                                          </p:val>
                                        </p:tav>
                                      </p:tavLst>
                                    </p:anim>
                                    <p:anim calcmode="lin" valueType="num">
                                      <p:cBhvr additive="base">
                                        <p:cTn id="53" dur="500" fill="hold"/>
                                        <p:tgtEl>
                                          <p:spTgt spid="37899"/>
                                        </p:tgtEl>
                                        <p:attrNameLst>
                                          <p:attrName>ppt_y</p:attrName>
                                        </p:attrNameLst>
                                      </p:cBhvr>
                                      <p:tavLst>
                                        <p:tav tm="0">
                                          <p:val>
                                            <p:strVal val="#ppt_y"/>
                                          </p:val>
                                        </p:tav>
                                        <p:tav tm="100000">
                                          <p:val>
                                            <p:strVal val="#ppt_y"/>
                                          </p:val>
                                        </p:tav>
                                      </p:tavLst>
                                    </p:anim>
                                  </p:childTnLst>
                                </p:cTn>
                              </p:par>
                            </p:childTnLst>
                          </p:cTn>
                        </p:par>
                        <p:par>
                          <p:cTn id="54" fill="hold">
                            <p:stCondLst>
                              <p:cond delay="6799"/>
                            </p:stCondLst>
                            <p:childTnLst>
                              <p:par>
                                <p:cTn id="55" presetID="2" presetClass="entr" presetSubtype="8" fill="hold" nodeType="afterEffect">
                                  <p:stCondLst>
                                    <p:cond delay="0"/>
                                  </p:stCondLst>
                                  <p:childTnLst>
                                    <p:set>
                                      <p:cBhvr>
                                        <p:cTn id="56" dur="1" fill="hold">
                                          <p:stCondLst>
                                            <p:cond delay="0"/>
                                          </p:stCondLst>
                                        </p:cTn>
                                        <p:tgtEl>
                                          <p:spTgt spid="37896"/>
                                        </p:tgtEl>
                                        <p:attrNameLst>
                                          <p:attrName>style.visibility</p:attrName>
                                        </p:attrNameLst>
                                      </p:cBhvr>
                                      <p:to>
                                        <p:strVal val="visible"/>
                                      </p:to>
                                    </p:set>
                                    <p:anim calcmode="lin" valueType="num">
                                      <p:cBhvr additive="base">
                                        <p:cTn id="57" dur="500" fill="hold"/>
                                        <p:tgtEl>
                                          <p:spTgt spid="37896"/>
                                        </p:tgtEl>
                                        <p:attrNameLst>
                                          <p:attrName>ppt_x</p:attrName>
                                        </p:attrNameLst>
                                      </p:cBhvr>
                                      <p:tavLst>
                                        <p:tav tm="0">
                                          <p:val>
                                            <p:strVal val="0-#ppt_w/2"/>
                                          </p:val>
                                        </p:tav>
                                        <p:tav tm="100000">
                                          <p:val>
                                            <p:strVal val="#ppt_x"/>
                                          </p:val>
                                        </p:tav>
                                      </p:tavLst>
                                    </p:anim>
                                    <p:anim calcmode="lin" valueType="num">
                                      <p:cBhvr additive="base">
                                        <p:cTn id="58" dur="500" fill="hold"/>
                                        <p:tgtEl>
                                          <p:spTgt spid="378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animBg="1"/>
      <p:bldP spid="37891" grpId="0" animBg="1"/>
      <p:bldP spid="37892" grpId="0" animBg="1"/>
      <p:bldP spid="37894" grpId="0" bldLvl="0" autoUpdateAnimBg="0"/>
      <p:bldP spid="37895" grpId="0" bldLvl="0"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AutoShape 2"/>
          <p:cNvSpPr>
            <a:spLocks noChangeArrowheads="1"/>
          </p:cNvSpPr>
          <p:nvPr/>
        </p:nvSpPr>
        <p:spPr bwMode="auto">
          <a:xfrm>
            <a:off x="504825" y="204788"/>
            <a:ext cx="8172450" cy="4854575"/>
          </a:xfrm>
          <a:prstGeom prst="roundRect">
            <a:avLst>
              <a:gd name="adj" fmla="val 2713"/>
            </a:avLst>
          </a:prstGeom>
          <a:solidFill>
            <a:schemeClr val="bg1">
              <a:alpha val="70195"/>
            </a:schemeClr>
          </a:solidFill>
          <a:ln w="9525">
            <a:solidFill>
              <a:schemeClr val="accent2"/>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p>
        </p:txBody>
      </p:sp>
      <p:sp>
        <p:nvSpPr>
          <p:cNvPr id="38915" name="任意多边形 86"/>
          <p:cNvSpPr/>
          <p:nvPr/>
        </p:nvSpPr>
        <p:spPr bwMode="auto">
          <a:xfrm>
            <a:off x="311151" y="317501"/>
            <a:ext cx="203200" cy="458788"/>
          </a:xfrm>
          <a:custGeom>
            <a:avLst/>
            <a:gdLst>
              <a:gd name="T0" fmla="*/ 1911501 w 21600"/>
              <a:gd name="T1" fmla="*/ 2183087 h 21600"/>
              <a:gd name="T2" fmla="*/ 1888753 w 21600"/>
              <a:gd name="T3" fmla="*/ 9744742 h 21600"/>
              <a:gd name="T4" fmla="*/ 0 w 21600"/>
              <a:gd name="T5" fmla="*/ 7345557 h 21600"/>
              <a:gd name="T6" fmla="*/ 2832 w 21600"/>
              <a:gd name="T7" fmla="*/ 0 h 21600"/>
              <a:gd name="T8" fmla="*/ 1911501 w 21600"/>
              <a:gd name="T9" fmla="*/ 2183087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21599" y="4839"/>
                </a:moveTo>
                <a:lnTo>
                  <a:pt x="21342" y="21600"/>
                </a:lnTo>
                <a:lnTo>
                  <a:pt x="0" y="16282"/>
                </a:lnTo>
                <a:lnTo>
                  <a:pt x="32" y="0"/>
                </a:lnTo>
                <a:lnTo>
                  <a:pt x="21599" y="4839"/>
                </a:lnTo>
                <a:close/>
              </a:path>
            </a:pathLst>
          </a:custGeom>
          <a:solidFill>
            <a:srgbClr val="80000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8916" name="任意多边形 1313"/>
          <p:cNvSpPr/>
          <p:nvPr/>
        </p:nvSpPr>
        <p:spPr bwMode="auto">
          <a:xfrm>
            <a:off x="311151" y="319088"/>
            <a:ext cx="3335338" cy="358775"/>
          </a:xfrm>
          <a:custGeom>
            <a:avLst/>
            <a:gdLst>
              <a:gd name="T0" fmla="*/ 0 w 21600"/>
              <a:gd name="T1" fmla="*/ 5895786 h 21600"/>
              <a:gd name="T2" fmla="*/ 515022203 w 21600"/>
              <a:gd name="T3" fmla="*/ 5959236 h 21600"/>
              <a:gd name="T4" fmla="*/ 492323066 w 21600"/>
              <a:gd name="T5" fmla="*/ 2963614 h 21600"/>
              <a:gd name="T6" fmla="*/ 515022203 w 21600"/>
              <a:gd name="T7" fmla="*/ 94909 h 21600"/>
              <a:gd name="T8" fmla="*/ 1287502 w 21600"/>
              <a:gd name="T9" fmla="*/ 0 h 21600"/>
              <a:gd name="T10" fmla="*/ 0 w 21600"/>
              <a:gd name="T11" fmla="*/ 5895786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21370"/>
                </a:moveTo>
                <a:lnTo>
                  <a:pt x="21600" y="21600"/>
                </a:lnTo>
                <a:lnTo>
                  <a:pt x="20648" y="10742"/>
                </a:lnTo>
                <a:lnTo>
                  <a:pt x="21600" y="344"/>
                </a:lnTo>
                <a:lnTo>
                  <a:pt x="54" y="0"/>
                </a:lnTo>
                <a:lnTo>
                  <a:pt x="0" y="21370"/>
                </a:lnTo>
                <a:close/>
              </a:path>
            </a:pathLst>
          </a:custGeom>
          <a:solidFill>
            <a:schemeClr val="accent2"/>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8917" name="AutoShape 5"/>
          <p:cNvSpPr>
            <a:spLocks noChangeArrowheads="1"/>
          </p:cNvSpPr>
          <p:nvPr/>
        </p:nvSpPr>
        <p:spPr bwMode="auto">
          <a:xfrm>
            <a:off x="407988" y="354014"/>
            <a:ext cx="263525" cy="263525"/>
          </a:xfrm>
          <a:prstGeom prst="star5">
            <a:avLst/>
          </a:prstGeom>
          <a:solidFill>
            <a:schemeClr va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buFont typeface="Arial" panose="020B0604020202020204" pitchFamily="34" charset="0"/>
              <a:buNone/>
              <a:defRPr/>
            </a:pPr>
            <a:endParaRPr lang="zh-CN" altLang="en-US"/>
          </a:p>
        </p:txBody>
      </p:sp>
      <p:sp>
        <p:nvSpPr>
          <p:cNvPr id="38918" name="Text Box 6"/>
          <p:cNvSpPr txBox="1">
            <a:spLocks noChangeArrowheads="1"/>
          </p:cNvSpPr>
          <p:nvPr/>
        </p:nvSpPr>
        <p:spPr bwMode="auto">
          <a:xfrm>
            <a:off x="684213" y="312739"/>
            <a:ext cx="2457450" cy="350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spAutoFit/>
          </a:bodyP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800" b="1">
                <a:solidFill>
                  <a:schemeClr val="hlink"/>
                </a:solidFill>
                <a:ea typeface="微软雅黑" panose="020B0503020204020204" pitchFamily="34" charset="-122"/>
              </a:rPr>
              <a:t>请输入您的标题</a:t>
            </a:r>
          </a:p>
        </p:txBody>
      </p:sp>
      <p:sp>
        <p:nvSpPr>
          <p:cNvPr id="38919" name="Rectangle 7"/>
          <p:cNvSpPr>
            <a:spLocks noChangeArrowheads="1"/>
          </p:cNvSpPr>
          <p:nvPr/>
        </p:nvSpPr>
        <p:spPr bwMode="auto">
          <a:xfrm>
            <a:off x="1484314" y="1482726"/>
            <a:ext cx="6334125" cy="28638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574" tIns="36287" rIns="72574" bIns="36287" anchor="ct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chemeClr val="bg1"/>
              </a:solidFill>
            </a:endParaRPr>
          </a:p>
        </p:txBody>
      </p:sp>
      <p:sp>
        <p:nvSpPr>
          <p:cNvPr id="38920" name="Rectangle 8"/>
          <p:cNvSpPr>
            <a:spLocks noChangeArrowheads="1"/>
          </p:cNvSpPr>
          <p:nvPr/>
        </p:nvSpPr>
        <p:spPr bwMode="auto">
          <a:xfrm>
            <a:off x="4568826" y="1076325"/>
            <a:ext cx="2940050" cy="1831975"/>
          </a:xfrm>
          <a:prstGeom prst="rect">
            <a:avLst/>
          </a:prstGeom>
          <a:solidFill>
            <a:schemeClr val="bg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p>
        </p:txBody>
      </p:sp>
      <p:pic>
        <p:nvPicPr>
          <p:cNvPr id="38921" name="Picture 9" descr="1912176_011310063559_2"/>
          <p:cNvPicPr>
            <a:picLocks noChangeAspect="1" noChangeArrowheads="1"/>
          </p:cNvPicPr>
          <p:nvPr/>
        </p:nvPicPr>
        <p:blipFill>
          <a:blip r:embed="rId2">
            <a:extLst>
              <a:ext uri="{28A0092B-C50C-407E-A947-70E740481C1C}">
                <a14:useLocalDpi xmlns:a14="http://schemas.microsoft.com/office/drawing/2010/main" val="0"/>
              </a:ext>
            </a:extLst>
          </a:blip>
          <a:srcRect b="6538"/>
          <a:stretch>
            <a:fillRect/>
          </a:stretch>
        </p:blipFill>
        <p:spPr bwMode="auto">
          <a:xfrm>
            <a:off x="1570038" y="1076325"/>
            <a:ext cx="2938462" cy="1831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8922" name="Rectangle 10"/>
          <p:cNvSpPr>
            <a:spLocks noChangeArrowheads="1"/>
          </p:cNvSpPr>
          <p:nvPr/>
        </p:nvSpPr>
        <p:spPr bwMode="auto">
          <a:xfrm>
            <a:off x="1570038" y="2965451"/>
            <a:ext cx="2938462" cy="1830388"/>
          </a:xfrm>
          <a:prstGeom prst="rect">
            <a:avLst/>
          </a:prstGeom>
          <a:solidFill>
            <a:schemeClr val="bg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p>
        </p:txBody>
      </p:sp>
      <p:pic>
        <p:nvPicPr>
          <p:cNvPr id="38923" name="Picture 11" descr="200812911255246_2"/>
          <p:cNvPicPr>
            <a:picLocks noChangeAspect="1" noChangeArrowheads="1"/>
          </p:cNvPicPr>
          <p:nvPr/>
        </p:nvPicPr>
        <p:blipFill>
          <a:blip r:embed="rId3">
            <a:extLst>
              <a:ext uri="{28A0092B-C50C-407E-A947-70E740481C1C}">
                <a14:useLocalDpi xmlns:a14="http://schemas.microsoft.com/office/drawing/2010/main" val="0"/>
              </a:ext>
            </a:extLst>
          </a:blip>
          <a:srcRect t="5388"/>
          <a:stretch>
            <a:fillRect/>
          </a:stretch>
        </p:blipFill>
        <p:spPr bwMode="auto">
          <a:xfrm>
            <a:off x="4568826" y="2965451"/>
            <a:ext cx="2940050" cy="1830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8924" name="Text Box 12"/>
          <p:cNvSpPr txBox="1">
            <a:spLocks noChangeArrowheads="1"/>
          </p:cNvSpPr>
          <p:nvPr/>
        </p:nvSpPr>
        <p:spPr bwMode="auto">
          <a:xfrm>
            <a:off x="4924426" y="1344614"/>
            <a:ext cx="2219325" cy="13659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spAutoFit/>
          </a:bodyP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eaLnBrk="1" hangingPunct="1">
              <a:lnSpc>
                <a:spcPct val="120000"/>
              </a:lnSpc>
              <a:buSzPct val="100000"/>
              <a:buFont typeface="Wingdings" panose="05000000000000000000" pitchFamily="2" charset="2"/>
              <a:buChar char="l"/>
            </a:pPr>
            <a:r>
              <a:rPr lang="zh-CN" altLang="en-US" sz="1400">
                <a:solidFill>
                  <a:schemeClr val="bg1"/>
                </a:solidFill>
                <a:latin typeface="楷体_GB2312" pitchFamily="1" charset="-122"/>
                <a:ea typeface="仿宋_GB2312" pitchFamily="1" charset="-122"/>
              </a:rPr>
              <a:t>输入您的文字</a:t>
            </a:r>
          </a:p>
          <a:p>
            <a:pPr eaLnBrk="1" hangingPunct="1">
              <a:lnSpc>
                <a:spcPct val="120000"/>
              </a:lnSpc>
              <a:buSzPct val="100000"/>
              <a:buFont typeface="Wingdings" panose="05000000000000000000" pitchFamily="2" charset="2"/>
              <a:buChar char="l"/>
            </a:pPr>
            <a:r>
              <a:rPr lang="zh-CN" altLang="en-US" sz="1400">
                <a:solidFill>
                  <a:schemeClr val="bg1"/>
                </a:solidFill>
                <a:latin typeface="楷体_GB2312" pitchFamily="1" charset="-122"/>
                <a:ea typeface="仿宋_GB2312" pitchFamily="1" charset="-122"/>
              </a:rPr>
              <a:t>输入您的文字</a:t>
            </a:r>
          </a:p>
          <a:p>
            <a:pPr eaLnBrk="1" hangingPunct="1">
              <a:lnSpc>
                <a:spcPct val="120000"/>
              </a:lnSpc>
              <a:buSzPct val="100000"/>
              <a:buFont typeface="Wingdings" panose="05000000000000000000" pitchFamily="2" charset="2"/>
              <a:buChar char="l"/>
            </a:pPr>
            <a:r>
              <a:rPr lang="zh-CN" altLang="en-US" sz="1400">
                <a:solidFill>
                  <a:schemeClr val="bg1"/>
                </a:solidFill>
                <a:latin typeface="楷体_GB2312" pitchFamily="1" charset="-122"/>
                <a:ea typeface="仿宋_GB2312" pitchFamily="1" charset="-122"/>
              </a:rPr>
              <a:t>输入您的文字</a:t>
            </a:r>
          </a:p>
          <a:p>
            <a:pPr eaLnBrk="1" hangingPunct="1">
              <a:lnSpc>
                <a:spcPct val="120000"/>
              </a:lnSpc>
              <a:buSzPct val="100000"/>
              <a:buFont typeface="Wingdings" panose="05000000000000000000" pitchFamily="2" charset="2"/>
              <a:buChar char="l"/>
            </a:pPr>
            <a:r>
              <a:rPr lang="zh-CN" altLang="en-US" sz="1400">
                <a:solidFill>
                  <a:schemeClr val="bg1"/>
                </a:solidFill>
                <a:latin typeface="楷体_GB2312" pitchFamily="1" charset="-122"/>
                <a:ea typeface="仿宋_GB2312" pitchFamily="1" charset="-122"/>
              </a:rPr>
              <a:t>输入您的文字</a:t>
            </a:r>
          </a:p>
          <a:p>
            <a:pPr eaLnBrk="1" hangingPunct="1">
              <a:lnSpc>
                <a:spcPct val="120000"/>
              </a:lnSpc>
              <a:buSzPct val="100000"/>
              <a:buFont typeface="Wingdings" panose="05000000000000000000" pitchFamily="2" charset="2"/>
              <a:buChar char="l"/>
            </a:pPr>
            <a:r>
              <a:rPr lang="zh-CN" altLang="en-US" sz="1400">
                <a:solidFill>
                  <a:schemeClr val="bg1"/>
                </a:solidFill>
                <a:latin typeface="楷体_GB2312" pitchFamily="1" charset="-122"/>
                <a:ea typeface="仿宋_GB2312" pitchFamily="1" charset="-122"/>
              </a:rPr>
              <a:t>输入您的文字</a:t>
            </a:r>
          </a:p>
        </p:txBody>
      </p:sp>
      <p:sp>
        <p:nvSpPr>
          <p:cNvPr id="38925" name="Text Box 13"/>
          <p:cNvSpPr txBox="1">
            <a:spLocks noChangeArrowheads="1"/>
          </p:cNvSpPr>
          <p:nvPr/>
        </p:nvSpPr>
        <p:spPr bwMode="auto">
          <a:xfrm>
            <a:off x="1741488" y="3175001"/>
            <a:ext cx="2219325" cy="13659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spAutoFit/>
          </a:bodyP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algn="r" eaLnBrk="1" hangingPunct="1">
              <a:lnSpc>
                <a:spcPct val="120000"/>
              </a:lnSpc>
              <a:buSzPct val="100000"/>
              <a:buFont typeface="Wingdings" panose="05000000000000000000" pitchFamily="2" charset="2"/>
              <a:buChar char="l"/>
            </a:pPr>
            <a:r>
              <a:rPr lang="zh-CN" altLang="en-US" sz="1400">
                <a:solidFill>
                  <a:schemeClr val="bg1"/>
                </a:solidFill>
                <a:latin typeface="楷体_GB2312" pitchFamily="1" charset="-122"/>
                <a:ea typeface="仿宋_GB2312" pitchFamily="1" charset="-122"/>
              </a:rPr>
              <a:t>输入您的文字</a:t>
            </a:r>
          </a:p>
          <a:p>
            <a:pPr algn="r" eaLnBrk="1" hangingPunct="1">
              <a:lnSpc>
                <a:spcPct val="120000"/>
              </a:lnSpc>
              <a:buSzPct val="100000"/>
              <a:buFont typeface="Wingdings" panose="05000000000000000000" pitchFamily="2" charset="2"/>
              <a:buChar char="l"/>
            </a:pPr>
            <a:r>
              <a:rPr lang="zh-CN" altLang="en-US" sz="1400">
                <a:solidFill>
                  <a:schemeClr val="bg1"/>
                </a:solidFill>
                <a:latin typeface="楷体_GB2312" pitchFamily="1" charset="-122"/>
                <a:ea typeface="仿宋_GB2312" pitchFamily="1" charset="-122"/>
              </a:rPr>
              <a:t>输入您的文字</a:t>
            </a:r>
          </a:p>
          <a:p>
            <a:pPr algn="r" eaLnBrk="1" hangingPunct="1">
              <a:lnSpc>
                <a:spcPct val="120000"/>
              </a:lnSpc>
              <a:buSzPct val="100000"/>
              <a:buFont typeface="Wingdings" panose="05000000000000000000" pitchFamily="2" charset="2"/>
              <a:buChar char="l"/>
            </a:pPr>
            <a:r>
              <a:rPr lang="zh-CN" altLang="en-US" sz="1400">
                <a:solidFill>
                  <a:schemeClr val="bg1"/>
                </a:solidFill>
                <a:latin typeface="楷体_GB2312" pitchFamily="1" charset="-122"/>
                <a:ea typeface="仿宋_GB2312" pitchFamily="1" charset="-122"/>
              </a:rPr>
              <a:t>输入您的文字</a:t>
            </a:r>
          </a:p>
          <a:p>
            <a:pPr algn="r" eaLnBrk="1" hangingPunct="1">
              <a:lnSpc>
                <a:spcPct val="120000"/>
              </a:lnSpc>
              <a:buSzPct val="100000"/>
              <a:buFont typeface="Wingdings" panose="05000000000000000000" pitchFamily="2" charset="2"/>
              <a:buChar char="l"/>
            </a:pPr>
            <a:r>
              <a:rPr lang="zh-CN" altLang="en-US" sz="1400">
                <a:solidFill>
                  <a:schemeClr val="bg1"/>
                </a:solidFill>
                <a:latin typeface="楷体_GB2312" pitchFamily="1" charset="-122"/>
                <a:ea typeface="仿宋_GB2312" pitchFamily="1" charset="-122"/>
              </a:rPr>
              <a:t>输入您的文字</a:t>
            </a:r>
          </a:p>
          <a:p>
            <a:pPr algn="r" eaLnBrk="1" hangingPunct="1">
              <a:lnSpc>
                <a:spcPct val="120000"/>
              </a:lnSpc>
              <a:buSzPct val="100000"/>
              <a:buFont typeface="Wingdings" panose="05000000000000000000" pitchFamily="2" charset="2"/>
              <a:buChar char="l"/>
            </a:pPr>
            <a:r>
              <a:rPr lang="zh-CN" altLang="en-US" sz="1400">
                <a:solidFill>
                  <a:schemeClr val="bg1"/>
                </a:solidFill>
                <a:latin typeface="楷体_GB2312" pitchFamily="1" charset="-122"/>
                <a:ea typeface="仿宋_GB2312" pitchFamily="1" charset="-122"/>
              </a:rPr>
              <a:t>输入您的文字</a:t>
            </a:r>
          </a:p>
        </p:txBody>
      </p:sp>
      <p:sp>
        <p:nvSpPr>
          <p:cNvPr id="38926" name="AutoShape 14"/>
          <p:cNvSpPr>
            <a:spLocks noChangeArrowheads="1"/>
          </p:cNvSpPr>
          <p:nvPr/>
        </p:nvSpPr>
        <p:spPr bwMode="auto">
          <a:xfrm rot="-5400000">
            <a:off x="3813970" y="3837781"/>
            <a:ext cx="842962" cy="149225"/>
          </a:xfrm>
          <a:prstGeom prst="flowChartMerge">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p>
        </p:txBody>
      </p:sp>
      <p:sp>
        <p:nvSpPr>
          <p:cNvPr id="38927" name="AutoShape 15"/>
          <p:cNvSpPr>
            <a:spLocks noChangeArrowheads="1"/>
          </p:cNvSpPr>
          <p:nvPr/>
        </p:nvSpPr>
        <p:spPr bwMode="auto">
          <a:xfrm rot="5400000" flipH="1">
            <a:off x="4429126" y="1981200"/>
            <a:ext cx="842962" cy="147637"/>
          </a:xfrm>
          <a:prstGeom prst="flowChartMerge">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38914"/>
                                        </p:tgtEl>
                                        <p:attrNameLst>
                                          <p:attrName>style.visibility</p:attrName>
                                        </p:attrNameLst>
                                      </p:cBhvr>
                                      <p:to>
                                        <p:strVal val="visible"/>
                                      </p:to>
                                    </p:set>
                                    <p:anim calcmode="lin" valueType="num">
                                      <p:cBhvr>
                                        <p:cTn id="7" dur="500" fill="hold"/>
                                        <p:tgtEl>
                                          <p:spTgt spid="38914"/>
                                        </p:tgtEl>
                                        <p:attrNameLst>
                                          <p:attrName>ppt_w</p:attrName>
                                        </p:attrNameLst>
                                      </p:cBhvr>
                                      <p:tavLst>
                                        <p:tav tm="0">
                                          <p:val>
                                            <p:fltVal val="0"/>
                                          </p:val>
                                        </p:tav>
                                        <p:tav tm="100000">
                                          <p:val>
                                            <p:strVal val="#ppt_w"/>
                                          </p:val>
                                        </p:tav>
                                      </p:tavLst>
                                    </p:anim>
                                    <p:anim calcmode="lin" valueType="num">
                                      <p:cBhvr>
                                        <p:cTn id="8" dur="500" fill="hold"/>
                                        <p:tgtEl>
                                          <p:spTgt spid="38914"/>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8" presetClass="entr" presetSubtype="3" fill="hold" grpId="0" nodeType="afterEffect">
                                  <p:stCondLst>
                                    <p:cond delay="0"/>
                                  </p:stCondLst>
                                  <p:childTnLst>
                                    <p:set>
                                      <p:cBhvr>
                                        <p:cTn id="11" dur="1" fill="hold">
                                          <p:stCondLst>
                                            <p:cond delay="0"/>
                                          </p:stCondLst>
                                        </p:cTn>
                                        <p:tgtEl>
                                          <p:spTgt spid="38915"/>
                                        </p:tgtEl>
                                        <p:attrNameLst>
                                          <p:attrName>style.visibility</p:attrName>
                                        </p:attrNameLst>
                                      </p:cBhvr>
                                      <p:to>
                                        <p:strVal val="visible"/>
                                      </p:to>
                                    </p:set>
                                    <p:animEffect transition="in" filter="strips(upRight)">
                                      <p:cBhvr>
                                        <p:cTn id="12" dur="500"/>
                                        <p:tgtEl>
                                          <p:spTgt spid="38915"/>
                                        </p:tgtEl>
                                      </p:cBhvr>
                                    </p:animEffect>
                                  </p:childTnLst>
                                </p:cTn>
                              </p:par>
                            </p:childTnLst>
                          </p:cTn>
                        </p:par>
                        <p:par>
                          <p:cTn id="13" fill="hold">
                            <p:stCondLst>
                              <p:cond delay="1000"/>
                            </p:stCondLst>
                            <p:childTnLst>
                              <p:par>
                                <p:cTn id="14" presetID="17" presetClass="entr" presetSubtype="8" fill="hold" grpId="0" nodeType="afterEffect">
                                  <p:stCondLst>
                                    <p:cond delay="0"/>
                                  </p:stCondLst>
                                  <p:childTnLst>
                                    <p:set>
                                      <p:cBhvr>
                                        <p:cTn id="15" dur="1" fill="hold">
                                          <p:stCondLst>
                                            <p:cond delay="0"/>
                                          </p:stCondLst>
                                        </p:cTn>
                                        <p:tgtEl>
                                          <p:spTgt spid="38916"/>
                                        </p:tgtEl>
                                        <p:attrNameLst>
                                          <p:attrName>style.visibility</p:attrName>
                                        </p:attrNameLst>
                                      </p:cBhvr>
                                      <p:to>
                                        <p:strVal val="visible"/>
                                      </p:to>
                                    </p:set>
                                    <p:anim calcmode="lin" valueType="num">
                                      <p:cBhvr>
                                        <p:cTn id="16" dur="500" fill="hold"/>
                                        <p:tgtEl>
                                          <p:spTgt spid="38916"/>
                                        </p:tgtEl>
                                        <p:attrNameLst>
                                          <p:attrName>ppt_x</p:attrName>
                                        </p:attrNameLst>
                                      </p:cBhvr>
                                      <p:tavLst>
                                        <p:tav tm="0">
                                          <p:val>
                                            <p:strVal val="#ppt_x-#ppt_w/2"/>
                                          </p:val>
                                        </p:tav>
                                        <p:tav tm="100000">
                                          <p:val>
                                            <p:strVal val="#ppt_x"/>
                                          </p:val>
                                        </p:tav>
                                      </p:tavLst>
                                    </p:anim>
                                    <p:anim calcmode="lin" valueType="num">
                                      <p:cBhvr>
                                        <p:cTn id="17" dur="500" fill="hold"/>
                                        <p:tgtEl>
                                          <p:spTgt spid="38916"/>
                                        </p:tgtEl>
                                        <p:attrNameLst>
                                          <p:attrName>ppt_y</p:attrName>
                                        </p:attrNameLst>
                                      </p:cBhvr>
                                      <p:tavLst>
                                        <p:tav tm="0">
                                          <p:val>
                                            <p:strVal val="#ppt_y"/>
                                          </p:val>
                                        </p:tav>
                                        <p:tav tm="100000">
                                          <p:val>
                                            <p:strVal val="#ppt_y"/>
                                          </p:val>
                                        </p:tav>
                                      </p:tavLst>
                                    </p:anim>
                                    <p:anim calcmode="lin" valueType="num">
                                      <p:cBhvr>
                                        <p:cTn id="18" dur="500" fill="hold"/>
                                        <p:tgtEl>
                                          <p:spTgt spid="38916"/>
                                        </p:tgtEl>
                                        <p:attrNameLst>
                                          <p:attrName>ppt_w</p:attrName>
                                        </p:attrNameLst>
                                      </p:cBhvr>
                                      <p:tavLst>
                                        <p:tav tm="0">
                                          <p:val>
                                            <p:fltVal val="0"/>
                                          </p:val>
                                        </p:tav>
                                        <p:tav tm="100000">
                                          <p:val>
                                            <p:strVal val="#ppt_w"/>
                                          </p:val>
                                        </p:tav>
                                      </p:tavLst>
                                    </p:anim>
                                    <p:anim calcmode="lin" valueType="num">
                                      <p:cBhvr>
                                        <p:cTn id="19" dur="500" fill="hold"/>
                                        <p:tgtEl>
                                          <p:spTgt spid="38916"/>
                                        </p:tgtEl>
                                        <p:attrNameLst>
                                          <p:attrName>ppt_h</p:attrName>
                                        </p:attrNameLst>
                                      </p:cBhvr>
                                      <p:tavLst>
                                        <p:tav tm="0">
                                          <p:val>
                                            <p:strVal val="#ppt_h"/>
                                          </p:val>
                                        </p:tav>
                                        <p:tav tm="100000">
                                          <p:val>
                                            <p:strVal val="#ppt_h"/>
                                          </p:val>
                                        </p:tav>
                                      </p:tavLst>
                                    </p:anim>
                                  </p:childTnLst>
                                </p:cTn>
                              </p:par>
                            </p:childTnLst>
                          </p:cTn>
                        </p:par>
                        <p:par>
                          <p:cTn id="20" fill="hold">
                            <p:stCondLst>
                              <p:cond delay="1500"/>
                            </p:stCondLst>
                            <p:childTnLst>
                              <p:par>
                                <p:cTn id="21" presetID="23" presetClass="entr" presetSubtype="16" fill="hold" nodeType="afterEffect">
                                  <p:stCondLst>
                                    <p:cond delay="0"/>
                                  </p:stCondLst>
                                  <p:childTnLst>
                                    <p:set>
                                      <p:cBhvr>
                                        <p:cTn id="22" dur="1" fill="hold">
                                          <p:stCondLst>
                                            <p:cond delay="0"/>
                                          </p:stCondLst>
                                        </p:cTn>
                                        <p:tgtEl>
                                          <p:spTgt spid="38917"/>
                                        </p:tgtEl>
                                        <p:attrNameLst>
                                          <p:attrName>style.visibility</p:attrName>
                                        </p:attrNameLst>
                                      </p:cBhvr>
                                      <p:to>
                                        <p:strVal val="visible"/>
                                      </p:to>
                                    </p:set>
                                    <p:anim calcmode="lin" valueType="num">
                                      <p:cBhvr>
                                        <p:cTn id="23" dur="500" fill="hold"/>
                                        <p:tgtEl>
                                          <p:spTgt spid="38917"/>
                                        </p:tgtEl>
                                        <p:attrNameLst>
                                          <p:attrName>ppt_w</p:attrName>
                                        </p:attrNameLst>
                                      </p:cBhvr>
                                      <p:tavLst>
                                        <p:tav tm="0">
                                          <p:val>
                                            <p:fltVal val="0"/>
                                          </p:val>
                                        </p:tav>
                                        <p:tav tm="100000">
                                          <p:val>
                                            <p:strVal val="#ppt_w"/>
                                          </p:val>
                                        </p:tav>
                                      </p:tavLst>
                                    </p:anim>
                                    <p:anim calcmode="lin" valueType="num">
                                      <p:cBhvr>
                                        <p:cTn id="24" dur="500" fill="hold"/>
                                        <p:tgtEl>
                                          <p:spTgt spid="38917"/>
                                        </p:tgtEl>
                                        <p:attrNameLst>
                                          <p:attrName>ppt_h</p:attrName>
                                        </p:attrNameLst>
                                      </p:cBhvr>
                                      <p:tavLst>
                                        <p:tav tm="0">
                                          <p:val>
                                            <p:fltVal val="0"/>
                                          </p:val>
                                        </p:tav>
                                        <p:tav tm="100000">
                                          <p:val>
                                            <p:strVal val="#ppt_h"/>
                                          </p:val>
                                        </p:tav>
                                      </p:tavLst>
                                    </p:anim>
                                  </p:childTnLst>
                                </p:cTn>
                              </p:par>
                            </p:childTnLst>
                          </p:cTn>
                        </p:par>
                        <p:par>
                          <p:cTn id="25" fill="hold">
                            <p:stCondLst>
                              <p:cond delay="2000"/>
                            </p:stCondLst>
                            <p:childTnLst>
                              <p:par>
                                <p:cTn id="26" presetID="41" presetClass="entr" presetSubtype="0" fill="hold" grpId="0" nodeType="afterEffect">
                                  <p:stCondLst>
                                    <p:cond delay="0"/>
                                  </p:stCondLst>
                                  <p:iterate type="lt">
                                    <p:tmPct val="10000"/>
                                  </p:iterate>
                                  <p:childTnLst>
                                    <p:set>
                                      <p:cBhvr>
                                        <p:cTn id="27" dur="1" fill="hold">
                                          <p:stCondLst>
                                            <p:cond delay="0"/>
                                          </p:stCondLst>
                                        </p:cTn>
                                        <p:tgtEl>
                                          <p:spTgt spid="38918"/>
                                        </p:tgtEl>
                                        <p:attrNameLst>
                                          <p:attrName>style.visibility</p:attrName>
                                        </p:attrNameLst>
                                      </p:cBhvr>
                                      <p:to>
                                        <p:strVal val="visible"/>
                                      </p:to>
                                    </p:set>
                                    <p:anim calcmode="lin" valueType="num">
                                      <p:cBhvr>
                                        <p:cTn id="28" dur="500" fill="hold"/>
                                        <p:tgtEl>
                                          <p:spTgt spid="38918"/>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38918"/>
                                        </p:tgtEl>
                                        <p:attrNameLst>
                                          <p:attrName>ppt_y</p:attrName>
                                        </p:attrNameLst>
                                      </p:cBhvr>
                                      <p:tavLst>
                                        <p:tav tm="0">
                                          <p:val>
                                            <p:strVal val="#ppt_y"/>
                                          </p:val>
                                        </p:tav>
                                        <p:tav tm="100000">
                                          <p:val>
                                            <p:strVal val="#ppt_y"/>
                                          </p:val>
                                        </p:tav>
                                      </p:tavLst>
                                    </p:anim>
                                    <p:anim calcmode="lin" valueType="num">
                                      <p:cBhvr>
                                        <p:cTn id="30" dur="500" fill="hold"/>
                                        <p:tgtEl>
                                          <p:spTgt spid="38918"/>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38918"/>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p:tgtEl>
                                          <p:spTgt spid="38918"/>
                                        </p:tgtEl>
                                      </p:cBhvr>
                                    </p:animEffect>
                                  </p:childTnLst>
                                </p:cTn>
                              </p:par>
                            </p:childTnLst>
                          </p:cTn>
                        </p:par>
                        <p:par>
                          <p:cTn id="33" fill="hold">
                            <p:stCondLst>
                              <p:cond delay="2799"/>
                            </p:stCondLst>
                            <p:childTnLst>
                              <p:par>
                                <p:cTn id="34" presetID="20" presetClass="entr" presetSubtype="0" fill="hold" grpId="0" nodeType="afterEffect">
                                  <p:stCondLst>
                                    <p:cond delay="0"/>
                                  </p:stCondLst>
                                  <p:childTnLst>
                                    <p:set>
                                      <p:cBhvr>
                                        <p:cTn id="35" dur="1" fill="hold">
                                          <p:stCondLst>
                                            <p:cond delay="0"/>
                                          </p:stCondLst>
                                        </p:cTn>
                                        <p:tgtEl>
                                          <p:spTgt spid="38919"/>
                                        </p:tgtEl>
                                        <p:attrNameLst>
                                          <p:attrName>style.visibility</p:attrName>
                                        </p:attrNameLst>
                                      </p:cBhvr>
                                      <p:to>
                                        <p:strVal val="visible"/>
                                      </p:to>
                                    </p:set>
                                    <p:animEffect transition="in" filter="wedge">
                                      <p:cBhvr>
                                        <p:cTn id="36" dur="2000"/>
                                        <p:tgtEl>
                                          <p:spTgt spid="38919"/>
                                        </p:tgtEl>
                                      </p:cBhvr>
                                    </p:animEffect>
                                  </p:childTnLst>
                                </p:cTn>
                              </p:par>
                            </p:childTnLst>
                          </p:cTn>
                        </p:par>
                        <p:par>
                          <p:cTn id="37" fill="hold">
                            <p:stCondLst>
                              <p:cond delay="4799"/>
                            </p:stCondLst>
                            <p:childTnLst>
                              <p:par>
                                <p:cTn id="38" presetID="2" presetClass="entr" presetSubtype="4" fill="hold" nodeType="afterEffect">
                                  <p:stCondLst>
                                    <p:cond delay="0"/>
                                  </p:stCondLst>
                                  <p:childTnLst>
                                    <p:set>
                                      <p:cBhvr>
                                        <p:cTn id="39" dur="1" fill="hold">
                                          <p:stCondLst>
                                            <p:cond delay="0"/>
                                          </p:stCondLst>
                                        </p:cTn>
                                        <p:tgtEl>
                                          <p:spTgt spid="38921"/>
                                        </p:tgtEl>
                                        <p:attrNameLst>
                                          <p:attrName>style.visibility</p:attrName>
                                        </p:attrNameLst>
                                      </p:cBhvr>
                                      <p:to>
                                        <p:strVal val="visible"/>
                                      </p:to>
                                    </p:set>
                                    <p:anim calcmode="lin" valueType="num">
                                      <p:cBhvr additive="base">
                                        <p:cTn id="40" dur="500" fill="hold"/>
                                        <p:tgtEl>
                                          <p:spTgt spid="38921"/>
                                        </p:tgtEl>
                                        <p:attrNameLst>
                                          <p:attrName>ppt_x</p:attrName>
                                        </p:attrNameLst>
                                      </p:cBhvr>
                                      <p:tavLst>
                                        <p:tav tm="0">
                                          <p:val>
                                            <p:strVal val="#ppt_x"/>
                                          </p:val>
                                        </p:tav>
                                        <p:tav tm="100000">
                                          <p:val>
                                            <p:strVal val="#ppt_x"/>
                                          </p:val>
                                        </p:tav>
                                      </p:tavLst>
                                    </p:anim>
                                    <p:anim calcmode="lin" valueType="num">
                                      <p:cBhvr additive="base">
                                        <p:cTn id="41" dur="500" fill="hold"/>
                                        <p:tgtEl>
                                          <p:spTgt spid="38921"/>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200"/>
                                  </p:stCondLst>
                                  <p:childTnLst>
                                    <p:set>
                                      <p:cBhvr>
                                        <p:cTn id="43" dur="1" fill="hold">
                                          <p:stCondLst>
                                            <p:cond delay="0"/>
                                          </p:stCondLst>
                                        </p:cTn>
                                        <p:tgtEl>
                                          <p:spTgt spid="38922"/>
                                        </p:tgtEl>
                                        <p:attrNameLst>
                                          <p:attrName>style.visibility</p:attrName>
                                        </p:attrNameLst>
                                      </p:cBhvr>
                                      <p:to>
                                        <p:strVal val="visible"/>
                                      </p:to>
                                    </p:set>
                                    <p:anim calcmode="lin" valueType="num">
                                      <p:cBhvr additive="base">
                                        <p:cTn id="44" dur="500" fill="hold"/>
                                        <p:tgtEl>
                                          <p:spTgt spid="38922"/>
                                        </p:tgtEl>
                                        <p:attrNameLst>
                                          <p:attrName>ppt_x</p:attrName>
                                        </p:attrNameLst>
                                      </p:cBhvr>
                                      <p:tavLst>
                                        <p:tav tm="0">
                                          <p:val>
                                            <p:strVal val="#ppt_x"/>
                                          </p:val>
                                        </p:tav>
                                        <p:tav tm="100000">
                                          <p:val>
                                            <p:strVal val="#ppt_x"/>
                                          </p:val>
                                        </p:tav>
                                      </p:tavLst>
                                    </p:anim>
                                    <p:anim calcmode="lin" valueType="num">
                                      <p:cBhvr additive="base">
                                        <p:cTn id="45" dur="500" fill="hold"/>
                                        <p:tgtEl>
                                          <p:spTgt spid="38922"/>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300"/>
                                  </p:stCondLst>
                                  <p:childTnLst>
                                    <p:set>
                                      <p:cBhvr>
                                        <p:cTn id="47" dur="1" fill="hold">
                                          <p:stCondLst>
                                            <p:cond delay="0"/>
                                          </p:stCondLst>
                                        </p:cTn>
                                        <p:tgtEl>
                                          <p:spTgt spid="38920"/>
                                        </p:tgtEl>
                                        <p:attrNameLst>
                                          <p:attrName>style.visibility</p:attrName>
                                        </p:attrNameLst>
                                      </p:cBhvr>
                                      <p:to>
                                        <p:strVal val="visible"/>
                                      </p:to>
                                    </p:set>
                                    <p:anim calcmode="lin" valueType="num">
                                      <p:cBhvr additive="base">
                                        <p:cTn id="48" dur="500" fill="hold"/>
                                        <p:tgtEl>
                                          <p:spTgt spid="38920"/>
                                        </p:tgtEl>
                                        <p:attrNameLst>
                                          <p:attrName>ppt_x</p:attrName>
                                        </p:attrNameLst>
                                      </p:cBhvr>
                                      <p:tavLst>
                                        <p:tav tm="0">
                                          <p:val>
                                            <p:strVal val="#ppt_x"/>
                                          </p:val>
                                        </p:tav>
                                        <p:tav tm="100000">
                                          <p:val>
                                            <p:strVal val="#ppt_x"/>
                                          </p:val>
                                        </p:tav>
                                      </p:tavLst>
                                    </p:anim>
                                    <p:anim calcmode="lin" valueType="num">
                                      <p:cBhvr additive="base">
                                        <p:cTn id="49" dur="500" fill="hold"/>
                                        <p:tgtEl>
                                          <p:spTgt spid="38920"/>
                                        </p:tgtEl>
                                        <p:attrNameLst>
                                          <p:attrName>ppt_y</p:attrName>
                                        </p:attrNameLst>
                                      </p:cBhvr>
                                      <p:tavLst>
                                        <p:tav tm="0">
                                          <p:val>
                                            <p:strVal val="1+#ppt_h/2"/>
                                          </p:val>
                                        </p:tav>
                                        <p:tav tm="100000">
                                          <p:val>
                                            <p:strVal val="#ppt_y"/>
                                          </p:val>
                                        </p:tav>
                                      </p:tavLst>
                                    </p:anim>
                                  </p:childTnLst>
                                </p:cTn>
                              </p:par>
                              <p:par>
                                <p:cTn id="50" presetID="2" presetClass="entr" presetSubtype="4" fill="hold" nodeType="withEffect">
                                  <p:stCondLst>
                                    <p:cond delay="400"/>
                                  </p:stCondLst>
                                  <p:childTnLst>
                                    <p:set>
                                      <p:cBhvr>
                                        <p:cTn id="51" dur="1" fill="hold">
                                          <p:stCondLst>
                                            <p:cond delay="0"/>
                                          </p:stCondLst>
                                        </p:cTn>
                                        <p:tgtEl>
                                          <p:spTgt spid="38923"/>
                                        </p:tgtEl>
                                        <p:attrNameLst>
                                          <p:attrName>style.visibility</p:attrName>
                                        </p:attrNameLst>
                                      </p:cBhvr>
                                      <p:to>
                                        <p:strVal val="visible"/>
                                      </p:to>
                                    </p:set>
                                    <p:anim calcmode="lin" valueType="num">
                                      <p:cBhvr additive="base">
                                        <p:cTn id="52" dur="500" fill="hold"/>
                                        <p:tgtEl>
                                          <p:spTgt spid="38923"/>
                                        </p:tgtEl>
                                        <p:attrNameLst>
                                          <p:attrName>ppt_x</p:attrName>
                                        </p:attrNameLst>
                                      </p:cBhvr>
                                      <p:tavLst>
                                        <p:tav tm="0">
                                          <p:val>
                                            <p:strVal val="#ppt_x"/>
                                          </p:val>
                                        </p:tav>
                                        <p:tav tm="100000">
                                          <p:val>
                                            <p:strVal val="#ppt_x"/>
                                          </p:val>
                                        </p:tav>
                                      </p:tavLst>
                                    </p:anim>
                                    <p:anim calcmode="lin" valueType="num">
                                      <p:cBhvr additive="base">
                                        <p:cTn id="53" dur="500" fill="hold"/>
                                        <p:tgtEl>
                                          <p:spTgt spid="38923"/>
                                        </p:tgtEl>
                                        <p:attrNameLst>
                                          <p:attrName>ppt_y</p:attrName>
                                        </p:attrNameLst>
                                      </p:cBhvr>
                                      <p:tavLst>
                                        <p:tav tm="0">
                                          <p:val>
                                            <p:strVal val="1+#ppt_h/2"/>
                                          </p:val>
                                        </p:tav>
                                        <p:tav tm="100000">
                                          <p:val>
                                            <p:strVal val="#ppt_y"/>
                                          </p:val>
                                        </p:tav>
                                      </p:tavLst>
                                    </p:anim>
                                  </p:childTnLst>
                                </p:cTn>
                              </p:par>
                            </p:childTnLst>
                          </p:cTn>
                        </p:par>
                        <p:par>
                          <p:cTn id="54" fill="hold">
                            <p:stCondLst>
                              <p:cond delay="5299"/>
                            </p:stCondLst>
                            <p:childTnLst>
                              <p:par>
                                <p:cTn id="55" presetID="2" presetClass="entr" presetSubtype="2" fill="hold" grpId="0" nodeType="afterEffect">
                                  <p:stCondLst>
                                    <p:cond delay="0"/>
                                  </p:stCondLst>
                                  <p:childTnLst>
                                    <p:set>
                                      <p:cBhvr>
                                        <p:cTn id="56" dur="1" fill="hold">
                                          <p:stCondLst>
                                            <p:cond delay="0"/>
                                          </p:stCondLst>
                                        </p:cTn>
                                        <p:tgtEl>
                                          <p:spTgt spid="38924"/>
                                        </p:tgtEl>
                                        <p:attrNameLst>
                                          <p:attrName>style.visibility</p:attrName>
                                        </p:attrNameLst>
                                      </p:cBhvr>
                                      <p:to>
                                        <p:strVal val="visible"/>
                                      </p:to>
                                    </p:set>
                                    <p:anim calcmode="lin" valueType="num">
                                      <p:cBhvr additive="base">
                                        <p:cTn id="57" dur="500" fill="hold"/>
                                        <p:tgtEl>
                                          <p:spTgt spid="38924"/>
                                        </p:tgtEl>
                                        <p:attrNameLst>
                                          <p:attrName>ppt_x</p:attrName>
                                        </p:attrNameLst>
                                      </p:cBhvr>
                                      <p:tavLst>
                                        <p:tav tm="0">
                                          <p:val>
                                            <p:strVal val="1+#ppt_w/2"/>
                                          </p:val>
                                        </p:tav>
                                        <p:tav tm="100000">
                                          <p:val>
                                            <p:strVal val="#ppt_x"/>
                                          </p:val>
                                        </p:tav>
                                      </p:tavLst>
                                    </p:anim>
                                    <p:anim calcmode="lin" valueType="num">
                                      <p:cBhvr additive="base">
                                        <p:cTn id="58" dur="500" fill="hold"/>
                                        <p:tgtEl>
                                          <p:spTgt spid="38924"/>
                                        </p:tgtEl>
                                        <p:attrNameLst>
                                          <p:attrName>ppt_y</p:attrName>
                                        </p:attrNameLst>
                                      </p:cBhvr>
                                      <p:tavLst>
                                        <p:tav tm="0">
                                          <p:val>
                                            <p:strVal val="#ppt_y"/>
                                          </p:val>
                                        </p:tav>
                                        <p:tav tm="100000">
                                          <p:val>
                                            <p:strVal val="#ppt_y"/>
                                          </p:val>
                                        </p:tav>
                                      </p:tavLst>
                                    </p:anim>
                                  </p:childTnLst>
                                </p:cTn>
                              </p:par>
                            </p:childTnLst>
                          </p:cTn>
                        </p:par>
                        <p:par>
                          <p:cTn id="59" fill="hold">
                            <p:stCondLst>
                              <p:cond delay="5799"/>
                            </p:stCondLst>
                            <p:childTnLst>
                              <p:par>
                                <p:cTn id="60" presetID="2" presetClass="entr" presetSubtype="8" fill="hold" grpId="0" nodeType="afterEffect">
                                  <p:stCondLst>
                                    <p:cond delay="0"/>
                                  </p:stCondLst>
                                  <p:childTnLst>
                                    <p:set>
                                      <p:cBhvr>
                                        <p:cTn id="61" dur="1" fill="hold">
                                          <p:stCondLst>
                                            <p:cond delay="0"/>
                                          </p:stCondLst>
                                        </p:cTn>
                                        <p:tgtEl>
                                          <p:spTgt spid="38925"/>
                                        </p:tgtEl>
                                        <p:attrNameLst>
                                          <p:attrName>style.visibility</p:attrName>
                                        </p:attrNameLst>
                                      </p:cBhvr>
                                      <p:to>
                                        <p:strVal val="visible"/>
                                      </p:to>
                                    </p:set>
                                    <p:anim calcmode="lin" valueType="num">
                                      <p:cBhvr additive="base">
                                        <p:cTn id="62" dur="500" fill="hold"/>
                                        <p:tgtEl>
                                          <p:spTgt spid="38925"/>
                                        </p:tgtEl>
                                        <p:attrNameLst>
                                          <p:attrName>ppt_x</p:attrName>
                                        </p:attrNameLst>
                                      </p:cBhvr>
                                      <p:tavLst>
                                        <p:tav tm="0">
                                          <p:val>
                                            <p:strVal val="0-#ppt_w/2"/>
                                          </p:val>
                                        </p:tav>
                                        <p:tav tm="100000">
                                          <p:val>
                                            <p:strVal val="#ppt_x"/>
                                          </p:val>
                                        </p:tav>
                                      </p:tavLst>
                                    </p:anim>
                                    <p:anim calcmode="lin" valueType="num">
                                      <p:cBhvr additive="base">
                                        <p:cTn id="63" dur="500" fill="hold"/>
                                        <p:tgtEl>
                                          <p:spTgt spid="38925"/>
                                        </p:tgtEl>
                                        <p:attrNameLst>
                                          <p:attrName>ppt_y</p:attrName>
                                        </p:attrNameLst>
                                      </p:cBhvr>
                                      <p:tavLst>
                                        <p:tav tm="0">
                                          <p:val>
                                            <p:strVal val="#ppt_y"/>
                                          </p:val>
                                        </p:tav>
                                        <p:tav tm="100000">
                                          <p:val>
                                            <p:strVal val="#ppt_y"/>
                                          </p:val>
                                        </p:tav>
                                      </p:tavLst>
                                    </p:anim>
                                  </p:childTnLst>
                                </p:cTn>
                              </p:par>
                              <p:par>
                                <p:cTn id="64" presetID="2" presetClass="entr" presetSubtype="8" fill="hold" grpId="0" nodeType="withEffect">
                                  <p:stCondLst>
                                    <p:cond delay="0"/>
                                  </p:stCondLst>
                                  <p:childTnLst>
                                    <p:set>
                                      <p:cBhvr>
                                        <p:cTn id="65" dur="1" fill="hold">
                                          <p:stCondLst>
                                            <p:cond delay="0"/>
                                          </p:stCondLst>
                                        </p:cTn>
                                        <p:tgtEl>
                                          <p:spTgt spid="38926"/>
                                        </p:tgtEl>
                                        <p:attrNameLst>
                                          <p:attrName>style.visibility</p:attrName>
                                        </p:attrNameLst>
                                      </p:cBhvr>
                                      <p:to>
                                        <p:strVal val="visible"/>
                                      </p:to>
                                    </p:set>
                                    <p:anim calcmode="lin" valueType="num">
                                      <p:cBhvr additive="base">
                                        <p:cTn id="66" dur="500" fill="hold"/>
                                        <p:tgtEl>
                                          <p:spTgt spid="38926"/>
                                        </p:tgtEl>
                                        <p:attrNameLst>
                                          <p:attrName>ppt_x</p:attrName>
                                        </p:attrNameLst>
                                      </p:cBhvr>
                                      <p:tavLst>
                                        <p:tav tm="0">
                                          <p:val>
                                            <p:strVal val="0-#ppt_w/2"/>
                                          </p:val>
                                        </p:tav>
                                        <p:tav tm="100000">
                                          <p:val>
                                            <p:strVal val="#ppt_x"/>
                                          </p:val>
                                        </p:tav>
                                      </p:tavLst>
                                    </p:anim>
                                    <p:anim calcmode="lin" valueType="num">
                                      <p:cBhvr additive="base">
                                        <p:cTn id="67" dur="500" fill="hold"/>
                                        <p:tgtEl>
                                          <p:spTgt spid="38926"/>
                                        </p:tgtEl>
                                        <p:attrNameLst>
                                          <p:attrName>ppt_y</p:attrName>
                                        </p:attrNameLst>
                                      </p:cBhvr>
                                      <p:tavLst>
                                        <p:tav tm="0">
                                          <p:val>
                                            <p:strVal val="#ppt_y"/>
                                          </p:val>
                                        </p:tav>
                                        <p:tav tm="100000">
                                          <p:val>
                                            <p:strVal val="#ppt_y"/>
                                          </p:val>
                                        </p:tav>
                                      </p:tavLst>
                                    </p:anim>
                                  </p:childTnLst>
                                </p:cTn>
                              </p:par>
                              <p:par>
                                <p:cTn id="68" presetID="2" presetClass="entr" presetSubtype="8" fill="hold" grpId="0" nodeType="withEffect">
                                  <p:stCondLst>
                                    <p:cond delay="0"/>
                                  </p:stCondLst>
                                  <p:childTnLst>
                                    <p:set>
                                      <p:cBhvr>
                                        <p:cTn id="69" dur="1" fill="hold">
                                          <p:stCondLst>
                                            <p:cond delay="0"/>
                                          </p:stCondLst>
                                        </p:cTn>
                                        <p:tgtEl>
                                          <p:spTgt spid="38927"/>
                                        </p:tgtEl>
                                        <p:attrNameLst>
                                          <p:attrName>style.visibility</p:attrName>
                                        </p:attrNameLst>
                                      </p:cBhvr>
                                      <p:to>
                                        <p:strVal val="visible"/>
                                      </p:to>
                                    </p:set>
                                    <p:anim calcmode="lin" valueType="num">
                                      <p:cBhvr additive="base">
                                        <p:cTn id="70" dur="500" fill="hold"/>
                                        <p:tgtEl>
                                          <p:spTgt spid="38927"/>
                                        </p:tgtEl>
                                        <p:attrNameLst>
                                          <p:attrName>ppt_x</p:attrName>
                                        </p:attrNameLst>
                                      </p:cBhvr>
                                      <p:tavLst>
                                        <p:tav tm="0">
                                          <p:val>
                                            <p:strVal val="0-#ppt_w/2"/>
                                          </p:val>
                                        </p:tav>
                                        <p:tav tm="100000">
                                          <p:val>
                                            <p:strVal val="#ppt_x"/>
                                          </p:val>
                                        </p:tav>
                                      </p:tavLst>
                                    </p:anim>
                                    <p:anim calcmode="lin" valueType="num">
                                      <p:cBhvr additive="base">
                                        <p:cTn id="71" dur="500" fill="hold"/>
                                        <p:tgtEl>
                                          <p:spTgt spid="389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animBg="1"/>
      <p:bldP spid="38915" grpId="0" animBg="1"/>
      <p:bldP spid="38916" grpId="0" animBg="1"/>
      <p:bldP spid="38918" grpId="0" bldLvl="0" autoUpdateAnimBg="0"/>
      <p:bldP spid="38919" grpId="0" bldLvl="0" autoUpdateAnimBg="0"/>
      <p:bldP spid="38920" grpId="0" animBg="1"/>
      <p:bldP spid="38922" grpId="0" animBg="1"/>
      <p:bldP spid="38924" grpId="0" bldLvl="0" autoUpdateAnimBg="0"/>
      <p:bldP spid="38925" grpId="0" bldLvl="0" autoUpdateAnimBg="0"/>
      <p:bldP spid="38926" grpId="0" animBg="1"/>
      <p:bldP spid="3892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AutoShape 2"/>
          <p:cNvSpPr>
            <a:spLocks noChangeArrowheads="1"/>
          </p:cNvSpPr>
          <p:nvPr/>
        </p:nvSpPr>
        <p:spPr bwMode="auto">
          <a:xfrm>
            <a:off x="504825" y="204788"/>
            <a:ext cx="8172450" cy="4854575"/>
          </a:xfrm>
          <a:prstGeom prst="roundRect">
            <a:avLst>
              <a:gd name="adj" fmla="val 2713"/>
            </a:avLst>
          </a:prstGeom>
          <a:solidFill>
            <a:schemeClr val="bg1">
              <a:alpha val="70195"/>
            </a:schemeClr>
          </a:solidFill>
          <a:ln w="9525">
            <a:solidFill>
              <a:schemeClr val="accent2"/>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p>
        </p:txBody>
      </p:sp>
      <p:sp>
        <p:nvSpPr>
          <p:cNvPr id="39939" name="任意多边形 86"/>
          <p:cNvSpPr/>
          <p:nvPr/>
        </p:nvSpPr>
        <p:spPr bwMode="auto">
          <a:xfrm>
            <a:off x="311151" y="317501"/>
            <a:ext cx="203200" cy="458788"/>
          </a:xfrm>
          <a:custGeom>
            <a:avLst/>
            <a:gdLst>
              <a:gd name="T0" fmla="*/ 1911501 w 21600"/>
              <a:gd name="T1" fmla="*/ 2183087 h 21600"/>
              <a:gd name="T2" fmla="*/ 1888753 w 21600"/>
              <a:gd name="T3" fmla="*/ 9744742 h 21600"/>
              <a:gd name="T4" fmla="*/ 0 w 21600"/>
              <a:gd name="T5" fmla="*/ 7345557 h 21600"/>
              <a:gd name="T6" fmla="*/ 2832 w 21600"/>
              <a:gd name="T7" fmla="*/ 0 h 21600"/>
              <a:gd name="T8" fmla="*/ 1911501 w 21600"/>
              <a:gd name="T9" fmla="*/ 2183087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21599" y="4839"/>
                </a:moveTo>
                <a:lnTo>
                  <a:pt x="21342" y="21600"/>
                </a:lnTo>
                <a:lnTo>
                  <a:pt x="0" y="16282"/>
                </a:lnTo>
                <a:lnTo>
                  <a:pt x="32" y="0"/>
                </a:lnTo>
                <a:lnTo>
                  <a:pt x="21599" y="4839"/>
                </a:lnTo>
                <a:close/>
              </a:path>
            </a:pathLst>
          </a:custGeom>
          <a:solidFill>
            <a:srgbClr val="80000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9940" name="任意多边形 1313"/>
          <p:cNvSpPr/>
          <p:nvPr/>
        </p:nvSpPr>
        <p:spPr bwMode="auto">
          <a:xfrm>
            <a:off x="311151" y="319088"/>
            <a:ext cx="3335338" cy="358775"/>
          </a:xfrm>
          <a:custGeom>
            <a:avLst/>
            <a:gdLst>
              <a:gd name="T0" fmla="*/ 0 w 21600"/>
              <a:gd name="T1" fmla="*/ 5895786 h 21600"/>
              <a:gd name="T2" fmla="*/ 515022203 w 21600"/>
              <a:gd name="T3" fmla="*/ 5959236 h 21600"/>
              <a:gd name="T4" fmla="*/ 492323066 w 21600"/>
              <a:gd name="T5" fmla="*/ 2963614 h 21600"/>
              <a:gd name="T6" fmla="*/ 515022203 w 21600"/>
              <a:gd name="T7" fmla="*/ 94909 h 21600"/>
              <a:gd name="T8" fmla="*/ 1287502 w 21600"/>
              <a:gd name="T9" fmla="*/ 0 h 21600"/>
              <a:gd name="T10" fmla="*/ 0 w 21600"/>
              <a:gd name="T11" fmla="*/ 5895786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21370"/>
                </a:moveTo>
                <a:lnTo>
                  <a:pt x="21600" y="21600"/>
                </a:lnTo>
                <a:lnTo>
                  <a:pt x="20648" y="10742"/>
                </a:lnTo>
                <a:lnTo>
                  <a:pt x="21600" y="344"/>
                </a:lnTo>
                <a:lnTo>
                  <a:pt x="54" y="0"/>
                </a:lnTo>
                <a:lnTo>
                  <a:pt x="0" y="21370"/>
                </a:lnTo>
                <a:close/>
              </a:path>
            </a:pathLst>
          </a:custGeom>
          <a:solidFill>
            <a:schemeClr val="accent2"/>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9941" name="AutoShape 5"/>
          <p:cNvSpPr>
            <a:spLocks noChangeArrowheads="1"/>
          </p:cNvSpPr>
          <p:nvPr/>
        </p:nvSpPr>
        <p:spPr bwMode="auto">
          <a:xfrm>
            <a:off x="407988" y="354014"/>
            <a:ext cx="263525" cy="263525"/>
          </a:xfrm>
          <a:prstGeom prst="star5">
            <a:avLst/>
          </a:prstGeom>
          <a:solidFill>
            <a:schemeClr va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buFont typeface="Arial" panose="020B0604020202020204" pitchFamily="34" charset="0"/>
              <a:buNone/>
              <a:defRPr/>
            </a:pPr>
            <a:endParaRPr lang="zh-CN" altLang="en-US"/>
          </a:p>
        </p:txBody>
      </p:sp>
      <p:sp>
        <p:nvSpPr>
          <p:cNvPr id="39942" name="Text Box 6"/>
          <p:cNvSpPr txBox="1">
            <a:spLocks noChangeArrowheads="1"/>
          </p:cNvSpPr>
          <p:nvPr/>
        </p:nvSpPr>
        <p:spPr bwMode="auto">
          <a:xfrm>
            <a:off x="684213" y="312739"/>
            <a:ext cx="2457450" cy="350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spAutoFit/>
          </a:bodyP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800" b="1">
                <a:solidFill>
                  <a:schemeClr val="hlink"/>
                </a:solidFill>
                <a:ea typeface="微软雅黑" panose="020B0503020204020204" pitchFamily="34" charset="-122"/>
              </a:rPr>
              <a:t>请输入您的标题</a:t>
            </a:r>
          </a:p>
        </p:txBody>
      </p:sp>
      <p:sp>
        <p:nvSpPr>
          <p:cNvPr id="39943" name="Rectangle 7"/>
          <p:cNvSpPr>
            <a:spLocks noChangeArrowheads="1"/>
          </p:cNvSpPr>
          <p:nvPr/>
        </p:nvSpPr>
        <p:spPr bwMode="auto">
          <a:xfrm>
            <a:off x="1484314" y="1482726"/>
            <a:ext cx="6334125" cy="28638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574" tIns="36287" rIns="72574" bIns="36287" anchor="ct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chemeClr val="bg1"/>
              </a:solidFill>
            </a:endParaRPr>
          </a:p>
        </p:txBody>
      </p:sp>
      <p:sp>
        <p:nvSpPr>
          <p:cNvPr id="39944" name="Rectangle 8"/>
          <p:cNvSpPr>
            <a:spLocks noChangeArrowheads="1"/>
          </p:cNvSpPr>
          <p:nvPr/>
        </p:nvSpPr>
        <p:spPr bwMode="auto">
          <a:xfrm>
            <a:off x="833438" y="2776539"/>
            <a:ext cx="7658100" cy="128587"/>
          </a:xfrm>
          <a:prstGeom prst="rect">
            <a:avLst/>
          </a:prstGeom>
          <a:blipFill dpi="0" rotWithShape="0">
            <a:blip r:embed="rId2"/>
            <a:srcRect/>
            <a:tile tx="0" ty="0" sx="100000" sy="100000" flip="none" algn="tl"/>
          </a:blip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p>
        </p:txBody>
      </p:sp>
      <p:sp>
        <p:nvSpPr>
          <p:cNvPr id="39945" name="Text Box 9"/>
          <p:cNvSpPr txBox="1">
            <a:spLocks noChangeArrowheads="1"/>
          </p:cNvSpPr>
          <p:nvPr/>
        </p:nvSpPr>
        <p:spPr bwMode="auto">
          <a:xfrm>
            <a:off x="1003300" y="1379539"/>
            <a:ext cx="2401991" cy="1535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2574" tIns="36287" rIns="72574" bIns="36287">
            <a:spAutoFit/>
          </a:bodyP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9500" b="1">
                <a:solidFill>
                  <a:schemeClr val="accent2"/>
                </a:solidFill>
                <a:latin typeface="微软雅黑" panose="020B0503020204020204" pitchFamily="34" charset="-122"/>
                <a:ea typeface="微软雅黑" panose="020B0503020204020204" pitchFamily="34" charset="-122"/>
              </a:rPr>
              <a:t>52</a:t>
            </a:r>
            <a:r>
              <a:rPr lang="zh-CN" altLang="en-US" sz="6300" b="1">
                <a:solidFill>
                  <a:schemeClr val="accent2"/>
                </a:solidFill>
                <a:latin typeface="微软雅黑" panose="020B0503020204020204" pitchFamily="34" charset="-122"/>
                <a:ea typeface="微软雅黑" panose="020B0503020204020204" pitchFamily="34" charset="-122"/>
              </a:rPr>
              <a:t>%</a:t>
            </a:r>
          </a:p>
        </p:txBody>
      </p:sp>
      <p:sp>
        <p:nvSpPr>
          <p:cNvPr id="39946" name="Text Box 10"/>
          <p:cNvSpPr txBox="1">
            <a:spLocks noChangeArrowheads="1"/>
          </p:cNvSpPr>
          <p:nvPr/>
        </p:nvSpPr>
        <p:spPr bwMode="auto">
          <a:xfrm>
            <a:off x="1003300" y="1150938"/>
            <a:ext cx="2490788" cy="4426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spAutoFit/>
          </a:bodyP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200">
                <a:latin typeface="楷体_GB2312" pitchFamily="1" charset="-122"/>
                <a:ea typeface="仿宋_GB2312" pitchFamily="1" charset="-122"/>
              </a:rPr>
              <a:t>据某某机构调查，全国有52%的人出校门后从来不主动阅读书籍。</a:t>
            </a:r>
            <a:endParaRPr lang="zh-CN" altLang="en-US" sz="1400"/>
          </a:p>
        </p:txBody>
      </p:sp>
      <p:grpSp>
        <p:nvGrpSpPr>
          <p:cNvPr id="39947" name="Group 11"/>
          <p:cNvGrpSpPr/>
          <p:nvPr/>
        </p:nvGrpSpPr>
        <p:grpSpPr bwMode="auto">
          <a:xfrm>
            <a:off x="4508501" y="1206500"/>
            <a:ext cx="966788" cy="658813"/>
            <a:chOff x="0" y="0"/>
            <a:chExt cx="1917" cy="1311"/>
          </a:xfrm>
        </p:grpSpPr>
        <p:grpSp>
          <p:nvGrpSpPr>
            <p:cNvPr id="39962" name="Group 12"/>
            <p:cNvGrpSpPr/>
            <p:nvPr/>
          </p:nvGrpSpPr>
          <p:grpSpPr bwMode="auto">
            <a:xfrm>
              <a:off x="0" y="55"/>
              <a:ext cx="435" cy="1257"/>
              <a:chOff x="0" y="0"/>
              <a:chExt cx="1812" cy="5220"/>
            </a:xfrm>
          </p:grpSpPr>
          <p:sp>
            <p:nvSpPr>
              <p:cNvPr id="2" name="Oval 13"/>
              <p:cNvSpPr>
                <a:spLocks noChangeArrowheads="1"/>
              </p:cNvSpPr>
              <p:nvPr/>
            </p:nvSpPr>
            <p:spPr bwMode="auto">
              <a:xfrm>
                <a:off x="459" y="0"/>
                <a:ext cx="907" cy="907"/>
              </a:xfrm>
              <a:prstGeom prst="ellipse">
                <a:avLst/>
              </a:prstGeom>
              <a:solidFill>
                <a:schemeClr val="hlink"/>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p>
            </p:txBody>
          </p:sp>
          <p:sp>
            <p:nvSpPr>
              <p:cNvPr id="3" name="任意多边形 817"/>
              <p:cNvSpPr/>
              <p:nvPr/>
            </p:nvSpPr>
            <p:spPr bwMode="auto">
              <a:xfrm>
                <a:off x="0" y="1032"/>
                <a:ext cx="1812" cy="4188"/>
              </a:xfrm>
              <a:custGeom>
                <a:avLst/>
                <a:gdLst>
                  <a:gd name="T0" fmla="*/ 0 w 21600"/>
                  <a:gd name="T1" fmla="*/ 41 h 21600"/>
                  <a:gd name="T2" fmla="*/ 0 w 21600"/>
                  <a:gd name="T3" fmla="*/ 332 h 21600"/>
                  <a:gd name="T4" fmla="*/ 32 w 21600"/>
                  <a:gd name="T5" fmla="*/ 332 h 21600"/>
                  <a:gd name="T6" fmla="*/ 32 w 21600"/>
                  <a:gd name="T7" fmla="*/ 138 h 21600"/>
                  <a:gd name="T8" fmla="*/ 38 w 21600"/>
                  <a:gd name="T9" fmla="*/ 134 h 21600"/>
                  <a:gd name="T10" fmla="*/ 38 w 21600"/>
                  <a:gd name="T11" fmla="*/ 746 h 21600"/>
                  <a:gd name="T12" fmla="*/ 70 w 21600"/>
                  <a:gd name="T13" fmla="*/ 749 h 21600"/>
                  <a:gd name="T14" fmla="*/ 70 w 21600"/>
                  <a:gd name="T15" fmla="*/ 390 h 21600"/>
                  <a:gd name="T16" fmla="*/ 80 w 21600"/>
                  <a:gd name="T17" fmla="*/ 390 h 21600"/>
                  <a:gd name="T18" fmla="*/ 80 w 21600"/>
                  <a:gd name="T19" fmla="*/ 752 h 21600"/>
                  <a:gd name="T20" fmla="*/ 110 w 21600"/>
                  <a:gd name="T21" fmla="*/ 753 h 21600"/>
                  <a:gd name="T22" fmla="*/ 114 w 21600"/>
                  <a:gd name="T23" fmla="*/ 136 h 21600"/>
                  <a:gd name="T24" fmla="*/ 115 w 21600"/>
                  <a:gd name="T25" fmla="*/ 138 h 21600"/>
                  <a:gd name="T26" fmla="*/ 115 w 21600"/>
                  <a:gd name="T27" fmla="*/ 341 h 21600"/>
                  <a:gd name="T28" fmla="*/ 152 w 21600"/>
                  <a:gd name="T29" fmla="*/ 341 h 21600"/>
                  <a:gd name="T30" fmla="*/ 152 w 21600"/>
                  <a:gd name="T31" fmla="*/ 38 h 21600"/>
                  <a:gd name="T32" fmla="*/ 127 w 21600"/>
                  <a:gd name="T33" fmla="*/ 4 h 21600"/>
                  <a:gd name="T34" fmla="*/ 19 w 21600"/>
                  <a:gd name="T35" fmla="*/ 4 h 21600"/>
                  <a:gd name="T36" fmla="*/ 0 w 21600"/>
                  <a:gd name="T37" fmla="*/ 41 h 216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1600" h="21600">
                    <a:moveTo>
                      <a:pt x="0" y="1088"/>
                    </a:moveTo>
                    <a:cubicBezTo>
                      <a:pt x="0" y="3795"/>
                      <a:pt x="0" y="6116"/>
                      <a:pt x="0" y="8824"/>
                    </a:cubicBezTo>
                    <a:cubicBezTo>
                      <a:pt x="0" y="9541"/>
                      <a:pt x="3731" y="10830"/>
                      <a:pt x="4601" y="8824"/>
                    </a:cubicBezTo>
                    <a:cubicBezTo>
                      <a:pt x="4601" y="7102"/>
                      <a:pt x="4601" y="5400"/>
                      <a:pt x="4601" y="3667"/>
                    </a:cubicBezTo>
                    <a:lnTo>
                      <a:pt x="5400" y="3553"/>
                    </a:lnTo>
                    <a:cubicBezTo>
                      <a:pt x="5400" y="9000"/>
                      <a:pt x="5400" y="14420"/>
                      <a:pt x="5400" y="19856"/>
                    </a:cubicBezTo>
                    <a:cubicBezTo>
                      <a:pt x="5888" y="20274"/>
                      <a:pt x="7796" y="21600"/>
                      <a:pt x="9965" y="19913"/>
                    </a:cubicBezTo>
                    <a:cubicBezTo>
                      <a:pt x="9965" y="16731"/>
                      <a:pt x="9965" y="13548"/>
                      <a:pt x="9965" y="10371"/>
                    </a:cubicBezTo>
                    <a:lnTo>
                      <a:pt x="11300" y="10371"/>
                    </a:lnTo>
                    <a:cubicBezTo>
                      <a:pt x="11300" y="13579"/>
                      <a:pt x="11300" y="16793"/>
                      <a:pt x="11300" y="20006"/>
                    </a:cubicBezTo>
                    <a:cubicBezTo>
                      <a:pt x="12921" y="21259"/>
                      <a:pt x="14924" y="20511"/>
                      <a:pt x="15615" y="20037"/>
                    </a:cubicBezTo>
                    <a:cubicBezTo>
                      <a:pt x="15699" y="14559"/>
                      <a:pt x="15794" y="9082"/>
                      <a:pt x="16200" y="3605"/>
                    </a:cubicBezTo>
                    <a:lnTo>
                      <a:pt x="16307" y="3667"/>
                    </a:lnTo>
                    <a:cubicBezTo>
                      <a:pt x="16307" y="5472"/>
                      <a:pt x="16307" y="7277"/>
                      <a:pt x="16307" y="9082"/>
                    </a:cubicBezTo>
                    <a:cubicBezTo>
                      <a:pt x="17368" y="10093"/>
                      <a:pt x="19120" y="10593"/>
                      <a:pt x="21600" y="9082"/>
                    </a:cubicBezTo>
                    <a:cubicBezTo>
                      <a:pt x="21600" y="6245"/>
                      <a:pt x="21600" y="3842"/>
                      <a:pt x="21600" y="1005"/>
                    </a:cubicBezTo>
                    <a:cubicBezTo>
                      <a:pt x="20825" y="438"/>
                      <a:pt x="20336" y="0"/>
                      <a:pt x="18047" y="97"/>
                    </a:cubicBezTo>
                    <a:cubicBezTo>
                      <a:pt x="12933" y="97"/>
                      <a:pt x="7819" y="97"/>
                      <a:pt x="2705" y="97"/>
                    </a:cubicBezTo>
                    <a:cubicBezTo>
                      <a:pt x="798" y="97"/>
                      <a:pt x="596" y="582"/>
                      <a:pt x="0" y="1088"/>
                    </a:cubicBezTo>
                    <a:close/>
                  </a:path>
                </a:pathLst>
              </a:custGeom>
              <a:solidFill>
                <a:schemeClr val="hlink"/>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39963" name="Group 15"/>
            <p:cNvGrpSpPr/>
            <p:nvPr/>
          </p:nvGrpSpPr>
          <p:grpSpPr bwMode="auto">
            <a:xfrm>
              <a:off x="485" y="55"/>
              <a:ext cx="435" cy="1257"/>
              <a:chOff x="0" y="0"/>
              <a:chExt cx="1812" cy="5220"/>
            </a:xfrm>
          </p:grpSpPr>
          <p:sp>
            <p:nvSpPr>
              <p:cNvPr id="4" name="Oval 16"/>
              <p:cNvSpPr>
                <a:spLocks noChangeArrowheads="1"/>
              </p:cNvSpPr>
              <p:nvPr/>
            </p:nvSpPr>
            <p:spPr bwMode="auto">
              <a:xfrm>
                <a:off x="459" y="0"/>
                <a:ext cx="907" cy="907"/>
              </a:xfrm>
              <a:prstGeom prst="ellipse">
                <a:avLst/>
              </a:prstGeom>
              <a:solidFill>
                <a:schemeClr val="hlink"/>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p>
            </p:txBody>
          </p:sp>
          <p:sp>
            <p:nvSpPr>
              <p:cNvPr id="5" name="任意多边形 817"/>
              <p:cNvSpPr/>
              <p:nvPr/>
            </p:nvSpPr>
            <p:spPr bwMode="auto">
              <a:xfrm>
                <a:off x="0" y="1032"/>
                <a:ext cx="1812" cy="4188"/>
              </a:xfrm>
              <a:custGeom>
                <a:avLst/>
                <a:gdLst>
                  <a:gd name="T0" fmla="*/ 0 w 21600"/>
                  <a:gd name="T1" fmla="*/ 41 h 21600"/>
                  <a:gd name="T2" fmla="*/ 0 w 21600"/>
                  <a:gd name="T3" fmla="*/ 332 h 21600"/>
                  <a:gd name="T4" fmla="*/ 32 w 21600"/>
                  <a:gd name="T5" fmla="*/ 332 h 21600"/>
                  <a:gd name="T6" fmla="*/ 32 w 21600"/>
                  <a:gd name="T7" fmla="*/ 138 h 21600"/>
                  <a:gd name="T8" fmla="*/ 38 w 21600"/>
                  <a:gd name="T9" fmla="*/ 134 h 21600"/>
                  <a:gd name="T10" fmla="*/ 38 w 21600"/>
                  <a:gd name="T11" fmla="*/ 746 h 21600"/>
                  <a:gd name="T12" fmla="*/ 70 w 21600"/>
                  <a:gd name="T13" fmla="*/ 749 h 21600"/>
                  <a:gd name="T14" fmla="*/ 70 w 21600"/>
                  <a:gd name="T15" fmla="*/ 390 h 21600"/>
                  <a:gd name="T16" fmla="*/ 80 w 21600"/>
                  <a:gd name="T17" fmla="*/ 390 h 21600"/>
                  <a:gd name="T18" fmla="*/ 80 w 21600"/>
                  <a:gd name="T19" fmla="*/ 752 h 21600"/>
                  <a:gd name="T20" fmla="*/ 110 w 21600"/>
                  <a:gd name="T21" fmla="*/ 753 h 21600"/>
                  <a:gd name="T22" fmla="*/ 114 w 21600"/>
                  <a:gd name="T23" fmla="*/ 136 h 21600"/>
                  <a:gd name="T24" fmla="*/ 115 w 21600"/>
                  <a:gd name="T25" fmla="*/ 138 h 21600"/>
                  <a:gd name="T26" fmla="*/ 115 w 21600"/>
                  <a:gd name="T27" fmla="*/ 341 h 21600"/>
                  <a:gd name="T28" fmla="*/ 152 w 21600"/>
                  <a:gd name="T29" fmla="*/ 341 h 21600"/>
                  <a:gd name="T30" fmla="*/ 152 w 21600"/>
                  <a:gd name="T31" fmla="*/ 38 h 21600"/>
                  <a:gd name="T32" fmla="*/ 127 w 21600"/>
                  <a:gd name="T33" fmla="*/ 4 h 21600"/>
                  <a:gd name="T34" fmla="*/ 19 w 21600"/>
                  <a:gd name="T35" fmla="*/ 4 h 21600"/>
                  <a:gd name="T36" fmla="*/ 0 w 21600"/>
                  <a:gd name="T37" fmla="*/ 41 h 216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1600" h="21600">
                    <a:moveTo>
                      <a:pt x="0" y="1088"/>
                    </a:moveTo>
                    <a:cubicBezTo>
                      <a:pt x="0" y="3795"/>
                      <a:pt x="0" y="6116"/>
                      <a:pt x="0" y="8824"/>
                    </a:cubicBezTo>
                    <a:cubicBezTo>
                      <a:pt x="0" y="9541"/>
                      <a:pt x="3731" y="10830"/>
                      <a:pt x="4601" y="8824"/>
                    </a:cubicBezTo>
                    <a:cubicBezTo>
                      <a:pt x="4601" y="7102"/>
                      <a:pt x="4601" y="5400"/>
                      <a:pt x="4601" y="3667"/>
                    </a:cubicBezTo>
                    <a:lnTo>
                      <a:pt x="5400" y="3553"/>
                    </a:lnTo>
                    <a:cubicBezTo>
                      <a:pt x="5400" y="9000"/>
                      <a:pt x="5400" y="14420"/>
                      <a:pt x="5400" y="19856"/>
                    </a:cubicBezTo>
                    <a:cubicBezTo>
                      <a:pt x="5888" y="20274"/>
                      <a:pt x="7796" y="21600"/>
                      <a:pt x="9965" y="19913"/>
                    </a:cubicBezTo>
                    <a:cubicBezTo>
                      <a:pt x="9965" y="16731"/>
                      <a:pt x="9965" y="13548"/>
                      <a:pt x="9965" y="10371"/>
                    </a:cubicBezTo>
                    <a:lnTo>
                      <a:pt x="11300" y="10371"/>
                    </a:lnTo>
                    <a:cubicBezTo>
                      <a:pt x="11300" y="13579"/>
                      <a:pt x="11300" y="16793"/>
                      <a:pt x="11300" y="20006"/>
                    </a:cubicBezTo>
                    <a:cubicBezTo>
                      <a:pt x="12921" y="21259"/>
                      <a:pt x="14924" y="20511"/>
                      <a:pt x="15615" y="20037"/>
                    </a:cubicBezTo>
                    <a:cubicBezTo>
                      <a:pt x="15699" y="14559"/>
                      <a:pt x="15794" y="9082"/>
                      <a:pt x="16200" y="3605"/>
                    </a:cubicBezTo>
                    <a:lnTo>
                      <a:pt x="16307" y="3667"/>
                    </a:lnTo>
                    <a:cubicBezTo>
                      <a:pt x="16307" y="5472"/>
                      <a:pt x="16307" y="7277"/>
                      <a:pt x="16307" y="9082"/>
                    </a:cubicBezTo>
                    <a:cubicBezTo>
                      <a:pt x="17368" y="10093"/>
                      <a:pt x="19120" y="10593"/>
                      <a:pt x="21600" y="9082"/>
                    </a:cubicBezTo>
                    <a:cubicBezTo>
                      <a:pt x="21600" y="6245"/>
                      <a:pt x="21600" y="3842"/>
                      <a:pt x="21600" y="1005"/>
                    </a:cubicBezTo>
                    <a:cubicBezTo>
                      <a:pt x="20825" y="438"/>
                      <a:pt x="20336" y="0"/>
                      <a:pt x="18047" y="97"/>
                    </a:cubicBezTo>
                    <a:cubicBezTo>
                      <a:pt x="12933" y="97"/>
                      <a:pt x="7819" y="97"/>
                      <a:pt x="2705" y="97"/>
                    </a:cubicBezTo>
                    <a:cubicBezTo>
                      <a:pt x="798" y="97"/>
                      <a:pt x="596" y="582"/>
                      <a:pt x="0" y="1088"/>
                    </a:cubicBezTo>
                    <a:close/>
                  </a:path>
                </a:pathLst>
              </a:custGeom>
              <a:solidFill>
                <a:schemeClr val="hlink"/>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39964" name="Group 18"/>
            <p:cNvGrpSpPr/>
            <p:nvPr/>
          </p:nvGrpSpPr>
          <p:grpSpPr bwMode="auto">
            <a:xfrm>
              <a:off x="955" y="55"/>
              <a:ext cx="435" cy="1257"/>
              <a:chOff x="0" y="0"/>
              <a:chExt cx="1812" cy="5220"/>
            </a:xfrm>
          </p:grpSpPr>
          <p:sp>
            <p:nvSpPr>
              <p:cNvPr id="39968" name="Oval 19"/>
              <p:cNvSpPr>
                <a:spLocks noChangeArrowheads="1"/>
              </p:cNvSpPr>
              <p:nvPr/>
            </p:nvSpPr>
            <p:spPr bwMode="auto">
              <a:xfrm>
                <a:off x="459" y="0"/>
                <a:ext cx="907" cy="907"/>
              </a:xfrm>
              <a:prstGeom prst="ellipse">
                <a:avLst/>
              </a:prstGeom>
              <a:solidFill>
                <a:schemeClr val="hlink"/>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p>
            </p:txBody>
          </p:sp>
          <p:sp>
            <p:nvSpPr>
              <p:cNvPr id="39969" name="任意多边形 817"/>
              <p:cNvSpPr/>
              <p:nvPr/>
            </p:nvSpPr>
            <p:spPr bwMode="auto">
              <a:xfrm>
                <a:off x="0" y="1032"/>
                <a:ext cx="1812" cy="4188"/>
              </a:xfrm>
              <a:custGeom>
                <a:avLst/>
                <a:gdLst>
                  <a:gd name="T0" fmla="*/ 0 w 21600"/>
                  <a:gd name="T1" fmla="*/ 41 h 21600"/>
                  <a:gd name="T2" fmla="*/ 0 w 21600"/>
                  <a:gd name="T3" fmla="*/ 332 h 21600"/>
                  <a:gd name="T4" fmla="*/ 32 w 21600"/>
                  <a:gd name="T5" fmla="*/ 332 h 21600"/>
                  <a:gd name="T6" fmla="*/ 32 w 21600"/>
                  <a:gd name="T7" fmla="*/ 138 h 21600"/>
                  <a:gd name="T8" fmla="*/ 38 w 21600"/>
                  <a:gd name="T9" fmla="*/ 134 h 21600"/>
                  <a:gd name="T10" fmla="*/ 38 w 21600"/>
                  <a:gd name="T11" fmla="*/ 746 h 21600"/>
                  <a:gd name="T12" fmla="*/ 70 w 21600"/>
                  <a:gd name="T13" fmla="*/ 749 h 21600"/>
                  <a:gd name="T14" fmla="*/ 70 w 21600"/>
                  <a:gd name="T15" fmla="*/ 390 h 21600"/>
                  <a:gd name="T16" fmla="*/ 80 w 21600"/>
                  <a:gd name="T17" fmla="*/ 390 h 21600"/>
                  <a:gd name="T18" fmla="*/ 80 w 21600"/>
                  <a:gd name="T19" fmla="*/ 752 h 21600"/>
                  <a:gd name="T20" fmla="*/ 110 w 21600"/>
                  <a:gd name="T21" fmla="*/ 753 h 21600"/>
                  <a:gd name="T22" fmla="*/ 114 w 21600"/>
                  <a:gd name="T23" fmla="*/ 136 h 21600"/>
                  <a:gd name="T24" fmla="*/ 115 w 21600"/>
                  <a:gd name="T25" fmla="*/ 138 h 21600"/>
                  <a:gd name="T26" fmla="*/ 115 w 21600"/>
                  <a:gd name="T27" fmla="*/ 341 h 21600"/>
                  <a:gd name="T28" fmla="*/ 152 w 21600"/>
                  <a:gd name="T29" fmla="*/ 341 h 21600"/>
                  <a:gd name="T30" fmla="*/ 152 w 21600"/>
                  <a:gd name="T31" fmla="*/ 38 h 21600"/>
                  <a:gd name="T32" fmla="*/ 127 w 21600"/>
                  <a:gd name="T33" fmla="*/ 4 h 21600"/>
                  <a:gd name="T34" fmla="*/ 19 w 21600"/>
                  <a:gd name="T35" fmla="*/ 4 h 21600"/>
                  <a:gd name="T36" fmla="*/ 0 w 21600"/>
                  <a:gd name="T37" fmla="*/ 41 h 216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1600" h="21600">
                    <a:moveTo>
                      <a:pt x="0" y="1088"/>
                    </a:moveTo>
                    <a:cubicBezTo>
                      <a:pt x="0" y="3795"/>
                      <a:pt x="0" y="6116"/>
                      <a:pt x="0" y="8824"/>
                    </a:cubicBezTo>
                    <a:cubicBezTo>
                      <a:pt x="0" y="9541"/>
                      <a:pt x="3731" y="10830"/>
                      <a:pt x="4601" y="8824"/>
                    </a:cubicBezTo>
                    <a:cubicBezTo>
                      <a:pt x="4601" y="7102"/>
                      <a:pt x="4601" y="5400"/>
                      <a:pt x="4601" y="3667"/>
                    </a:cubicBezTo>
                    <a:lnTo>
                      <a:pt x="5400" y="3553"/>
                    </a:lnTo>
                    <a:cubicBezTo>
                      <a:pt x="5400" y="9000"/>
                      <a:pt x="5400" y="14420"/>
                      <a:pt x="5400" y="19856"/>
                    </a:cubicBezTo>
                    <a:cubicBezTo>
                      <a:pt x="5888" y="20274"/>
                      <a:pt x="7796" y="21600"/>
                      <a:pt x="9965" y="19913"/>
                    </a:cubicBezTo>
                    <a:cubicBezTo>
                      <a:pt x="9965" y="16731"/>
                      <a:pt x="9965" y="13548"/>
                      <a:pt x="9965" y="10371"/>
                    </a:cubicBezTo>
                    <a:lnTo>
                      <a:pt x="11300" y="10371"/>
                    </a:lnTo>
                    <a:cubicBezTo>
                      <a:pt x="11300" y="13579"/>
                      <a:pt x="11300" y="16793"/>
                      <a:pt x="11300" y="20006"/>
                    </a:cubicBezTo>
                    <a:cubicBezTo>
                      <a:pt x="12921" y="21259"/>
                      <a:pt x="14924" y="20511"/>
                      <a:pt x="15615" y="20037"/>
                    </a:cubicBezTo>
                    <a:cubicBezTo>
                      <a:pt x="15699" y="14559"/>
                      <a:pt x="15794" y="9082"/>
                      <a:pt x="16200" y="3605"/>
                    </a:cubicBezTo>
                    <a:lnTo>
                      <a:pt x="16307" y="3667"/>
                    </a:lnTo>
                    <a:cubicBezTo>
                      <a:pt x="16307" y="5472"/>
                      <a:pt x="16307" y="7277"/>
                      <a:pt x="16307" y="9082"/>
                    </a:cubicBezTo>
                    <a:cubicBezTo>
                      <a:pt x="17368" y="10093"/>
                      <a:pt x="19120" y="10593"/>
                      <a:pt x="21600" y="9082"/>
                    </a:cubicBezTo>
                    <a:cubicBezTo>
                      <a:pt x="21600" y="6245"/>
                      <a:pt x="21600" y="3842"/>
                      <a:pt x="21600" y="1005"/>
                    </a:cubicBezTo>
                    <a:cubicBezTo>
                      <a:pt x="20825" y="438"/>
                      <a:pt x="20336" y="0"/>
                      <a:pt x="18047" y="97"/>
                    </a:cubicBezTo>
                    <a:cubicBezTo>
                      <a:pt x="12933" y="97"/>
                      <a:pt x="7819" y="97"/>
                      <a:pt x="2705" y="97"/>
                    </a:cubicBezTo>
                    <a:cubicBezTo>
                      <a:pt x="798" y="97"/>
                      <a:pt x="596" y="582"/>
                      <a:pt x="0" y="1088"/>
                    </a:cubicBezTo>
                    <a:close/>
                  </a:path>
                </a:pathLst>
              </a:custGeom>
              <a:solidFill>
                <a:schemeClr val="hlink"/>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39965" name="Group 21"/>
            <p:cNvGrpSpPr/>
            <p:nvPr/>
          </p:nvGrpSpPr>
          <p:grpSpPr bwMode="auto">
            <a:xfrm>
              <a:off x="1483" y="0"/>
              <a:ext cx="435" cy="1255"/>
              <a:chOff x="0" y="0"/>
              <a:chExt cx="1812" cy="5220"/>
            </a:xfrm>
          </p:grpSpPr>
          <p:sp>
            <p:nvSpPr>
              <p:cNvPr id="39966" name="Oval 22"/>
              <p:cNvSpPr>
                <a:spLocks noChangeArrowheads="1"/>
              </p:cNvSpPr>
              <p:nvPr/>
            </p:nvSpPr>
            <p:spPr bwMode="auto">
              <a:xfrm>
                <a:off x="459" y="0"/>
                <a:ext cx="907" cy="907"/>
              </a:xfrm>
              <a:prstGeom prst="ellipse">
                <a:avLst/>
              </a:prstGeom>
              <a:solidFill>
                <a:schemeClr val="hlink"/>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p>
            </p:txBody>
          </p:sp>
          <p:sp>
            <p:nvSpPr>
              <p:cNvPr id="39967" name="任意多边形 817"/>
              <p:cNvSpPr/>
              <p:nvPr/>
            </p:nvSpPr>
            <p:spPr bwMode="auto">
              <a:xfrm>
                <a:off x="0" y="1032"/>
                <a:ext cx="1812" cy="4188"/>
              </a:xfrm>
              <a:custGeom>
                <a:avLst/>
                <a:gdLst>
                  <a:gd name="T0" fmla="*/ 0 w 21600"/>
                  <a:gd name="T1" fmla="*/ 41 h 21600"/>
                  <a:gd name="T2" fmla="*/ 0 w 21600"/>
                  <a:gd name="T3" fmla="*/ 332 h 21600"/>
                  <a:gd name="T4" fmla="*/ 32 w 21600"/>
                  <a:gd name="T5" fmla="*/ 332 h 21600"/>
                  <a:gd name="T6" fmla="*/ 32 w 21600"/>
                  <a:gd name="T7" fmla="*/ 138 h 21600"/>
                  <a:gd name="T8" fmla="*/ 38 w 21600"/>
                  <a:gd name="T9" fmla="*/ 134 h 21600"/>
                  <a:gd name="T10" fmla="*/ 38 w 21600"/>
                  <a:gd name="T11" fmla="*/ 746 h 21600"/>
                  <a:gd name="T12" fmla="*/ 70 w 21600"/>
                  <a:gd name="T13" fmla="*/ 749 h 21600"/>
                  <a:gd name="T14" fmla="*/ 70 w 21600"/>
                  <a:gd name="T15" fmla="*/ 390 h 21600"/>
                  <a:gd name="T16" fmla="*/ 80 w 21600"/>
                  <a:gd name="T17" fmla="*/ 390 h 21600"/>
                  <a:gd name="T18" fmla="*/ 80 w 21600"/>
                  <a:gd name="T19" fmla="*/ 752 h 21600"/>
                  <a:gd name="T20" fmla="*/ 110 w 21600"/>
                  <a:gd name="T21" fmla="*/ 753 h 21600"/>
                  <a:gd name="T22" fmla="*/ 114 w 21600"/>
                  <a:gd name="T23" fmla="*/ 136 h 21600"/>
                  <a:gd name="T24" fmla="*/ 115 w 21600"/>
                  <a:gd name="T25" fmla="*/ 138 h 21600"/>
                  <a:gd name="T26" fmla="*/ 115 w 21600"/>
                  <a:gd name="T27" fmla="*/ 341 h 21600"/>
                  <a:gd name="T28" fmla="*/ 152 w 21600"/>
                  <a:gd name="T29" fmla="*/ 341 h 21600"/>
                  <a:gd name="T30" fmla="*/ 152 w 21600"/>
                  <a:gd name="T31" fmla="*/ 38 h 21600"/>
                  <a:gd name="T32" fmla="*/ 127 w 21600"/>
                  <a:gd name="T33" fmla="*/ 4 h 21600"/>
                  <a:gd name="T34" fmla="*/ 19 w 21600"/>
                  <a:gd name="T35" fmla="*/ 4 h 21600"/>
                  <a:gd name="T36" fmla="*/ 0 w 21600"/>
                  <a:gd name="T37" fmla="*/ 41 h 216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1600" h="21600">
                    <a:moveTo>
                      <a:pt x="0" y="1088"/>
                    </a:moveTo>
                    <a:cubicBezTo>
                      <a:pt x="0" y="3795"/>
                      <a:pt x="0" y="6116"/>
                      <a:pt x="0" y="8824"/>
                    </a:cubicBezTo>
                    <a:cubicBezTo>
                      <a:pt x="0" y="9541"/>
                      <a:pt x="3731" y="10830"/>
                      <a:pt x="4601" y="8824"/>
                    </a:cubicBezTo>
                    <a:cubicBezTo>
                      <a:pt x="4601" y="7102"/>
                      <a:pt x="4601" y="5400"/>
                      <a:pt x="4601" y="3667"/>
                    </a:cubicBezTo>
                    <a:lnTo>
                      <a:pt x="5400" y="3553"/>
                    </a:lnTo>
                    <a:cubicBezTo>
                      <a:pt x="5400" y="9000"/>
                      <a:pt x="5400" y="14420"/>
                      <a:pt x="5400" y="19856"/>
                    </a:cubicBezTo>
                    <a:cubicBezTo>
                      <a:pt x="5888" y="20274"/>
                      <a:pt x="7796" y="21600"/>
                      <a:pt x="9965" y="19913"/>
                    </a:cubicBezTo>
                    <a:cubicBezTo>
                      <a:pt x="9965" y="16731"/>
                      <a:pt x="9965" y="13548"/>
                      <a:pt x="9965" y="10371"/>
                    </a:cubicBezTo>
                    <a:lnTo>
                      <a:pt x="11300" y="10371"/>
                    </a:lnTo>
                    <a:cubicBezTo>
                      <a:pt x="11300" y="13579"/>
                      <a:pt x="11300" y="16793"/>
                      <a:pt x="11300" y="20006"/>
                    </a:cubicBezTo>
                    <a:cubicBezTo>
                      <a:pt x="12921" y="21259"/>
                      <a:pt x="14924" y="20511"/>
                      <a:pt x="15615" y="20037"/>
                    </a:cubicBezTo>
                    <a:cubicBezTo>
                      <a:pt x="15699" y="14559"/>
                      <a:pt x="15794" y="9082"/>
                      <a:pt x="16200" y="3605"/>
                    </a:cubicBezTo>
                    <a:lnTo>
                      <a:pt x="16307" y="3667"/>
                    </a:lnTo>
                    <a:cubicBezTo>
                      <a:pt x="16307" y="5472"/>
                      <a:pt x="16307" y="7277"/>
                      <a:pt x="16307" y="9082"/>
                    </a:cubicBezTo>
                    <a:cubicBezTo>
                      <a:pt x="17368" y="10093"/>
                      <a:pt x="19120" y="10593"/>
                      <a:pt x="21600" y="9082"/>
                    </a:cubicBezTo>
                    <a:cubicBezTo>
                      <a:pt x="21600" y="6245"/>
                      <a:pt x="21600" y="3842"/>
                      <a:pt x="21600" y="1005"/>
                    </a:cubicBezTo>
                    <a:cubicBezTo>
                      <a:pt x="20825" y="438"/>
                      <a:pt x="20336" y="0"/>
                      <a:pt x="18047" y="97"/>
                    </a:cubicBezTo>
                    <a:cubicBezTo>
                      <a:pt x="12933" y="97"/>
                      <a:pt x="7819" y="97"/>
                      <a:pt x="2705" y="97"/>
                    </a:cubicBezTo>
                    <a:cubicBezTo>
                      <a:pt x="798" y="97"/>
                      <a:pt x="596" y="582"/>
                      <a:pt x="0" y="1088"/>
                    </a:cubicBezTo>
                    <a:close/>
                  </a:path>
                </a:pathLst>
              </a:custGeom>
              <a:solidFill>
                <a:schemeClr val="hlink"/>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grpSp>
        <p:nvGrpSpPr>
          <p:cNvPr id="39960" name="Group 24"/>
          <p:cNvGrpSpPr/>
          <p:nvPr/>
        </p:nvGrpSpPr>
        <p:grpSpPr bwMode="auto">
          <a:xfrm>
            <a:off x="4508501" y="2044701"/>
            <a:ext cx="701675" cy="631825"/>
            <a:chOff x="0" y="0"/>
            <a:chExt cx="1389" cy="1254"/>
          </a:xfrm>
        </p:grpSpPr>
        <p:grpSp>
          <p:nvGrpSpPr>
            <p:cNvPr id="39953" name="Group 25"/>
            <p:cNvGrpSpPr/>
            <p:nvPr/>
          </p:nvGrpSpPr>
          <p:grpSpPr bwMode="auto">
            <a:xfrm>
              <a:off x="0" y="0"/>
              <a:ext cx="435" cy="1255"/>
              <a:chOff x="0" y="0"/>
              <a:chExt cx="1812" cy="5220"/>
            </a:xfrm>
          </p:grpSpPr>
          <p:sp>
            <p:nvSpPr>
              <p:cNvPr id="6" name="Oval 26"/>
              <p:cNvSpPr>
                <a:spLocks noChangeArrowheads="1"/>
              </p:cNvSpPr>
              <p:nvPr/>
            </p:nvSpPr>
            <p:spPr bwMode="auto">
              <a:xfrm>
                <a:off x="459" y="0"/>
                <a:ext cx="907" cy="907"/>
              </a:xfrm>
              <a:prstGeom prst="ellipse">
                <a:avLst/>
              </a:prstGeom>
              <a:solidFill>
                <a:schemeClr val="hlink"/>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p>
            </p:txBody>
          </p:sp>
          <p:sp>
            <p:nvSpPr>
              <p:cNvPr id="39961" name="任意多边形 817"/>
              <p:cNvSpPr/>
              <p:nvPr/>
            </p:nvSpPr>
            <p:spPr bwMode="auto">
              <a:xfrm>
                <a:off x="0" y="1032"/>
                <a:ext cx="1812" cy="4188"/>
              </a:xfrm>
              <a:custGeom>
                <a:avLst/>
                <a:gdLst>
                  <a:gd name="T0" fmla="*/ 0 w 21600"/>
                  <a:gd name="T1" fmla="*/ 41 h 21600"/>
                  <a:gd name="T2" fmla="*/ 0 w 21600"/>
                  <a:gd name="T3" fmla="*/ 332 h 21600"/>
                  <a:gd name="T4" fmla="*/ 32 w 21600"/>
                  <a:gd name="T5" fmla="*/ 332 h 21600"/>
                  <a:gd name="T6" fmla="*/ 32 w 21600"/>
                  <a:gd name="T7" fmla="*/ 138 h 21600"/>
                  <a:gd name="T8" fmla="*/ 38 w 21600"/>
                  <a:gd name="T9" fmla="*/ 134 h 21600"/>
                  <a:gd name="T10" fmla="*/ 38 w 21600"/>
                  <a:gd name="T11" fmla="*/ 746 h 21600"/>
                  <a:gd name="T12" fmla="*/ 70 w 21600"/>
                  <a:gd name="T13" fmla="*/ 749 h 21600"/>
                  <a:gd name="T14" fmla="*/ 70 w 21600"/>
                  <a:gd name="T15" fmla="*/ 390 h 21600"/>
                  <a:gd name="T16" fmla="*/ 80 w 21600"/>
                  <a:gd name="T17" fmla="*/ 390 h 21600"/>
                  <a:gd name="T18" fmla="*/ 80 w 21600"/>
                  <a:gd name="T19" fmla="*/ 752 h 21600"/>
                  <a:gd name="T20" fmla="*/ 110 w 21600"/>
                  <a:gd name="T21" fmla="*/ 753 h 21600"/>
                  <a:gd name="T22" fmla="*/ 114 w 21600"/>
                  <a:gd name="T23" fmla="*/ 136 h 21600"/>
                  <a:gd name="T24" fmla="*/ 115 w 21600"/>
                  <a:gd name="T25" fmla="*/ 138 h 21600"/>
                  <a:gd name="T26" fmla="*/ 115 w 21600"/>
                  <a:gd name="T27" fmla="*/ 341 h 21600"/>
                  <a:gd name="T28" fmla="*/ 152 w 21600"/>
                  <a:gd name="T29" fmla="*/ 341 h 21600"/>
                  <a:gd name="T30" fmla="*/ 152 w 21600"/>
                  <a:gd name="T31" fmla="*/ 38 h 21600"/>
                  <a:gd name="T32" fmla="*/ 127 w 21600"/>
                  <a:gd name="T33" fmla="*/ 4 h 21600"/>
                  <a:gd name="T34" fmla="*/ 19 w 21600"/>
                  <a:gd name="T35" fmla="*/ 4 h 21600"/>
                  <a:gd name="T36" fmla="*/ 0 w 21600"/>
                  <a:gd name="T37" fmla="*/ 41 h 216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1600" h="21600">
                    <a:moveTo>
                      <a:pt x="0" y="1088"/>
                    </a:moveTo>
                    <a:cubicBezTo>
                      <a:pt x="0" y="3795"/>
                      <a:pt x="0" y="6116"/>
                      <a:pt x="0" y="8824"/>
                    </a:cubicBezTo>
                    <a:cubicBezTo>
                      <a:pt x="0" y="9541"/>
                      <a:pt x="3731" y="10830"/>
                      <a:pt x="4601" y="8824"/>
                    </a:cubicBezTo>
                    <a:cubicBezTo>
                      <a:pt x="4601" y="7102"/>
                      <a:pt x="4601" y="5400"/>
                      <a:pt x="4601" y="3667"/>
                    </a:cubicBezTo>
                    <a:lnTo>
                      <a:pt x="5400" y="3553"/>
                    </a:lnTo>
                    <a:cubicBezTo>
                      <a:pt x="5400" y="9000"/>
                      <a:pt x="5400" y="14420"/>
                      <a:pt x="5400" y="19856"/>
                    </a:cubicBezTo>
                    <a:cubicBezTo>
                      <a:pt x="5888" y="20274"/>
                      <a:pt x="7796" y="21600"/>
                      <a:pt x="9965" y="19913"/>
                    </a:cubicBezTo>
                    <a:cubicBezTo>
                      <a:pt x="9965" y="16731"/>
                      <a:pt x="9965" y="13548"/>
                      <a:pt x="9965" y="10371"/>
                    </a:cubicBezTo>
                    <a:lnTo>
                      <a:pt x="11300" y="10371"/>
                    </a:lnTo>
                    <a:cubicBezTo>
                      <a:pt x="11300" y="13579"/>
                      <a:pt x="11300" y="16793"/>
                      <a:pt x="11300" y="20006"/>
                    </a:cubicBezTo>
                    <a:cubicBezTo>
                      <a:pt x="12921" y="21259"/>
                      <a:pt x="14924" y="20511"/>
                      <a:pt x="15615" y="20037"/>
                    </a:cubicBezTo>
                    <a:cubicBezTo>
                      <a:pt x="15699" y="14559"/>
                      <a:pt x="15794" y="9082"/>
                      <a:pt x="16200" y="3605"/>
                    </a:cubicBezTo>
                    <a:lnTo>
                      <a:pt x="16307" y="3667"/>
                    </a:lnTo>
                    <a:cubicBezTo>
                      <a:pt x="16307" y="5472"/>
                      <a:pt x="16307" y="7277"/>
                      <a:pt x="16307" y="9082"/>
                    </a:cubicBezTo>
                    <a:cubicBezTo>
                      <a:pt x="17368" y="10093"/>
                      <a:pt x="19120" y="10593"/>
                      <a:pt x="21600" y="9082"/>
                    </a:cubicBezTo>
                    <a:cubicBezTo>
                      <a:pt x="21600" y="6245"/>
                      <a:pt x="21600" y="3842"/>
                      <a:pt x="21600" y="1005"/>
                    </a:cubicBezTo>
                    <a:cubicBezTo>
                      <a:pt x="20825" y="438"/>
                      <a:pt x="20336" y="0"/>
                      <a:pt x="18047" y="97"/>
                    </a:cubicBezTo>
                    <a:cubicBezTo>
                      <a:pt x="12933" y="97"/>
                      <a:pt x="7819" y="97"/>
                      <a:pt x="2705" y="97"/>
                    </a:cubicBezTo>
                    <a:cubicBezTo>
                      <a:pt x="798" y="97"/>
                      <a:pt x="596" y="582"/>
                      <a:pt x="0" y="1088"/>
                    </a:cubicBezTo>
                    <a:close/>
                  </a:path>
                </a:pathLst>
              </a:custGeom>
              <a:solidFill>
                <a:schemeClr val="hlink"/>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39954" name="Group 28"/>
            <p:cNvGrpSpPr/>
            <p:nvPr/>
          </p:nvGrpSpPr>
          <p:grpSpPr bwMode="auto">
            <a:xfrm>
              <a:off x="485" y="0"/>
              <a:ext cx="435" cy="1255"/>
              <a:chOff x="0" y="0"/>
              <a:chExt cx="1812" cy="5220"/>
            </a:xfrm>
          </p:grpSpPr>
          <p:sp>
            <p:nvSpPr>
              <p:cNvPr id="39958" name="Oval 29"/>
              <p:cNvSpPr>
                <a:spLocks noChangeArrowheads="1"/>
              </p:cNvSpPr>
              <p:nvPr/>
            </p:nvSpPr>
            <p:spPr bwMode="auto">
              <a:xfrm>
                <a:off x="459" y="0"/>
                <a:ext cx="907" cy="907"/>
              </a:xfrm>
              <a:prstGeom prst="ellipse">
                <a:avLst/>
              </a:prstGeom>
              <a:solidFill>
                <a:schemeClr val="hlink"/>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p>
            </p:txBody>
          </p:sp>
          <p:sp>
            <p:nvSpPr>
              <p:cNvPr id="39959" name="任意多边形 817"/>
              <p:cNvSpPr/>
              <p:nvPr/>
            </p:nvSpPr>
            <p:spPr bwMode="auto">
              <a:xfrm>
                <a:off x="0" y="1032"/>
                <a:ext cx="1812" cy="4188"/>
              </a:xfrm>
              <a:custGeom>
                <a:avLst/>
                <a:gdLst>
                  <a:gd name="T0" fmla="*/ 0 w 21600"/>
                  <a:gd name="T1" fmla="*/ 41 h 21600"/>
                  <a:gd name="T2" fmla="*/ 0 w 21600"/>
                  <a:gd name="T3" fmla="*/ 332 h 21600"/>
                  <a:gd name="T4" fmla="*/ 32 w 21600"/>
                  <a:gd name="T5" fmla="*/ 332 h 21600"/>
                  <a:gd name="T6" fmla="*/ 32 w 21600"/>
                  <a:gd name="T7" fmla="*/ 138 h 21600"/>
                  <a:gd name="T8" fmla="*/ 38 w 21600"/>
                  <a:gd name="T9" fmla="*/ 134 h 21600"/>
                  <a:gd name="T10" fmla="*/ 38 w 21600"/>
                  <a:gd name="T11" fmla="*/ 746 h 21600"/>
                  <a:gd name="T12" fmla="*/ 70 w 21600"/>
                  <a:gd name="T13" fmla="*/ 749 h 21600"/>
                  <a:gd name="T14" fmla="*/ 70 w 21600"/>
                  <a:gd name="T15" fmla="*/ 390 h 21600"/>
                  <a:gd name="T16" fmla="*/ 80 w 21600"/>
                  <a:gd name="T17" fmla="*/ 390 h 21600"/>
                  <a:gd name="T18" fmla="*/ 80 w 21600"/>
                  <a:gd name="T19" fmla="*/ 752 h 21600"/>
                  <a:gd name="T20" fmla="*/ 110 w 21600"/>
                  <a:gd name="T21" fmla="*/ 753 h 21600"/>
                  <a:gd name="T22" fmla="*/ 114 w 21600"/>
                  <a:gd name="T23" fmla="*/ 136 h 21600"/>
                  <a:gd name="T24" fmla="*/ 115 w 21600"/>
                  <a:gd name="T25" fmla="*/ 138 h 21600"/>
                  <a:gd name="T26" fmla="*/ 115 w 21600"/>
                  <a:gd name="T27" fmla="*/ 341 h 21600"/>
                  <a:gd name="T28" fmla="*/ 152 w 21600"/>
                  <a:gd name="T29" fmla="*/ 341 h 21600"/>
                  <a:gd name="T30" fmla="*/ 152 w 21600"/>
                  <a:gd name="T31" fmla="*/ 38 h 21600"/>
                  <a:gd name="T32" fmla="*/ 127 w 21600"/>
                  <a:gd name="T33" fmla="*/ 4 h 21600"/>
                  <a:gd name="T34" fmla="*/ 19 w 21600"/>
                  <a:gd name="T35" fmla="*/ 4 h 21600"/>
                  <a:gd name="T36" fmla="*/ 0 w 21600"/>
                  <a:gd name="T37" fmla="*/ 41 h 216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1600" h="21600">
                    <a:moveTo>
                      <a:pt x="0" y="1088"/>
                    </a:moveTo>
                    <a:cubicBezTo>
                      <a:pt x="0" y="3795"/>
                      <a:pt x="0" y="6116"/>
                      <a:pt x="0" y="8824"/>
                    </a:cubicBezTo>
                    <a:cubicBezTo>
                      <a:pt x="0" y="9541"/>
                      <a:pt x="3731" y="10830"/>
                      <a:pt x="4601" y="8824"/>
                    </a:cubicBezTo>
                    <a:cubicBezTo>
                      <a:pt x="4601" y="7102"/>
                      <a:pt x="4601" y="5400"/>
                      <a:pt x="4601" y="3667"/>
                    </a:cubicBezTo>
                    <a:lnTo>
                      <a:pt x="5400" y="3553"/>
                    </a:lnTo>
                    <a:cubicBezTo>
                      <a:pt x="5400" y="9000"/>
                      <a:pt x="5400" y="14420"/>
                      <a:pt x="5400" y="19856"/>
                    </a:cubicBezTo>
                    <a:cubicBezTo>
                      <a:pt x="5888" y="20274"/>
                      <a:pt x="7796" y="21600"/>
                      <a:pt x="9965" y="19913"/>
                    </a:cubicBezTo>
                    <a:cubicBezTo>
                      <a:pt x="9965" y="16731"/>
                      <a:pt x="9965" y="13548"/>
                      <a:pt x="9965" y="10371"/>
                    </a:cubicBezTo>
                    <a:lnTo>
                      <a:pt x="11300" y="10371"/>
                    </a:lnTo>
                    <a:cubicBezTo>
                      <a:pt x="11300" y="13579"/>
                      <a:pt x="11300" y="16793"/>
                      <a:pt x="11300" y="20006"/>
                    </a:cubicBezTo>
                    <a:cubicBezTo>
                      <a:pt x="12921" y="21259"/>
                      <a:pt x="14924" y="20511"/>
                      <a:pt x="15615" y="20037"/>
                    </a:cubicBezTo>
                    <a:cubicBezTo>
                      <a:pt x="15699" y="14559"/>
                      <a:pt x="15794" y="9082"/>
                      <a:pt x="16200" y="3605"/>
                    </a:cubicBezTo>
                    <a:lnTo>
                      <a:pt x="16307" y="3667"/>
                    </a:lnTo>
                    <a:cubicBezTo>
                      <a:pt x="16307" y="5472"/>
                      <a:pt x="16307" y="7277"/>
                      <a:pt x="16307" y="9082"/>
                    </a:cubicBezTo>
                    <a:cubicBezTo>
                      <a:pt x="17368" y="10093"/>
                      <a:pt x="19120" y="10593"/>
                      <a:pt x="21600" y="9082"/>
                    </a:cubicBezTo>
                    <a:cubicBezTo>
                      <a:pt x="21600" y="6245"/>
                      <a:pt x="21600" y="3842"/>
                      <a:pt x="21600" y="1005"/>
                    </a:cubicBezTo>
                    <a:cubicBezTo>
                      <a:pt x="20825" y="438"/>
                      <a:pt x="20336" y="0"/>
                      <a:pt x="18047" y="97"/>
                    </a:cubicBezTo>
                    <a:cubicBezTo>
                      <a:pt x="12933" y="97"/>
                      <a:pt x="7819" y="97"/>
                      <a:pt x="2705" y="97"/>
                    </a:cubicBezTo>
                    <a:cubicBezTo>
                      <a:pt x="798" y="97"/>
                      <a:pt x="596" y="582"/>
                      <a:pt x="0" y="1088"/>
                    </a:cubicBezTo>
                    <a:close/>
                  </a:path>
                </a:pathLst>
              </a:custGeom>
              <a:solidFill>
                <a:schemeClr val="hlink"/>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39955" name="Group 31"/>
            <p:cNvGrpSpPr/>
            <p:nvPr/>
          </p:nvGrpSpPr>
          <p:grpSpPr bwMode="auto">
            <a:xfrm>
              <a:off x="955" y="0"/>
              <a:ext cx="435" cy="1255"/>
              <a:chOff x="0" y="0"/>
              <a:chExt cx="1812" cy="5220"/>
            </a:xfrm>
          </p:grpSpPr>
          <p:sp>
            <p:nvSpPr>
              <p:cNvPr id="39956" name="Oval 32"/>
              <p:cNvSpPr>
                <a:spLocks noChangeArrowheads="1"/>
              </p:cNvSpPr>
              <p:nvPr/>
            </p:nvSpPr>
            <p:spPr bwMode="auto">
              <a:xfrm>
                <a:off x="459" y="0"/>
                <a:ext cx="907" cy="907"/>
              </a:xfrm>
              <a:prstGeom prst="ellipse">
                <a:avLst/>
              </a:prstGeom>
              <a:solidFill>
                <a:schemeClr val="hlink"/>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p>
            </p:txBody>
          </p:sp>
          <p:sp>
            <p:nvSpPr>
              <p:cNvPr id="39957" name="任意多边形 817"/>
              <p:cNvSpPr/>
              <p:nvPr/>
            </p:nvSpPr>
            <p:spPr bwMode="auto">
              <a:xfrm>
                <a:off x="0" y="1032"/>
                <a:ext cx="1812" cy="4188"/>
              </a:xfrm>
              <a:custGeom>
                <a:avLst/>
                <a:gdLst>
                  <a:gd name="T0" fmla="*/ 0 w 21600"/>
                  <a:gd name="T1" fmla="*/ 41 h 21600"/>
                  <a:gd name="T2" fmla="*/ 0 w 21600"/>
                  <a:gd name="T3" fmla="*/ 332 h 21600"/>
                  <a:gd name="T4" fmla="*/ 32 w 21600"/>
                  <a:gd name="T5" fmla="*/ 332 h 21600"/>
                  <a:gd name="T6" fmla="*/ 32 w 21600"/>
                  <a:gd name="T7" fmla="*/ 138 h 21600"/>
                  <a:gd name="T8" fmla="*/ 38 w 21600"/>
                  <a:gd name="T9" fmla="*/ 134 h 21600"/>
                  <a:gd name="T10" fmla="*/ 38 w 21600"/>
                  <a:gd name="T11" fmla="*/ 746 h 21600"/>
                  <a:gd name="T12" fmla="*/ 70 w 21600"/>
                  <a:gd name="T13" fmla="*/ 749 h 21600"/>
                  <a:gd name="T14" fmla="*/ 70 w 21600"/>
                  <a:gd name="T15" fmla="*/ 390 h 21600"/>
                  <a:gd name="T16" fmla="*/ 80 w 21600"/>
                  <a:gd name="T17" fmla="*/ 390 h 21600"/>
                  <a:gd name="T18" fmla="*/ 80 w 21600"/>
                  <a:gd name="T19" fmla="*/ 752 h 21600"/>
                  <a:gd name="T20" fmla="*/ 110 w 21600"/>
                  <a:gd name="T21" fmla="*/ 753 h 21600"/>
                  <a:gd name="T22" fmla="*/ 114 w 21600"/>
                  <a:gd name="T23" fmla="*/ 136 h 21600"/>
                  <a:gd name="T24" fmla="*/ 115 w 21600"/>
                  <a:gd name="T25" fmla="*/ 138 h 21600"/>
                  <a:gd name="T26" fmla="*/ 115 w 21600"/>
                  <a:gd name="T27" fmla="*/ 341 h 21600"/>
                  <a:gd name="T28" fmla="*/ 152 w 21600"/>
                  <a:gd name="T29" fmla="*/ 341 h 21600"/>
                  <a:gd name="T30" fmla="*/ 152 w 21600"/>
                  <a:gd name="T31" fmla="*/ 38 h 21600"/>
                  <a:gd name="T32" fmla="*/ 127 w 21600"/>
                  <a:gd name="T33" fmla="*/ 4 h 21600"/>
                  <a:gd name="T34" fmla="*/ 19 w 21600"/>
                  <a:gd name="T35" fmla="*/ 4 h 21600"/>
                  <a:gd name="T36" fmla="*/ 0 w 21600"/>
                  <a:gd name="T37" fmla="*/ 41 h 216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1600" h="21600">
                    <a:moveTo>
                      <a:pt x="0" y="1088"/>
                    </a:moveTo>
                    <a:cubicBezTo>
                      <a:pt x="0" y="3795"/>
                      <a:pt x="0" y="6116"/>
                      <a:pt x="0" y="8824"/>
                    </a:cubicBezTo>
                    <a:cubicBezTo>
                      <a:pt x="0" y="9541"/>
                      <a:pt x="3731" y="10830"/>
                      <a:pt x="4601" y="8824"/>
                    </a:cubicBezTo>
                    <a:cubicBezTo>
                      <a:pt x="4601" y="7102"/>
                      <a:pt x="4601" y="5400"/>
                      <a:pt x="4601" y="3667"/>
                    </a:cubicBezTo>
                    <a:lnTo>
                      <a:pt x="5400" y="3553"/>
                    </a:lnTo>
                    <a:cubicBezTo>
                      <a:pt x="5400" y="9000"/>
                      <a:pt x="5400" y="14420"/>
                      <a:pt x="5400" y="19856"/>
                    </a:cubicBezTo>
                    <a:cubicBezTo>
                      <a:pt x="5888" y="20274"/>
                      <a:pt x="7796" y="21600"/>
                      <a:pt x="9965" y="19913"/>
                    </a:cubicBezTo>
                    <a:cubicBezTo>
                      <a:pt x="9965" y="16731"/>
                      <a:pt x="9965" y="13548"/>
                      <a:pt x="9965" y="10371"/>
                    </a:cubicBezTo>
                    <a:lnTo>
                      <a:pt x="11300" y="10371"/>
                    </a:lnTo>
                    <a:cubicBezTo>
                      <a:pt x="11300" y="13579"/>
                      <a:pt x="11300" y="16793"/>
                      <a:pt x="11300" y="20006"/>
                    </a:cubicBezTo>
                    <a:cubicBezTo>
                      <a:pt x="12921" y="21259"/>
                      <a:pt x="14924" y="20511"/>
                      <a:pt x="15615" y="20037"/>
                    </a:cubicBezTo>
                    <a:cubicBezTo>
                      <a:pt x="15699" y="14559"/>
                      <a:pt x="15794" y="9082"/>
                      <a:pt x="16200" y="3605"/>
                    </a:cubicBezTo>
                    <a:lnTo>
                      <a:pt x="16307" y="3667"/>
                    </a:lnTo>
                    <a:cubicBezTo>
                      <a:pt x="16307" y="5472"/>
                      <a:pt x="16307" y="7277"/>
                      <a:pt x="16307" y="9082"/>
                    </a:cubicBezTo>
                    <a:cubicBezTo>
                      <a:pt x="17368" y="10093"/>
                      <a:pt x="19120" y="10593"/>
                      <a:pt x="21600" y="9082"/>
                    </a:cubicBezTo>
                    <a:cubicBezTo>
                      <a:pt x="21600" y="6245"/>
                      <a:pt x="21600" y="3842"/>
                      <a:pt x="21600" y="1005"/>
                    </a:cubicBezTo>
                    <a:cubicBezTo>
                      <a:pt x="20825" y="438"/>
                      <a:pt x="20336" y="0"/>
                      <a:pt x="18047" y="97"/>
                    </a:cubicBezTo>
                    <a:cubicBezTo>
                      <a:pt x="12933" y="97"/>
                      <a:pt x="7819" y="97"/>
                      <a:pt x="2705" y="97"/>
                    </a:cubicBezTo>
                    <a:cubicBezTo>
                      <a:pt x="798" y="97"/>
                      <a:pt x="596" y="582"/>
                      <a:pt x="0" y="1088"/>
                    </a:cubicBezTo>
                    <a:close/>
                  </a:path>
                </a:pathLst>
              </a:custGeom>
              <a:solidFill>
                <a:schemeClr val="hlink"/>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sp>
        <p:nvSpPr>
          <p:cNvPr id="39970" name="Text Box 34"/>
          <p:cNvSpPr txBox="1">
            <a:spLocks noChangeArrowheads="1"/>
          </p:cNvSpPr>
          <p:nvPr/>
        </p:nvSpPr>
        <p:spPr bwMode="auto">
          <a:xfrm>
            <a:off x="5638801" y="1206501"/>
            <a:ext cx="2335213" cy="4426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spAutoFit/>
          </a:bodyP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200">
                <a:latin typeface="楷体_GB2312" pitchFamily="1" charset="-122"/>
                <a:ea typeface="仿宋_GB2312" pitchFamily="1" charset="-122"/>
              </a:rPr>
              <a:t>58%爱阅读人士选择用手机或平板电脑阅读</a:t>
            </a:r>
            <a:endParaRPr lang="zh-CN" altLang="en-US" sz="1400"/>
          </a:p>
        </p:txBody>
      </p:sp>
      <p:sp>
        <p:nvSpPr>
          <p:cNvPr id="39971" name="Text Box 35"/>
          <p:cNvSpPr txBox="1">
            <a:spLocks noChangeArrowheads="1"/>
          </p:cNvSpPr>
          <p:nvPr/>
        </p:nvSpPr>
        <p:spPr bwMode="auto">
          <a:xfrm>
            <a:off x="5638801" y="2047876"/>
            <a:ext cx="2335213" cy="4426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spAutoFit/>
          </a:bodyP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200">
                <a:latin typeface="楷体_GB2312" pitchFamily="1" charset="-122"/>
                <a:ea typeface="仿宋_GB2312" pitchFamily="1" charset="-122"/>
              </a:rPr>
              <a:t>42%爱阅读人士选择会购买喜爱的实物书籍</a:t>
            </a:r>
            <a:endParaRPr lang="zh-CN" altLang="en-US" sz="1400"/>
          </a:p>
        </p:txBody>
      </p:sp>
      <p:sp>
        <p:nvSpPr>
          <p:cNvPr id="39972" name="Text Box 36"/>
          <p:cNvSpPr txBox="1">
            <a:spLocks noChangeArrowheads="1"/>
          </p:cNvSpPr>
          <p:nvPr/>
        </p:nvSpPr>
        <p:spPr bwMode="auto">
          <a:xfrm>
            <a:off x="2719389" y="3117851"/>
            <a:ext cx="5254625" cy="15506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spAutoFit/>
          </a:bodyP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200">
                <a:latin typeface="楷体_GB2312" pitchFamily="1" charset="-122"/>
                <a:ea typeface="仿宋_GB2312" pitchFamily="1" charset="-122"/>
              </a:rPr>
              <a:t>这里输入您的文字这里输入您的文字这里输入您的文字这里输入您的文字这里输入您的文字这里输入您的文字这里输入您的文字这里输入您的文字这里输入您的文字这里输入您的文字这里输入您的文字这里输入您的文字这里输入您的文字这里输入您的文字这里输入您的文字这里输入您的文字这里输入您的文字这里输入您的文字这里输入您的文字这里输入您的文字这里输入您的文字这里输入您的文字这里输入您的文字这里输入您的文字这里输入您的文字这里输入您的文字这里输入您的文字这里输入您的文字这里输入您的文字这里输入您的文字</a:t>
            </a:r>
          </a:p>
        </p:txBody>
      </p:sp>
      <p:pic>
        <p:nvPicPr>
          <p:cNvPr id="39973" name="Picture 37" descr="377281_20131112133335981200_1"/>
          <p:cNvPicPr>
            <a:picLocks noChangeAspect="1" noChangeArrowheads="1"/>
          </p:cNvPicPr>
          <p:nvPr/>
        </p:nvPicPr>
        <p:blipFill>
          <a:blip r:embed="rId3">
            <a:extLst>
              <a:ext uri="{28A0092B-C50C-407E-A947-70E740481C1C}">
                <a14:useLocalDpi xmlns:a14="http://schemas.microsoft.com/office/drawing/2010/main" val="0"/>
              </a:ext>
            </a:extLst>
          </a:blip>
          <a:srcRect t="4459" r="5717"/>
          <a:stretch>
            <a:fillRect/>
          </a:stretch>
        </p:blipFill>
        <p:spPr bwMode="auto">
          <a:xfrm>
            <a:off x="1004889" y="3060701"/>
            <a:ext cx="1550987" cy="1679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39938"/>
                                        </p:tgtEl>
                                        <p:attrNameLst>
                                          <p:attrName>style.visibility</p:attrName>
                                        </p:attrNameLst>
                                      </p:cBhvr>
                                      <p:to>
                                        <p:strVal val="visible"/>
                                      </p:to>
                                    </p:set>
                                    <p:anim calcmode="lin" valueType="num">
                                      <p:cBhvr>
                                        <p:cTn id="7" dur="500" fill="hold"/>
                                        <p:tgtEl>
                                          <p:spTgt spid="39938"/>
                                        </p:tgtEl>
                                        <p:attrNameLst>
                                          <p:attrName>ppt_w</p:attrName>
                                        </p:attrNameLst>
                                      </p:cBhvr>
                                      <p:tavLst>
                                        <p:tav tm="0">
                                          <p:val>
                                            <p:fltVal val="0"/>
                                          </p:val>
                                        </p:tav>
                                        <p:tav tm="100000">
                                          <p:val>
                                            <p:strVal val="#ppt_w"/>
                                          </p:val>
                                        </p:tav>
                                      </p:tavLst>
                                    </p:anim>
                                    <p:anim calcmode="lin" valueType="num">
                                      <p:cBhvr>
                                        <p:cTn id="8" dur="500" fill="hold"/>
                                        <p:tgtEl>
                                          <p:spTgt spid="39938"/>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8" presetClass="entr" presetSubtype="3" fill="hold" grpId="0" nodeType="afterEffect">
                                  <p:stCondLst>
                                    <p:cond delay="0"/>
                                  </p:stCondLst>
                                  <p:childTnLst>
                                    <p:set>
                                      <p:cBhvr>
                                        <p:cTn id="11" dur="1" fill="hold">
                                          <p:stCondLst>
                                            <p:cond delay="0"/>
                                          </p:stCondLst>
                                        </p:cTn>
                                        <p:tgtEl>
                                          <p:spTgt spid="39939"/>
                                        </p:tgtEl>
                                        <p:attrNameLst>
                                          <p:attrName>style.visibility</p:attrName>
                                        </p:attrNameLst>
                                      </p:cBhvr>
                                      <p:to>
                                        <p:strVal val="visible"/>
                                      </p:to>
                                    </p:set>
                                    <p:animEffect transition="in" filter="strips(upRight)">
                                      <p:cBhvr>
                                        <p:cTn id="12" dur="500"/>
                                        <p:tgtEl>
                                          <p:spTgt spid="39939"/>
                                        </p:tgtEl>
                                      </p:cBhvr>
                                    </p:animEffect>
                                  </p:childTnLst>
                                </p:cTn>
                              </p:par>
                            </p:childTnLst>
                          </p:cTn>
                        </p:par>
                        <p:par>
                          <p:cTn id="13" fill="hold">
                            <p:stCondLst>
                              <p:cond delay="1000"/>
                            </p:stCondLst>
                            <p:childTnLst>
                              <p:par>
                                <p:cTn id="14" presetID="17" presetClass="entr" presetSubtype="8" fill="hold" grpId="0" nodeType="afterEffect">
                                  <p:stCondLst>
                                    <p:cond delay="0"/>
                                  </p:stCondLst>
                                  <p:childTnLst>
                                    <p:set>
                                      <p:cBhvr>
                                        <p:cTn id="15" dur="1" fill="hold">
                                          <p:stCondLst>
                                            <p:cond delay="0"/>
                                          </p:stCondLst>
                                        </p:cTn>
                                        <p:tgtEl>
                                          <p:spTgt spid="39940"/>
                                        </p:tgtEl>
                                        <p:attrNameLst>
                                          <p:attrName>style.visibility</p:attrName>
                                        </p:attrNameLst>
                                      </p:cBhvr>
                                      <p:to>
                                        <p:strVal val="visible"/>
                                      </p:to>
                                    </p:set>
                                    <p:anim calcmode="lin" valueType="num">
                                      <p:cBhvr>
                                        <p:cTn id="16" dur="500" fill="hold"/>
                                        <p:tgtEl>
                                          <p:spTgt spid="39940"/>
                                        </p:tgtEl>
                                        <p:attrNameLst>
                                          <p:attrName>ppt_x</p:attrName>
                                        </p:attrNameLst>
                                      </p:cBhvr>
                                      <p:tavLst>
                                        <p:tav tm="0">
                                          <p:val>
                                            <p:strVal val="#ppt_x-#ppt_w/2"/>
                                          </p:val>
                                        </p:tav>
                                        <p:tav tm="100000">
                                          <p:val>
                                            <p:strVal val="#ppt_x"/>
                                          </p:val>
                                        </p:tav>
                                      </p:tavLst>
                                    </p:anim>
                                    <p:anim calcmode="lin" valueType="num">
                                      <p:cBhvr>
                                        <p:cTn id="17" dur="500" fill="hold"/>
                                        <p:tgtEl>
                                          <p:spTgt spid="39940"/>
                                        </p:tgtEl>
                                        <p:attrNameLst>
                                          <p:attrName>ppt_y</p:attrName>
                                        </p:attrNameLst>
                                      </p:cBhvr>
                                      <p:tavLst>
                                        <p:tav tm="0">
                                          <p:val>
                                            <p:strVal val="#ppt_y"/>
                                          </p:val>
                                        </p:tav>
                                        <p:tav tm="100000">
                                          <p:val>
                                            <p:strVal val="#ppt_y"/>
                                          </p:val>
                                        </p:tav>
                                      </p:tavLst>
                                    </p:anim>
                                    <p:anim calcmode="lin" valueType="num">
                                      <p:cBhvr>
                                        <p:cTn id="18" dur="500" fill="hold"/>
                                        <p:tgtEl>
                                          <p:spTgt spid="39940"/>
                                        </p:tgtEl>
                                        <p:attrNameLst>
                                          <p:attrName>ppt_w</p:attrName>
                                        </p:attrNameLst>
                                      </p:cBhvr>
                                      <p:tavLst>
                                        <p:tav tm="0">
                                          <p:val>
                                            <p:fltVal val="0"/>
                                          </p:val>
                                        </p:tav>
                                        <p:tav tm="100000">
                                          <p:val>
                                            <p:strVal val="#ppt_w"/>
                                          </p:val>
                                        </p:tav>
                                      </p:tavLst>
                                    </p:anim>
                                    <p:anim calcmode="lin" valueType="num">
                                      <p:cBhvr>
                                        <p:cTn id="19" dur="500" fill="hold"/>
                                        <p:tgtEl>
                                          <p:spTgt spid="39940"/>
                                        </p:tgtEl>
                                        <p:attrNameLst>
                                          <p:attrName>ppt_h</p:attrName>
                                        </p:attrNameLst>
                                      </p:cBhvr>
                                      <p:tavLst>
                                        <p:tav tm="0">
                                          <p:val>
                                            <p:strVal val="#ppt_h"/>
                                          </p:val>
                                        </p:tav>
                                        <p:tav tm="100000">
                                          <p:val>
                                            <p:strVal val="#ppt_h"/>
                                          </p:val>
                                        </p:tav>
                                      </p:tavLst>
                                    </p:anim>
                                  </p:childTnLst>
                                </p:cTn>
                              </p:par>
                            </p:childTnLst>
                          </p:cTn>
                        </p:par>
                        <p:par>
                          <p:cTn id="20" fill="hold">
                            <p:stCondLst>
                              <p:cond delay="1500"/>
                            </p:stCondLst>
                            <p:childTnLst>
                              <p:par>
                                <p:cTn id="21" presetID="23" presetClass="entr" presetSubtype="16" fill="hold" nodeType="afterEffect">
                                  <p:stCondLst>
                                    <p:cond delay="0"/>
                                  </p:stCondLst>
                                  <p:childTnLst>
                                    <p:set>
                                      <p:cBhvr>
                                        <p:cTn id="22" dur="1" fill="hold">
                                          <p:stCondLst>
                                            <p:cond delay="0"/>
                                          </p:stCondLst>
                                        </p:cTn>
                                        <p:tgtEl>
                                          <p:spTgt spid="39941"/>
                                        </p:tgtEl>
                                        <p:attrNameLst>
                                          <p:attrName>style.visibility</p:attrName>
                                        </p:attrNameLst>
                                      </p:cBhvr>
                                      <p:to>
                                        <p:strVal val="visible"/>
                                      </p:to>
                                    </p:set>
                                    <p:anim calcmode="lin" valueType="num">
                                      <p:cBhvr>
                                        <p:cTn id="23" dur="500" fill="hold"/>
                                        <p:tgtEl>
                                          <p:spTgt spid="39941"/>
                                        </p:tgtEl>
                                        <p:attrNameLst>
                                          <p:attrName>ppt_w</p:attrName>
                                        </p:attrNameLst>
                                      </p:cBhvr>
                                      <p:tavLst>
                                        <p:tav tm="0">
                                          <p:val>
                                            <p:fltVal val="0"/>
                                          </p:val>
                                        </p:tav>
                                        <p:tav tm="100000">
                                          <p:val>
                                            <p:strVal val="#ppt_w"/>
                                          </p:val>
                                        </p:tav>
                                      </p:tavLst>
                                    </p:anim>
                                    <p:anim calcmode="lin" valueType="num">
                                      <p:cBhvr>
                                        <p:cTn id="24" dur="500" fill="hold"/>
                                        <p:tgtEl>
                                          <p:spTgt spid="39941"/>
                                        </p:tgtEl>
                                        <p:attrNameLst>
                                          <p:attrName>ppt_h</p:attrName>
                                        </p:attrNameLst>
                                      </p:cBhvr>
                                      <p:tavLst>
                                        <p:tav tm="0">
                                          <p:val>
                                            <p:fltVal val="0"/>
                                          </p:val>
                                        </p:tav>
                                        <p:tav tm="100000">
                                          <p:val>
                                            <p:strVal val="#ppt_h"/>
                                          </p:val>
                                        </p:tav>
                                      </p:tavLst>
                                    </p:anim>
                                  </p:childTnLst>
                                </p:cTn>
                              </p:par>
                            </p:childTnLst>
                          </p:cTn>
                        </p:par>
                        <p:par>
                          <p:cTn id="25" fill="hold">
                            <p:stCondLst>
                              <p:cond delay="2000"/>
                            </p:stCondLst>
                            <p:childTnLst>
                              <p:par>
                                <p:cTn id="26" presetID="41" presetClass="entr" presetSubtype="0" fill="hold" grpId="0" nodeType="afterEffect">
                                  <p:stCondLst>
                                    <p:cond delay="0"/>
                                  </p:stCondLst>
                                  <p:iterate type="lt">
                                    <p:tmPct val="10000"/>
                                  </p:iterate>
                                  <p:childTnLst>
                                    <p:set>
                                      <p:cBhvr>
                                        <p:cTn id="27" dur="1" fill="hold">
                                          <p:stCondLst>
                                            <p:cond delay="0"/>
                                          </p:stCondLst>
                                        </p:cTn>
                                        <p:tgtEl>
                                          <p:spTgt spid="39942"/>
                                        </p:tgtEl>
                                        <p:attrNameLst>
                                          <p:attrName>style.visibility</p:attrName>
                                        </p:attrNameLst>
                                      </p:cBhvr>
                                      <p:to>
                                        <p:strVal val="visible"/>
                                      </p:to>
                                    </p:set>
                                    <p:anim calcmode="lin" valueType="num">
                                      <p:cBhvr>
                                        <p:cTn id="28" dur="500" fill="hold"/>
                                        <p:tgtEl>
                                          <p:spTgt spid="39942"/>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39942"/>
                                        </p:tgtEl>
                                        <p:attrNameLst>
                                          <p:attrName>ppt_y</p:attrName>
                                        </p:attrNameLst>
                                      </p:cBhvr>
                                      <p:tavLst>
                                        <p:tav tm="0">
                                          <p:val>
                                            <p:strVal val="#ppt_y"/>
                                          </p:val>
                                        </p:tav>
                                        <p:tav tm="100000">
                                          <p:val>
                                            <p:strVal val="#ppt_y"/>
                                          </p:val>
                                        </p:tav>
                                      </p:tavLst>
                                    </p:anim>
                                    <p:anim calcmode="lin" valueType="num">
                                      <p:cBhvr>
                                        <p:cTn id="30" dur="500" fill="hold"/>
                                        <p:tgtEl>
                                          <p:spTgt spid="39942"/>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39942"/>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p:tgtEl>
                                          <p:spTgt spid="39942"/>
                                        </p:tgtEl>
                                      </p:cBhvr>
                                    </p:animEffect>
                                  </p:childTnLst>
                                </p:cTn>
                              </p:par>
                            </p:childTnLst>
                          </p:cTn>
                        </p:par>
                        <p:par>
                          <p:cTn id="33" fill="hold">
                            <p:stCondLst>
                              <p:cond delay="2799"/>
                            </p:stCondLst>
                            <p:childTnLst>
                              <p:par>
                                <p:cTn id="34" presetID="20" presetClass="entr" presetSubtype="0" fill="hold" grpId="0" nodeType="afterEffect">
                                  <p:stCondLst>
                                    <p:cond delay="0"/>
                                  </p:stCondLst>
                                  <p:childTnLst>
                                    <p:set>
                                      <p:cBhvr>
                                        <p:cTn id="35" dur="1" fill="hold">
                                          <p:stCondLst>
                                            <p:cond delay="0"/>
                                          </p:stCondLst>
                                        </p:cTn>
                                        <p:tgtEl>
                                          <p:spTgt spid="39943"/>
                                        </p:tgtEl>
                                        <p:attrNameLst>
                                          <p:attrName>style.visibility</p:attrName>
                                        </p:attrNameLst>
                                      </p:cBhvr>
                                      <p:to>
                                        <p:strVal val="visible"/>
                                      </p:to>
                                    </p:set>
                                    <p:animEffect transition="in" filter="wedge">
                                      <p:cBhvr>
                                        <p:cTn id="36" dur="2000"/>
                                        <p:tgtEl>
                                          <p:spTgt spid="39943"/>
                                        </p:tgtEl>
                                      </p:cBhvr>
                                    </p:animEffect>
                                  </p:childTnLst>
                                </p:cTn>
                              </p:par>
                            </p:childTnLst>
                          </p:cTn>
                        </p:par>
                        <p:par>
                          <p:cTn id="37" fill="hold">
                            <p:stCondLst>
                              <p:cond delay="4799"/>
                            </p:stCondLst>
                            <p:childTnLst>
                              <p:par>
                                <p:cTn id="38" presetID="53" presetClass="entr" presetSubtype="16" fill="hold" grpId="0" nodeType="afterEffect">
                                  <p:stCondLst>
                                    <p:cond delay="0"/>
                                  </p:stCondLst>
                                  <p:childTnLst>
                                    <p:set>
                                      <p:cBhvr>
                                        <p:cTn id="39" dur="1" fill="hold">
                                          <p:stCondLst>
                                            <p:cond delay="0"/>
                                          </p:stCondLst>
                                        </p:cTn>
                                        <p:tgtEl>
                                          <p:spTgt spid="39946"/>
                                        </p:tgtEl>
                                        <p:attrNameLst>
                                          <p:attrName>style.visibility</p:attrName>
                                        </p:attrNameLst>
                                      </p:cBhvr>
                                      <p:to>
                                        <p:strVal val="visible"/>
                                      </p:to>
                                    </p:set>
                                    <p:anim calcmode="lin" valueType="num">
                                      <p:cBhvr>
                                        <p:cTn id="40" dur="500" fill="hold"/>
                                        <p:tgtEl>
                                          <p:spTgt spid="39946"/>
                                        </p:tgtEl>
                                        <p:attrNameLst>
                                          <p:attrName>ppt_w</p:attrName>
                                        </p:attrNameLst>
                                      </p:cBhvr>
                                      <p:tavLst>
                                        <p:tav tm="0">
                                          <p:val>
                                            <p:fltVal val="0"/>
                                          </p:val>
                                        </p:tav>
                                        <p:tav tm="100000">
                                          <p:val>
                                            <p:strVal val="#ppt_w"/>
                                          </p:val>
                                        </p:tav>
                                      </p:tavLst>
                                    </p:anim>
                                    <p:anim calcmode="lin" valueType="num">
                                      <p:cBhvr>
                                        <p:cTn id="41" dur="500" fill="hold"/>
                                        <p:tgtEl>
                                          <p:spTgt spid="39946"/>
                                        </p:tgtEl>
                                        <p:attrNameLst>
                                          <p:attrName>ppt_h</p:attrName>
                                        </p:attrNameLst>
                                      </p:cBhvr>
                                      <p:tavLst>
                                        <p:tav tm="0">
                                          <p:val>
                                            <p:fltVal val="0"/>
                                          </p:val>
                                        </p:tav>
                                        <p:tav tm="100000">
                                          <p:val>
                                            <p:strVal val="#ppt_h"/>
                                          </p:val>
                                        </p:tav>
                                      </p:tavLst>
                                    </p:anim>
                                    <p:animEffect transition="in" filter="fade">
                                      <p:cBhvr>
                                        <p:cTn id="42" dur="500"/>
                                        <p:tgtEl>
                                          <p:spTgt spid="39946"/>
                                        </p:tgtEl>
                                      </p:cBhvr>
                                    </p:animEffect>
                                  </p:childTnLst>
                                </p:cTn>
                              </p:par>
                            </p:childTnLst>
                          </p:cTn>
                        </p:par>
                        <p:par>
                          <p:cTn id="43" fill="hold">
                            <p:stCondLst>
                              <p:cond delay="5299"/>
                            </p:stCondLst>
                            <p:childTnLst>
                              <p:par>
                                <p:cTn id="44" presetID="41" presetClass="entr" presetSubtype="0" fill="hold" grpId="0" nodeType="afterEffect">
                                  <p:stCondLst>
                                    <p:cond delay="0"/>
                                  </p:stCondLst>
                                  <p:iterate type="lt">
                                    <p:tmPct val="10000"/>
                                  </p:iterate>
                                  <p:childTnLst>
                                    <p:set>
                                      <p:cBhvr>
                                        <p:cTn id="45" dur="1" fill="hold">
                                          <p:stCondLst>
                                            <p:cond delay="0"/>
                                          </p:stCondLst>
                                        </p:cTn>
                                        <p:tgtEl>
                                          <p:spTgt spid="39945"/>
                                        </p:tgtEl>
                                        <p:attrNameLst>
                                          <p:attrName>style.visibility</p:attrName>
                                        </p:attrNameLst>
                                      </p:cBhvr>
                                      <p:to>
                                        <p:strVal val="visible"/>
                                      </p:to>
                                    </p:set>
                                    <p:anim calcmode="lin" valueType="num">
                                      <p:cBhvr>
                                        <p:cTn id="46" dur="1000" fill="hold"/>
                                        <p:tgtEl>
                                          <p:spTgt spid="39945"/>
                                        </p:tgtEl>
                                        <p:attrNameLst>
                                          <p:attrName>ppt_x</p:attrName>
                                        </p:attrNameLst>
                                      </p:cBhvr>
                                      <p:tavLst>
                                        <p:tav tm="0">
                                          <p:val>
                                            <p:strVal val="#ppt_x"/>
                                          </p:val>
                                        </p:tav>
                                        <p:tav tm="50000">
                                          <p:val>
                                            <p:strVal val="#ppt_x+.1"/>
                                          </p:val>
                                        </p:tav>
                                        <p:tav tm="100000">
                                          <p:val>
                                            <p:strVal val="#ppt_x"/>
                                          </p:val>
                                        </p:tav>
                                      </p:tavLst>
                                    </p:anim>
                                    <p:anim calcmode="lin" valueType="num">
                                      <p:cBhvr>
                                        <p:cTn id="47" dur="1000" fill="hold"/>
                                        <p:tgtEl>
                                          <p:spTgt spid="39945"/>
                                        </p:tgtEl>
                                        <p:attrNameLst>
                                          <p:attrName>ppt_y</p:attrName>
                                        </p:attrNameLst>
                                      </p:cBhvr>
                                      <p:tavLst>
                                        <p:tav tm="0">
                                          <p:val>
                                            <p:strVal val="#ppt_y"/>
                                          </p:val>
                                        </p:tav>
                                        <p:tav tm="100000">
                                          <p:val>
                                            <p:strVal val="#ppt_y"/>
                                          </p:val>
                                        </p:tav>
                                      </p:tavLst>
                                    </p:anim>
                                    <p:anim calcmode="lin" valueType="num">
                                      <p:cBhvr>
                                        <p:cTn id="48" dur="1000" fill="hold"/>
                                        <p:tgtEl>
                                          <p:spTgt spid="39945"/>
                                        </p:tgtEl>
                                        <p:attrNameLst>
                                          <p:attrName>ppt_h</p:attrName>
                                        </p:attrNameLst>
                                      </p:cBhvr>
                                      <p:tavLst>
                                        <p:tav tm="0">
                                          <p:val>
                                            <p:strVal val="#ppt_h/10"/>
                                          </p:val>
                                        </p:tav>
                                        <p:tav tm="50000">
                                          <p:val>
                                            <p:strVal val="#ppt_h+.01"/>
                                          </p:val>
                                        </p:tav>
                                        <p:tav tm="100000">
                                          <p:val>
                                            <p:strVal val="#ppt_h"/>
                                          </p:val>
                                        </p:tav>
                                      </p:tavLst>
                                    </p:anim>
                                    <p:anim calcmode="lin" valueType="num">
                                      <p:cBhvr>
                                        <p:cTn id="49" dur="1000" fill="hold"/>
                                        <p:tgtEl>
                                          <p:spTgt spid="39945"/>
                                        </p:tgtEl>
                                        <p:attrNameLst>
                                          <p:attrName>ppt_w</p:attrName>
                                        </p:attrNameLst>
                                      </p:cBhvr>
                                      <p:tavLst>
                                        <p:tav tm="0">
                                          <p:val>
                                            <p:strVal val="#ppt_w/10"/>
                                          </p:val>
                                        </p:tav>
                                        <p:tav tm="50000">
                                          <p:val>
                                            <p:strVal val="#ppt_w+.01"/>
                                          </p:val>
                                        </p:tav>
                                        <p:tav tm="100000">
                                          <p:val>
                                            <p:strVal val="#ppt_w"/>
                                          </p:val>
                                        </p:tav>
                                      </p:tavLst>
                                    </p:anim>
                                    <p:animEffect transition="in" filter="fade">
                                      <p:cBhvr>
                                        <p:cTn id="50" dur="1000"/>
                                        <p:tgtEl>
                                          <p:spTgt spid="39945"/>
                                        </p:tgtEl>
                                      </p:cBhvr>
                                    </p:animEffect>
                                  </p:childTnLst>
                                </p:cTn>
                              </p:par>
                            </p:childTnLst>
                          </p:cTn>
                        </p:par>
                        <p:par>
                          <p:cTn id="51" fill="hold">
                            <p:stCondLst>
                              <p:cond delay="6500"/>
                            </p:stCondLst>
                            <p:childTnLst>
                              <p:par>
                                <p:cTn id="52" presetID="53" presetClass="entr" presetSubtype="16" fill="hold" grpId="0" nodeType="afterEffect">
                                  <p:stCondLst>
                                    <p:cond delay="0"/>
                                  </p:stCondLst>
                                  <p:childTnLst>
                                    <p:set>
                                      <p:cBhvr>
                                        <p:cTn id="53" dur="1" fill="hold">
                                          <p:stCondLst>
                                            <p:cond delay="0"/>
                                          </p:stCondLst>
                                        </p:cTn>
                                        <p:tgtEl>
                                          <p:spTgt spid="39970"/>
                                        </p:tgtEl>
                                        <p:attrNameLst>
                                          <p:attrName>style.visibility</p:attrName>
                                        </p:attrNameLst>
                                      </p:cBhvr>
                                      <p:to>
                                        <p:strVal val="visible"/>
                                      </p:to>
                                    </p:set>
                                    <p:anim calcmode="lin" valueType="num">
                                      <p:cBhvr>
                                        <p:cTn id="54" dur="500" fill="hold"/>
                                        <p:tgtEl>
                                          <p:spTgt spid="39970"/>
                                        </p:tgtEl>
                                        <p:attrNameLst>
                                          <p:attrName>ppt_w</p:attrName>
                                        </p:attrNameLst>
                                      </p:cBhvr>
                                      <p:tavLst>
                                        <p:tav tm="0">
                                          <p:val>
                                            <p:fltVal val="0"/>
                                          </p:val>
                                        </p:tav>
                                        <p:tav tm="100000">
                                          <p:val>
                                            <p:strVal val="#ppt_w"/>
                                          </p:val>
                                        </p:tav>
                                      </p:tavLst>
                                    </p:anim>
                                    <p:anim calcmode="lin" valueType="num">
                                      <p:cBhvr>
                                        <p:cTn id="55" dur="500" fill="hold"/>
                                        <p:tgtEl>
                                          <p:spTgt spid="39970"/>
                                        </p:tgtEl>
                                        <p:attrNameLst>
                                          <p:attrName>ppt_h</p:attrName>
                                        </p:attrNameLst>
                                      </p:cBhvr>
                                      <p:tavLst>
                                        <p:tav tm="0">
                                          <p:val>
                                            <p:fltVal val="0"/>
                                          </p:val>
                                        </p:tav>
                                        <p:tav tm="100000">
                                          <p:val>
                                            <p:strVal val="#ppt_h"/>
                                          </p:val>
                                        </p:tav>
                                      </p:tavLst>
                                    </p:anim>
                                    <p:animEffect transition="in" filter="fade">
                                      <p:cBhvr>
                                        <p:cTn id="56" dur="500"/>
                                        <p:tgtEl>
                                          <p:spTgt spid="39970"/>
                                        </p:tgtEl>
                                      </p:cBhvr>
                                    </p:animEffect>
                                  </p:childTnLst>
                                </p:cTn>
                              </p:par>
                            </p:childTnLst>
                          </p:cTn>
                        </p:par>
                        <p:par>
                          <p:cTn id="57" fill="hold">
                            <p:stCondLst>
                              <p:cond delay="7000"/>
                            </p:stCondLst>
                            <p:childTnLst>
                              <p:par>
                                <p:cTn id="58" presetID="53" presetClass="entr" presetSubtype="16" fill="hold" grpId="0" nodeType="afterEffect">
                                  <p:stCondLst>
                                    <p:cond delay="0"/>
                                  </p:stCondLst>
                                  <p:childTnLst>
                                    <p:set>
                                      <p:cBhvr>
                                        <p:cTn id="59" dur="1" fill="hold">
                                          <p:stCondLst>
                                            <p:cond delay="0"/>
                                          </p:stCondLst>
                                        </p:cTn>
                                        <p:tgtEl>
                                          <p:spTgt spid="39971"/>
                                        </p:tgtEl>
                                        <p:attrNameLst>
                                          <p:attrName>style.visibility</p:attrName>
                                        </p:attrNameLst>
                                      </p:cBhvr>
                                      <p:to>
                                        <p:strVal val="visible"/>
                                      </p:to>
                                    </p:set>
                                    <p:anim calcmode="lin" valueType="num">
                                      <p:cBhvr>
                                        <p:cTn id="60" dur="500" fill="hold"/>
                                        <p:tgtEl>
                                          <p:spTgt spid="39971"/>
                                        </p:tgtEl>
                                        <p:attrNameLst>
                                          <p:attrName>ppt_w</p:attrName>
                                        </p:attrNameLst>
                                      </p:cBhvr>
                                      <p:tavLst>
                                        <p:tav tm="0">
                                          <p:val>
                                            <p:fltVal val="0"/>
                                          </p:val>
                                        </p:tav>
                                        <p:tav tm="100000">
                                          <p:val>
                                            <p:strVal val="#ppt_w"/>
                                          </p:val>
                                        </p:tav>
                                      </p:tavLst>
                                    </p:anim>
                                    <p:anim calcmode="lin" valueType="num">
                                      <p:cBhvr>
                                        <p:cTn id="61" dur="500" fill="hold"/>
                                        <p:tgtEl>
                                          <p:spTgt spid="39971"/>
                                        </p:tgtEl>
                                        <p:attrNameLst>
                                          <p:attrName>ppt_h</p:attrName>
                                        </p:attrNameLst>
                                      </p:cBhvr>
                                      <p:tavLst>
                                        <p:tav tm="0">
                                          <p:val>
                                            <p:fltVal val="0"/>
                                          </p:val>
                                        </p:tav>
                                        <p:tav tm="100000">
                                          <p:val>
                                            <p:strVal val="#ppt_h"/>
                                          </p:val>
                                        </p:tav>
                                      </p:tavLst>
                                    </p:anim>
                                    <p:animEffect transition="in" filter="fade">
                                      <p:cBhvr>
                                        <p:cTn id="62" dur="500"/>
                                        <p:tgtEl>
                                          <p:spTgt spid="39971"/>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39972"/>
                                        </p:tgtEl>
                                        <p:attrNameLst>
                                          <p:attrName>style.visibility</p:attrName>
                                        </p:attrNameLst>
                                      </p:cBhvr>
                                      <p:to>
                                        <p:strVal val="visible"/>
                                      </p:to>
                                    </p:set>
                                    <p:anim calcmode="lin" valueType="num">
                                      <p:cBhvr>
                                        <p:cTn id="66" dur="500" fill="hold"/>
                                        <p:tgtEl>
                                          <p:spTgt spid="39972"/>
                                        </p:tgtEl>
                                        <p:attrNameLst>
                                          <p:attrName>ppt_w</p:attrName>
                                        </p:attrNameLst>
                                      </p:cBhvr>
                                      <p:tavLst>
                                        <p:tav tm="0">
                                          <p:val>
                                            <p:fltVal val="0"/>
                                          </p:val>
                                        </p:tav>
                                        <p:tav tm="100000">
                                          <p:val>
                                            <p:strVal val="#ppt_w"/>
                                          </p:val>
                                        </p:tav>
                                      </p:tavLst>
                                    </p:anim>
                                    <p:anim calcmode="lin" valueType="num">
                                      <p:cBhvr>
                                        <p:cTn id="67" dur="500" fill="hold"/>
                                        <p:tgtEl>
                                          <p:spTgt spid="39972"/>
                                        </p:tgtEl>
                                        <p:attrNameLst>
                                          <p:attrName>ppt_h</p:attrName>
                                        </p:attrNameLst>
                                      </p:cBhvr>
                                      <p:tavLst>
                                        <p:tav tm="0">
                                          <p:val>
                                            <p:fltVal val="0"/>
                                          </p:val>
                                        </p:tav>
                                        <p:tav tm="100000">
                                          <p:val>
                                            <p:strVal val="#ppt_h"/>
                                          </p:val>
                                        </p:tav>
                                      </p:tavLst>
                                    </p:anim>
                                    <p:animEffect transition="in" filter="fade">
                                      <p:cBhvr>
                                        <p:cTn id="68" dur="500"/>
                                        <p:tgtEl>
                                          <p:spTgt spid="39972"/>
                                        </p:tgtEl>
                                      </p:cBhvr>
                                    </p:animEffect>
                                  </p:childTnLst>
                                </p:cTn>
                              </p:par>
                            </p:childTnLst>
                          </p:cTn>
                        </p:par>
                        <p:par>
                          <p:cTn id="69" fill="hold">
                            <p:stCondLst>
                              <p:cond delay="8000"/>
                            </p:stCondLst>
                            <p:childTnLst>
                              <p:par>
                                <p:cTn id="70" presetID="12" presetClass="entr" presetSubtype="4" fill="hold" grpId="1" nodeType="afterEffect">
                                  <p:stCondLst>
                                    <p:cond delay="0"/>
                                  </p:stCondLst>
                                  <p:childTnLst>
                                    <p:set>
                                      <p:cBhvr>
                                        <p:cTn id="71" dur="1" fill="hold">
                                          <p:stCondLst>
                                            <p:cond delay="0"/>
                                          </p:stCondLst>
                                        </p:cTn>
                                        <p:tgtEl>
                                          <p:spTgt spid="39946"/>
                                        </p:tgtEl>
                                        <p:attrNameLst>
                                          <p:attrName>style.visibility</p:attrName>
                                        </p:attrNameLst>
                                      </p:cBhvr>
                                      <p:to>
                                        <p:strVal val="visible"/>
                                      </p:to>
                                    </p:set>
                                    <p:animEffect transition="in" filter="slide(fromBottom)">
                                      <p:cBhvr>
                                        <p:cTn id="72" dur="500"/>
                                        <p:tgtEl>
                                          <p:spTgt spid="39946"/>
                                        </p:tgtEl>
                                      </p:cBhvr>
                                    </p:animEffect>
                                  </p:childTnLst>
                                </p:cTn>
                              </p:par>
                              <p:par>
                                <p:cTn id="73" presetID="16" presetClass="entr" presetSubtype="37" fill="hold" grpId="0" nodeType="withEffect">
                                  <p:stCondLst>
                                    <p:cond delay="0"/>
                                  </p:stCondLst>
                                  <p:childTnLst>
                                    <p:set>
                                      <p:cBhvr>
                                        <p:cTn id="74" dur="1" fill="hold">
                                          <p:stCondLst>
                                            <p:cond delay="0"/>
                                          </p:stCondLst>
                                        </p:cTn>
                                        <p:tgtEl>
                                          <p:spTgt spid="39944"/>
                                        </p:tgtEl>
                                        <p:attrNameLst>
                                          <p:attrName>style.visibility</p:attrName>
                                        </p:attrNameLst>
                                      </p:cBhvr>
                                      <p:to>
                                        <p:strVal val="visible"/>
                                      </p:to>
                                    </p:set>
                                    <p:animEffect transition="in" filter="barn(outVertical)">
                                      <p:cBhvr>
                                        <p:cTn id="75" dur="500"/>
                                        <p:tgtEl>
                                          <p:spTgt spid="39944"/>
                                        </p:tgtEl>
                                      </p:cBhvr>
                                    </p:animEffect>
                                  </p:childTnLst>
                                </p:cTn>
                              </p:par>
                              <p:par>
                                <p:cTn id="76" presetID="16" presetClass="entr" presetSubtype="26" fill="hold" nodeType="withEffect">
                                  <p:stCondLst>
                                    <p:cond delay="0"/>
                                  </p:stCondLst>
                                  <p:childTnLst>
                                    <p:set>
                                      <p:cBhvr>
                                        <p:cTn id="77" dur="1" fill="hold">
                                          <p:stCondLst>
                                            <p:cond delay="0"/>
                                          </p:stCondLst>
                                        </p:cTn>
                                        <p:tgtEl>
                                          <p:spTgt spid="39960"/>
                                        </p:tgtEl>
                                        <p:attrNameLst>
                                          <p:attrName>style.visibility</p:attrName>
                                        </p:attrNameLst>
                                      </p:cBhvr>
                                      <p:to>
                                        <p:strVal val="visible"/>
                                      </p:to>
                                    </p:set>
                                    <p:animEffect transition="in" filter="barn(inHorizontal)">
                                      <p:cBhvr>
                                        <p:cTn id="78" dur="500"/>
                                        <p:tgtEl>
                                          <p:spTgt spid="39960"/>
                                        </p:tgtEl>
                                      </p:cBhvr>
                                    </p:animEffect>
                                  </p:childTnLst>
                                </p:cTn>
                              </p:par>
                              <p:par>
                                <p:cTn id="79" presetID="16" presetClass="entr" presetSubtype="26" fill="hold" nodeType="withEffect">
                                  <p:stCondLst>
                                    <p:cond delay="0"/>
                                  </p:stCondLst>
                                  <p:childTnLst>
                                    <p:set>
                                      <p:cBhvr>
                                        <p:cTn id="80" dur="1" fill="hold">
                                          <p:stCondLst>
                                            <p:cond delay="0"/>
                                          </p:stCondLst>
                                        </p:cTn>
                                        <p:tgtEl>
                                          <p:spTgt spid="39947"/>
                                        </p:tgtEl>
                                        <p:attrNameLst>
                                          <p:attrName>style.visibility</p:attrName>
                                        </p:attrNameLst>
                                      </p:cBhvr>
                                      <p:to>
                                        <p:strVal val="visible"/>
                                      </p:to>
                                    </p:set>
                                    <p:animEffect transition="in" filter="barn(inHorizontal)">
                                      <p:cBhvr>
                                        <p:cTn id="81" dur="500"/>
                                        <p:tgtEl>
                                          <p:spTgt spid="39947"/>
                                        </p:tgtEl>
                                      </p:cBhvr>
                                    </p:animEffect>
                                  </p:childTnLst>
                                </p:cTn>
                              </p:par>
                            </p:childTnLst>
                          </p:cTn>
                        </p:par>
                        <p:par>
                          <p:cTn id="82" fill="hold">
                            <p:stCondLst>
                              <p:cond delay="8500"/>
                            </p:stCondLst>
                            <p:childTnLst>
                              <p:par>
                                <p:cTn id="83" presetID="16" presetClass="entr" presetSubtype="26" fill="hold" nodeType="afterEffect">
                                  <p:stCondLst>
                                    <p:cond delay="0"/>
                                  </p:stCondLst>
                                  <p:childTnLst>
                                    <p:set>
                                      <p:cBhvr>
                                        <p:cTn id="84" dur="1" fill="hold">
                                          <p:stCondLst>
                                            <p:cond delay="0"/>
                                          </p:stCondLst>
                                        </p:cTn>
                                        <p:tgtEl>
                                          <p:spTgt spid="39973"/>
                                        </p:tgtEl>
                                        <p:attrNameLst>
                                          <p:attrName>style.visibility</p:attrName>
                                        </p:attrNameLst>
                                      </p:cBhvr>
                                      <p:to>
                                        <p:strVal val="visible"/>
                                      </p:to>
                                    </p:set>
                                    <p:animEffect transition="in" filter="barn(inHorizontal)">
                                      <p:cBhvr>
                                        <p:cTn id="85" dur="500"/>
                                        <p:tgtEl>
                                          <p:spTgt spid="39973"/>
                                        </p:tgtEl>
                                      </p:cBhvr>
                                    </p:animEffect>
                                  </p:childTnLst>
                                </p:cTn>
                              </p:par>
                            </p:childTnLst>
                          </p:cTn>
                        </p:par>
                        <p:par>
                          <p:cTn id="86" fill="hold">
                            <p:stCondLst>
                              <p:cond delay="9000"/>
                            </p:stCondLst>
                            <p:childTnLst>
                              <p:par>
                                <p:cTn id="87" presetID="16" presetClass="entr" presetSubtype="26" fill="hold" grpId="1" nodeType="afterEffect">
                                  <p:stCondLst>
                                    <p:cond delay="0"/>
                                  </p:stCondLst>
                                  <p:childTnLst>
                                    <p:set>
                                      <p:cBhvr>
                                        <p:cTn id="88" dur="1" fill="hold">
                                          <p:stCondLst>
                                            <p:cond delay="0"/>
                                          </p:stCondLst>
                                        </p:cTn>
                                        <p:tgtEl>
                                          <p:spTgt spid="39972"/>
                                        </p:tgtEl>
                                        <p:attrNameLst>
                                          <p:attrName>style.visibility</p:attrName>
                                        </p:attrNameLst>
                                      </p:cBhvr>
                                      <p:to>
                                        <p:strVal val="visible"/>
                                      </p:to>
                                    </p:set>
                                    <p:animEffect transition="in" filter="barn(inHorizontal)">
                                      <p:cBhvr>
                                        <p:cTn id="89" dur="500"/>
                                        <p:tgtEl>
                                          <p:spTgt spid="399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 grpId="0" animBg="1"/>
      <p:bldP spid="39939" grpId="0" animBg="1"/>
      <p:bldP spid="39940" grpId="0" animBg="1"/>
      <p:bldP spid="39942" grpId="0" bldLvl="0" autoUpdateAnimBg="0"/>
      <p:bldP spid="39943" grpId="0" bldLvl="0" autoUpdateAnimBg="0"/>
      <p:bldP spid="39944" grpId="0" animBg="1"/>
      <p:bldP spid="39945" grpId="0" bldLvl="0" autoUpdateAnimBg="0"/>
      <p:bldP spid="39946" grpId="0" bldLvl="0" autoUpdateAnimBg="0"/>
      <p:bldP spid="39946" grpId="1" bldLvl="0" autoUpdateAnimBg="0"/>
      <p:bldP spid="39970" grpId="0" bldLvl="0" autoUpdateAnimBg="0"/>
      <p:bldP spid="39971" grpId="0" bldLvl="0" autoUpdateAnimBg="0"/>
      <p:bldP spid="39972" grpId="0" bldLvl="0" autoUpdateAnimBg="0"/>
      <p:bldP spid="39972" grpId="1" bldLvl="0"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AutoShape 2"/>
          <p:cNvSpPr>
            <a:spLocks noChangeArrowheads="1"/>
          </p:cNvSpPr>
          <p:nvPr/>
        </p:nvSpPr>
        <p:spPr bwMode="auto">
          <a:xfrm>
            <a:off x="504825" y="204788"/>
            <a:ext cx="8172450" cy="4854575"/>
          </a:xfrm>
          <a:prstGeom prst="roundRect">
            <a:avLst>
              <a:gd name="adj" fmla="val 2713"/>
            </a:avLst>
          </a:prstGeom>
          <a:solidFill>
            <a:schemeClr val="bg1">
              <a:alpha val="70195"/>
            </a:schemeClr>
          </a:solidFill>
          <a:ln w="9525">
            <a:solidFill>
              <a:schemeClr val="accent2"/>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p>
        </p:txBody>
      </p:sp>
      <p:sp>
        <p:nvSpPr>
          <p:cNvPr id="40963" name="任意多边形 86"/>
          <p:cNvSpPr/>
          <p:nvPr/>
        </p:nvSpPr>
        <p:spPr bwMode="auto">
          <a:xfrm>
            <a:off x="311151" y="317501"/>
            <a:ext cx="203200" cy="458788"/>
          </a:xfrm>
          <a:custGeom>
            <a:avLst/>
            <a:gdLst>
              <a:gd name="T0" fmla="*/ 1911501 w 21600"/>
              <a:gd name="T1" fmla="*/ 2183087 h 21600"/>
              <a:gd name="T2" fmla="*/ 1888753 w 21600"/>
              <a:gd name="T3" fmla="*/ 9744742 h 21600"/>
              <a:gd name="T4" fmla="*/ 0 w 21600"/>
              <a:gd name="T5" fmla="*/ 7345557 h 21600"/>
              <a:gd name="T6" fmla="*/ 2832 w 21600"/>
              <a:gd name="T7" fmla="*/ 0 h 21600"/>
              <a:gd name="T8" fmla="*/ 1911501 w 21600"/>
              <a:gd name="T9" fmla="*/ 2183087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21599" y="4839"/>
                </a:moveTo>
                <a:lnTo>
                  <a:pt x="21342" y="21600"/>
                </a:lnTo>
                <a:lnTo>
                  <a:pt x="0" y="16282"/>
                </a:lnTo>
                <a:lnTo>
                  <a:pt x="32" y="0"/>
                </a:lnTo>
                <a:lnTo>
                  <a:pt x="21599" y="4839"/>
                </a:lnTo>
                <a:close/>
              </a:path>
            </a:pathLst>
          </a:custGeom>
          <a:solidFill>
            <a:srgbClr val="000099"/>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40964" name="任意多边形 1313"/>
          <p:cNvSpPr/>
          <p:nvPr/>
        </p:nvSpPr>
        <p:spPr bwMode="auto">
          <a:xfrm>
            <a:off x="311151" y="319088"/>
            <a:ext cx="3335338" cy="358775"/>
          </a:xfrm>
          <a:custGeom>
            <a:avLst/>
            <a:gdLst>
              <a:gd name="T0" fmla="*/ 0 w 21600"/>
              <a:gd name="T1" fmla="*/ 5895786 h 21600"/>
              <a:gd name="T2" fmla="*/ 515022203 w 21600"/>
              <a:gd name="T3" fmla="*/ 5959236 h 21600"/>
              <a:gd name="T4" fmla="*/ 492323066 w 21600"/>
              <a:gd name="T5" fmla="*/ 2963614 h 21600"/>
              <a:gd name="T6" fmla="*/ 515022203 w 21600"/>
              <a:gd name="T7" fmla="*/ 94909 h 21600"/>
              <a:gd name="T8" fmla="*/ 1287502 w 21600"/>
              <a:gd name="T9" fmla="*/ 0 h 21600"/>
              <a:gd name="T10" fmla="*/ 0 w 21600"/>
              <a:gd name="T11" fmla="*/ 5895786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21370"/>
                </a:moveTo>
                <a:lnTo>
                  <a:pt x="21600" y="21600"/>
                </a:lnTo>
                <a:lnTo>
                  <a:pt x="20648" y="10742"/>
                </a:lnTo>
                <a:lnTo>
                  <a:pt x="21600" y="344"/>
                </a:lnTo>
                <a:lnTo>
                  <a:pt x="54" y="0"/>
                </a:lnTo>
                <a:lnTo>
                  <a:pt x="0" y="21370"/>
                </a:lnTo>
                <a:close/>
              </a:path>
            </a:pathLst>
          </a:custGeom>
          <a:solidFill>
            <a:srgbClr val="0C78A1"/>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40965" name="AutoShape 5"/>
          <p:cNvSpPr>
            <a:spLocks noChangeArrowheads="1"/>
          </p:cNvSpPr>
          <p:nvPr/>
        </p:nvSpPr>
        <p:spPr bwMode="auto">
          <a:xfrm>
            <a:off x="407988" y="354014"/>
            <a:ext cx="263525" cy="263525"/>
          </a:xfrm>
          <a:prstGeom prst="star5">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buFont typeface="Arial" panose="020B0604020202020204" pitchFamily="34" charset="0"/>
              <a:buNone/>
              <a:defRPr/>
            </a:pPr>
            <a:endParaRPr lang="zh-CN" altLang="en-US"/>
          </a:p>
        </p:txBody>
      </p:sp>
      <p:sp>
        <p:nvSpPr>
          <p:cNvPr id="40966" name="Text Box 6"/>
          <p:cNvSpPr txBox="1">
            <a:spLocks noChangeArrowheads="1"/>
          </p:cNvSpPr>
          <p:nvPr/>
        </p:nvSpPr>
        <p:spPr bwMode="auto">
          <a:xfrm>
            <a:off x="684213" y="312739"/>
            <a:ext cx="2457450" cy="350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spAutoFit/>
          </a:bodyP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800" b="1">
                <a:solidFill>
                  <a:schemeClr val="bg1"/>
                </a:solidFill>
                <a:ea typeface="微软雅黑" panose="020B0503020204020204" pitchFamily="34" charset="-122"/>
              </a:rPr>
              <a:t>母版使用说明</a:t>
            </a:r>
          </a:p>
        </p:txBody>
      </p:sp>
      <p:sp>
        <p:nvSpPr>
          <p:cNvPr id="40967" name="Rectangle 7"/>
          <p:cNvSpPr>
            <a:spLocks noChangeArrowheads="1"/>
          </p:cNvSpPr>
          <p:nvPr/>
        </p:nvSpPr>
        <p:spPr bwMode="auto">
          <a:xfrm>
            <a:off x="1484314" y="1482726"/>
            <a:ext cx="6334125" cy="28638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574" tIns="36287" rIns="72574" bIns="36287" anchor="ct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chemeClr val="bg1"/>
              </a:solidFill>
            </a:endParaRPr>
          </a:p>
        </p:txBody>
      </p:sp>
      <p:sp>
        <p:nvSpPr>
          <p:cNvPr id="40968" name="Rectangle 8"/>
          <p:cNvSpPr>
            <a:spLocks noGrp="1" noChangeArrowheads="1"/>
          </p:cNvSpPr>
          <p:nvPr>
            <p:ph type="body" idx="1"/>
          </p:nvPr>
        </p:nvSpPr>
        <p:spPr>
          <a:xfrm>
            <a:off x="647700" y="1133475"/>
            <a:ext cx="7639050" cy="4160838"/>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r>
              <a:rPr lang="zh-CN" altLang="en-US" sz="1900"/>
              <a:t>母版是什么：幻灯片母版用于设置幻灯片的样式，可供用户设定各种标题文字、背景、属性等，只需更改一项内容就可更改所有幻灯片的设计。</a:t>
            </a:r>
          </a:p>
          <a:p>
            <a:pPr eaLnBrk="1" hangingPunct="1"/>
            <a:endParaRPr lang="zh-CN" altLang="en-US" sz="1900"/>
          </a:p>
          <a:p>
            <a:pPr eaLnBrk="1" hangingPunct="1"/>
            <a:r>
              <a:rPr lang="zh-CN" altLang="en-US" sz="1900"/>
              <a:t>打开方式：【视图】--&gt;【幻灯片母版】下调整，这里面有两个幻灯片模板，一页是内容页，一页是封面面，这里设置的字体、颜色，动画会在每个对应页面显示。</a:t>
            </a:r>
          </a:p>
        </p:txBody>
      </p:sp>
      <p:pic>
        <p:nvPicPr>
          <p:cNvPr id="40969"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851" y="3459163"/>
            <a:ext cx="4584700" cy="78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40962"/>
                                        </p:tgtEl>
                                        <p:attrNameLst>
                                          <p:attrName>style.visibility</p:attrName>
                                        </p:attrNameLst>
                                      </p:cBhvr>
                                      <p:to>
                                        <p:strVal val="visible"/>
                                      </p:to>
                                    </p:set>
                                    <p:anim calcmode="lin" valueType="num">
                                      <p:cBhvr>
                                        <p:cTn id="7" dur="500" fill="hold"/>
                                        <p:tgtEl>
                                          <p:spTgt spid="40962"/>
                                        </p:tgtEl>
                                        <p:attrNameLst>
                                          <p:attrName>ppt_w</p:attrName>
                                        </p:attrNameLst>
                                      </p:cBhvr>
                                      <p:tavLst>
                                        <p:tav tm="0">
                                          <p:val>
                                            <p:fltVal val="0"/>
                                          </p:val>
                                        </p:tav>
                                        <p:tav tm="100000">
                                          <p:val>
                                            <p:strVal val="#ppt_w"/>
                                          </p:val>
                                        </p:tav>
                                      </p:tavLst>
                                    </p:anim>
                                    <p:anim calcmode="lin" valueType="num">
                                      <p:cBhvr>
                                        <p:cTn id="8" dur="500" fill="hold"/>
                                        <p:tgtEl>
                                          <p:spTgt spid="4096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8" presetClass="entr" presetSubtype="3" fill="hold" grpId="0" nodeType="afterEffect">
                                  <p:stCondLst>
                                    <p:cond delay="0"/>
                                  </p:stCondLst>
                                  <p:childTnLst>
                                    <p:set>
                                      <p:cBhvr>
                                        <p:cTn id="11" dur="1" fill="hold">
                                          <p:stCondLst>
                                            <p:cond delay="0"/>
                                          </p:stCondLst>
                                        </p:cTn>
                                        <p:tgtEl>
                                          <p:spTgt spid="40963"/>
                                        </p:tgtEl>
                                        <p:attrNameLst>
                                          <p:attrName>style.visibility</p:attrName>
                                        </p:attrNameLst>
                                      </p:cBhvr>
                                      <p:to>
                                        <p:strVal val="visible"/>
                                      </p:to>
                                    </p:set>
                                    <p:animEffect transition="in" filter="strips(upRight)">
                                      <p:cBhvr>
                                        <p:cTn id="12" dur="500"/>
                                        <p:tgtEl>
                                          <p:spTgt spid="40963"/>
                                        </p:tgtEl>
                                      </p:cBhvr>
                                    </p:animEffect>
                                  </p:childTnLst>
                                </p:cTn>
                              </p:par>
                            </p:childTnLst>
                          </p:cTn>
                        </p:par>
                        <p:par>
                          <p:cTn id="13" fill="hold">
                            <p:stCondLst>
                              <p:cond delay="1000"/>
                            </p:stCondLst>
                            <p:childTnLst>
                              <p:par>
                                <p:cTn id="14" presetID="17" presetClass="entr" presetSubtype="8" fill="hold" grpId="0" nodeType="afterEffect">
                                  <p:stCondLst>
                                    <p:cond delay="0"/>
                                  </p:stCondLst>
                                  <p:childTnLst>
                                    <p:set>
                                      <p:cBhvr>
                                        <p:cTn id="15" dur="1" fill="hold">
                                          <p:stCondLst>
                                            <p:cond delay="0"/>
                                          </p:stCondLst>
                                        </p:cTn>
                                        <p:tgtEl>
                                          <p:spTgt spid="40964"/>
                                        </p:tgtEl>
                                        <p:attrNameLst>
                                          <p:attrName>style.visibility</p:attrName>
                                        </p:attrNameLst>
                                      </p:cBhvr>
                                      <p:to>
                                        <p:strVal val="visible"/>
                                      </p:to>
                                    </p:set>
                                    <p:anim calcmode="lin" valueType="num">
                                      <p:cBhvr>
                                        <p:cTn id="16" dur="500" fill="hold"/>
                                        <p:tgtEl>
                                          <p:spTgt spid="40964"/>
                                        </p:tgtEl>
                                        <p:attrNameLst>
                                          <p:attrName>ppt_x</p:attrName>
                                        </p:attrNameLst>
                                      </p:cBhvr>
                                      <p:tavLst>
                                        <p:tav tm="0">
                                          <p:val>
                                            <p:strVal val="#ppt_x-#ppt_w/2"/>
                                          </p:val>
                                        </p:tav>
                                        <p:tav tm="100000">
                                          <p:val>
                                            <p:strVal val="#ppt_x"/>
                                          </p:val>
                                        </p:tav>
                                      </p:tavLst>
                                    </p:anim>
                                    <p:anim calcmode="lin" valueType="num">
                                      <p:cBhvr>
                                        <p:cTn id="17" dur="500" fill="hold"/>
                                        <p:tgtEl>
                                          <p:spTgt spid="40964"/>
                                        </p:tgtEl>
                                        <p:attrNameLst>
                                          <p:attrName>ppt_y</p:attrName>
                                        </p:attrNameLst>
                                      </p:cBhvr>
                                      <p:tavLst>
                                        <p:tav tm="0">
                                          <p:val>
                                            <p:strVal val="#ppt_y"/>
                                          </p:val>
                                        </p:tav>
                                        <p:tav tm="100000">
                                          <p:val>
                                            <p:strVal val="#ppt_y"/>
                                          </p:val>
                                        </p:tav>
                                      </p:tavLst>
                                    </p:anim>
                                    <p:anim calcmode="lin" valueType="num">
                                      <p:cBhvr>
                                        <p:cTn id="18" dur="500" fill="hold"/>
                                        <p:tgtEl>
                                          <p:spTgt spid="40964"/>
                                        </p:tgtEl>
                                        <p:attrNameLst>
                                          <p:attrName>ppt_w</p:attrName>
                                        </p:attrNameLst>
                                      </p:cBhvr>
                                      <p:tavLst>
                                        <p:tav tm="0">
                                          <p:val>
                                            <p:fltVal val="0"/>
                                          </p:val>
                                        </p:tav>
                                        <p:tav tm="100000">
                                          <p:val>
                                            <p:strVal val="#ppt_w"/>
                                          </p:val>
                                        </p:tav>
                                      </p:tavLst>
                                    </p:anim>
                                    <p:anim calcmode="lin" valueType="num">
                                      <p:cBhvr>
                                        <p:cTn id="19" dur="500" fill="hold"/>
                                        <p:tgtEl>
                                          <p:spTgt spid="40964"/>
                                        </p:tgtEl>
                                        <p:attrNameLst>
                                          <p:attrName>ppt_h</p:attrName>
                                        </p:attrNameLst>
                                      </p:cBhvr>
                                      <p:tavLst>
                                        <p:tav tm="0">
                                          <p:val>
                                            <p:strVal val="#ppt_h"/>
                                          </p:val>
                                        </p:tav>
                                        <p:tav tm="100000">
                                          <p:val>
                                            <p:strVal val="#ppt_h"/>
                                          </p:val>
                                        </p:tav>
                                      </p:tavLst>
                                    </p:anim>
                                  </p:childTnLst>
                                </p:cTn>
                              </p:par>
                            </p:childTnLst>
                          </p:cTn>
                        </p:par>
                        <p:par>
                          <p:cTn id="20" fill="hold">
                            <p:stCondLst>
                              <p:cond delay="1500"/>
                            </p:stCondLst>
                            <p:childTnLst>
                              <p:par>
                                <p:cTn id="21" presetID="23" presetClass="entr" presetSubtype="16" fill="hold" nodeType="afterEffect">
                                  <p:stCondLst>
                                    <p:cond delay="0"/>
                                  </p:stCondLst>
                                  <p:childTnLst>
                                    <p:set>
                                      <p:cBhvr>
                                        <p:cTn id="22" dur="1" fill="hold">
                                          <p:stCondLst>
                                            <p:cond delay="0"/>
                                          </p:stCondLst>
                                        </p:cTn>
                                        <p:tgtEl>
                                          <p:spTgt spid="40965"/>
                                        </p:tgtEl>
                                        <p:attrNameLst>
                                          <p:attrName>style.visibility</p:attrName>
                                        </p:attrNameLst>
                                      </p:cBhvr>
                                      <p:to>
                                        <p:strVal val="visible"/>
                                      </p:to>
                                    </p:set>
                                    <p:anim calcmode="lin" valueType="num">
                                      <p:cBhvr>
                                        <p:cTn id="23" dur="500" fill="hold"/>
                                        <p:tgtEl>
                                          <p:spTgt spid="40965"/>
                                        </p:tgtEl>
                                        <p:attrNameLst>
                                          <p:attrName>ppt_w</p:attrName>
                                        </p:attrNameLst>
                                      </p:cBhvr>
                                      <p:tavLst>
                                        <p:tav tm="0">
                                          <p:val>
                                            <p:fltVal val="0"/>
                                          </p:val>
                                        </p:tav>
                                        <p:tav tm="100000">
                                          <p:val>
                                            <p:strVal val="#ppt_w"/>
                                          </p:val>
                                        </p:tav>
                                      </p:tavLst>
                                    </p:anim>
                                    <p:anim calcmode="lin" valueType="num">
                                      <p:cBhvr>
                                        <p:cTn id="24" dur="500" fill="hold"/>
                                        <p:tgtEl>
                                          <p:spTgt spid="40965"/>
                                        </p:tgtEl>
                                        <p:attrNameLst>
                                          <p:attrName>ppt_h</p:attrName>
                                        </p:attrNameLst>
                                      </p:cBhvr>
                                      <p:tavLst>
                                        <p:tav tm="0">
                                          <p:val>
                                            <p:fltVal val="0"/>
                                          </p:val>
                                        </p:tav>
                                        <p:tav tm="100000">
                                          <p:val>
                                            <p:strVal val="#ppt_h"/>
                                          </p:val>
                                        </p:tav>
                                      </p:tavLst>
                                    </p:anim>
                                  </p:childTnLst>
                                </p:cTn>
                              </p:par>
                            </p:childTnLst>
                          </p:cTn>
                        </p:par>
                        <p:par>
                          <p:cTn id="25" fill="hold">
                            <p:stCondLst>
                              <p:cond delay="2000"/>
                            </p:stCondLst>
                            <p:childTnLst>
                              <p:par>
                                <p:cTn id="26" presetID="41" presetClass="entr" presetSubtype="0" fill="hold" grpId="0" nodeType="afterEffect">
                                  <p:stCondLst>
                                    <p:cond delay="0"/>
                                  </p:stCondLst>
                                  <p:iterate type="lt">
                                    <p:tmPct val="10000"/>
                                  </p:iterate>
                                  <p:childTnLst>
                                    <p:set>
                                      <p:cBhvr>
                                        <p:cTn id="27" dur="1" fill="hold">
                                          <p:stCondLst>
                                            <p:cond delay="0"/>
                                          </p:stCondLst>
                                        </p:cTn>
                                        <p:tgtEl>
                                          <p:spTgt spid="40966"/>
                                        </p:tgtEl>
                                        <p:attrNameLst>
                                          <p:attrName>style.visibility</p:attrName>
                                        </p:attrNameLst>
                                      </p:cBhvr>
                                      <p:to>
                                        <p:strVal val="visible"/>
                                      </p:to>
                                    </p:set>
                                    <p:anim calcmode="lin" valueType="num">
                                      <p:cBhvr>
                                        <p:cTn id="28" dur="500" fill="hold"/>
                                        <p:tgtEl>
                                          <p:spTgt spid="40966"/>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40966"/>
                                        </p:tgtEl>
                                        <p:attrNameLst>
                                          <p:attrName>ppt_y</p:attrName>
                                        </p:attrNameLst>
                                      </p:cBhvr>
                                      <p:tavLst>
                                        <p:tav tm="0">
                                          <p:val>
                                            <p:strVal val="#ppt_y"/>
                                          </p:val>
                                        </p:tav>
                                        <p:tav tm="100000">
                                          <p:val>
                                            <p:strVal val="#ppt_y"/>
                                          </p:val>
                                        </p:tav>
                                      </p:tavLst>
                                    </p:anim>
                                    <p:anim calcmode="lin" valueType="num">
                                      <p:cBhvr>
                                        <p:cTn id="30" dur="500" fill="hold"/>
                                        <p:tgtEl>
                                          <p:spTgt spid="40966"/>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40966"/>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p:tgtEl>
                                          <p:spTgt spid="40966"/>
                                        </p:tgtEl>
                                      </p:cBhvr>
                                    </p:animEffect>
                                  </p:childTnLst>
                                </p:cTn>
                              </p:par>
                            </p:childTnLst>
                          </p:cTn>
                        </p:par>
                        <p:par>
                          <p:cTn id="33" fill="hold">
                            <p:stCondLst>
                              <p:cond delay="2750"/>
                            </p:stCondLst>
                            <p:childTnLst>
                              <p:par>
                                <p:cTn id="34" presetID="20" presetClass="entr" presetSubtype="0" fill="hold" grpId="0" nodeType="afterEffect">
                                  <p:stCondLst>
                                    <p:cond delay="0"/>
                                  </p:stCondLst>
                                  <p:childTnLst>
                                    <p:set>
                                      <p:cBhvr>
                                        <p:cTn id="35" dur="1" fill="hold">
                                          <p:stCondLst>
                                            <p:cond delay="0"/>
                                          </p:stCondLst>
                                        </p:cTn>
                                        <p:tgtEl>
                                          <p:spTgt spid="40967"/>
                                        </p:tgtEl>
                                        <p:attrNameLst>
                                          <p:attrName>style.visibility</p:attrName>
                                        </p:attrNameLst>
                                      </p:cBhvr>
                                      <p:to>
                                        <p:strVal val="visible"/>
                                      </p:to>
                                    </p:set>
                                    <p:animEffect transition="in" filter="wedge">
                                      <p:cBhvr>
                                        <p:cTn id="36" dur="2000"/>
                                        <p:tgtEl>
                                          <p:spTgt spid="40967"/>
                                        </p:tgtEl>
                                      </p:cBhvr>
                                    </p:animEffect>
                                  </p:childTnLst>
                                </p:cTn>
                              </p:par>
                            </p:childTnLst>
                          </p:cTn>
                        </p:par>
                        <p:par>
                          <p:cTn id="37" fill="hold">
                            <p:stCondLst>
                              <p:cond delay="4750"/>
                            </p:stCondLst>
                            <p:childTnLst>
                              <p:par>
                                <p:cTn id="38" presetID="12" presetClass="entr" presetSubtype="4" fill="hold" nodeType="afterEffect">
                                  <p:stCondLst>
                                    <p:cond delay="0"/>
                                  </p:stCondLst>
                                  <p:childTnLst>
                                    <p:set>
                                      <p:cBhvr>
                                        <p:cTn id="39" dur="1" fill="hold">
                                          <p:stCondLst>
                                            <p:cond delay="0"/>
                                          </p:stCondLst>
                                        </p:cTn>
                                        <p:tgtEl>
                                          <p:spTgt spid="40969"/>
                                        </p:tgtEl>
                                        <p:attrNameLst>
                                          <p:attrName>style.visibility</p:attrName>
                                        </p:attrNameLst>
                                      </p:cBhvr>
                                      <p:to>
                                        <p:strVal val="visible"/>
                                      </p:to>
                                    </p:set>
                                    <p:animEffect transition="in" filter="slide(fromBottom)">
                                      <p:cBhvr>
                                        <p:cTn id="40" dur="500"/>
                                        <p:tgtEl>
                                          <p:spTgt spid="40969"/>
                                        </p:tgtEl>
                                      </p:cBhvr>
                                    </p:animEffect>
                                  </p:childTnLst>
                                </p:cTn>
                              </p:par>
                            </p:childTnLst>
                          </p:cTn>
                        </p:par>
                        <p:par>
                          <p:cTn id="41" fill="hold">
                            <p:stCondLst>
                              <p:cond delay="5250"/>
                            </p:stCondLst>
                            <p:childTnLst>
                              <p:par>
                                <p:cTn id="42" presetID="12" presetClass="entr" presetSubtype="4" fill="hold" grpId="0" nodeType="afterEffect">
                                  <p:stCondLst>
                                    <p:cond delay="0"/>
                                  </p:stCondLst>
                                  <p:childTnLst>
                                    <p:set>
                                      <p:cBhvr>
                                        <p:cTn id="43" dur="1" fill="hold">
                                          <p:stCondLst>
                                            <p:cond delay="0"/>
                                          </p:stCondLst>
                                        </p:cTn>
                                        <p:tgtEl>
                                          <p:spTgt spid="40968">
                                            <p:txEl>
                                              <p:pRg st="0" end="0"/>
                                            </p:txEl>
                                          </p:spTgt>
                                        </p:tgtEl>
                                        <p:attrNameLst>
                                          <p:attrName>style.visibility</p:attrName>
                                        </p:attrNameLst>
                                      </p:cBhvr>
                                      <p:to>
                                        <p:strVal val="visible"/>
                                      </p:to>
                                    </p:set>
                                    <p:animEffect transition="in" filter="slide(fromBottom)">
                                      <p:cBhvr>
                                        <p:cTn id="44" dur="500"/>
                                        <p:tgtEl>
                                          <p:spTgt spid="40968">
                                            <p:txEl>
                                              <p:pRg st="0" end="0"/>
                                            </p:txEl>
                                          </p:spTgt>
                                        </p:tgtEl>
                                      </p:cBhvr>
                                    </p:animEffect>
                                  </p:childTnLst>
                                </p:cTn>
                              </p:par>
                            </p:childTnLst>
                          </p:cTn>
                        </p:par>
                        <p:par>
                          <p:cTn id="45" fill="hold">
                            <p:stCondLst>
                              <p:cond delay="5750"/>
                            </p:stCondLst>
                            <p:childTnLst>
                              <p:par>
                                <p:cTn id="46" presetID="12" presetClass="entr" presetSubtype="4" fill="hold" grpId="0" nodeType="afterEffect">
                                  <p:stCondLst>
                                    <p:cond delay="0"/>
                                  </p:stCondLst>
                                  <p:childTnLst>
                                    <p:set>
                                      <p:cBhvr>
                                        <p:cTn id="47" dur="1" fill="hold">
                                          <p:stCondLst>
                                            <p:cond delay="0"/>
                                          </p:stCondLst>
                                        </p:cTn>
                                        <p:tgtEl>
                                          <p:spTgt spid="40968">
                                            <p:txEl>
                                              <p:pRg st="2" end="2"/>
                                            </p:txEl>
                                          </p:spTgt>
                                        </p:tgtEl>
                                        <p:attrNameLst>
                                          <p:attrName>style.visibility</p:attrName>
                                        </p:attrNameLst>
                                      </p:cBhvr>
                                      <p:to>
                                        <p:strVal val="visible"/>
                                      </p:to>
                                    </p:set>
                                    <p:animEffect transition="in" filter="slide(fromBottom)">
                                      <p:cBhvr>
                                        <p:cTn id="48" dur="500"/>
                                        <p:tgtEl>
                                          <p:spTgt spid="4096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animBg="1"/>
      <p:bldP spid="40963" grpId="0" animBg="1"/>
      <p:bldP spid="40964" grpId="0" animBg="1"/>
      <p:bldP spid="40966" grpId="0" bldLvl="0" autoUpdateAnimBg="0"/>
      <p:bldP spid="40967" grpId="0" bldLvl="0" autoUpdateAnimBg="0"/>
      <p:bldP spid="40968" grpId="0" build="p"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nvSpPr>
        <p:spPr bwMode="auto">
          <a:xfrm>
            <a:off x="2925764" y="5275263"/>
            <a:ext cx="3278187" cy="373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0304" tIns="40152" rIns="80304" bIns="40152"/>
          <a:lstStyle>
            <a:lvl1pPr defTabSz="803275">
              <a:spcBef>
                <a:spcPct val="20000"/>
              </a:spcBef>
              <a:buChar char="•"/>
              <a:defRPr sz="1500">
                <a:solidFill>
                  <a:srgbClr val="080808"/>
                </a:solidFill>
                <a:latin typeface="Arial" panose="020B0604020202020204" pitchFamily="34" charset="0"/>
                <a:ea typeface="仿宋_GB2312" pitchFamily="1" charset="-122"/>
              </a:defRPr>
            </a:lvl1pPr>
            <a:lvl2pPr marL="401955" indent="-250825" defTabSz="803275">
              <a:spcBef>
                <a:spcPct val="20000"/>
              </a:spcBef>
              <a:buChar char="–"/>
              <a:defRPr sz="1400">
                <a:solidFill>
                  <a:srgbClr val="080808"/>
                </a:solidFill>
                <a:latin typeface="Arial" panose="020B0604020202020204" pitchFamily="34" charset="0"/>
                <a:ea typeface="楷体_GB2312" pitchFamily="1" charset="-122"/>
              </a:defRPr>
            </a:lvl2pPr>
            <a:lvl3pPr marL="803275" indent="-201930" defTabSz="803275">
              <a:spcBef>
                <a:spcPct val="20000"/>
              </a:spcBef>
              <a:buChar char="•"/>
              <a:defRPr sz="2000">
                <a:solidFill>
                  <a:schemeClr val="tx1"/>
                </a:solidFill>
                <a:latin typeface="Arial" panose="020B0604020202020204" pitchFamily="34" charset="0"/>
                <a:ea typeface="宋体" panose="02010600030101010101" pitchFamily="2" charset="-122"/>
              </a:defRPr>
            </a:lvl3pPr>
            <a:lvl4pPr marL="1205230" indent="-200025" defTabSz="803275">
              <a:spcBef>
                <a:spcPct val="20000"/>
              </a:spcBef>
              <a:buChar char="–"/>
              <a:defRPr sz="1700">
                <a:solidFill>
                  <a:schemeClr val="tx1"/>
                </a:solidFill>
                <a:latin typeface="Arial" panose="020B0604020202020204" pitchFamily="34" charset="0"/>
                <a:ea typeface="宋体" panose="02010600030101010101" pitchFamily="2" charset="-122"/>
              </a:defRPr>
            </a:lvl4pPr>
            <a:lvl5pPr marL="1606550" indent="-200025" defTabSz="803275">
              <a:spcBef>
                <a:spcPct val="20000"/>
              </a:spcBef>
              <a:buChar char="»"/>
              <a:defRPr sz="1700">
                <a:solidFill>
                  <a:schemeClr val="tx1"/>
                </a:solidFill>
                <a:latin typeface="Arial" panose="020B0604020202020204" pitchFamily="34" charset="0"/>
                <a:ea typeface="宋体" panose="02010600030101010101" pitchFamily="2" charset="-122"/>
              </a:defRPr>
            </a:lvl5pPr>
            <a:lvl6pPr marL="2063750" indent="-200025" defTabSz="803275"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6pPr>
            <a:lvl7pPr marL="2520950" indent="-200025" defTabSz="803275"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7pPr>
            <a:lvl8pPr marL="2978150" indent="-200025" defTabSz="803275"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8pPr>
            <a:lvl9pPr marL="3435350" indent="-200025" defTabSz="803275"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9pPr>
          </a:lstStyle>
          <a:p>
            <a:pPr algn="ctr" eaLnBrk="1" hangingPunct="1">
              <a:buFontTx/>
              <a:buNone/>
            </a:pPr>
            <a:r>
              <a:rPr lang="zh-CN" altLang="en-US" sz="1400">
                <a:solidFill>
                  <a:schemeClr val="tx1"/>
                </a:solidFill>
                <a:latin typeface="微软雅黑" panose="020B0503020204020204" pitchFamily="34" charset="-122"/>
                <a:ea typeface="微软雅黑" panose="020B0503020204020204" pitchFamily="34" charset="-122"/>
              </a:rPr>
              <a:t>汇报人：</a:t>
            </a:r>
            <a:r>
              <a:rPr lang="en-US" altLang="zh-CN" sz="1400">
                <a:solidFill>
                  <a:schemeClr val="tx1"/>
                </a:solidFill>
                <a:latin typeface="微软雅黑" panose="020B0503020204020204" pitchFamily="34" charset="-122"/>
                <a:ea typeface="微软雅黑" panose="020B0503020204020204" pitchFamily="34" charset="-122"/>
              </a:rPr>
              <a:t>xiazaii     2020.01.08</a:t>
            </a:r>
            <a:endParaRPr lang="zh-CN" altLang="en-US" sz="1400">
              <a:solidFill>
                <a:schemeClr val="tx1"/>
              </a:solidFill>
              <a:latin typeface="微软雅黑" panose="020B0503020204020204" pitchFamily="34" charset="-122"/>
              <a:ea typeface="微软雅黑" panose="020B0503020204020204" pitchFamily="34" charset="-122"/>
            </a:endParaRPr>
          </a:p>
        </p:txBody>
      </p:sp>
      <p:sp>
        <p:nvSpPr>
          <p:cNvPr id="43011" name="Text Box 3"/>
          <p:cNvSpPr txBox="1">
            <a:spLocks noChangeArrowheads="1"/>
          </p:cNvSpPr>
          <p:nvPr/>
        </p:nvSpPr>
        <p:spPr bwMode="auto">
          <a:xfrm>
            <a:off x="1200150" y="4529139"/>
            <a:ext cx="6443663" cy="3348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spAutoFit/>
          </a:bodyP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1700">
                <a:ea typeface="微软雅黑" panose="020B0503020204020204" pitchFamily="34" charset="-122"/>
              </a:rPr>
              <a:t>“激情年历”通用PPT模板，标题可随意修改，方框也可随意增减</a:t>
            </a:r>
            <a:endParaRPr lang="zh-CN" altLang="en-US" sz="1800"/>
          </a:p>
        </p:txBody>
      </p:sp>
      <p:pic>
        <p:nvPicPr>
          <p:cNvPr id="43012" name="Picture 4" descr="田字框"/>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5250" y="3863976"/>
            <a:ext cx="649288" cy="650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3013" name="Picture 5" descr="田字框"/>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2963" y="3863976"/>
            <a:ext cx="650875" cy="650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3014" name="Picture 6" descr="田字框"/>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9564" y="3863976"/>
            <a:ext cx="649287" cy="650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3015" name="Picture 7" descr="田字框"/>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4101" y="3863976"/>
            <a:ext cx="650875" cy="650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3016" name="Picture 8" descr="田字框"/>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41864" y="3863976"/>
            <a:ext cx="649287" cy="650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3017" name="Picture 9" descr="田字框"/>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95925" y="3863976"/>
            <a:ext cx="650875" cy="650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3018" name="Picture 10" descr="田字框"/>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3001" y="3863976"/>
            <a:ext cx="650875" cy="650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3019" name="Picture 11" descr="田字框"/>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78651" y="3863976"/>
            <a:ext cx="650875" cy="650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3020" name="Text Box 12"/>
          <p:cNvSpPr txBox="1">
            <a:spLocks noChangeArrowheads="1"/>
          </p:cNvSpPr>
          <p:nvPr/>
        </p:nvSpPr>
        <p:spPr bwMode="auto">
          <a:xfrm>
            <a:off x="1354138" y="3805238"/>
            <a:ext cx="6299200" cy="7078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algn="dist" eaLnBrk="1" hangingPunct="1">
              <a:buFont typeface="Arial" panose="020B0604020202020204" pitchFamily="34" charset="0"/>
              <a:buNone/>
            </a:pPr>
            <a:r>
              <a:rPr lang="zh-CN" altLang="en-US" sz="4000" dirty="0">
                <a:solidFill>
                  <a:srgbClr val="FF0000"/>
                </a:solidFill>
                <a:latin typeface="华康俪金黑W8(P)" panose="020B0800000000000000" pitchFamily="34" charset="-122"/>
                <a:ea typeface="华康俪金黑W8(P)" panose="020B0800000000000000" pitchFamily="34" charset="-122"/>
              </a:rPr>
              <a:t>演示完毕 感谢聆听</a:t>
            </a:r>
            <a:endParaRPr lang="zh-CN" altLang="en-US" sz="1800" dirty="0"/>
          </a:p>
        </p:txBody>
      </p:sp>
      <p:sp>
        <p:nvSpPr>
          <p:cNvPr id="43021" name="AutoShape 13"/>
          <p:cNvSpPr>
            <a:spLocks noChangeArrowheads="1"/>
          </p:cNvSpPr>
          <p:nvPr/>
        </p:nvSpPr>
        <p:spPr bwMode="auto">
          <a:xfrm>
            <a:off x="4371976" y="4900614"/>
            <a:ext cx="314325" cy="312737"/>
          </a:xfrm>
          <a:prstGeom prst="star5">
            <a:avLst/>
          </a:prstGeom>
          <a:solidFill>
            <a:schemeClr val="accent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buFont typeface="Arial" panose="020B0604020202020204" pitchFamily="34" charset="0"/>
              <a:buNone/>
              <a:defRPr/>
            </a:pPr>
            <a:endParaRPr lang="zh-CN" altLang="en-US"/>
          </a:p>
        </p:txBody>
      </p:sp>
      <p:sp>
        <p:nvSpPr>
          <p:cNvPr id="43022" name="Line 14"/>
          <p:cNvSpPr>
            <a:spLocks noChangeShapeType="1"/>
          </p:cNvSpPr>
          <p:nvPr/>
        </p:nvSpPr>
        <p:spPr bwMode="auto">
          <a:xfrm flipH="1">
            <a:off x="1323976" y="5080000"/>
            <a:ext cx="3014663" cy="1588"/>
          </a:xfrm>
          <a:prstGeom prst="line">
            <a:avLst/>
          </a:prstGeom>
          <a:noFill/>
          <a:ln w="19050">
            <a:solidFill>
              <a:srgbClr val="CC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43023" name="Line 15"/>
          <p:cNvSpPr>
            <a:spLocks noChangeShapeType="1"/>
          </p:cNvSpPr>
          <p:nvPr/>
        </p:nvSpPr>
        <p:spPr bwMode="auto">
          <a:xfrm flipH="1">
            <a:off x="4708526" y="5080000"/>
            <a:ext cx="3013075" cy="1588"/>
          </a:xfrm>
          <a:prstGeom prst="line">
            <a:avLst/>
          </a:prstGeom>
          <a:noFill/>
          <a:ln w="19050">
            <a:solidFill>
              <a:srgbClr val="CC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43024" name="Rectangle 16"/>
          <p:cNvSpPr>
            <a:spLocks noChangeArrowheads="1"/>
          </p:cNvSpPr>
          <p:nvPr/>
        </p:nvSpPr>
        <p:spPr bwMode="auto">
          <a:xfrm flipV="1">
            <a:off x="0" y="3660776"/>
            <a:ext cx="9144000" cy="53975"/>
          </a:xfrm>
          <a:prstGeom prst="rect">
            <a:avLst/>
          </a:prstGeom>
          <a:solidFill>
            <a:srgbClr val="CC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p>
        </p:txBody>
      </p:sp>
      <p:sp>
        <p:nvSpPr>
          <p:cNvPr id="43025" name="Rectangle 17"/>
          <p:cNvSpPr>
            <a:spLocks noChangeArrowheads="1"/>
          </p:cNvSpPr>
          <p:nvPr/>
        </p:nvSpPr>
        <p:spPr bwMode="auto">
          <a:xfrm flipV="1">
            <a:off x="0" y="5661025"/>
            <a:ext cx="9144000" cy="53975"/>
          </a:xfrm>
          <a:prstGeom prst="rect">
            <a:avLst/>
          </a:prstGeom>
          <a:solidFill>
            <a:srgbClr val="CC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3010"/>
                                        </p:tgtEl>
                                        <p:attrNameLst>
                                          <p:attrName>style.visibility</p:attrName>
                                        </p:attrNameLst>
                                      </p:cBhvr>
                                      <p:to>
                                        <p:strVal val="visible"/>
                                      </p:to>
                                    </p:set>
                                    <p:anim calcmode="lin" valueType="num">
                                      <p:cBhvr additive="base">
                                        <p:cTn id="7" dur="500" fill="hold"/>
                                        <p:tgtEl>
                                          <p:spTgt spid="43010"/>
                                        </p:tgtEl>
                                        <p:attrNameLst>
                                          <p:attrName>ppt_x</p:attrName>
                                        </p:attrNameLst>
                                      </p:cBhvr>
                                      <p:tavLst>
                                        <p:tav tm="0">
                                          <p:val>
                                            <p:strVal val="#ppt_x"/>
                                          </p:val>
                                        </p:tav>
                                        <p:tav tm="100000">
                                          <p:val>
                                            <p:strVal val="#ppt_x"/>
                                          </p:val>
                                        </p:tav>
                                      </p:tavLst>
                                    </p:anim>
                                    <p:anim calcmode="lin" valueType="num">
                                      <p:cBhvr additive="base">
                                        <p:cTn id="8" dur="500" fill="hold"/>
                                        <p:tgtEl>
                                          <p:spTgt spid="43010"/>
                                        </p:tgtEl>
                                        <p:attrNameLst>
                                          <p:attrName>ppt_y</p:attrName>
                                        </p:attrNameLst>
                                      </p:cBhvr>
                                      <p:tavLst>
                                        <p:tav tm="0">
                                          <p:val>
                                            <p:strVal val="1+#ppt_h/2"/>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43011"/>
                                        </p:tgtEl>
                                        <p:attrNameLst>
                                          <p:attrName>style.visibility</p:attrName>
                                        </p:attrNameLst>
                                      </p:cBhvr>
                                      <p:to>
                                        <p:strVal val="visible"/>
                                      </p:to>
                                    </p:set>
                                    <p:anim calcmode="lin" valueType="num">
                                      <p:cBhvr additive="base">
                                        <p:cTn id="11" dur="500" fill="hold"/>
                                        <p:tgtEl>
                                          <p:spTgt spid="43011"/>
                                        </p:tgtEl>
                                        <p:attrNameLst>
                                          <p:attrName>ppt_x</p:attrName>
                                        </p:attrNameLst>
                                      </p:cBhvr>
                                      <p:tavLst>
                                        <p:tav tm="0">
                                          <p:val>
                                            <p:strVal val="1+#ppt_w/2"/>
                                          </p:val>
                                        </p:tav>
                                        <p:tav tm="100000">
                                          <p:val>
                                            <p:strVal val="#ppt_x"/>
                                          </p:val>
                                        </p:tav>
                                      </p:tavLst>
                                    </p:anim>
                                    <p:anim calcmode="lin" valueType="num">
                                      <p:cBhvr additive="base">
                                        <p:cTn id="12" dur="500" fill="hold"/>
                                        <p:tgtEl>
                                          <p:spTgt spid="430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bldLvl="0" autoUpdateAnimBg="0"/>
      <p:bldP spid="43011" grpId="0" bldLvl="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8194" name="Picture 2" descr="过渡页主图"/>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8175" y="552451"/>
            <a:ext cx="5035550" cy="232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195" name="Group 3"/>
          <p:cNvGrpSpPr/>
          <p:nvPr/>
        </p:nvGrpSpPr>
        <p:grpSpPr bwMode="auto">
          <a:xfrm>
            <a:off x="1323976" y="2867025"/>
            <a:ext cx="6397625" cy="312738"/>
            <a:chOff x="0" y="0"/>
            <a:chExt cx="10075" cy="492"/>
          </a:xfrm>
        </p:grpSpPr>
        <p:sp>
          <p:nvSpPr>
            <p:cNvPr id="8196" name="AutoShape 4"/>
            <p:cNvSpPr>
              <a:spLocks noChangeArrowheads="1"/>
            </p:cNvSpPr>
            <p:nvPr/>
          </p:nvSpPr>
          <p:spPr bwMode="auto">
            <a:xfrm>
              <a:off x="4800" y="0"/>
              <a:ext cx="495" cy="492"/>
            </a:xfrm>
            <a:prstGeom prst="star5">
              <a:avLst/>
            </a:prstGeom>
            <a:solidFill>
              <a:schemeClr val="accent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buFont typeface="Arial" panose="020B0604020202020204" pitchFamily="34" charset="0"/>
                <a:buNone/>
                <a:defRPr/>
              </a:pPr>
              <a:endParaRPr lang="zh-CN" altLang="en-US"/>
            </a:p>
          </p:txBody>
        </p:sp>
        <p:sp>
          <p:nvSpPr>
            <p:cNvPr id="2" name="Line 5"/>
            <p:cNvSpPr>
              <a:spLocks noChangeShapeType="1"/>
            </p:cNvSpPr>
            <p:nvPr/>
          </p:nvSpPr>
          <p:spPr bwMode="auto">
            <a:xfrm flipH="1">
              <a:off x="0" y="281"/>
              <a:ext cx="4747" cy="4"/>
            </a:xfrm>
            <a:prstGeom prst="line">
              <a:avLst/>
            </a:prstGeom>
            <a:noFill/>
            <a:ln w="19050">
              <a:solidFill>
                <a:srgbClr val="CC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 name="Line 6"/>
            <p:cNvSpPr>
              <a:spLocks noChangeShapeType="1"/>
            </p:cNvSpPr>
            <p:nvPr/>
          </p:nvSpPr>
          <p:spPr bwMode="auto">
            <a:xfrm flipH="1">
              <a:off x="5329" y="281"/>
              <a:ext cx="4747" cy="4"/>
            </a:xfrm>
            <a:prstGeom prst="line">
              <a:avLst/>
            </a:prstGeom>
            <a:noFill/>
            <a:ln w="19050">
              <a:solidFill>
                <a:srgbClr val="CC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pic>
        <p:nvPicPr>
          <p:cNvPr id="8199" name="Picture 7" descr="田字框"/>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03575" y="3279776"/>
            <a:ext cx="452438"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200" name="Picture 8" descr="田字框"/>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59225" y="3279776"/>
            <a:ext cx="452438"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201" name="Picture 9" descr="田字框"/>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86300" y="3279776"/>
            <a:ext cx="452438"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202" name="Picture 10" descr="田字框"/>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40364" y="3279776"/>
            <a:ext cx="452437"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203" name="Text Box 11"/>
          <p:cNvSpPr txBox="1">
            <a:spLocks noChangeArrowheads="1"/>
          </p:cNvSpPr>
          <p:nvPr/>
        </p:nvSpPr>
        <p:spPr bwMode="auto">
          <a:xfrm>
            <a:off x="3203575" y="3276601"/>
            <a:ext cx="2689225"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algn="dist" eaLnBrk="1" hangingPunct="1">
              <a:buFont typeface="Arial" panose="020B0604020202020204" pitchFamily="34" charset="0"/>
              <a:buNone/>
            </a:pPr>
            <a:r>
              <a:rPr lang="zh-CN" altLang="en-US" sz="2400">
                <a:solidFill>
                  <a:schemeClr val="accent2"/>
                </a:solidFill>
                <a:latin typeface="华康俪金黑W8(P)" panose="020B0800000000000000" pitchFamily="34" charset="-122"/>
                <a:ea typeface="华康俪金黑W8(P)" panose="020B0800000000000000" pitchFamily="34" charset="-122"/>
              </a:rPr>
              <a:t>第一部分</a:t>
            </a:r>
          </a:p>
        </p:txBody>
      </p:sp>
      <p:sp>
        <p:nvSpPr>
          <p:cNvPr id="8204" name="Text Box 12"/>
          <p:cNvSpPr txBox="1">
            <a:spLocks noChangeArrowheads="1"/>
          </p:cNvSpPr>
          <p:nvPr/>
        </p:nvSpPr>
        <p:spPr bwMode="auto">
          <a:xfrm>
            <a:off x="2705101" y="3810001"/>
            <a:ext cx="3744913" cy="6272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spAutoFit/>
          </a:bodyP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algn="dist" eaLnBrk="1" hangingPunct="1">
              <a:buFont typeface="Arial" panose="020B0604020202020204" pitchFamily="34" charset="0"/>
              <a:buNone/>
            </a:pPr>
            <a:r>
              <a:rPr lang="zh-CN" altLang="en-US" sz="3600" b="1">
                <a:ea typeface="微软雅黑" panose="020B0503020204020204" pitchFamily="34" charset="-122"/>
              </a:rPr>
              <a:t>请输入您的标题</a:t>
            </a:r>
          </a:p>
        </p:txBody>
      </p:sp>
      <p:sp>
        <p:nvSpPr>
          <p:cNvPr id="8205" name="Text Box 13"/>
          <p:cNvSpPr txBox="1">
            <a:spLocks noChangeArrowheads="1"/>
          </p:cNvSpPr>
          <p:nvPr/>
        </p:nvSpPr>
        <p:spPr bwMode="auto">
          <a:xfrm>
            <a:off x="2144713" y="4586288"/>
            <a:ext cx="5092700"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dirty="0">
                <a:latin typeface="微软雅黑" panose="020B0503020204020204" pitchFamily="34" charset="-122"/>
                <a:ea typeface="微软雅黑" panose="020B0503020204020204" pitchFamily="34" charset="-122"/>
              </a:rPr>
              <a:t>章节导语。这里可以输入本章的主要内容及中心思想，在整体结构上可以让观众有一个思维间隔。表示马上要进入本章主要内容了。</a:t>
            </a: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8195"/>
                                        </p:tgtEl>
                                        <p:attrNameLst>
                                          <p:attrName>style.visibility</p:attrName>
                                        </p:attrNameLst>
                                      </p:cBhvr>
                                      <p:to>
                                        <p:strVal val="visible"/>
                                      </p:to>
                                    </p:set>
                                    <p:anim calcmode="lin" valueType="num">
                                      <p:cBhvr>
                                        <p:cTn id="7" dur="500" fill="hold"/>
                                        <p:tgtEl>
                                          <p:spTgt spid="8195"/>
                                        </p:tgtEl>
                                        <p:attrNameLst>
                                          <p:attrName>ppt_w</p:attrName>
                                        </p:attrNameLst>
                                      </p:cBhvr>
                                      <p:tavLst>
                                        <p:tav tm="0">
                                          <p:val>
                                            <p:fltVal val="0"/>
                                          </p:val>
                                        </p:tav>
                                        <p:tav tm="100000">
                                          <p:val>
                                            <p:strVal val="#ppt_w"/>
                                          </p:val>
                                        </p:tav>
                                      </p:tavLst>
                                    </p:anim>
                                    <p:anim calcmode="lin" valueType="num">
                                      <p:cBhvr>
                                        <p:cTn id="8" dur="500" fill="hold"/>
                                        <p:tgtEl>
                                          <p:spTgt spid="8195"/>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8" presetClass="entr" presetSubtype="12" fill="hold" nodeType="afterEffect">
                                  <p:stCondLst>
                                    <p:cond delay="0"/>
                                  </p:stCondLst>
                                  <p:childTnLst>
                                    <p:set>
                                      <p:cBhvr>
                                        <p:cTn id="11" dur="1" fill="hold">
                                          <p:stCondLst>
                                            <p:cond delay="0"/>
                                          </p:stCondLst>
                                        </p:cTn>
                                        <p:tgtEl>
                                          <p:spTgt spid="8194"/>
                                        </p:tgtEl>
                                        <p:attrNameLst>
                                          <p:attrName>style.visibility</p:attrName>
                                        </p:attrNameLst>
                                      </p:cBhvr>
                                      <p:to>
                                        <p:strVal val="visible"/>
                                      </p:to>
                                    </p:set>
                                    <p:animEffect transition="in" filter="strips(downLeft)">
                                      <p:cBhvr>
                                        <p:cTn id="12" dur="500"/>
                                        <p:tgtEl>
                                          <p:spTgt spid="8194"/>
                                        </p:tgtEl>
                                      </p:cBhvr>
                                    </p:animEffect>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8199"/>
                                        </p:tgtEl>
                                        <p:attrNameLst>
                                          <p:attrName>style.visibility</p:attrName>
                                        </p:attrNameLst>
                                      </p:cBhvr>
                                      <p:to>
                                        <p:strVal val="visible"/>
                                      </p:to>
                                    </p:set>
                                    <p:anim calcmode="lin" valueType="num">
                                      <p:cBhvr additive="base">
                                        <p:cTn id="16" dur="500" fill="hold"/>
                                        <p:tgtEl>
                                          <p:spTgt spid="8199"/>
                                        </p:tgtEl>
                                        <p:attrNameLst>
                                          <p:attrName>ppt_x</p:attrName>
                                        </p:attrNameLst>
                                      </p:cBhvr>
                                      <p:tavLst>
                                        <p:tav tm="0">
                                          <p:val>
                                            <p:strVal val="0-#ppt_w/2"/>
                                          </p:val>
                                        </p:tav>
                                        <p:tav tm="100000">
                                          <p:val>
                                            <p:strVal val="#ppt_x"/>
                                          </p:val>
                                        </p:tav>
                                      </p:tavLst>
                                    </p:anim>
                                    <p:anim calcmode="lin" valueType="num">
                                      <p:cBhvr additive="base">
                                        <p:cTn id="17" dur="500" fill="hold"/>
                                        <p:tgtEl>
                                          <p:spTgt spid="8199"/>
                                        </p:tgtEl>
                                        <p:attrNameLst>
                                          <p:attrName>ppt_y</p:attrName>
                                        </p:attrNameLst>
                                      </p:cBhvr>
                                      <p:tavLst>
                                        <p:tav tm="0">
                                          <p:val>
                                            <p:strVal val="#ppt_y"/>
                                          </p:val>
                                        </p:tav>
                                        <p:tav tm="100000">
                                          <p:val>
                                            <p:strVal val="#ppt_y"/>
                                          </p:val>
                                        </p:tav>
                                      </p:tavLst>
                                    </p:anim>
                                  </p:childTnLst>
                                </p:cTn>
                              </p:par>
                              <p:par>
                                <p:cTn id="18" presetID="2" presetClass="entr" presetSubtype="8" fill="hold" nodeType="withEffect">
                                  <p:stCondLst>
                                    <p:cond delay="0"/>
                                  </p:stCondLst>
                                  <p:childTnLst>
                                    <p:set>
                                      <p:cBhvr>
                                        <p:cTn id="19" dur="1" fill="hold">
                                          <p:stCondLst>
                                            <p:cond delay="0"/>
                                          </p:stCondLst>
                                        </p:cTn>
                                        <p:tgtEl>
                                          <p:spTgt spid="8200"/>
                                        </p:tgtEl>
                                        <p:attrNameLst>
                                          <p:attrName>style.visibility</p:attrName>
                                        </p:attrNameLst>
                                      </p:cBhvr>
                                      <p:to>
                                        <p:strVal val="visible"/>
                                      </p:to>
                                    </p:set>
                                    <p:anim calcmode="lin" valueType="num">
                                      <p:cBhvr additive="base">
                                        <p:cTn id="20" dur="500" fill="hold"/>
                                        <p:tgtEl>
                                          <p:spTgt spid="8200"/>
                                        </p:tgtEl>
                                        <p:attrNameLst>
                                          <p:attrName>ppt_x</p:attrName>
                                        </p:attrNameLst>
                                      </p:cBhvr>
                                      <p:tavLst>
                                        <p:tav tm="0">
                                          <p:val>
                                            <p:strVal val="0-#ppt_w/2"/>
                                          </p:val>
                                        </p:tav>
                                        <p:tav tm="100000">
                                          <p:val>
                                            <p:strVal val="#ppt_x"/>
                                          </p:val>
                                        </p:tav>
                                      </p:tavLst>
                                    </p:anim>
                                    <p:anim calcmode="lin" valueType="num">
                                      <p:cBhvr additive="base">
                                        <p:cTn id="21" dur="500" fill="hold"/>
                                        <p:tgtEl>
                                          <p:spTgt spid="8200"/>
                                        </p:tgtEl>
                                        <p:attrNameLst>
                                          <p:attrName>ppt_y</p:attrName>
                                        </p:attrNameLst>
                                      </p:cBhvr>
                                      <p:tavLst>
                                        <p:tav tm="0">
                                          <p:val>
                                            <p:strVal val="#ppt_y"/>
                                          </p:val>
                                        </p:tav>
                                        <p:tav tm="100000">
                                          <p:val>
                                            <p:strVal val="#ppt_y"/>
                                          </p:val>
                                        </p:tav>
                                      </p:tavLst>
                                    </p:anim>
                                  </p:childTnLst>
                                </p:cTn>
                              </p:par>
                              <p:par>
                                <p:cTn id="22" presetID="2" presetClass="entr" presetSubtype="8" fill="hold" nodeType="withEffect">
                                  <p:stCondLst>
                                    <p:cond delay="0"/>
                                  </p:stCondLst>
                                  <p:childTnLst>
                                    <p:set>
                                      <p:cBhvr>
                                        <p:cTn id="23" dur="1" fill="hold">
                                          <p:stCondLst>
                                            <p:cond delay="0"/>
                                          </p:stCondLst>
                                        </p:cTn>
                                        <p:tgtEl>
                                          <p:spTgt spid="8201"/>
                                        </p:tgtEl>
                                        <p:attrNameLst>
                                          <p:attrName>style.visibility</p:attrName>
                                        </p:attrNameLst>
                                      </p:cBhvr>
                                      <p:to>
                                        <p:strVal val="visible"/>
                                      </p:to>
                                    </p:set>
                                    <p:anim calcmode="lin" valueType="num">
                                      <p:cBhvr additive="base">
                                        <p:cTn id="24" dur="500" fill="hold"/>
                                        <p:tgtEl>
                                          <p:spTgt spid="8201"/>
                                        </p:tgtEl>
                                        <p:attrNameLst>
                                          <p:attrName>ppt_x</p:attrName>
                                        </p:attrNameLst>
                                      </p:cBhvr>
                                      <p:tavLst>
                                        <p:tav tm="0">
                                          <p:val>
                                            <p:strVal val="0-#ppt_w/2"/>
                                          </p:val>
                                        </p:tav>
                                        <p:tav tm="100000">
                                          <p:val>
                                            <p:strVal val="#ppt_x"/>
                                          </p:val>
                                        </p:tav>
                                      </p:tavLst>
                                    </p:anim>
                                    <p:anim calcmode="lin" valueType="num">
                                      <p:cBhvr additive="base">
                                        <p:cTn id="25" dur="500" fill="hold"/>
                                        <p:tgtEl>
                                          <p:spTgt spid="8201"/>
                                        </p:tgtEl>
                                        <p:attrNameLst>
                                          <p:attrName>ppt_y</p:attrName>
                                        </p:attrNameLst>
                                      </p:cBhvr>
                                      <p:tavLst>
                                        <p:tav tm="0">
                                          <p:val>
                                            <p:strVal val="#ppt_y"/>
                                          </p:val>
                                        </p:tav>
                                        <p:tav tm="100000">
                                          <p:val>
                                            <p:strVal val="#ppt_y"/>
                                          </p:val>
                                        </p:tav>
                                      </p:tavLst>
                                    </p:anim>
                                  </p:childTnLst>
                                </p:cTn>
                              </p:par>
                              <p:par>
                                <p:cTn id="26" presetID="2" presetClass="entr" presetSubtype="8" fill="hold" nodeType="withEffect">
                                  <p:stCondLst>
                                    <p:cond delay="0"/>
                                  </p:stCondLst>
                                  <p:childTnLst>
                                    <p:set>
                                      <p:cBhvr>
                                        <p:cTn id="27" dur="1" fill="hold">
                                          <p:stCondLst>
                                            <p:cond delay="0"/>
                                          </p:stCondLst>
                                        </p:cTn>
                                        <p:tgtEl>
                                          <p:spTgt spid="8202"/>
                                        </p:tgtEl>
                                        <p:attrNameLst>
                                          <p:attrName>style.visibility</p:attrName>
                                        </p:attrNameLst>
                                      </p:cBhvr>
                                      <p:to>
                                        <p:strVal val="visible"/>
                                      </p:to>
                                    </p:set>
                                    <p:anim calcmode="lin" valueType="num">
                                      <p:cBhvr additive="base">
                                        <p:cTn id="28" dur="500" fill="hold"/>
                                        <p:tgtEl>
                                          <p:spTgt spid="8202"/>
                                        </p:tgtEl>
                                        <p:attrNameLst>
                                          <p:attrName>ppt_x</p:attrName>
                                        </p:attrNameLst>
                                      </p:cBhvr>
                                      <p:tavLst>
                                        <p:tav tm="0">
                                          <p:val>
                                            <p:strVal val="0-#ppt_w/2"/>
                                          </p:val>
                                        </p:tav>
                                        <p:tav tm="100000">
                                          <p:val>
                                            <p:strVal val="#ppt_x"/>
                                          </p:val>
                                        </p:tav>
                                      </p:tavLst>
                                    </p:anim>
                                    <p:anim calcmode="lin" valueType="num">
                                      <p:cBhvr additive="base">
                                        <p:cTn id="29" dur="500" fill="hold"/>
                                        <p:tgtEl>
                                          <p:spTgt spid="8202"/>
                                        </p:tgtEl>
                                        <p:attrNameLst>
                                          <p:attrName>ppt_y</p:attrName>
                                        </p:attrNameLst>
                                      </p:cBhvr>
                                      <p:tavLst>
                                        <p:tav tm="0">
                                          <p:val>
                                            <p:strVal val="#ppt_y"/>
                                          </p:val>
                                        </p:tav>
                                        <p:tav tm="100000">
                                          <p:val>
                                            <p:strVal val="#ppt_y"/>
                                          </p:val>
                                        </p:tav>
                                      </p:tavLst>
                                    </p:anim>
                                  </p:childTnLst>
                                </p:cTn>
                              </p:par>
                            </p:childTnLst>
                          </p:cTn>
                        </p:par>
                        <p:par>
                          <p:cTn id="30" fill="hold">
                            <p:stCondLst>
                              <p:cond delay="1500"/>
                            </p:stCondLst>
                            <p:childTnLst>
                              <p:par>
                                <p:cTn id="31" presetID="41" presetClass="entr" presetSubtype="0" fill="hold" nodeType="afterEffect">
                                  <p:stCondLst>
                                    <p:cond delay="0"/>
                                  </p:stCondLst>
                                  <p:iterate type="lt">
                                    <p:tmPct val="10000"/>
                                  </p:iterate>
                                  <p:childTnLst>
                                    <p:set>
                                      <p:cBhvr>
                                        <p:cTn id="32" dur="1" fill="hold">
                                          <p:stCondLst>
                                            <p:cond delay="0"/>
                                          </p:stCondLst>
                                        </p:cTn>
                                        <p:tgtEl>
                                          <p:spTgt spid="8203">
                                            <p:txEl>
                                              <p:pRg st="0" end="0"/>
                                            </p:txEl>
                                          </p:spTgt>
                                        </p:tgtEl>
                                        <p:attrNameLst>
                                          <p:attrName>style.visibility</p:attrName>
                                        </p:attrNameLst>
                                      </p:cBhvr>
                                      <p:to>
                                        <p:strVal val="visible"/>
                                      </p:to>
                                    </p:set>
                                    <p:anim calcmode="lin" valueType="num">
                                      <p:cBhvr>
                                        <p:cTn id="33" dur="500" fill="hold"/>
                                        <p:tgtEl>
                                          <p:spTgt spid="820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34" dur="500" fill="hold"/>
                                        <p:tgtEl>
                                          <p:spTgt spid="8203">
                                            <p:txEl>
                                              <p:pRg st="0" end="0"/>
                                            </p:txEl>
                                          </p:spTgt>
                                        </p:tgtEl>
                                        <p:attrNameLst>
                                          <p:attrName>ppt_y</p:attrName>
                                        </p:attrNameLst>
                                      </p:cBhvr>
                                      <p:tavLst>
                                        <p:tav tm="0">
                                          <p:val>
                                            <p:strVal val="#ppt_y"/>
                                          </p:val>
                                        </p:tav>
                                        <p:tav tm="100000">
                                          <p:val>
                                            <p:strVal val="#ppt_y"/>
                                          </p:val>
                                        </p:tav>
                                      </p:tavLst>
                                    </p:anim>
                                    <p:anim calcmode="lin" valueType="num">
                                      <p:cBhvr>
                                        <p:cTn id="35" dur="500" fill="hold"/>
                                        <p:tgtEl>
                                          <p:spTgt spid="820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6" dur="500" fill="hold"/>
                                        <p:tgtEl>
                                          <p:spTgt spid="820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7" dur="500"/>
                                        <p:tgtEl>
                                          <p:spTgt spid="8203">
                                            <p:txEl>
                                              <p:pRg st="0" end="0"/>
                                            </p:txEl>
                                          </p:spTgt>
                                        </p:tgtEl>
                                      </p:cBhvr>
                                    </p:animEffect>
                                  </p:childTnLst>
                                </p:cTn>
                              </p:par>
                            </p:childTnLst>
                          </p:cTn>
                        </p:par>
                        <p:par>
                          <p:cTn id="38" fill="hold">
                            <p:stCondLst>
                              <p:cond delay="2150"/>
                            </p:stCondLst>
                            <p:childTnLst>
                              <p:par>
                                <p:cTn id="39" presetID="41" presetClass="entr" presetSubtype="0" fill="hold" grpId="0" nodeType="afterEffect">
                                  <p:stCondLst>
                                    <p:cond delay="0"/>
                                  </p:stCondLst>
                                  <p:iterate type="lt">
                                    <p:tmPct val="10000"/>
                                  </p:iterate>
                                  <p:childTnLst>
                                    <p:set>
                                      <p:cBhvr>
                                        <p:cTn id="40" dur="1" fill="hold">
                                          <p:stCondLst>
                                            <p:cond delay="0"/>
                                          </p:stCondLst>
                                        </p:cTn>
                                        <p:tgtEl>
                                          <p:spTgt spid="8204"/>
                                        </p:tgtEl>
                                        <p:attrNameLst>
                                          <p:attrName>style.visibility</p:attrName>
                                        </p:attrNameLst>
                                      </p:cBhvr>
                                      <p:to>
                                        <p:strVal val="visible"/>
                                      </p:to>
                                    </p:set>
                                    <p:anim calcmode="lin" valueType="num">
                                      <p:cBhvr>
                                        <p:cTn id="41" dur="500" fill="hold"/>
                                        <p:tgtEl>
                                          <p:spTgt spid="8204"/>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8204"/>
                                        </p:tgtEl>
                                        <p:attrNameLst>
                                          <p:attrName>ppt_y</p:attrName>
                                        </p:attrNameLst>
                                      </p:cBhvr>
                                      <p:tavLst>
                                        <p:tav tm="0">
                                          <p:val>
                                            <p:strVal val="#ppt_y"/>
                                          </p:val>
                                        </p:tav>
                                        <p:tav tm="100000">
                                          <p:val>
                                            <p:strVal val="#ppt_y"/>
                                          </p:val>
                                        </p:tav>
                                      </p:tavLst>
                                    </p:anim>
                                    <p:anim calcmode="lin" valueType="num">
                                      <p:cBhvr>
                                        <p:cTn id="43" dur="500" fill="hold"/>
                                        <p:tgtEl>
                                          <p:spTgt spid="8204"/>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8204"/>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p:tgtEl>
                                          <p:spTgt spid="8204"/>
                                        </p:tgtEl>
                                      </p:cBhvr>
                                    </p:animEffect>
                                  </p:childTnLst>
                                </p:cTn>
                              </p:par>
                            </p:childTnLst>
                          </p:cTn>
                        </p:par>
                      </p:childTnLst>
                    </p:cTn>
                  </p:par>
                  <p:par>
                    <p:cTn id="46" fill="hold">
                      <p:stCondLst>
                        <p:cond delay="indefinite"/>
                      </p:stCondLst>
                      <p:childTnLst>
                        <p:par>
                          <p:cTn id="47" fill="hold">
                            <p:stCondLst>
                              <p:cond delay="0"/>
                            </p:stCondLst>
                            <p:childTnLst>
                              <p:par>
                                <p:cTn id="48" presetID="12" presetClass="entr" presetSubtype="4" fill="hold" grpId="0" nodeType="clickEffect">
                                  <p:stCondLst>
                                    <p:cond delay="0"/>
                                  </p:stCondLst>
                                  <p:childTnLst>
                                    <p:set>
                                      <p:cBhvr>
                                        <p:cTn id="49" dur="1" fill="hold">
                                          <p:stCondLst>
                                            <p:cond delay="0"/>
                                          </p:stCondLst>
                                        </p:cTn>
                                        <p:tgtEl>
                                          <p:spTgt spid="8205"/>
                                        </p:tgtEl>
                                        <p:attrNameLst>
                                          <p:attrName>style.visibility</p:attrName>
                                        </p:attrNameLst>
                                      </p:cBhvr>
                                      <p:to>
                                        <p:strVal val="visible"/>
                                      </p:to>
                                    </p:set>
                                    <p:animEffect transition="in" filter="slide(fromBottom)">
                                      <p:cBhvr>
                                        <p:cTn id="50" dur="500"/>
                                        <p:tgtEl>
                                          <p:spTgt spid="82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4" grpId="0" bldLvl="0" autoUpdateAnimBg="0"/>
      <p:bldP spid="8205" grpId="0" bldLvl="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AutoShape 2"/>
          <p:cNvSpPr>
            <a:spLocks noChangeArrowheads="1"/>
          </p:cNvSpPr>
          <p:nvPr/>
        </p:nvSpPr>
        <p:spPr bwMode="auto">
          <a:xfrm>
            <a:off x="504825" y="204788"/>
            <a:ext cx="8172450" cy="4854575"/>
          </a:xfrm>
          <a:prstGeom prst="roundRect">
            <a:avLst>
              <a:gd name="adj" fmla="val 2713"/>
            </a:avLst>
          </a:prstGeom>
          <a:solidFill>
            <a:schemeClr val="bg1">
              <a:alpha val="70195"/>
            </a:schemeClr>
          </a:solidFill>
          <a:ln w="9525">
            <a:solidFill>
              <a:schemeClr val="accent2"/>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p>
        </p:txBody>
      </p:sp>
      <p:sp>
        <p:nvSpPr>
          <p:cNvPr id="9219" name="任意多边形 86"/>
          <p:cNvSpPr/>
          <p:nvPr/>
        </p:nvSpPr>
        <p:spPr bwMode="auto">
          <a:xfrm>
            <a:off x="311151" y="317501"/>
            <a:ext cx="203200" cy="458788"/>
          </a:xfrm>
          <a:custGeom>
            <a:avLst/>
            <a:gdLst>
              <a:gd name="T0" fmla="*/ 1911501 w 21600"/>
              <a:gd name="T1" fmla="*/ 2183087 h 21600"/>
              <a:gd name="T2" fmla="*/ 1888753 w 21600"/>
              <a:gd name="T3" fmla="*/ 9744742 h 21600"/>
              <a:gd name="T4" fmla="*/ 0 w 21600"/>
              <a:gd name="T5" fmla="*/ 7345557 h 21600"/>
              <a:gd name="T6" fmla="*/ 2832 w 21600"/>
              <a:gd name="T7" fmla="*/ 0 h 21600"/>
              <a:gd name="T8" fmla="*/ 1911501 w 21600"/>
              <a:gd name="T9" fmla="*/ 2183087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21599" y="4839"/>
                </a:moveTo>
                <a:lnTo>
                  <a:pt x="21342" y="21600"/>
                </a:lnTo>
                <a:lnTo>
                  <a:pt x="0" y="16282"/>
                </a:lnTo>
                <a:lnTo>
                  <a:pt x="32" y="0"/>
                </a:lnTo>
                <a:lnTo>
                  <a:pt x="21599" y="4839"/>
                </a:lnTo>
                <a:close/>
              </a:path>
            </a:pathLst>
          </a:custGeom>
          <a:solidFill>
            <a:srgbClr val="80000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9220" name="任意多边形 1313"/>
          <p:cNvSpPr/>
          <p:nvPr/>
        </p:nvSpPr>
        <p:spPr bwMode="auto">
          <a:xfrm>
            <a:off x="311151" y="319088"/>
            <a:ext cx="3335338" cy="358775"/>
          </a:xfrm>
          <a:custGeom>
            <a:avLst/>
            <a:gdLst>
              <a:gd name="T0" fmla="*/ 0 w 21600"/>
              <a:gd name="T1" fmla="*/ 5895786 h 21600"/>
              <a:gd name="T2" fmla="*/ 515022203 w 21600"/>
              <a:gd name="T3" fmla="*/ 5959236 h 21600"/>
              <a:gd name="T4" fmla="*/ 492323066 w 21600"/>
              <a:gd name="T5" fmla="*/ 2963614 h 21600"/>
              <a:gd name="T6" fmla="*/ 515022203 w 21600"/>
              <a:gd name="T7" fmla="*/ 94909 h 21600"/>
              <a:gd name="T8" fmla="*/ 1287502 w 21600"/>
              <a:gd name="T9" fmla="*/ 0 h 21600"/>
              <a:gd name="T10" fmla="*/ 0 w 21600"/>
              <a:gd name="T11" fmla="*/ 5895786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21370"/>
                </a:moveTo>
                <a:lnTo>
                  <a:pt x="21600" y="21600"/>
                </a:lnTo>
                <a:lnTo>
                  <a:pt x="20648" y="10742"/>
                </a:lnTo>
                <a:lnTo>
                  <a:pt x="21600" y="344"/>
                </a:lnTo>
                <a:lnTo>
                  <a:pt x="54" y="0"/>
                </a:lnTo>
                <a:lnTo>
                  <a:pt x="0" y="21370"/>
                </a:lnTo>
                <a:close/>
              </a:path>
            </a:pathLst>
          </a:custGeom>
          <a:solidFill>
            <a:schemeClr val="accent2"/>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9221" name="AutoShape 5"/>
          <p:cNvSpPr>
            <a:spLocks noChangeArrowheads="1"/>
          </p:cNvSpPr>
          <p:nvPr/>
        </p:nvSpPr>
        <p:spPr bwMode="auto">
          <a:xfrm>
            <a:off x="407988" y="354014"/>
            <a:ext cx="263525" cy="263525"/>
          </a:xfrm>
          <a:prstGeom prst="star5">
            <a:avLst/>
          </a:prstGeom>
          <a:solidFill>
            <a:schemeClr va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buFont typeface="Arial" panose="020B0604020202020204" pitchFamily="34" charset="0"/>
              <a:buNone/>
              <a:defRPr/>
            </a:pPr>
            <a:endParaRPr lang="zh-CN" altLang="en-US"/>
          </a:p>
        </p:txBody>
      </p:sp>
      <p:sp>
        <p:nvSpPr>
          <p:cNvPr id="9222" name="Text Box 6"/>
          <p:cNvSpPr txBox="1">
            <a:spLocks noChangeArrowheads="1"/>
          </p:cNvSpPr>
          <p:nvPr/>
        </p:nvSpPr>
        <p:spPr bwMode="auto">
          <a:xfrm>
            <a:off x="684213" y="312739"/>
            <a:ext cx="2457450" cy="350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spAutoFit/>
          </a:bodyP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800" b="1">
                <a:solidFill>
                  <a:schemeClr val="hlink"/>
                </a:solidFill>
                <a:ea typeface="微软雅黑" panose="020B0503020204020204" pitchFamily="34" charset="-122"/>
              </a:rPr>
              <a:t>请输入您的标题</a:t>
            </a:r>
          </a:p>
        </p:txBody>
      </p:sp>
      <p:sp>
        <p:nvSpPr>
          <p:cNvPr id="9223" name="Rectangle 7"/>
          <p:cNvSpPr>
            <a:spLocks noChangeArrowheads="1"/>
          </p:cNvSpPr>
          <p:nvPr/>
        </p:nvSpPr>
        <p:spPr bwMode="auto">
          <a:xfrm>
            <a:off x="1482726" y="1216026"/>
            <a:ext cx="6334125" cy="28638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574" tIns="36287" rIns="72574" bIns="36287" anchor="ct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chemeClr val="bg1"/>
              </a:solidFill>
            </a:endParaRPr>
          </a:p>
        </p:txBody>
      </p:sp>
      <p:sp>
        <p:nvSpPr>
          <p:cNvPr id="9224" name="Rectangle 8"/>
          <p:cNvSpPr>
            <a:spLocks noChangeArrowheads="1"/>
          </p:cNvSpPr>
          <p:nvPr/>
        </p:nvSpPr>
        <p:spPr bwMode="auto">
          <a:xfrm>
            <a:off x="1609726" y="1343026"/>
            <a:ext cx="6334125" cy="28638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574" tIns="36287" rIns="72574" bIns="36287" anchor="ct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chemeClr val="bg1"/>
              </a:solidFill>
            </a:endParaRPr>
          </a:p>
        </p:txBody>
      </p:sp>
      <p:sp>
        <p:nvSpPr>
          <p:cNvPr id="9225" name="Arc 9"/>
          <p:cNvSpPr/>
          <p:nvPr/>
        </p:nvSpPr>
        <p:spPr bwMode="auto">
          <a:xfrm>
            <a:off x="3203576" y="1666876"/>
            <a:ext cx="1260475" cy="2413000"/>
          </a:xfrm>
          <a:custGeom>
            <a:avLst/>
            <a:gdLst>
              <a:gd name="T0" fmla="*/ 0 w 22625"/>
              <a:gd name="T1" fmla="*/ 6256 h 43200"/>
              <a:gd name="T2" fmla="*/ 53909610 w 22625"/>
              <a:gd name="T3" fmla="*/ 26004767 h 43200"/>
              <a:gd name="T4" fmla="*/ 999410 w 22625"/>
              <a:gd name="T5" fmla="*/ 67390845 h 43200"/>
              <a:gd name="T6" fmla="*/ 0 60000 65536"/>
              <a:gd name="T7" fmla="*/ 0 60000 65536"/>
              <a:gd name="T8" fmla="*/ 0 60000 65536"/>
            </a:gdLst>
            <a:ahLst/>
            <a:cxnLst>
              <a:cxn ang="T6">
                <a:pos x="T0" y="T1"/>
              </a:cxn>
              <a:cxn ang="T7">
                <a:pos x="T2" y="T3"/>
              </a:cxn>
              <a:cxn ang="T8">
                <a:pos x="T4" y="T5"/>
              </a:cxn>
            </a:cxnLst>
            <a:rect l="0" t="0" r="r" b="b"/>
            <a:pathLst>
              <a:path w="22625" h="43200" fill="none" extrusionOk="0">
                <a:moveTo>
                  <a:pt x="22625" y="43175"/>
                </a:moveTo>
                <a:cubicBezTo>
                  <a:pt x="22283" y="43191"/>
                  <a:pt x="21941" y="43200"/>
                  <a:pt x="21600" y="43200"/>
                </a:cubicBezTo>
                <a:cubicBezTo>
                  <a:pt x="9670" y="43200"/>
                  <a:pt x="0" y="33529"/>
                  <a:pt x="0" y="21600"/>
                </a:cubicBezTo>
                <a:cubicBezTo>
                  <a:pt x="0" y="9737"/>
                  <a:pt x="9566" y="95"/>
                  <a:pt x="21428" y="0"/>
                </a:cubicBezTo>
              </a:path>
              <a:path w="22625" h="43200" stroke="0" extrusionOk="0">
                <a:moveTo>
                  <a:pt x="22625" y="43175"/>
                </a:moveTo>
                <a:cubicBezTo>
                  <a:pt x="22283" y="43191"/>
                  <a:pt x="21941" y="43200"/>
                  <a:pt x="21600" y="43200"/>
                </a:cubicBezTo>
                <a:cubicBezTo>
                  <a:pt x="9670" y="43200"/>
                  <a:pt x="0" y="33529"/>
                  <a:pt x="0" y="21600"/>
                </a:cubicBezTo>
                <a:cubicBezTo>
                  <a:pt x="0" y="9737"/>
                  <a:pt x="9566" y="95"/>
                  <a:pt x="21428" y="0"/>
                </a:cubicBezTo>
                <a:lnTo>
                  <a:pt x="21600" y="21600"/>
                </a:lnTo>
                <a:lnTo>
                  <a:pt x="22625" y="43175"/>
                </a:lnTo>
                <a:close/>
              </a:path>
            </a:pathLst>
          </a:custGeom>
          <a:solidFill>
            <a:schemeClr val="accent2"/>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226" name="Arc 10"/>
          <p:cNvSpPr/>
          <p:nvPr/>
        </p:nvSpPr>
        <p:spPr bwMode="auto">
          <a:xfrm>
            <a:off x="4391025" y="1666876"/>
            <a:ext cx="968375" cy="1206500"/>
          </a:xfrm>
          <a:custGeom>
            <a:avLst/>
            <a:gdLst>
              <a:gd name="T0" fmla="*/ 0 w 17369"/>
              <a:gd name="T1" fmla="*/ 6256 h 21600"/>
              <a:gd name="T2" fmla="*/ 53989875 w 17369"/>
              <a:gd name="T3" fmla="*/ 26004767 h 21600"/>
              <a:gd name="T4" fmla="*/ 1000879 w 17369"/>
              <a:gd name="T5" fmla="*/ 67390845 h 21600"/>
              <a:gd name="T6" fmla="*/ 0 60000 65536"/>
              <a:gd name="T7" fmla="*/ 0 60000 65536"/>
              <a:gd name="T8" fmla="*/ 0 60000 65536"/>
            </a:gdLst>
            <a:ahLst/>
            <a:cxnLst>
              <a:cxn ang="T6">
                <a:pos x="T0" y="T1"/>
              </a:cxn>
              <a:cxn ang="T7">
                <a:pos x="T2" y="T3"/>
              </a:cxn>
              <a:cxn ang="T8">
                <a:pos x="T4" y="T5"/>
              </a:cxn>
            </a:cxnLst>
            <a:rect l="0" t="0" r="r" b="b"/>
            <a:pathLst>
              <a:path w="17369" h="21600" fill="none" extrusionOk="0">
                <a:moveTo>
                  <a:pt x="0" y="2"/>
                </a:moveTo>
                <a:cubicBezTo>
                  <a:pt x="107" y="0"/>
                  <a:pt x="214" y="0"/>
                  <a:pt x="322" y="0"/>
                </a:cubicBezTo>
                <a:cubicBezTo>
                  <a:pt x="6985" y="0"/>
                  <a:pt x="13276" y="3075"/>
                  <a:pt x="17368" y="8335"/>
                </a:cubicBezTo>
              </a:path>
              <a:path w="17369" h="21600" stroke="0" extrusionOk="0">
                <a:moveTo>
                  <a:pt x="0" y="2"/>
                </a:moveTo>
                <a:cubicBezTo>
                  <a:pt x="107" y="0"/>
                  <a:pt x="214" y="0"/>
                  <a:pt x="322" y="0"/>
                </a:cubicBezTo>
                <a:cubicBezTo>
                  <a:pt x="6985" y="0"/>
                  <a:pt x="13276" y="3075"/>
                  <a:pt x="17368" y="8335"/>
                </a:cubicBezTo>
                <a:lnTo>
                  <a:pt x="322" y="21600"/>
                </a:lnTo>
                <a:lnTo>
                  <a:pt x="0" y="2"/>
                </a:lnTo>
                <a:close/>
              </a:path>
            </a:pathLst>
          </a:custGeom>
          <a:solidFill>
            <a:schemeClr val="hlink"/>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227" name="Arc 11"/>
          <p:cNvSpPr/>
          <p:nvPr/>
        </p:nvSpPr>
        <p:spPr bwMode="auto">
          <a:xfrm rot="5400000">
            <a:off x="4134644" y="2391569"/>
            <a:ext cx="1763712" cy="1206500"/>
          </a:xfrm>
          <a:custGeom>
            <a:avLst/>
            <a:gdLst>
              <a:gd name="T0" fmla="*/ 0 w 31543"/>
              <a:gd name="T1" fmla="*/ 14875922 h 21600"/>
              <a:gd name="T2" fmla="*/ 98617126 w 31543"/>
              <a:gd name="T3" fmla="*/ 30169873 h 21600"/>
              <a:gd name="T4" fmla="*/ 42322546 w 31543"/>
              <a:gd name="T5" fmla="*/ 67390845 h 21600"/>
              <a:gd name="T6" fmla="*/ 0 60000 65536"/>
              <a:gd name="T7" fmla="*/ 0 60000 65536"/>
              <a:gd name="T8" fmla="*/ 0 60000 65536"/>
            </a:gdLst>
            <a:ahLst/>
            <a:cxnLst>
              <a:cxn ang="T6">
                <a:pos x="T0" y="T1"/>
              </a:cxn>
              <a:cxn ang="T7">
                <a:pos x="T2" y="T3"/>
              </a:cxn>
              <a:cxn ang="T8">
                <a:pos x="T4" y="T5"/>
              </a:cxn>
            </a:cxnLst>
            <a:rect l="0" t="0" r="r" b="b"/>
            <a:pathLst>
              <a:path w="31543" h="21600" fill="none" extrusionOk="0">
                <a:moveTo>
                  <a:pt x="0" y="4768"/>
                </a:moveTo>
                <a:cubicBezTo>
                  <a:pt x="3837" y="1682"/>
                  <a:pt x="8613" y="0"/>
                  <a:pt x="13537" y="0"/>
                </a:cubicBezTo>
                <a:cubicBezTo>
                  <a:pt x="20780" y="0"/>
                  <a:pt x="27542" y="3631"/>
                  <a:pt x="31543" y="9669"/>
                </a:cubicBezTo>
              </a:path>
              <a:path w="31543" h="21600" stroke="0" extrusionOk="0">
                <a:moveTo>
                  <a:pt x="0" y="4768"/>
                </a:moveTo>
                <a:cubicBezTo>
                  <a:pt x="3837" y="1682"/>
                  <a:pt x="8613" y="0"/>
                  <a:pt x="13537" y="0"/>
                </a:cubicBezTo>
                <a:cubicBezTo>
                  <a:pt x="20780" y="0"/>
                  <a:pt x="27542" y="3631"/>
                  <a:pt x="31543" y="9669"/>
                </a:cubicBezTo>
                <a:lnTo>
                  <a:pt x="13537" y="21600"/>
                </a:lnTo>
                <a:lnTo>
                  <a:pt x="0" y="4768"/>
                </a:lnTo>
                <a:close/>
              </a:path>
            </a:pathLst>
          </a:custGeom>
          <a:solidFill>
            <a:srgbClr val="FF660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228" name="Arc 12"/>
          <p:cNvSpPr/>
          <p:nvPr/>
        </p:nvSpPr>
        <p:spPr bwMode="auto">
          <a:xfrm rot="9670427">
            <a:off x="4268789" y="2843213"/>
            <a:ext cx="650875" cy="1204912"/>
          </a:xfrm>
          <a:custGeom>
            <a:avLst/>
            <a:gdLst>
              <a:gd name="T0" fmla="*/ 0 w 11660"/>
              <a:gd name="T1" fmla="*/ 2265346 h 21600"/>
              <a:gd name="T2" fmla="*/ 36332613 w 11660"/>
              <a:gd name="T3" fmla="*/ 2735206 h 21600"/>
              <a:gd name="T4" fmla="*/ 17324997 w 11660"/>
              <a:gd name="T5" fmla="*/ 67213561 h 21600"/>
              <a:gd name="T6" fmla="*/ 0 60000 65536"/>
              <a:gd name="T7" fmla="*/ 0 60000 65536"/>
              <a:gd name="T8" fmla="*/ 0 60000 65536"/>
            </a:gdLst>
            <a:ahLst/>
            <a:cxnLst>
              <a:cxn ang="T6">
                <a:pos x="T0" y="T1"/>
              </a:cxn>
              <a:cxn ang="T7">
                <a:pos x="T2" y="T3"/>
              </a:cxn>
              <a:cxn ang="T8">
                <a:pos x="T4" y="T5"/>
              </a:cxn>
            </a:cxnLst>
            <a:rect l="0" t="0" r="r" b="b"/>
            <a:pathLst>
              <a:path w="11660" h="21600" fill="none" extrusionOk="0">
                <a:moveTo>
                  <a:pt x="-1" y="727"/>
                </a:moveTo>
                <a:cubicBezTo>
                  <a:pt x="1813" y="244"/>
                  <a:pt x="3682" y="0"/>
                  <a:pt x="5560" y="0"/>
                </a:cubicBezTo>
                <a:cubicBezTo>
                  <a:pt x="7624" y="0"/>
                  <a:pt x="9679" y="296"/>
                  <a:pt x="11659" y="879"/>
                </a:cubicBezTo>
              </a:path>
              <a:path w="11660" h="21600" stroke="0" extrusionOk="0">
                <a:moveTo>
                  <a:pt x="-1" y="727"/>
                </a:moveTo>
                <a:cubicBezTo>
                  <a:pt x="1813" y="244"/>
                  <a:pt x="3682" y="0"/>
                  <a:pt x="5560" y="0"/>
                </a:cubicBezTo>
                <a:cubicBezTo>
                  <a:pt x="7624" y="0"/>
                  <a:pt x="9679" y="296"/>
                  <a:pt x="11659" y="879"/>
                </a:cubicBezTo>
                <a:lnTo>
                  <a:pt x="5560" y="21600"/>
                </a:lnTo>
                <a:lnTo>
                  <a:pt x="-1" y="727"/>
                </a:lnTo>
                <a:close/>
              </a:path>
            </a:pathLst>
          </a:custGeom>
          <a:solidFill>
            <a:schemeClr val="accent1"/>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229" name="Oval 13"/>
          <p:cNvSpPr>
            <a:spLocks noChangeArrowheads="1"/>
          </p:cNvSpPr>
          <p:nvPr/>
        </p:nvSpPr>
        <p:spPr bwMode="auto">
          <a:xfrm>
            <a:off x="3998914" y="2470151"/>
            <a:ext cx="822325" cy="822325"/>
          </a:xfrm>
          <a:prstGeom prst="ellipse">
            <a:avLst/>
          </a:prstGeom>
          <a:solidFill>
            <a:schemeClr val="bg1"/>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p>
        </p:txBody>
      </p:sp>
      <p:sp>
        <p:nvSpPr>
          <p:cNvPr id="9230" name="Text Box 14"/>
          <p:cNvSpPr txBox="1">
            <a:spLocks noChangeArrowheads="1"/>
          </p:cNvSpPr>
          <p:nvPr/>
        </p:nvSpPr>
        <p:spPr bwMode="auto">
          <a:xfrm>
            <a:off x="3230564" y="2689226"/>
            <a:ext cx="712787" cy="257949"/>
          </a:xfrm>
          <a:prstGeom prst="rect">
            <a:avLst/>
          </a:prstGeom>
          <a:noFill/>
          <a:ln>
            <a:noFill/>
          </a:ln>
          <a:effectLst/>
          <a:extLst>
            <a:ext uri="{909E8E84-426E-40DD-AFC4-6F175D3DCCD1}">
              <a14:hiddenFill xmlns:a14="http://schemas.microsoft.com/office/drawing/2010/main">
                <a:gradFill rotWithShape="1">
                  <a:gsLst>
                    <a:gs pos="0">
                      <a:schemeClr val="accent2"/>
                    </a:gs>
                    <a:gs pos="100000">
                      <a:srgbClr val="D45F58"/>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574" tIns="36287" rIns="72574" bIns="36287">
            <a:spAutoFit/>
          </a:bodyP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algn="ctr">
              <a:spcBef>
                <a:spcPct val="50000"/>
              </a:spcBef>
              <a:buFont typeface="Arial" panose="020B0604020202020204" pitchFamily="34" charset="0"/>
              <a:buNone/>
            </a:pPr>
            <a:r>
              <a:rPr lang="en-US" altLang="zh-CN" sz="1200">
                <a:latin typeface="微软雅黑" panose="020B0503020204020204" pitchFamily="34" charset="-122"/>
                <a:ea typeface="微软雅黑" panose="020B0503020204020204" pitchFamily="34" charset="-122"/>
              </a:rPr>
              <a:t>50%</a:t>
            </a:r>
          </a:p>
        </p:txBody>
      </p:sp>
      <p:sp>
        <p:nvSpPr>
          <p:cNvPr id="9231" name="Text Box 15"/>
          <p:cNvSpPr txBox="1">
            <a:spLocks noChangeArrowheads="1"/>
          </p:cNvSpPr>
          <p:nvPr/>
        </p:nvSpPr>
        <p:spPr bwMode="auto">
          <a:xfrm>
            <a:off x="4821238" y="2832101"/>
            <a:ext cx="703262" cy="257949"/>
          </a:xfrm>
          <a:prstGeom prst="rect">
            <a:avLst/>
          </a:prstGeom>
          <a:noFill/>
          <a:ln>
            <a:noFill/>
          </a:ln>
          <a:effectLst/>
          <a:extLst>
            <a:ext uri="{909E8E84-426E-40DD-AFC4-6F175D3DCCD1}">
              <a14:hiddenFill xmlns:a14="http://schemas.microsoft.com/office/drawing/2010/main">
                <a:gradFill rotWithShape="1">
                  <a:gsLst>
                    <a:gs pos="0">
                      <a:schemeClr val="accent2"/>
                    </a:gs>
                    <a:gs pos="100000">
                      <a:srgbClr val="D45F58"/>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574" tIns="36287" rIns="72574" bIns="36287">
            <a:spAutoFit/>
          </a:bodyP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algn="ctr">
              <a:spcBef>
                <a:spcPct val="50000"/>
              </a:spcBef>
              <a:buFont typeface="Arial" panose="020B0604020202020204" pitchFamily="34" charset="0"/>
              <a:buNone/>
            </a:pPr>
            <a:r>
              <a:rPr lang="en-US" altLang="zh-CN" sz="1200">
                <a:latin typeface="微软雅黑" panose="020B0503020204020204" pitchFamily="34" charset="-122"/>
                <a:ea typeface="微软雅黑" panose="020B0503020204020204" pitchFamily="34" charset="-122"/>
              </a:rPr>
              <a:t>24%</a:t>
            </a:r>
          </a:p>
        </p:txBody>
      </p:sp>
      <p:sp>
        <p:nvSpPr>
          <p:cNvPr id="9232" name="Text Box 16"/>
          <p:cNvSpPr txBox="1">
            <a:spLocks noChangeArrowheads="1"/>
          </p:cNvSpPr>
          <p:nvPr/>
        </p:nvSpPr>
        <p:spPr bwMode="auto">
          <a:xfrm>
            <a:off x="4435475" y="1993901"/>
            <a:ext cx="554038" cy="257949"/>
          </a:xfrm>
          <a:prstGeom prst="rect">
            <a:avLst/>
          </a:prstGeom>
          <a:noFill/>
          <a:ln>
            <a:noFill/>
          </a:ln>
          <a:effectLst/>
          <a:extLst>
            <a:ext uri="{909E8E84-426E-40DD-AFC4-6F175D3DCCD1}">
              <a14:hiddenFill xmlns:a14="http://schemas.microsoft.com/office/drawing/2010/main">
                <a:gradFill rotWithShape="1">
                  <a:gsLst>
                    <a:gs pos="0">
                      <a:schemeClr val="accent2"/>
                    </a:gs>
                    <a:gs pos="100000">
                      <a:srgbClr val="D45F58"/>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574" tIns="36287" rIns="72574" bIns="36287">
            <a:spAutoFit/>
          </a:bodyP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algn="ctr">
              <a:spcBef>
                <a:spcPct val="50000"/>
              </a:spcBef>
              <a:buFont typeface="Arial" panose="020B0604020202020204" pitchFamily="34" charset="0"/>
              <a:buNone/>
            </a:pPr>
            <a:r>
              <a:rPr lang="en-US" altLang="zh-CN" sz="1200" dirty="0">
                <a:latin typeface="微软雅黑" panose="020B0503020204020204" pitchFamily="34" charset="-122"/>
                <a:ea typeface="微软雅黑" panose="020B0503020204020204" pitchFamily="34" charset="-122"/>
              </a:rPr>
              <a:t>16%</a:t>
            </a:r>
          </a:p>
        </p:txBody>
      </p:sp>
      <p:sp>
        <p:nvSpPr>
          <p:cNvPr id="9233" name="Text Box 17"/>
          <p:cNvSpPr txBox="1">
            <a:spLocks noChangeArrowheads="1"/>
          </p:cNvSpPr>
          <p:nvPr/>
        </p:nvSpPr>
        <p:spPr bwMode="auto">
          <a:xfrm>
            <a:off x="4433889" y="3551239"/>
            <a:ext cx="555625" cy="257949"/>
          </a:xfrm>
          <a:prstGeom prst="rect">
            <a:avLst/>
          </a:prstGeom>
          <a:noFill/>
          <a:ln>
            <a:noFill/>
          </a:ln>
          <a:effectLst/>
          <a:extLst>
            <a:ext uri="{909E8E84-426E-40DD-AFC4-6F175D3DCCD1}">
              <a14:hiddenFill xmlns:a14="http://schemas.microsoft.com/office/drawing/2010/main">
                <a:gradFill rotWithShape="1">
                  <a:gsLst>
                    <a:gs pos="0">
                      <a:schemeClr val="accent2"/>
                    </a:gs>
                    <a:gs pos="100000">
                      <a:srgbClr val="D45F58"/>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574" tIns="36287" rIns="72574" bIns="36287">
            <a:spAutoFit/>
          </a:bodyP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algn="ctr">
              <a:spcBef>
                <a:spcPct val="50000"/>
              </a:spcBef>
              <a:buFont typeface="Arial" panose="020B0604020202020204" pitchFamily="34" charset="0"/>
              <a:buNone/>
            </a:pPr>
            <a:r>
              <a:rPr lang="en-US" altLang="zh-CN" sz="1200">
                <a:latin typeface="微软雅黑" panose="020B0503020204020204" pitchFamily="34" charset="-122"/>
                <a:ea typeface="微软雅黑" panose="020B0503020204020204" pitchFamily="34" charset="-122"/>
              </a:rPr>
              <a:t>10%</a:t>
            </a:r>
          </a:p>
        </p:txBody>
      </p:sp>
      <p:grpSp>
        <p:nvGrpSpPr>
          <p:cNvPr id="9234" name="Group 18"/>
          <p:cNvGrpSpPr/>
          <p:nvPr/>
        </p:nvGrpSpPr>
        <p:grpSpPr bwMode="auto">
          <a:xfrm>
            <a:off x="5310188" y="1439863"/>
            <a:ext cx="2181729" cy="766762"/>
            <a:chOff x="0" y="0"/>
            <a:chExt cx="4325" cy="1520"/>
          </a:xfrm>
        </p:grpSpPr>
        <p:sp>
          <p:nvSpPr>
            <p:cNvPr id="9256" name="AutoShape 19"/>
            <p:cNvSpPr>
              <a:spLocks noChangeArrowheads="1"/>
            </p:cNvSpPr>
            <p:nvPr/>
          </p:nvSpPr>
          <p:spPr bwMode="auto">
            <a:xfrm>
              <a:off x="950" y="0"/>
              <a:ext cx="3375" cy="1520"/>
            </a:xfrm>
            <a:prstGeom prst="roundRect">
              <a:avLst>
                <a:gd name="adj" fmla="val 16667"/>
              </a:avLst>
            </a:prstGeom>
            <a:noFill/>
            <a:ln w="3175">
              <a:solidFill>
                <a:schemeClr val="bg2"/>
              </a:solidFill>
              <a:prstDash val="dash"/>
              <a:rou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7961" dir="2700000" algn="ctr" rotWithShape="0">
                      <a:srgbClr val="5A5A5A"/>
                    </a:outerShdw>
                  </a:effectLst>
                </a14:hiddenEffects>
              </a:ext>
            </a:extLst>
          </p:spPr>
          <p:txBody>
            <a:bodyPr wrap="none" anchor="ct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p>
          </p:txBody>
        </p:sp>
        <p:sp>
          <p:nvSpPr>
            <p:cNvPr id="9257" name="AutoShape 20"/>
            <p:cNvSpPr>
              <a:spLocks noChangeArrowheads="1"/>
            </p:cNvSpPr>
            <p:nvPr/>
          </p:nvSpPr>
          <p:spPr bwMode="auto">
            <a:xfrm>
              <a:off x="155" y="417"/>
              <a:ext cx="1510" cy="715"/>
            </a:xfrm>
            <a:prstGeom prst="roundRect">
              <a:avLst>
                <a:gd name="adj" fmla="val 16667"/>
              </a:avLst>
            </a:prstGeom>
            <a:solidFill>
              <a:srgbClr val="FFFFFF"/>
            </a:solidFill>
            <a:ln w="3175">
              <a:solidFill>
                <a:schemeClr val="bg2"/>
              </a:solidFill>
              <a:prstDash val="dash"/>
              <a:round/>
            </a:ln>
            <a:effectLst/>
            <a:extLst>
              <a:ext uri="{AF507438-7753-43E0-B8FC-AC1667EBCBE1}">
                <a14:hiddenEffects xmlns:a14="http://schemas.microsoft.com/office/drawing/2010/main">
                  <a:effectLst>
                    <a:outerShdw dist="17961" dir="2700000" algn="ctr" rotWithShape="0">
                      <a:srgbClr val="5A5A5A"/>
                    </a:outerShdw>
                  </a:effectLst>
                </a14:hiddenEffects>
              </a:ext>
            </a:extLst>
          </p:spPr>
          <p:txBody>
            <a:bodyPr wrap="none" anchor="ct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p>
          </p:txBody>
        </p:sp>
        <p:sp>
          <p:nvSpPr>
            <p:cNvPr id="9258" name="Arc 21"/>
            <p:cNvSpPr/>
            <p:nvPr/>
          </p:nvSpPr>
          <p:spPr bwMode="auto">
            <a:xfrm>
              <a:off x="1142" y="480"/>
              <a:ext cx="430" cy="547"/>
            </a:xfrm>
            <a:custGeom>
              <a:avLst/>
              <a:gdLst>
                <a:gd name="T0" fmla="*/ 0 w 17047"/>
                <a:gd name="T1" fmla="*/ 0 h 21600"/>
                <a:gd name="T2" fmla="*/ 11 w 17047"/>
                <a:gd name="T3" fmla="*/ 5 h 21600"/>
                <a:gd name="T4" fmla="*/ 0 w 17047"/>
                <a:gd name="T5" fmla="*/ 14 h 21600"/>
                <a:gd name="T6" fmla="*/ 0 60000 65536"/>
                <a:gd name="T7" fmla="*/ 0 60000 65536"/>
                <a:gd name="T8" fmla="*/ 0 60000 65536"/>
              </a:gdLst>
              <a:ahLst/>
              <a:cxnLst>
                <a:cxn ang="T6">
                  <a:pos x="T0" y="T1"/>
                </a:cxn>
                <a:cxn ang="T7">
                  <a:pos x="T2" y="T3"/>
                </a:cxn>
                <a:cxn ang="T8">
                  <a:pos x="T4" y="T5"/>
                </a:cxn>
              </a:cxnLst>
              <a:rect l="0" t="0" r="r" b="b"/>
              <a:pathLst>
                <a:path w="17047" h="21600" fill="none" extrusionOk="0">
                  <a:moveTo>
                    <a:pt x="-1" y="0"/>
                  </a:moveTo>
                  <a:cubicBezTo>
                    <a:pt x="6663" y="0"/>
                    <a:pt x="12954" y="3075"/>
                    <a:pt x="17046" y="8335"/>
                  </a:cubicBezTo>
                </a:path>
                <a:path w="17047" h="21600" stroke="0" extrusionOk="0">
                  <a:moveTo>
                    <a:pt x="-1" y="0"/>
                  </a:moveTo>
                  <a:cubicBezTo>
                    <a:pt x="6663" y="0"/>
                    <a:pt x="12954" y="3075"/>
                    <a:pt x="17046" y="8335"/>
                  </a:cubicBezTo>
                  <a:lnTo>
                    <a:pt x="0" y="21600"/>
                  </a:lnTo>
                  <a:lnTo>
                    <a:pt x="-1" y="0"/>
                  </a:lnTo>
                  <a:close/>
                </a:path>
              </a:pathLst>
            </a:custGeom>
            <a:solidFill>
              <a:srgbClr val="FFCC00"/>
            </a:solidFill>
            <a:ln>
              <a:noFill/>
            </a:ln>
            <a:effectLst>
              <a:outerShdw dist="38100" algn="ctr" rotWithShape="0">
                <a:srgbClr val="C0C0C0">
                  <a:alpha val="50000"/>
                </a:srgbClr>
              </a:outerShdw>
            </a:effectLst>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a:p>
          </p:txBody>
        </p:sp>
        <p:sp>
          <p:nvSpPr>
            <p:cNvPr id="9259" name="Text Box 22"/>
            <p:cNvSpPr txBox="1">
              <a:spLocks noChangeArrowheads="1"/>
            </p:cNvSpPr>
            <p:nvPr/>
          </p:nvSpPr>
          <p:spPr bwMode="auto">
            <a:xfrm>
              <a:off x="0" y="487"/>
              <a:ext cx="1290" cy="511"/>
            </a:xfrm>
            <a:prstGeom prst="rect">
              <a:avLst/>
            </a:prstGeom>
            <a:noFill/>
            <a:ln>
              <a:noFill/>
            </a:ln>
            <a:effectLst/>
            <a:extLst>
              <a:ext uri="{909E8E84-426E-40DD-AFC4-6F175D3DCCD1}">
                <a14:hiddenFill xmlns:a14="http://schemas.microsoft.com/office/drawing/2010/main">
                  <a:gradFill rotWithShape="1">
                    <a:gsLst>
                      <a:gs pos="0">
                        <a:schemeClr val="accent2"/>
                      </a:gs>
                      <a:gs pos="100000">
                        <a:srgbClr val="D45F58"/>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574" tIns="36287" rIns="72574" bIns="36287">
              <a:spAutoFit/>
            </a:bodyP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algn="ctr">
                <a:spcBef>
                  <a:spcPct val="50000"/>
                </a:spcBef>
                <a:buFont typeface="Arial" panose="020B0604020202020204" pitchFamily="34" charset="0"/>
                <a:buNone/>
              </a:pPr>
              <a:r>
                <a:rPr lang="en-US" altLang="zh-CN" sz="1200">
                  <a:solidFill>
                    <a:srgbClr val="000000"/>
                  </a:solidFill>
                  <a:latin typeface="微软雅黑" panose="020B0503020204020204" pitchFamily="34" charset="-122"/>
                  <a:ea typeface="微软雅黑" panose="020B0503020204020204" pitchFamily="34" charset="-122"/>
                </a:rPr>
                <a:t>16%</a:t>
              </a:r>
            </a:p>
          </p:txBody>
        </p:sp>
        <p:sp>
          <p:nvSpPr>
            <p:cNvPr id="9260" name="Rectangle 23"/>
            <p:cNvSpPr>
              <a:spLocks noChangeArrowheads="1"/>
            </p:cNvSpPr>
            <p:nvPr/>
          </p:nvSpPr>
          <p:spPr bwMode="auto">
            <a:xfrm>
              <a:off x="1682" y="35"/>
              <a:ext cx="2518" cy="572"/>
            </a:xfrm>
            <a:prstGeom prst="rect">
              <a:avLst/>
            </a:prstGeom>
            <a:noFill/>
            <a:ln>
              <a:noFill/>
            </a:ln>
            <a:effectLst/>
            <a:extLst>
              <a:ext uri="{909E8E84-426E-40DD-AFC4-6F175D3DCCD1}">
                <a14:hiddenFill xmlns:a14="http://schemas.microsoft.com/office/drawing/2010/main">
                  <a:gradFill rotWithShape="1">
                    <a:gsLst>
                      <a:gs pos="0">
                        <a:schemeClr val="accent2"/>
                      </a:gs>
                      <a:gs pos="100000">
                        <a:srgbClr val="D45F58"/>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574" tIns="36287" rIns="72574" bIns="36287">
              <a:spAutoFit/>
            </a:bodyP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algn="r">
                <a:buFont typeface="Arial" panose="020B0604020202020204" pitchFamily="34" charset="0"/>
                <a:buNone/>
              </a:pPr>
              <a:r>
                <a:rPr lang="zh-CN" altLang="en-US" sz="1400" b="1">
                  <a:solidFill>
                    <a:schemeClr val="tx2"/>
                  </a:solidFill>
                  <a:latin typeface="微软雅黑" panose="020B0503020204020204" pitchFamily="34" charset="-122"/>
                  <a:ea typeface="微软雅黑" panose="020B0503020204020204" pitchFamily="34" charset="-122"/>
                </a:rPr>
                <a:t>华北区</a:t>
              </a:r>
            </a:p>
          </p:txBody>
        </p:sp>
        <p:sp>
          <p:nvSpPr>
            <p:cNvPr id="9261" name="Text Box 24"/>
            <p:cNvSpPr txBox="1">
              <a:spLocks noChangeArrowheads="1"/>
            </p:cNvSpPr>
            <p:nvPr/>
          </p:nvSpPr>
          <p:spPr bwMode="auto">
            <a:xfrm>
              <a:off x="1590" y="612"/>
              <a:ext cx="2710" cy="8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spAutoFit/>
            </a:bodyP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100">
                  <a:latin typeface="微软雅黑" panose="020B0503020204020204" pitchFamily="34" charset="-122"/>
                  <a:ea typeface="微软雅黑" panose="020B0503020204020204" pitchFamily="34" charset="-122"/>
                </a:rPr>
                <a:t>请输入您的文字请输入您的文字</a:t>
              </a:r>
            </a:p>
          </p:txBody>
        </p:sp>
      </p:grpSp>
      <p:grpSp>
        <p:nvGrpSpPr>
          <p:cNvPr id="9241" name="Group 25"/>
          <p:cNvGrpSpPr/>
          <p:nvPr/>
        </p:nvGrpSpPr>
        <p:grpSpPr bwMode="auto">
          <a:xfrm>
            <a:off x="5302251" y="3557588"/>
            <a:ext cx="2176463" cy="789491"/>
            <a:chOff x="0" y="0"/>
            <a:chExt cx="4315" cy="1565"/>
          </a:xfrm>
        </p:grpSpPr>
        <p:sp>
          <p:nvSpPr>
            <p:cNvPr id="9250" name="AutoShape 26"/>
            <p:cNvSpPr>
              <a:spLocks noChangeArrowheads="1"/>
            </p:cNvSpPr>
            <p:nvPr/>
          </p:nvSpPr>
          <p:spPr bwMode="auto">
            <a:xfrm>
              <a:off x="940" y="0"/>
              <a:ext cx="3375" cy="1565"/>
            </a:xfrm>
            <a:prstGeom prst="roundRect">
              <a:avLst>
                <a:gd name="adj" fmla="val 16667"/>
              </a:avLst>
            </a:prstGeom>
            <a:noFill/>
            <a:ln w="3175">
              <a:solidFill>
                <a:schemeClr val="bg2"/>
              </a:solidFill>
              <a:prstDash val="dash"/>
              <a:rou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7961" dir="2700000" algn="ctr" rotWithShape="0">
                      <a:srgbClr val="5A5A5A"/>
                    </a:outerShdw>
                  </a:effectLst>
                </a14:hiddenEffects>
              </a:ext>
            </a:extLst>
          </p:spPr>
          <p:txBody>
            <a:bodyPr wrap="none" anchor="ct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p>
          </p:txBody>
        </p:sp>
        <p:sp>
          <p:nvSpPr>
            <p:cNvPr id="9251" name="AutoShape 27"/>
            <p:cNvSpPr>
              <a:spLocks noChangeArrowheads="1"/>
            </p:cNvSpPr>
            <p:nvPr/>
          </p:nvSpPr>
          <p:spPr bwMode="auto">
            <a:xfrm>
              <a:off x="142" y="473"/>
              <a:ext cx="1513" cy="715"/>
            </a:xfrm>
            <a:prstGeom prst="roundRect">
              <a:avLst>
                <a:gd name="adj" fmla="val 16667"/>
              </a:avLst>
            </a:prstGeom>
            <a:solidFill>
              <a:srgbClr val="FFFFFF"/>
            </a:solidFill>
            <a:ln w="3175">
              <a:solidFill>
                <a:schemeClr val="bg2"/>
              </a:solidFill>
              <a:prstDash val="dash"/>
              <a:round/>
            </a:ln>
            <a:effectLst/>
            <a:extLst>
              <a:ext uri="{AF507438-7753-43E0-B8FC-AC1667EBCBE1}">
                <a14:hiddenEffects xmlns:a14="http://schemas.microsoft.com/office/drawing/2010/main">
                  <a:effectLst>
                    <a:outerShdw dist="17961" dir="2700000" algn="ctr" rotWithShape="0">
                      <a:srgbClr val="5A5A5A"/>
                    </a:outerShdw>
                  </a:effectLst>
                </a14:hiddenEffects>
              </a:ext>
            </a:extLst>
          </p:spPr>
          <p:txBody>
            <a:bodyPr wrap="none" anchor="ct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p>
          </p:txBody>
        </p:sp>
        <p:sp>
          <p:nvSpPr>
            <p:cNvPr id="9252" name="Arc 28"/>
            <p:cNvSpPr/>
            <p:nvPr/>
          </p:nvSpPr>
          <p:spPr bwMode="auto">
            <a:xfrm rot="5400000">
              <a:off x="982" y="596"/>
              <a:ext cx="575" cy="400"/>
            </a:xfrm>
            <a:custGeom>
              <a:avLst/>
              <a:gdLst>
                <a:gd name="T0" fmla="*/ 0 w 31154"/>
                <a:gd name="T1" fmla="*/ 2 h 21600"/>
                <a:gd name="T2" fmla="*/ 11 w 31154"/>
                <a:gd name="T3" fmla="*/ 3 h 21600"/>
                <a:gd name="T4" fmla="*/ 4 w 31154"/>
                <a:gd name="T5" fmla="*/ 7 h 21600"/>
                <a:gd name="T6" fmla="*/ 0 60000 65536"/>
                <a:gd name="T7" fmla="*/ 0 60000 65536"/>
                <a:gd name="T8" fmla="*/ 0 60000 65536"/>
              </a:gdLst>
              <a:ahLst/>
              <a:cxnLst>
                <a:cxn ang="T6">
                  <a:pos x="T0" y="T1"/>
                </a:cxn>
                <a:cxn ang="T7">
                  <a:pos x="T2" y="T3"/>
                </a:cxn>
                <a:cxn ang="T8">
                  <a:pos x="T4" y="T5"/>
                </a:cxn>
              </a:cxnLst>
              <a:rect l="0" t="0" r="r" b="b"/>
              <a:pathLst>
                <a:path w="31154" h="21600" fill="none" extrusionOk="0">
                  <a:moveTo>
                    <a:pt x="0" y="4462"/>
                  </a:moveTo>
                  <a:cubicBezTo>
                    <a:pt x="3772" y="1568"/>
                    <a:pt x="8393" y="0"/>
                    <a:pt x="13148" y="0"/>
                  </a:cubicBezTo>
                  <a:cubicBezTo>
                    <a:pt x="20391" y="0"/>
                    <a:pt x="27153" y="3631"/>
                    <a:pt x="31154" y="9669"/>
                  </a:cubicBezTo>
                </a:path>
                <a:path w="31154" h="21600" stroke="0" extrusionOk="0">
                  <a:moveTo>
                    <a:pt x="0" y="4462"/>
                  </a:moveTo>
                  <a:cubicBezTo>
                    <a:pt x="3772" y="1568"/>
                    <a:pt x="8393" y="0"/>
                    <a:pt x="13148" y="0"/>
                  </a:cubicBezTo>
                  <a:cubicBezTo>
                    <a:pt x="20391" y="0"/>
                    <a:pt x="27153" y="3631"/>
                    <a:pt x="31154" y="9669"/>
                  </a:cubicBezTo>
                  <a:lnTo>
                    <a:pt x="13148" y="21600"/>
                  </a:lnTo>
                  <a:lnTo>
                    <a:pt x="0" y="4462"/>
                  </a:lnTo>
                  <a:close/>
                </a:path>
              </a:pathLst>
            </a:custGeom>
            <a:solidFill>
              <a:srgbClr val="FF6600"/>
            </a:solidFill>
            <a:ln>
              <a:noFill/>
            </a:ln>
            <a:effectLst>
              <a:outerShdw dist="56796" dir="1593903" algn="ctr" rotWithShape="0">
                <a:srgbClr val="C0C0C0">
                  <a:alpha val="50000"/>
                </a:srgbClr>
              </a:outerShdw>
            </a:effectLst>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a:p>
          </p:txBody>
        </p:sp>
        <p:sp>
          <p:nvSpPr>
            <p:cNvPr id="9253" name="Text Box 29"/>
            <p:cNvSpPr txBox="1">
              <a:spLocks noChangeArrowheads="1"/>
            </p:cNvSpPr>
            <p:nvPr/>
          </p:nvSpPr>
          <p:spPr bwMode="auto">
            <a:xfrm>
              <a:off x="0" y="535"/>
              <a:ext cx="1290" cy="511"/>
            </a:xfrm>
            <a:prstGeom prst="rect">
              <a:avLst/>
            </a:prstGeom>
            <a:noFill/>
            <a:ln>
              <a:noFill/>
            </a:ln>
            <a:effectLst/>
            <a:extLst>
              <a:ext uri="{909E8E84-426E-40DD-AFC4-6F175D3DCCD1}">
                <a14:hiddenFill xmlns:a14="http://schemas.microsoft.com/office/drawing/2010/main">
                  <a:gradFill rotWithShape="1">
                    <a:gsLst>
                      <a:gs pos="0">
                        <a:schemeClr val="accent2"/>
                      </a:gs>
                      <a:gs pos="100000">
                        <a:srgbClr val="D45F58"/>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574" tIns="36287" rIns="72574" bIns="36287">
              <a:spAutoFit/>
            </a:bodyP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algn="ctr">
                <a:spcBef>
                  <a:spcPct val="50000"/>
                </a:spcBef>
                <a:buFont typeface="Arial" panose="020B0604020202020204" pitchFamily="34" charset="0"/>
                <a:buNone/>
              </a:pPr>
              <a:r>
                <a:rPr lang="en-US" altLang="zh-CN" sz="1200">
                  <a:solidFill>
                    <a:srgbClr val="000000"/>
                  </a:solidFill>
                  <a:latin typeface="微软雅黑" panose="020B0503020204020204" pitchFamily="34" charset="-122"/>
                  <a:ea typeface="微软雅黑" panose="020B0503020204020204" pitchFamily="34" charset="-122"/>
                </a:rPr>
                <a:t>24%</a:t>
              </a:r>
            </a:p>
          </p:txBody>
        </p:sp>
        <p:sp>
          <p:nvSpPr>
            <p:cNvPr id="9254" name="Rectangle 30"/>
            <p:cNvSpPr>
              <a:spLocks noChangeArrowheads="1"/>
            </p:cNvSpPr>
            <p:nvPr/>
          </p:nvSpPr>
          <p:spPr bwMode="auto">
            <a:xfrm>
              <a:off x="1645" y="58"/>
              <a:ext cx="2545" cy="572"/>
            </a:xfrm>
            <a:prstGeom prst="rect">
              <a:avLst/>
            </a:prstGeom>
            <a:noFill/>
            <a:ln>
              <a:noFill/>
            </a:ln>
            <a:effectLst/>
            <a:extLst>
              <a:ext uri="{909E8E84-426E-40DD-AFC4-6F175D3DCCD1}">
                <a14:hiddenFill xmlns:a14="http://schemas.microsoft.com/office/drawing/2010/main">
                  <a:gradFill rotWithShape="1">
                    <a:gsLst>
                      <a:gs pos="0">
                        <a:schemeClr val="accent2"/>
                      </a:gs>
                      <a:gs pos="100000">
                        <a:srgbClr val="D45F58"/>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574" tIns="36287" rIns="72574" bIns="36287">
              <a:spAutoFit/>
            </a:bodyP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algn="r">
                <a:buFont typeface="Arial" panose="020B0604020202020204" pitchFamily="34" charset="0"/>
                <a:buNone/>
              </a:pPr>
              <a:r>
                <a:rPr lang="zh-CN" altLang="en-US" sz="1400" b="1">
                  <a:solidFill>
                    <a:schemeClr val="tx2"/>
                  </a:solidFill>
                  <a:ea typeface="微软雅黑" panose="020B0503020204020204" pitchFamily="34" charset="-122"/>
                </a:rPr>
                <a:t>华中区</a:t>
              </a:r>
              <a:endParaRPr lang="en-US" sz="900" b="1">
                <a:solidFill>
                  <a:srgbClr val="000000"/>
                </a:solidFill>
              </a:endParaRPr>
            </a:p>
          </p:txBody>
        </p:sp>
        <p:sp>
          <p:nvSpPr>
            <p:cNvPr id="2" name="Text Box 31"/>
            <p:cNvSpPr txBox="1">
              <a:spLocks noChangeArrowheads="1"/>
            </p:cNvSpPr>
            <p:nvPr/>
          </p:nvSpPr>
          <p:spPr bwMode="auto">
            <a:xfrm>
              <a:off x="1605" y="650"/>
              <a:ext cx="2710" cy="8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spAutoFit/>
            </a:bodyP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100">
                  <a:latin typeface="微软雅黑" panose="020B0503020204020204" pitchFamily="34" charset="-122"/>
                  <a:ea typeface="微软雅黑" panose="020B0503020204020204" pitchFamily="34" charset="-122"/>
                </a:rPr>
                <a:t>请输入您的文字请输入您的文字</a:t>
              </a:r>
            </a:p>
          </p:txBody>
        </p:sp>
      </p:grpSp>
      <p:grpSp>
        <p:nvGrpSpPr>
          <p:cNvPr id="9248" name="Group 32"/>
          <p:cNvGrpSpPr/>
          <p:nvPr/>
        </p:nvGrpSpPr>
        <p:grpSpPr bwMode="auto">
          <a:xfrm>
            <a:off x="1290638" y="3559176"/>
            <a:ext cx="2190750" cy="822325"/>
            <a:chOff x="0" y="0"/>
            <a:chExt cx="4343" cy="1630"/>
          </a:xfrm>
        </p:grpSpPr>
        <p:sp>
          <p:nvSpPr>
            <p:cNvPr id="9244" name="AutoShape 33"/>
            <p:cNvSpPr>
              <a:spLocks noChangeArrowheads="1"/>
            </p:cNvSpPr>
            <p:nvPr/>
          </p:nvSpPr>
          <p:spPr bwMode="auto">
            <a:xfrm>
              <a:off x="0" y="0"/>
              <a:ext cx="3375" cy="1630"/>
            </a:xfrm>
            <a:prstGeom prst="roundRect">
              <a:avLst>
                <a:gd name="adj" fmla="val 16667"/>
              </a:avLst>
            </a:prstGeom>
            <a:noFill/>
            <a:ln w="3175">
              <a:solidFill>
                <a:schemeClr val="bg2"/>
              </a:solidFill>
              <a:prstDash val="dash"/>
              <a:rou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7961" dir="2700000" algn="ctr" rotWithShape="0">
                      <a:srgbClr val="5A5A5A"/>
                    </a:outerShdw>
                  </a:effectLst>
                </a14:hiddenEffects>
              </a:ext>
            </a:extLst>
          </p:spPr>
          <p:txBody>
            <a:bodyPr wrap="none" anchor="ct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p>
          </p:txBody>
        </p:sp>
        <p:sp>
          <p:nvSpPr>
            <p:cNvPr id="9245" name="AutoShape 34"/>
            <p:cNvSpPr>
              <a:spLocks noChangeArrowheads="1"/>
            </p:cNvSpPr>
            <p:nvPr/>
          </p:nvSpPr>
          <p:spPr bwMode="auto">
            <a:xfrm>
              <a:off x="2775" y="450"/>
              <a:ext cx="1568" cy="717"/>
            </a:xfrm>
            <a:prstGeom prst="roundRect">
              <a:avLst>
                <a:gd name="adj" fmla="val 16667"/>
              </a:avLst>
            </a:prstGeom>
            <a:solidFill>
              <a:srgbClr val="FFFFFF"/>
            </a:solidFill>
            <a:ln w="3175">
              <a:solidFill>
                <a:schemeClr val="bg2"/>
              </a:solidFill>
              <a:prstDash val="dash"/>
              <a:round/>
            </a:ln>
            <a:effectLst/>
            <a:extLst>
              <a:ext uri="{AF507438-7753-43E0-B8FC-AC1667EBCBE1}">
                <a14:hiddenEffects xmlns:a14="http://schemas.microsoft.com/office/drawing/2010/main">
                  <a:effectLst>
                    <a:outerShdw dist="17961" dir="2700000" algn="ctr" rotWithShape="0">
                      <a:srgbClr val="5A5A5A"/>
                    </a:outerShdw>
                  </a:effectLst>
                </a14:hiddenEffects>
              </a:ext>
            </a:extLst>
          </p:spPr>
          <p:txBody>
            <a:bodyPr wrap="none" anchor="ct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p>
          </p:txBody>
        </p:sp>
        <p:sp>
          <p:nvSpPr>
            <p:cNvPr id="9246" name="Arc 35"/>
            <p:cNvSpPr/>
            <p:nvPr/>
          </p:nvSpPr>
          <p:spPr bwMode="auto">
            <a:xfrm rot="9670427">
              <a:off x="3800" y="492"/>
              <a:ext cx="325" cy="560"/>
            </a:xfrm>
            <a:custGeom>
              <a:avLst/>
              <a:gdLst>
                <a:gd name="T0" fmla="*/ 0 w 11660"/>
                <a:gd name="T1" fmla="*/ 0 h 21600"/>
                <a:gd name="T2" fmla="*/ 9 w 11660"/>
                <a:gd name="T3" fmla="*/ 1 h 21600"/>
                <a:gd name="T4" fmla="*/ 4 w 11660"/>
                <a:gd name="T5" fmla="*/ 15 h 21600"/>
                <a:gd name="T6" fmla="*/ 0 60000 65536"/>
                <a:gd name="T7" fmla="*/ 0 60000 65536"/>
                <a:gd name="T8" fmla="*/ 0 60000 65536"/>
              </a:gdLst>
              <a:ahLst/>
              <a:cxnLst>
                <a:cxn ang="T6">
                  <a:pos x="T0" y="T1"/>
                </a:cxn>
                <a:cxn ang="T7">
                  <a:pos x="T2" y="T3"/>
                </a:cxn>
                <a:cxn ang="T8">
                  <a:pos x="T4" y="T5"/>
                </a:cxn>
              </a:cxnLst>
              <a:rect l="0" t="0" r="r" b="b"/>
              <a:pathLst>
                <a:path w="11660" h="21600" fill="none" extrusionOk="0">
                  <a:moveTo>
                    <a:pt x="-1" y="727"/>
                  </a:moveTo>
                  <a:cubicBezTo>
                    <a:pt x="1813" y="244"/>
                    <a:pt x="3682" y="0"/>
                    <a:pt x="5560" y="0"/>
                  </a:cubicBezTo>
                  <a:cubicBezTo>
                    <a:pt x="7624" y="0"/>
                    <a:pt x="9679" y="296"/>
                    <a:pt x="11659" y="879"/>
                  </a:cubicBezTo>
                </a:path>
                <a:path w="11660" h="21600" stroke="0" extrusionOk="0">
                  <a:moveTo>
                    <a:pt x="-1" y="727"/>
                  </a:moveTo>
                  <a:cubicBezTo>
                    <a:pt x="1813" y="244"/>
                    <a:pt x="3682" y="0"/>
                    <a:pt x="5560" y="0"/>
                  </a:cubicBezTo>
                  <a:cubicBezTo>
                    <a:pt x="7624" y="0"/>
                    <a:pt x="9679" y="296"/>
                    <a:pt x="11659" y="879"/>
                  </a:cubicBezTo>
                  <a:lnTo>
                    <a:pt x="5560" y="21600"/>
                  </a:lnTo>
                  <a:lnTo>
                    <a:pt x="-1" y="727"/>
                  </a:lnTo>
                  <a:close/>
                </a:path>
              </a:pathLst>
            </a:custGeom>
            <a:solidFill>
              <a:schemeClr val="hlink"/>
            </a:solidFill>
            <a:ln w="9525" cap="flat" cmpd="sng">
              <a:solidFill>
                <a:schemeClr val="bg2"/>
              </a:solidFill>
              <a:round/>
            </a:ln>
            <a:effectLst>
              <a:outerShdw dist="52363" dir="842175" algn="ctr" rotWithShape="0">
                <a:srgbClr val="C0C0C0">
                  <a:alpha val="50000"/>
                </a:srgbClr>
              </a:outerShdw>
            </a:effectLst>
          </p:spPr>
          <p:txBody>
            <a:bodyPr wrap="none" anchor="ctr"/>
            <a:lstStyle/>
            <a:p>
              <a:endParaRPr lang="zh-CN" altLang="en-US"/>
            </a:p>
          </p:txBody>
        </p:sp>
        <p:sp>
          <p:nvSpPr>
            <p:cNvPr id="9247" name="Text Box 36"/>
            <p:cNvSpPr txBox="1">
              <a:spLocks noChangeArrowheads="1"/>
            </p:cNvSpPr>
            <p:nvPr/>
          </p:nvSpPr>
          <p:spPr bwMode="auto">
            <a:xfrm>
              <a:off x="2820" y="522"/>
              <a:ext cx="980" cy="511"/>
            </a:xfrm>
            <a:prstGeom prst="rect">
              <a:avLst/>
            </a:prstGeom>
            <a:noFill/>
            <a:ln>
              <a:noFill/>
            </a:ln>
            <a:effectLst/>
            <a:extLst>
              <a:ext uri="{909E8E84-426E-40DD-AFC4-6F175D3DCCD1}">
                <a14:hiddenFill xmlns:a14="http://schemas.microsoft.com/office/drawing/2010/main">
                  <a:gradFill rotWithShape="1">
                    <a:gsLst>
                      <a:gs pos="0">
                        <a:schemeClr val="accent2"/>
                      </a:gs>
                      <a:gs pos="100000">
                        <a:srgbClr val="D45F58"/>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574" tIns="36287" rIns="72574" bIns="36287">
              <a:spAutoFit/>
            </a:bodyP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algn="ctr">
                <a:spcBef>
                  <a:spcPct val="50000"/>
                </a:spcBef>
                <a:buFont typeface="Arial" panose="020B0604020202020204" pitchFamily="34" charset="0"/>
                <a:buNone/>
              </a:pPr>
              <a:r>
                <a:rPr lang="en-US" altLang="zh-CN" sz="1200" b="1">
                  <a:solidFill>
                    <a:srgbClr val="000000"/>
                  </a:solidFill>
                </a:rPr>
                <a:t>10%</a:t>
              </a:r>
            </a:p>
          </p:txBody>
        </p:sp>
        <p:sp>
          <p:nvSpPr>
            <p:cNvPr id="3" name="Rectangle 37"/>
            <p:cNvSpPr>
              <a:spLocks noChangeArrowheads="1"/>
            </p:cNvSpPr>
            <p:nvPr/>
          </p:nvSpPr>
          <p:spPr bwMode="auto">
            <a:xfrm>
              <a:off x="95" y="115"/>
              <a:ext cx="3033" cy="572"/>
            </a:xfrm>
            <a:prstGeom prst="rect">
              <a:avLst/>
            </a:prstGeom>
            <a:noFill/>
            <a:ln>
              <a:noFill/>
            </a:ln>
            <a:effectLst/>
            <a:extLst>
              <a:ext uri="{909E8E84-426E-40DD-AFC4-6F175D3DCCD1}">
                <a14:hiddenFill xmlns:a14="http://schemas.microsoft.com/office/drawing/2010/main">
                  <a:gradFill rotWithShape="1">
                    <a:gsLst>
                      <a:gs pos="0">
                        <a:schemeClr val="accent2"/>
                      </a:gs>
                      <a:gs pos="100000">
                        <a:srgbClr val="D45F58"/>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574" tIns="36287" rIns="72574" bIns="36287">
              <a:spAutoFit/>
            </a:bodyP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None/>
              </a:pPr>
              <a:r>
                <a:rPr lang="zh-CN" altLang="en-US" sz="1400" b="1">
                  <a:solidFill>
                    <a:schemeClr val="tx2"/>
                  </a:solidFill>
                  <a:latin typeface="微软雅黑" panose="020B0503020204020204" pitchFamily="34" charset="-122"/>
                  <a:ea typeface="微软雅黑" panose="020B0503020204020204" pitchFamily="34" charset="-122"/>
                </a:rPr>
                <a:t>西北区</a:t>
              </a:r>
              <a:endParaRPr lang="en-US" sz="700" b="1">
                <a:solidFill>
                  <a:schemeClr val="tx2"/>
                </a:solidFill>
              </a:endParaRPr>
            </a:p>
          </p:txBody>
        </p:sp>
        <p:sp>
          <p:nvSpPr>
            <p:cNvPr id="9249" name="Text Box 38"/>
            <p:cNvSpPr txBox="1">
              <a:spLocks noChangeArrowheads="1"/>
            </p:cNvSpPr>
            <p:nvPr/>
          </p:nvSpPr>
          <p:spPr bwMode="auto">
            <a:xfrm>
              <a:off x="113" y="647"/>
              <a:ext cx="2710" cy="8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spAutoFit/>
            </a:bodyP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100">
                  <a:latin typeface="微软雅黑" panose="020B0503020204020204" pitchFamily="34" charset="-122"/>
                  <a:ea typeface="微软雅黑" panose="020B0503020204020204" pitchFamily="34" charset="-122"/>
                </a:rPr>
                <a:t>请输入您的文字请输入您的文字</a:t>
              </a:r>
            </a:p>
          </p:txBody>
        </p:sp>
      </p:grpSp>
      <p:grpSp>
        <p:nvGrpSpPr>
          <p:cNvPr id="9255" name="Group 39"/>
          <p:cNvGrpSpPr/>
          <p:nvPr/>
        </p:nvGrpSpPr>
        <p:grpSpPr bwMode="auto">
          <a:xfrm>
            <a:off x="1330326" y="1420813"/>
            <a:ext cx="2193925" cy="784730"/>
            <a:chOff x="0" y="0"/>
            <a:chExt cx="4352" cy="1555"/>
          </a:xfrm>
        </p:grpSpPr>
        <p:sp>
          <p:nvSpPr>
            <p:cNvPr id="9238" name="AutoShape 40"/>
            <p:cNvSpPr>
              <a:spLocks noChangeArrowheads="1"/>
            </p:cNvSpPr>
            <p:nvPr/>
          </p:nvSpPr>
          <p:spPr bwMode="auto">
            <a:xfrm>
              <a:off x="0" y="0"/>
              <a:ext cx="3375" cy="1555"/>
            </a:xfrm>
            <a:prstGeom prst="roundRect">
              <a:avLst>
                <a:gd name="adj" fmla="val 16667"/>
              </a:avLst>
            </a:prstGeom>
            <a:noFill/>
            <a:ln w="3175">
              <a:solidFill>
                <a:schemeClr val="bg2"/>
              </a:solidFill>
              <a:prstDash val="dash"/>
              <a:rou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7961" dir="2700000" algn="ctr" rotWithShape="0">
                      <a:srgbClr val="5A5A5A"/>
                    </a:outerShdw>
                  </a:effectLst>
                </a14:hiddenEffects>
              </a:ext>
            </a:extLst>
          </p:spPr>
          <p:txBody>
            <a:bodyPr wrap="none" anchor="ct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p>
          </p:txBody>
        </p:sp>
        <p:sp>
          <p:nvSpPr>
            <p:cNvPr id="9239" name="AutoShape 41"/>
            <p:cNvSpPr>
              <a:spLocks noChangeArrowheads="1"/>
            </p:cNvSpPr>
            <p:nvPr/>
          </p:nvSpPr>
          <p:spPr bwMode="auto">
            <a:xfrm>
              <a:off x="2742" y="403"/>
              <a:ext cx="1610" cy="770"/>
            </a:xfrm>
            <a:prstGeom prst="roundRect">
              <a:avLst>
                <a:gd name="adj" fmla="val 16667"/>
              </a:avLst>
            </a:prstGeom>
            <a:solidFill>
              <a:srgbClr val="FFFFFF"/>
            </a:solidFill>
            <a:ln w="3175">
              <a:solidFill>
                <a:schemeClr val="bg2"/>
              </a:solidFill>
              <a:prstDash val="dash"/>
              <a:round/>
            </a:ln>
            <a:effectLst/>
            <a:extLst>
              <a:ext uri="{AF507438-7753-43E0-B8FC-AC1667EBCBE1}">
                <a14:hiddenEffects xmlns:a14="http://schemas.microsoft.com/office/drawing/2010/main">
                  <a:effectLst>
                    <a:outerShdw dist="17961" dir="2700000" algn="ctr" rotWithShape="0">
                      <a:srgbClr val="5A5A5A"/>
                    </a:outerShdw>
                  </a:effectLst>
                </a14:hiddenEffects>
              </a:ext>
            </a:extLst>
          </p:spPr>
          <p:txBody>
            <a:bodyPr wrap="none" anchor="ct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p>
          </p:txBody>
        </p:sp>
        <p:sp>
          <p:nvSpPr>
            <p:cNvPr id="9240" name="Arc 42"/>
            <p:cNvSpPr/>
            <p:nvPr/>
          </p:nvSpPr>
          <p:spPr bwMode="auto">
            <a:xfrm rot="5400000" flipH="1" flipV="1">
              <a:off x="3610" y="610"/>
              <a:ext cx="660" cy="340"/>
            </a:xfrm>
            <a:custGeom>
              <a:avLst/>
              <a:gdLst>
                <a:gd name="T0" fmla="*/ 0 w 43200"/>
                <a:gd name="T1" fmla="*/ 5 h 22192"/>
                <a:gd name="T2" fmla="*/ 10 w 43200"/>
                <a:gd name="T3" fmla="*/ 5 h 22192"/>
                <a:gd name="T4" fmla="*/ 5 w 43200"/>
                <a:gd name="T5" fmla="*/ 5 h 22192"/>
                <a:gd name="T6" fmla="*/ 0 60000 65536"/>
                <a:gd name="T7" fmla="*/ 0 60000 65536"/>
                <a:gd name="T8" fmla="*/ 0 60000 65536"/>
              </a:gdLst>
              <a:ahLst/>
              <a:cxnLst>
                <a:cxn ang="T6">
                  <a:pos x="T0" y="T1"/>
                </a:cxn>
                <a:cxn ang="T7">
                  <a:pos x="T2" y="T3"/>
                </a:cxn>
                <a:cxn ang="T8">
                  <a:pos x="T4" y="T5"/>
                </a:cxn>
              </a:cxnLst>
              <a:rect l="0" t="0" r="r" b="b"/>
              <a:pathLst>
                <a:path w="43200" h="22192" fill="none" extrusionOk="0">
                  <a:moveTo>
                    <a:pt x="8" y="22191"/>
                  </a:moveTo>
                  <a:cubicBezTo>
                    <a:pt x="2" y="21994"/>
                    <a:pt x="0" y="21797"/>
                    <a:pt x="0" y="21600"/>
                  </a:cubicBezTo>
                  <a:cubicBezTo>
                    <a:pt x="0" y="9670"/>
                    <a:pt x="9670" y="0"/>
                    <a:pt x="21600" y="0"/>
                  </a:cubicBezTo>
                  <a:cubicBezTo>
                    <a:pt x="33529" y="0"/>
                    <a:pt x="43200" y="9670"/>
                    <a:pt x="43200" y="21600"/>
                  </a:cubicBezTo>
                  <a:cubicBezTo>
                    <a:pt x="43200" y="21667"/>
                    <a:pt x="43199" y="21734"/>
                    <a:pt x="43199" y="21801"/>
                  </a:cubicBezTo>
                </a:path>
                <a:path w="43200" h="22192" stroke="0" extrusionOk="0">
                  <a:moveTo>
                    <a:pt x="8" y="22191"/>
                  </a:moveTo>
                  <a:cubicBezTo>
                    <a:pt x="2" y="21994"/>
                    <a:pt x="0" y="21797"/>
                    <a:pt x="0" y="21600"/>
                  </a:cubicBezTo>
                  <a:cubicBezTo>
                    <a:pt x="0" y="9670"/>
                    <a:pt x="9670" y="0"/>
                    <a:pt x="21600" y="0"/>
                  </a:cubicBezTo>
                  <a:cubicBezTo>
                    <a:pt x="33529" y="0"/>
                    <a:pt x="43200" y="9670"/>
                    <a:pt x="43200" y="21600"/>
                  </a:cubicBezTo>
                  <a:cubicBezTo>
                    <a:pt x="43200" y="21667"/>
                    <a:pt x="43199" y="21734"/>
                    <a:pt x="43199" y="21801"/>
                  </a:cubicBezTo>
                  <a:lnTo>
                    <a:pt x="21600" y="21600"/>
                  </a:lnTo>
                  <a:lnTo>
                    <a:pt x="8" y="22191"/>
                  </a:lnTo>
                  <a:close/>
                </a:path>
              </a:pathLst>
            </a:custGeom>
            <a:solidFill>
              <a:schemeClr val="accent2"/>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56796" dir="3806097" algn="ctr" rotWithShape="0">
                      <a:srgbClr val="C0C0C0">
                        <a:alpha val="50000"/>
                      </a:srgbClr>
                    </a:outerShdw>
                  </a:effectLst>
                </a14:hiddenEffects>
              </a:ext>
            </a:extLst>
          </p:spPr>
          <p:txBody>
            <a:bodyPr wrap="none" anchor="ctr"/>
            <a:lstStyle/>
            <a:p>
              <a:endParaRPr lang="zh-CN" altLang="en-US"/>
            </a:p>
          </p:txBody>
        </p:sp>
        <p:sp>
          <p:nvSpPr>
            <p:cNvPr id="4" name="Text Box 43"/>
            <p:cNvSpPr txBox="1">
              <a:spLocks noChangeArrowheads="1"/>
            </p:cNvSpPr>
            <p:nvPr/>
          </p:nvSpPr>
          <p:spPr bwMode="auto">
            <a:xfrm>
              <a:off x="2742" y="545"/>
              <a:ext cx="1028" cy="511"/>
            </a:xfrm>
            <a:prstGeom prst="rect">
              <a:avLst/>
            </a:prstGeom>
            <a:noFill/>
            <a:ln>
              <a:noFill/>
            </a:ln>
            <a:effectLst/>
            <a:extLst>
              <a:ext uri="{909E8E84-426E-40DD-AFC4-6F175D3DCCD1}">
                <a14:hiddenFill xmlns:a14="http://schemas.microsoft.com/office/drawing/2010/main">
                  <a:gradFill rotWithShape="1">
                    <a:gsLst>
                      <a:gs pos="0">
                        <a:schemeClr val="accent2"/>
                      </a:gs>
                      <a:gs pos="100000">
                        <a:srgbClr val="D45F58"/>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574" tIns="36287" rIns="72574" bIns="36287">
              <a:spAutoFit/>
            </a:bodyP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algn="ctr">
                <a:spcBef>
                  <a:spcPct val="50000"/>
                </a:spcBef>
                <a:buFont typeface="Arial" panose="020B0604020202020204" pitchFamily="34" charset="0"/>
                <a:buNone/>
              </a:pPr>
              <a:r>
                <a:rPr lang="en-US" altLang="zh-CN" sz="1200">
                  <a:solidFill>
                    <a:srgbClr val="000000"/>
                  </a:solidFill>
                  <a:latin typeface="微软雅黑" panose="020B0503020204020204" pitchFamily="34" charset="-122"/>
                  <a:ea typeface="微软雅黑" panose="020B0503020204020204" pitchFamily="34" charset="-122"/>
                </a:rPr>
                <a:t>50%</a:t>
              </a:r>
            </a:p>
          </p:txBody>
        </p:sp>
        <p:sp>
          <p:nvSpPr>
            <p:cNvPr id="9242" name="Rectangle 44"/>
            <p:cNvSpPr>
              <a:spLocks noChangeArrowheads="1"/>
            </p:cNvSpPr>
            <p:nvPr/>
          </p:nvSpPr>
          <p:spPr bwMode="auto">
            <a:xfrm>
              <a:off x="107" y="73"/>
              <a:ext cx="2750" cy="572"/>
            </a:xfrm>
            <a:prstGeom prst="rect">
              <a:avLst/>
            </a:prstGeom>
            <a:noFill/>
            <a:ln>
              <a:noFill/>
            </a:ln>
            <a:effectLst/>
            <a:extLst>
              <a:ext uri="{909E8E84-426E-40DD-AFC4-6F175D3DCCD1}">
                <a14:hiddenFill xmlns:a14="http://schemas.microsoft.com/office/drawing/2010/main">
                  <a:gradFill rotWithShape="1">
                    <a:gsLst>
                      <a:gs pos="0">
                        <a:schemeClr val="accent2"/>
                      </a:gs>
                      <a:gs pos="100000">
                        <a:srgbClr val="D45F58"/>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574" tIns="36287" rIns="72574" bIns="36287">
              <a:spAutoFit/>
            </a:bodyP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None/>
              </a:pPr>
              <a:r>
                <a:rPr lang="zh-CN" altLang="en-US" sz="1400" b="1">
                  <a:solidFill>
                    <a:schemeClr val="tx2"/>
                  </a:solidFill>
                  <a:latin typeface="微软雅黑" panose="020B0503020204020204" pitchFamily="34" charset="-122"/>
                  <a:ea typeface="微软雅黑" panose="020B0503020204020204" pitchFamily="34" charset="-122"/>
                </a:rPr>
                <a:t>东南区</a:t>
              </a:r>
              <a:endParaRPr lang="en-US" sz="900" b="1">
                <a:solidFill>
                  <a:srgbClr val="000000"/>
                </a:solidFill>
              </a:endParaRPr>
            </a:p>
          </p:txBody>
        </p:sp>
        <p:sp>
          <p:nvSpPr>
            <p:cNvPr id="9243" name="Text Box 45"/>
            <p:cNvSpPr txBox="1">
              <a:spLocks noChangeArrowheads="1"/>
            </p:cNvSpPr>
            <p:nvPr/>
          </p:nvSpPr>
          <p:spPr bwMode="auto">
            <a:xfrm>
              <a:off x="35" y="545"/>
              <a:ext cx="2710" cy="8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spAutoFit/>
            </a:bodyP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100" dirty="0">
                  <a:latin typeface="微软雅黑" panose="020B0503020204020204" pitchFamily="34" charset="-122"/>
                  <a:ea typeface="微软雅黑" panose="020B0503020204020204" pitchFamily="34" charset="-122"/>
                </a:rPr>
                <a:t>请输入您的文字请输入您的文字</a:t>
              </a:r>
            </a:p>
          </p:txBody>
        </p:sp>
      </p:gr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9218"/>
                                        </p:tgtEl>
                                        <p:attrNameLst>
                                          <p:attrName>style.visibility</p:attrName>
                                        </p:attrNameLst>
                                      </p:cBhvr>
                                      <p:to>
                                        <p:strVal val="visible"/>
                                      </p:to>
                                    </p:set>
                                    <p:anim calcmode="lin" valueType="num">
                                      <p:cBhvr>
                                        <p:cTn id="7" dur="500" fill="hold"/>
                                        <p:tgtEl>
                                          <p:spTgt spid="9218"/>
                                        </p:tgtEl>
                                        <p:attrNameLst>
                                          <p:attrName>ppt_w</p:attrName>
                                        </p:attrNameLst>
                                      </p:cBhvr>
                                      <p:tavLst>
                                        <p:tav tm="0">
                                          <p:val>
                                            <p:fltVal val="0"/>
                                          </p:val>
                                        </p:tav>
                                        <p:tav tm="100000">
                                          <p:val>
                                            <p:strVal val="#ppt_w"/>
                                          </p:val>
                                        </p:tav>
                                      </p:tavLst>
                                    </p:anim>
                                    <p:anim calcmode="lin" valueType="num">
                                      <p:cBhvr>
                                        <p:cTn id="8" dur="500" fill="hold"/>
                                        <p:tgtEl>
                                          <p:spTgt spid="9218"/>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8" presetClass="entr" presetSubtype="3" fill="hold" grpId="0" nodeType="afterEffect">
                                  <p:stCondLst>
                                    <p:cond delay="0"/>
                                  </p:stCondLst>
                                  <p:childTnLst>
                                    <p:set>
                                      <p:cBhvr>
                                        <p:cTn id="11" dur="1" fill="hold">
                                          <p:stCondLst>
                                            <p:cond delay="0"/>
                                          </p:stCondLst>
                                        </p:cTn>
                                        <p:tgtEl>
                                          <p:spTgt spid="9219"/>
                                        </p:tgtEl>
                                        <p:attrNameLst>
                                          <p:attrName>style.visibility</p:attrName>
                                        </p:attrNameLst>
                                      </p:cBhvr>
                                      <p:to>
                                        <p:strVal val="visible"/>
                                      </p:to>
                                    </p:set>
                                    <p:animEffect transition="in" filter="strips(upRight)">
                                      <p:cBhvr>
                                        <p:cTn id="12" dur="500"/>
                                        <p:tgtEl>
                                          <p:spTgt spid="9219"/>
                                        </p:tgtEl>
                                      </p:cBhvr>
                                    </p:animEffect>
                                  </p:childTnLst>
                                </p:cTn>
                              </p:par>
                            </p:childTnLst>
                          </p:cTn>
                        </p:par>
                        <p:par>
                          <p:cTn id="13" fill="hold">
                            <p:stCondLst>
                              <p:cond delay="1000"/>
                            </p:stCondLst>
                            <p:childTnLst>
                              <p:par>
                                <p:cTn id="14" presetID="17" presetClass="entr" presetSubtype="8" fill="hold" grpId="0" nodeType="afterEffect">
                                  <p:stCondLst>
                                    <p:cond delay="0"/>
                                  </p:stCondLst>
                                  <p:childTnLst>
                                    <p:set>
                                      <p:cBhvr>
                                        <p:cTn id="15" dur="1" fill="hold">
                                          <p:stCondLst>
                                            <p:cond delay="0"/>
                                          </p:stCondLst>
                                        </p:cTn>
                                        <p:tgtEl>
                                          <p:spTgt spid="9220"/>
                                        </p:tgtEl>
                                        <p:attrNameLst>
                                          <p:attrName>style.visibility</p:attrName>
                                        </p:attrNameLst>
                                      </p:cBhvr>
                                      <p:to>
                                        <p:strVal val="visible"/>
                                      </p:to>
                                    </p:set>
                                    <p:anim calcmode="lin" valueType="num">
                                      <p:cBhvr>
                                        <p:cTn id="16" dur="500" fill="hold"/>
                                        <p:tgtEl>
                                          <p:spTgt spid="9220"/>
                                        </p:tgtEl>
                                        <p:attrNameLst>
                                          <p:attrName>ppt_x</p:attrName>
                                        </p:attrNameLst>
                                      </p:cBhvr>
                                      <p:tavLst>
                                        <p:tav tm="0">
                                          <p:val>
                                            <p:strVal val="#ppt_x-#ppt_w/2"/>
                                          </p:val>
                                        </p:tav>
                                        <p:tav tm="100000">
                                          <p:val>
                                            <p:strVal val="#ppt_x"/>
                                          </p:val>
                                        </p:tav>
                                      </p:tavLst>
                                    </p:anim>
                                    <p:anim calcmode="lin" valueType="num">
                                      <p:cBhvr>
                                        <p:cTn id="17" dur="500" fill="hold"/>
                                        <p:tgtEl>
                                          <p:spTgt spid="9220"/>
                                        </p:tgtEl>
                                        <p:attrNameLst>
                                          <p:attrName>ppt_y</p:attrName>
                                        </p:attrNameLst>
                                      </p:cBhvr>
                                      <p:tavLst>
                                        <p:tav tm="0">
                                          <p:val>
                                            <p:strVal val="#ppt_y"/>
                                          </p:val>
                                        </p:tav>
                                        <p:tav tm="100000">
                                          <p:val>
                                            <p:strVal val="#ppt_y"/>
                                          </p:val>
                                        </p:tav>
                                      </p:tavLst>
                                    </p:anim>
                                    <p:anim calcmode="lin" valueType="num">
                                      <p:cBhvr>
                                        <p:cTn id="18" dur="500" fill="hold"/>
                                        <p:tgtEl>
                                          <p:spTgt spid="9220"/>
                                        </p:tgtEl>
                                        <p:attrNameLst>
                                          <p:attrName>ppt_w</p:attrName>
                                        </p:attrNameLst>
                                      </p:cBhvr>
                                      <p:tavLst>
                                        <p:tav tm="0">
                                          <p:val>
                                            <p:fltVal val="0"/>
                                          </p:val>
                                        </p:tav>
                                        <p:tav tm="100000">
                                          <p:val>
                                            <p:strVal val="#ppt_w"/>
                                          </p:val>
                                        </p:tav>
                                      </p:tavLst>
                                    </p:anim>
                                    <p:anim calcmode="lin" valueType="num">
                                      <p:cBhvr>
                                        <p:cTn id="19" dur="500" fill="hold"/>
                                        <p:tgtEl>
                                          <p:spTgt spid="9220"/>
                                        </p:tgtEl>
                                        <p:attrNameLst>
                                          <p:attrName>ppt_h</p:attrName>
                                        </p:attrNameLst>
                                      </p:cBhvr>
                                      <p:tavLst>
                                        <p:tav tm="0">
                                          <p:val>
                                            <p:strVal val="#ppt_h"/>
                                          </p:val>
                                        </p:tav>
                                        <p:tav tm="100000">
                                          <p:val>
                                            <p:strVal val="#ppt_h"/>
                                          </p:val>
                                        </p:tav>
                                      </p:tavLst>
                                    </p:anim>
                                  </p:childTnLst>
                                </p:cTn>
                              </p:par>
                            </p:childTnLst>
                          </p:cTn>
                        </p:par>
                        <p:par>
                          <p:cTn id="20" fill="hold">
                            <p:stCondLst>
                              <p:cond delay="1500"/>
                            </p:stCondLst>
                            <p:childTnLst>
                              <p:par>
                                <p:cTn id="21" presetID="23" presetClass="entr" presetSubtype="16" fill="hold" nodeType="afterEffect">
                                  <p:stCondLst>
                                    <p:cond delay="0"/>
                                  </p:stCondLst>
                                  <p:childTnLst>
                                    <p:set>
                                      <p:cBhvr>
                                        <p:cTn id="22" dur="1" fill="hold">
                                          <p:stCondLst>
                                            <p:cond delay="0"/>
                                          </p:stCondLst>
                                        </p:cTn>
                                        <p:tgtEl>
                                          <p:spTgt spid="9221"/>
                                        </p:tgtEl>
                                        <p:attrNameLst>
                                          <p:attrName>style.visibility</p:attrName>
                                        </p:attrNameLst>
                                      </p:cBhvr>
                                      <p:to>
                                        <p:strVal val="visible"/>
                                      </p:to>
                                    </p:set>
                                    <p:anim calcmode="lin" valueType="num">
                                      <p:cBhvr>
                                        <p:cTn id="23" dur="500" fill="hold"/>
                                        <p:tgtEl>
                                          <p:spTgt spid="9221"/>
                                        </p:tgtEl>
                                        <p:attrNameLst>
                                          <p:attrName>ppt_w</p:attrName>
                                        </p:attrNameLst>
                                      </p:cBhvr>
                                      <p:tavLst>
                                        <p:tav tm="0">
                                          <p:val>
                                            <p:fltVal val="0"/>
                                          </p:val>
                                        </p:tav>
                                        <p:tav tm="100000">
                                          <p:val>
                                            <p:strVal val="#ppt_w"/>
                                          </p:val>
                                        </p:tav>
                                      </p:tavLst>
                                    </p:anim>
                                    <p:anim calcmode="lin" valueType="num">
                                      <p:cBhvr>
                                        <p:cTn id="24" dur="500" fill="hold"/>
                                        <p:tgtEl>
                                          <p:spTgt spid="9221"/>
                                        </p:tgtEl>
                                        <p:attrNameLst>
                                          <p:attrName>ppt_h</p:attrName>
                                        </p:attrNameLst>
                                      </p:cBhvr>
                                      <p:tavLst>
                                        <p:tav tm="0">
                                          <p:val>
                                            <p:fltVal val="0"/>
                                          </p:val>
                                        </p:tav>
                                        <p:tav tm="100000">
                                          <p:val>
                                            <p:strVal val="#ppt_h"/>
                                          </p:val>
                                        </p:tav>
                                      </p:tavLst>
                                    </p:anim>
                                  </p:childTnLst>
                                </p:cTn>
                              </p:par>
                            </p:childTnLst>
                          </p:cTn>
                        </p:par>
                        <p:par>
                          <p:cTn id="25" fill="hold">
                            <p:stCondLst>
                              <p:cond delay="2000"/>
                            </p:stCondLst>
                            <p:childTnLst>
                              <p:par>
                                <p:cTn id="26" presetID="41" presetClass="entr" presetSubtype="0" fill="hold" grpId="0" nodeType="afterEffect">
                                  <p:stCondLst>
                                    <p:cond delay="0"/>
                                  </p:stCondLst>
                                  <p:iterate type="lt">
                                    <p:tmPct val="10000"/>
                                  </p:iterate>
                                  <p:childTnLst>
                                    <p:set>
                                      <p:cBhvr>
                                        <p:cTn id="27" dur="1" fill="hold">
                                          <p:stCondLst>
                                            <p:cond delay="0"/>
                                          </p:stCondLst>
                                        </p:cTn>
                                        <p:tgtEl>
                                          <p:spTgt spid="9222"/>
                                        </p:tgtEl>
                                        <p:attrNameLst>
                                          <p:attrName>style.visibility</p:attrName>
                                        </p:attrNameLst>
                                      </p:cBhvr>
                                      <p:to>
                                        <p:strVal val="visible"/>
                                      </p:to>
                                    </p:set>
                                    <p:anim calcmode="lin" valueType="num">
                                      <p:cBhvr>
                                        <p:cTn id="28" dur="500" fill="hold"/>
                                        <p:tgtEl>
                                          <p:spTgt spid="9222"/>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9222"/>
                                        </p:tgtEl>
                                        <p:attrNameLst>
                                          <p:attrName>ppt_y</p:attrName>
                                        </p:attrNameLst>
                                      </p:cBhvr>
                                      <p:tavLst>
                                        <p:tav tm="0">
                                          <p:val>
                                            <p:strVal val="#ppt_y"/>
                                          </p:val>
                                        </p:tav>
                                        <p:tav tm="100000">
                                          <p:val>
                                            <p:strVal val="#ppt_y"/>
                                          </p:val>
                                        </p:tav>
                                      </p:tavLst>
                                    </p:anim>
                                    <p:anim calcmode="lin" valueType="num">
                                      <p:cBhvr>
                                        <p:cTn id="30" dur="500" fill="hold"/>
                                        <p:tgtEl>
                                          <p:spTgt spid="9222"/>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9222"/>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p:tgtEl>
                                          <p:spTgt spid="9222"/>
                                        </p:tgtEl>
                                      </p:cBhvr>
                                    </p:animEffect>
                                  </p:childTnLst>
                                </p:cTn>
                              </p:par>
                            </p:childTnLst>
                          </p:cTn>
                        </p:par>
                        <p:par>
                          <p:cTn id="33" fill="hold">
                            <p:stCondLst>
                              <p:cond delay="2799"/>
                            </p:stCondLst>
                            <p:childTnLst>
                              <p:par>
                                <p:cTn id="34" presetID="20" presetClass="entr" presetSubtype="0" fill="hold" grpId="0" nodeType="afterEffect">
                                  <p:stCondLst>
                                    <p:cond delay="0"/>
                                  </p:stCondLst>
                                  <p:childTnLst>
                                    <p:set>
                                      <p:cBhvr>
                                        <p:cTn id="35" dur="1" fill="hold">
                                          <p:stCondLst>
                                            <p:cond delay="0"/>
                                          </p:stCondLst>
                                        </p:cTn>
                                        <p:tgtEl>
                                          <p:spTgt spid="9223"/>
                                        </p:tgtEl>
                                        <p:attrNameLst>
                                          <p:attrName>style.visibility</p:attrName>
                                        </p:attrNameLst>
                                      </p:cBhvr>
                                      <p:to>
                                        <p:strVal val="visible"/>
                                      </p:to>
                                    </p:set>
                                    <p:animEffect transition="in" filter="wedge">
                                      <p:cBhvr>
                                        <p:cTn id="36" dur="2000"/>
                                        <p:tgtEl>
                                          <p:spTgt spid="9223"/>
                                        </p:tgtEl>
                                      </p:cBhvr>
                                    </p:animEffect>
                                  </p:childTnLst>
                                </p:cTn>
                              </p:par>
                            </p:childTnLst>
                          </p:cTn>
                        </p:par>
                        <p:par>
                          <p:cTn id="37" fill="hold">
                            <p:stCondLst>
                              <p:cond delay="4799"/>
                            </p:stCondLst>
                            <p:childTnLst>
                              <p:par>
                                <p:cTn id="38" presetID="20" presetClass="entr" presetSubtype="0" fill="hold" grpId="0" nodeType="afterEffect">
                                  <p:stCondLst>
                                    <p:cond delay="0"/>
                                  </p:stCondLst>
                                  <p:childTnLst>
                                    <p:set>
                                      <p:cBhvr>
                                        <p:cTn id="39" dur="1" fill="hold">
                                          <p:stCondLst>
                                            <p:cond delay="0"/>
                                          </p:stCondLst>
                                        </p:cTn>
                                        <p:tgtEl>
                                          <p:spTgt spid="9229"/>
                                        </p:tgtEl>
                                        <p:attrNameLst>
                                          <p:attrName>style.visibility</p:attrName>
                                        </p:attrNameLst>
                                      </p:cBhvr>
                                      <p:to>
                                        <p:strVal val="visible"/>
                                      </p:to>
                                    </p:set>
                                    <p:animEffect transition="in" filter="wedge">
                                      <p:cBhvr>
                                        <p:cTn id="40" dur="2000"/>
                                        <p:tgtEl>
                                          <p:spTgt spid="9229"/>
                                        </p:tgtEl>
                                      </p:cBhvr>
                                    </p:animEffect>
                                  </p:childTnLst>
                                </p:cTn>
                              </p:par>
                            </p:childTnLst>
                          </p:cTn>
                        </p:par>
                        <p:par>
                          <p:cTn id="41" fill="hold">
                            <p:stCondLst>
                              <p:cond delay="6799"/>
                            </p:stCondLst>
                            <p:childTnLst>
                              <p:par>
                                <p:cTn id="42" presetID="18" presetClass="entr" presetSubtype="12" fill="hold" grpId="0" nodeType="afterEffect">
                                  <p:stCondLst>
                                    <p:cond delay="0"/>
                                  </p:stCondLst>
                                  <p:childTnLst>
                                    <p:set>
                                      <p:cBhvr>
                                        <p:cTn id="43" dur="1" fill="hold">
                                          <p:stCondLst>
                                            <p:cond delay="0"/>
                                          </p:stCondLst>
                                        </p:cTn>
                                        <p:tgtEl>
                                          <p:spTgt spid="9225"/>
                                        </p:tgtEl>
                                        <p:attrNameLst>
                                          <p:attrName>style.visibility</p:attrName>
                                        </p:attrNameLst>
                                      </p:cBhvr>
                                      <p:to>
                                        <p:strVal val="visible"/>
                                      </p:to>
                                    </p:set>
                                    <p:animEffect transition="in" filter="strips(downLeft)">
                                      <p:cBhvr>
                                        <p:cTn id="44" dur="500"/>
                                        <p:tgtEl>
                                          <p:spTgt spid="9225"/>
                                        </p:tgtEl>
                                      </p:cBhvr>
                                    </p:animEffect>
                                  </p:childTnLst>
                                </p:cTn>
                              </p:par>
                              <p:par>
                                <p:cTn id="45" presetID="18" presetClass="entr" presetSubtype="12" fill="hold" grpId="0" nodeType="withEffect">
                                  <p:stCondLst>
                                    <p:cond delay="0"/>
                                  </p:stCondLst>
                                  <p:childTnLst>
                                    <p:set>
                                      <p:cBhvr>
                                        <p:cTn id="46" dur="1" fill="hold">
                                          <p:stCondLst>
                                            <p:cond delay="0"/>
                                          </p:stCondLst>
                                        </p:cTn>
                                        <p:tgtEl>
                                          <p:spTgt spid="9226"/>
                                        </p:tgtEl>
                                        <p:attrNameLst>
                                          <p:attrName>style.visibility</p:attrName>
                                        </p:attrNameLst>
                                      </p:cBhvr>
                                      <p:to>
                                        <p:strVal val="visible"/>
                                      </p:to>
                                    </p:set>
                                    <p:animEffect transition="in" filter="strips(downLeft)">
                                      <p:cBhvr>
                                        <p:cTn id="47" dur="500"/>
                                        <p:tgtEl>
                                          <p:spTgt spid="9226"/>
                                        </p:tgtEl>
                                      </p:cBhvr>
                                    </p:animEffect>
                                  </p:childTnLst>
                                </p:cTn>
                              </p:par>
                              <p:par>
                                <p:cTn id="48" presetID="18" presetClass="entr" presetSubtype="12" fill="hold" grpId="0" nodeType="withEffect">
                                  <p:stCondLst>
                                    <p:cond delay="0"/>
                                  </p:stCondLst>
                                  <p:childTnLst>
                                    <p:set>
                                      <p:cBhvr>
                                        <p:cTn id="49" dur="1" fill="hold">
                                          <p:stCondLst>
                                            <p:cond delay="0"/>
                                          </p:stCondLst>
                                        </p:cTn>
                                        <p:tgtEl>
                                          <p:spTgt spid="9227"/>
                                        </p:tgtEl>
                                        <p:attrNameLst>
                                          <p:attrName>style.visibility</p:attrName>
                                        </p:attrNameLst>
                                      </p:cBhvr>
                                      <p:to>
                                        <p:strVal val="visible"/>
                                      </p:to>
                                    </p:set>
                                    <p:animEffect transition="in" filter="strips(downLeft)">
                                      <p:cBhvr>
                                        <p:cTn id="50" dur="500"/>
                                        <p:tgtEl>
                                          <p:spTgt spid="9227"/>
                                        </p:tgtEl>
                                      </p:cBhvr>
                                    </p:animEffect>
                                  </p:childTnLst>
                                </p:cTn>
                              </p:par>
                              <p:par>
                                <p:cTn id="51" presetID="18" presetClass="entr" presetSubtype="12" fill="hold" grpId="0" nodeType="withEffect">
                                  <p:stCondLst>
                                    <p:cond delay="0"/>
                                  </p:stCondLst>
                                  <p:childTnLst>
                                    <p:set>
                                      <p:cBhvr>
                                        <p:cTn id="52" dur="1" fill="hold">
                                          <p:stCondLst>
                                            <p:cond delay="0"/>
                                          </p:stCondLst>
                                        </p:cTn>
                                        <p:tgtEl>
                                          <p:spTgt spid="9228"/>
                                        </p:tgtEl>
                                        <p:attrNameLst>
                                          <p:attrName>style.visibility</p:attrName>
                                        </p:attrNameLst>
                                      </p:cBhvr>
                                      <p:to>
                                        <p:strVal val="visible"/>
                                      </p:to>
                                    </p:set>
                                    <p:animEffect transition="in" filter="strips(downLeft)">
                                      <p:cBhvr>
                                        <p:cTn id="53" dur="500"/>
                                        <p:tgtEl>
                                          <p:spTgt spid="9228"/>
                                        </p:tgtEl>
                                      </p:cBhvr>
                                    </p:animEffect>
                                  </p:childTnLst>
                                </p:cTn>
                              </p:par>
                            </p:childTnLst>
                          </p:cTn>
                        </p:par>
                        <p:par>
                          <p:cTn id="54" fill="hold">
                            <p:stCondLst>
                              <p:cond delay="7299"/>
                            </p:stCondLst>
                            <p:childTnLst>
                              <p:par>
                                <p:cTn id="55" presetID="41" presetClass="entr" presetSubtype="0" fill="hold" grpId="0" nodeType="afterEffect">
                                  <p:stCondLst>
                                    <p:cond delay="0"/>
                                  </p:stCondLst>
                                  <p:iterate type="lt">
                                    <p:tmPct val="10000"/>
                                  </p:iterate>
                                  <p:childTnLst>
                                    <p:set>
                                      <p:cBhvr>
                                        <p:cTn id="56" dur="1" fill="hold">
                                          <p:stCondLst>
                                            <p:cond delay="0"/>
                                          </p:stCondLst>
                                        </p:cTn>
                                        <p:tgtEl>
                                          <p:spTgt spid="9231"/>
                                        </p:tgtEl>
                                        <p:attrNameLst>
                                          <p:attrName>style.visibility</p:attrName>
                                        </p:attrNameLst>
                                      </p:cBhvr>
                                      <p:to>
                                        <p:strVal val="visible"/>
                                      </p:to>
                                    </p:set>
                                    <p:anim calcmode="lin" valueType="num">
                                      <p:cBhvr>
                                        <p:cTn id="57" dur="500" fill="hold"/>
                                        <p:tgtEl>
                                          <p:spTgt spid="9231"/>
                                        </p:tgtEl>
                                        <p:attrNameLst>
                                          <p:attrName>ppt_x</p:attrName>
                                        </p:attrNameLst>
                                      </p:cBhvr>
                                      <p:tavLst>
                                        <p:tav tm="0">
                                          <p:val>
                                            <p:strVal val="#ppt_x"/>
                                          </p:val>
                                        </p:tav>
                                        <p:tav tm="50000">
                                          <p:val>
                                            <p:strVal val="#ppt_x+.1"/>
                                          </p:val>
                                        </p:tav>
                                        <p:tav tm="100000">
                                          <p:val>
                                            <p:strVal val="#ppt_x"/>
                                          </p:val>
                                        </p:tav>
                                      </p:tavLst>
                                    </p:anim>
                                    <p:anim calcmode="lin" valueType="num">
                                      <p:cBhvr>
                                        <p:cTn id="58" dur="500" fill="hold"/>
                                        <p:tgtEl>
                                          <p:spTgt spid="9231"/>
                                        </p:tgtEl>
                                        <p:attrNameLst>
                                          <p:attrName>ppt_y</p:attrName>
                                        </p:attrNameLst>
                                      </p:cBhvr>
                                      <p:tavLst>
                                        <p:tav tm="0">
                                          <p:val>
                                            <p:strVal val="#ppt_y"/>
                                          </p:val>
                                        </p:tav>
                                        <p:tav tm="100000">
                                          <p:val>
                                            <p:strVal val="#ppt_y"/>
                                          </p:val>
                                        </p:tav>
                                      </p:tavLst>
                                    </p:anim>
                                    <p:anim calcmode="lin" valueType="num">
                                      <p:cBhvr>
                                        <p:cTn id="59" dur="500" fill="hold"/>
                                        <p:tgtEl>
                                          <p:spTgt spid="9231"/>
                                        </p:tgtEl>
                                        <p:attrNameLst>
                                          <p:attrName>ppt_h</p:attrName>
                                        </p:attrNameLst>
                                      </p:cBhvr>
                                      <p:tavLst>
                                        <p:tav tm="0">
                                          <p:val>
                                            <p:strVal val="#ppt_h/10"/>
                                          </p:val>
                                        </p:tav>
                                        <p:tav tm="50000">
                                          <p:val>
                                            <p:strVal val="#ppt_h+.01"/>
                                          </p:val>
                                        </p:tav>
                                        <p:tav tm="100000">
                                          <p:val>
                                            <p:strVal val="#ppt_h"/>
                                          </p:val>
                                        </p:tav>
                                      </p:tavLst>
                                    </p:anim>
                                    <p:anim calcmode="lin" valueType="num">
                                      <p:cBhvr>
                                        <p:cTn id="60" dur="500" fill="hold"/>
                                        <p:tgtEl>
                                          <p:spTgt spid="9231"/>
                                        </p:tgtEl>
                                        <p:attrNameLst>
                                          <p:attrName>ppt_w</p:attrName>
                                        </p:attrNameLst>
                                      </p:cBhvr>
                                      <p:tavLst>
                                        <p:tav tm="0">
                                          <p:val>
                                            <p:strVal val="#ppt_w/10"/>
                                          </p:val>
                                        </p:tav>
                                        <p:tav tm="50000">
                                          <p:val>
                                            <p:strVal val="#ppt_w+.01"/>
                                          </p:val>
                                        </p:tav>
                                        <p:tav tm="100000">
                                          <p:val>
                                            <p:strVal val="#ppt_w"/>
                                          </p:val>
                                        </p:tav>
                                      </p:tavLst>
                                    </p:anim>
                                    <p:animEffect transition="in" filter="fade">
                                      <p:cBhvr>
                                        <p:cTn id="61" dur="500"/>
                                        <p:tgtEl>
                                          <p:spTgt spid="9231"/>
                                        </p:tgtEl>
                                      </p:cBhvr>
                                    </p:animEffect>
                                  </p:childTnLst>
                                </p:cTn>
                              </p:par>
                              <p:par>
                                <p:cTn id="62" presetID="41" presetClass="entr" presetSubtype="0" fill="hold" grpId="0" nodeType="withEffect">
                                  <p:stCondLst>
                                    <p:cond delay="0"/>
                                  </p:stCondLst>
                                  <p:iterate type="lt">
                                    <p:tmPct val="10000"/>
                                  </p:iterate>
                                  <p:childTnLst>
                                    <p:set>
                                      <p:cBhvr>
                                        <p:cTn id="63" dur="1" fill="hold">
                                          <p:stCondLst>
                                            <p:cond delay="0"/>
                                          </p:stCondLst>
                                        </p:cTn>
                                        <p:tgtEl>
                                          <p:spTgt spid="9233"/>
                                        </p:tgtEl>
                                        <p:attrNameLst>
                                          <p:attrName>style.visibility</p:attrName>
                                        </p:attrNameLst>
                                      </p:cBhvr>
                                      <p:to>
                                        <p:strVal val="visible"/>
                                      </p:to>
                                    </p:set>
                                    <p:anim calcmode="lin" valueType="num">
                                      <p:cBhvr>
                                        <p:cTn id="64" dur="500" fill="hold"/>
                                        <p:tgtEl>
                                          <p:spTgt spid="9233"/>
                                        </p:tgtEl>
                                        <p:attrNameLst>
                                          <p:attrName>ppt_x</p:attrName>
                                        </p:attrNameLst>
                                      </p:cBhvr>
                                      <p:tavLst>
                                        <p:tav tm="0">
                                          <p:val>
                                            <p:strVal val="#ppt_x"/>
                                          </p:val>
                                        </p:tav>
                                        <p:tav tm="50000">
                                          <p:val>
                                            <p:strVal val="#ppt_x+.1"/>
                                          </p:val>
                                        </p:tav>
                                        <p:tav tm="100000">
                                          <p:val>
                                            <p:strVal val="#ppt_x"/>
                                          </p:val>
                                        </p:tav>
                                      </p:tavLst>
                                    </p:anim>
                                    <p:anim calcmode="lin" valueType="num">
                                      <p:cBhvr>
                                        <p:cTn id="65" dur="500" fill="hold"/>
                                        <p:tgtEl>
                                          <p:spTgt spid="9233"/>
                                        </p:tgtEl>
                                        <p:attrNameLst>
                                          <p:attrName>ppt_y</p:attrName>
                                        </p:attrNameLst>
                                      </p:cBhvr>
                                      <p:tavLst>
                                        <p:tav tm="0">
                                          <p:val>
                                            <p:strVal val="#ppt_y"/>
                                          </p:val>
                                        </p:tav>
                                        <p:tav tm="100000">
                                          <p:val>
                                            <p:strVal val="#ppt_y"/>
                                          </p:val>
                                        </p:tav>
                                      </p:tavLst>
                                    </p:anim>
                                    <p:anim calcmode="lin" valueType="num">
                                      <p:cBhvr>
                                        <p:cTn id="66" dur="500" fill="hold"/>
                                        <p:tgtEl>
                                          <p:spTgt spid="9233"/>
                                        </p:tgtEl>
                                        <p:attrNameLst>
                                          <p:attrName>ppt_h</p:attrName>
                                        </p:attrNameLst>
                                      </p:cBhvr>
                                      <p:tavLst>
                                        <p:tav tm="0">
                                          <p:val>
                                            <p:strVal val="#ppt_h/10"/>
                                          </p:val>
                                        </p:tav>
                                        <p:tav tm="50000">
                                          <p:val>
                                            <p:strVal val="#ppt_h+.01"/>
                                          </p:val>
                                        </p:tav>
                                        <p:tav tm="100000">
                                          <p:val>
                                            <p:strVal val="#ppt_h"/>
                                          </p:val>
                                        </p:tav>
                                      </p:tavLst>
                                    </p:anim>
                                    <p:anim calcmode="lin" valueType="num">
                                      <p:cBhvr>
                                        <p:cTn id="67" dur="500" fill="hold"/>
                                        <p:tgtEl>
                                          <p:spTgt spid="9233"/>
                                        </p:tgtEl>
                                        <p:attrNameLst>
                                          <p:attrName>ppt_w</p:attrName>
                                        </p:attrNameLst>
                                      </p:cBhvr>
                                      <p:tavLst>
                                        <p:tav tm="0">
                                          <p:val>
                                            <p:strVal val="#ppt_w/10"/>
                                          </p:val>
                                        </p:tav>
                                        <p:tav tm="50000">
                                          <p:val>
                                            <p:strVal val="#ppt_w+.01"/>
                                          </p:val>
                                        </p:tav>
                                        <p:tav tm="100000">
                                          <p:val>
                                            <p:strVal val="#ppt_w"/>
                                          </p:val>
                                        </p:tav>
                                      </p:tavLst>
                                    </p:anim>
                                    <p:animEffect transition="in" filter="fade">
                                      <p:cBhvr>
                                        <p:cTn id="68" dur="500"/>
                                        <p:tgtEl>
                                          <p:spTgt spid="9233"/>
                                        </p:tgtEl>
                                      </p:cBhvr>
                                    </p:animEffect>
                                  </p:childTnLst>
                                </p:cTn>
                              </p:par>
                              <p:par>
                                <p:cTn id="69" presetID="41" presetClass="entr" presetSubtype="0" fill="hold" grpId="0" nodeType="withEffect">
                                  <p:stCondLst>
                                    <p:cond delay="0"/>
                                  </p:stCondLst>
                                  <p:iterate type="lt">
                                    <p:tmPct val="10000"/>
                                  </p:iterate>
                                  <p:childTnLst>
                                    <p:set>
                                      <p:cBhvr>
                                        <p:cTn id="70" dur="1" fill="hold">
                                          <p:stCondLst>
                                            <p:cond delay="0"/>
                                          </p:stCondLst>
                                        </p:cTn>
                                        <p:tgtEl>
                                          <p:spTgt spid="9232"/>
                                        </p:tgtEl>
                                        <p:attrNameLst>
                                          <p:attrName>style.visibility</p:attrName>
                                        </p:attrNameLst>
                                      </p:cBhvr>
                                      <p:to>
                                        <p:strVal val="visible"/>
                                      </p:to>
                                    </p:set>
                                    <p:anim calcmode="lin" valueType="num">
                                      <p:cBhvr>
                                        <p:cTn id="71" dur="500" fill="hold"/>
                                        <p:tgtEl>
                                          <p:spTgt spid="9232"/>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9232"/>
                                        </p:tgtEl>
                                        <p:attrNameLst>
                                          <p:attrName>ppt_y</p:attrName>
                                        </p:attrNameLst>
                                      </p:cBhvr>
                                      <p:tavLst>
                                        <p:tav tm="0">
                                          <p:val>
                                            <p:strVal val="#ppt_y"/>
                                          </p:val>
                                        </p:tav>
                                        <p:tav tm="100000">
                                          <p:val>
                                            <p:strVal val="#ppt_y"/>
                                          </p:val>
                                        </p:tav>
                                      </p:tavLst>
                                    </p:anim>
                                    <p:anim calcmode="lin" valueType="num">
                                      <p:cBhvr>
                                        <p:cTn id="73" dur="500" fill="hold"/>
                                        <p:tgtEl>
                                          <p:spTgt spid="9232"/>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9232"/>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p:tgtEl>
                                          <p:spTgt spid="9232"/>
                                        </p:tgtEl>
                                      </p:cBhvr>
                                    </p:animEffect>
                                  </p:childTnLst>
                                </p:cTn>
                              </p:par>
                              <p:par>
                                <p:cTn id="76" presetID="41" presetClass="entr" presetSubtype="0" fill="hold" grpId="0" nodeType="withEffect">
                                  <p:stCondLst>
                                    <p:cond delay="0"/>
                                  </p:stCondLst>
                                  <p:iterate type="lt">
                                    <p:tmPct val="10000"/>
                                  </p:iterate>
                                  <p:childTnLst>
                                    <p:set>
                                      <p:cBhvr>
                                        <p:cTn id="77" dur="1" fill="hold">
                                          <p:stCondLst>
                                            <p:cond delay="0"/>
                                          </p:stCondLst>
                                        </p:cTn>
                                        <p:tgtEl>
                                          <p:spTgt spid="9230"/>
                                        </p:tgtEl>
                                        <p:attrNameLst>
                                          <p:attrName>style.visibility</p:attrName>
                                        </p:attrNameLst>
                                      </p:cBhvr>
                                      <p:to>
                                        <p:strVal val="visible"/>
                                      </p:to>
                                    </p:set>
                                    <p:anim calcmode="lin" valueType="num">
                                      <p:cBhvr>
                                        <p:cTn id="78" dur="500" fill="hold"/>
                                        <p:tgtEl>
                                          <p:spTgt spid="9230"/>
                                        </p:tgtEl>
                                        <p:attrNameLst>
                                          <p:attrName>ppt_x</p:attrName>
                                        </p:attrNameLst>
                                      </p:cBhvr>
                                      <p:tavLst>
                                        <p:tav tm="0">
                                          <p:val>
                                            <p:strVal val="#ppt_x"/>
                                          </p:val>
                                        </p:tav>
                                        <p:tav tm="50000">
                                          <p:val>
                                            <p:strVal val="#ppt_x+.1"/>
                                          </p:val>
                                        </p:tav>
                                        <p:tav tm="100000">
                                          <p:val>
                                            <p:strVal val="#ppt_x"/>
                                          </p:val>
                                        </p:tav>
                                      </p:tavLst>
                                    </p:anim>
                                    <p:anim calcmode="lin" valueType="num">
                                      <p:cBhvr>
                                        <p:cTn id="79" dur="500" fill="hold"/>
                                        <p:tgtEl>
                                          <p:spTgt spid="9230"/>
                                        </p:tgtEl>
                                        <p:attrNameLst>
                                          <p:attrName>ppt_y</p:attrName>
                                        </p:attrNameLst>
                                      </p:cBhvr>
                                      <p:tavLst>
                                        <p:tav tm="0">
                                          <p:val>
                                            <p:strVal val="#ppt_y"/>
                                          </p:val>
                                        </p:tav>
                                        <p:tav tm="100000">
                                          <p:val>
                                            <p:strVal val="#ppt_y"/>
                                          </p:val>
                                        </p:tav>
                                      </p:tavLst>
                                    </p:anim>
                                    <p:anim calcmode="lin" valueType="num">
                                      <p:cBhvr>
                                        <p:cTn id="80" dur="500" fill="hold"/>
                                        <p:tgtEl>
                                          <p:spTgt spid="9230"/>
                                        </p:tgtEl>
                                        <p:attrNameLst>
                                          <p:attrName>ppt_h</p:attrName>
                                        </p:attrNameLst>
                                      </p:cBhvr>
                                      <p:tavLst>
                                        <p:tav tm="0">
                                          <p:val>
                                            <p:strVal val="#ppt_h/10"/>
                                          </p:val>
                                        </p:tav>
                                        <p:tav tm="50000">
                                          <p:val>
                                            <p:strVal val="#ppt_h+.01"/>
                                          </p:val>
                                        </p:tav>
                                        <p:tav tm="100000">
                                          <p:val>
                                            <p:strVal val="#ppt_h"/>
                                          </p:val>
                                        </p:tav>
                                      </p:tavLst>
                                    </p:anim>
                                    <p:anim calcmode="lin" valueType="num">
                                      <p:cBhvr>
                                        <p:cTn id="81" dur="500" fill="hold"/>
                                        <p:tgtEl>
                                          <p:spTgt spid="9230"/>
                                        </p:tgtEl>
                                        <p:attrNameLst>
                                          <p:attrName>ppt_w</p:attrName>
                                        </p:attrNameLst>
                                      </p:cBhvr>
                                      <p:tavLst>
                                        <p:tav tm="0">
                                          <p:val>
                                            <p:strVal val="#ppt_w/10"/>
                                          </p:val>
                                        </p:tav>
                                        <p:tav tm="50000">
                                          <p:val>
                                            <p:strVal val="#ppt_w+.01"/>
                                          </p:val>
                                        </p:tav>
                                        <p:tav tm="100000">
                                          <p:val>
                                            <p:strVal val="#ppt_w"/>
                                          </p:val>
                                        </p:tav>
                                      </p:tavLst>
                                    </p:anim>
                                    <p:animEffect transition="in" filter="fade">
                                      <p:cBhvr>
                                        <p:cTn id="82" dur="500"/>
                                        <p:tgtEl>
                                          <p:spTgt spid="9230"/>
                                        </p:tgtEl>
                                      </p:cBhvr>
                                    </p:animEffect>
                                  </p:childTnLst>
                                </p:cTn>
                              </p:par>
                            </p:childTnLst>
                          </p:cTn>
                        </p:par>
                        <p:par>
                          <p:cTn id="83" fill="hold">
                            <p:stCondLst>
                              <p:cond delay="7900"/>
                            </p:stCondLst>
                            <p:childTnLst>
                              <p:par>
                                <p:cTn id="84" presetID="2" presetClass="entr" presetSubtype="2" fill="hold" nodeType="afterEffect">
                                  <p:stCondLst>
                                    <p:cond delay="0"/>
                                  </p:stCondLst>
                                  <p:childTnLst>
                                    <p:set>
                                      <p:cBhvr>
                                        <p:cTn id="85" dur="1" fill="hold">
                                          <p:stCondLst>
                                            <p:cond delay="0"/>
                                          </p:stCondLst>
                                        </p:cTn>
                                        <p:tgtEl>
                                          <p:spTgt spid="9241"/>
                                        </p:tgtEl>
                                        <p:attrNameLst>
                                          <p:attrName>style.visibility</p:attrName>
                                        </p:attrNameLst>
                                      </p:cBhvr>
                                      <p:to>
                                        <p:strVal val="visible"/>
                                      </p:to>
                                    </p:set>
                                    <p:anim calcmode="lin" valueType="num">
                                      <p:cBhvr additive="base">
                                        <p:cTn id="86" dur="500" fill="hold"/>
                                        <p:tgtEl>
                                          <p:spTgt spid="9241"/>
                                        </p:tgtEl>
                                        <p:attrNameLst>
                                          <p:attrName>ppt_x</p:attrName>
                                        </p:attrNameLst>
                                      </p:cBhvr>
                                      <p:tavLst>
                                        <p:tav tm="0">
                                          <p:val>
                                            <p:strVal val="1+#ppt_w/2"/>
                                          </p:val>
                                        </p:tav>
                                        <p:tav tm="100000">
                                          <p:val>
                                            <p:strVal val="#ppt_x"/>
                                          </p:val>
                                        </p:tav>
                                      </p:tavLst>
                                    </p:anim>
                                    <p:anim calcmode="lin" valueType="num">
                                      <p:cBhvr additive="base">
                                        <p:cTn id="87" dur="500" fill="hold"/>
                                        <p:tgtEl>
                                          <p:spTgt spid="9241"/>
                                        </p:tgtEl>
                                        <p:attrNameLst>
                                          <p:attrName>ppt_y</p:attrName>
                                        </p:attrNameLst>
                                      </p:cBhvr>
                                      <p:tavLst>
                                        <p:tav tm="0">
                                          <p:val>
                                            <p:strVal val="#ppt_y"/>
                                          </p:val>
                                        </p:tav>
                                        <p:tav tm="100000">
                                          <p:val>
                                            <p:strVal val="#ppt_y"/>
                                          </p:val>
                                        </p:tav>
                                      </p:tavLst>
                                    </p:anim>
                                  </p:childTnLst>
                                </p:cTn>
                              </p:par>
                            </p:childTnLst>
                          </p:cTn>
                        </p:par>
                        <p:par>
                          <p:cTn id="88" fill="hold">
                            <p:stCondLst>
                              <p:cond delay="8400"/>
                            </p:stCondLst>
                            <p:childTnLst>
                              <p:par>
                                <p:cTn id="89" presetID="2" presetClass="entr" presetSubtype="2" fill="hold" nodeType="afterEffect">
                                  <p:stCondLst>
                                    <p:cond delay="0"/>
                                  </p:stCondLst>
                                  <p:childTnLst>
                                    <p:set>
                                      <p:cBhvr>
                                        <p:cTn id="90" dur="1" fill="hold">
                                          <p:stCondLst>
                                            <p:cond delay="0"/>
                                          </p:stCondLst>
                                        </p:cTn>
                                        <p:tgtEl>
                                          <p:spTgt spid="9234"/>
                                        </p:tgtEl>
                                        <p:attrNameLst>
                                          <p:attrName>style.visibility</p:attrName>
                                        </p:attrNameLst>
                                      </p:cBhvr>
                                      <p:to>
                                        <p:strVal val="visible"/>
                                      </p:to>
                                    </p:set>
                                    <p:anim calcmode="lin" valueType="num">
                                      <p:cBhvr additive="base">
                                        <p:cTn id="91" dur="500" fill="hold"/>
                                        <p:tgtEl>
                                          <p:spTgt spid="9234"/>
                                        </p:tgtEl>
                                        <p:attrNameLst>
                                          <p:attrName>ppt_x</p:attrName>
                                        </p:attrNameLst>
                                      </p:cBhvr>
                                      <p:tavLst>
                                        <p:tav tm="0">
                                          <p:val>
                                            <p:strVal val="1+#ppt_w/2"/>
                                          </p:val>
                                        </p:tav>
                                        <p:tav tm="100000">
                                          <p:val>
                                            <p:strVal val="#ppt_x"/>
                                          </p:val>
                                        </p:tav>
                                      </p:tavLst>
                                    </p:anim>
                                    <p:anim calcmode="lin" valueType="num">
                                      <p:cBhvr additive="base">
                                        <p:cTn id="92" dur="500" fill="hold"/>
                                        <p:tgtEl>
                                          <p:spTgt spid="9234"/>
                                        </p:tgtEl>
                                        <p:attrNameLst>
                                          <p:attrName>ppt_y</p:attrName>
                                        </p:attrNameLst>
                                      </p:cBhvr>
                                      <p:tavLst>
                                        <p:tav tm="0">
                                          <p:val>
                                            <p:strVal val="#ppt_y"/>
                                          </p:val>
                                        </p:tav>
                                        <p:tav tm="100000">
                                          <p:val>
                                            <p:strVal val="#ppt_y"/>
                                          </p:val>
                                        </p:tav>
                                      </p:tavLst>
                                    </p:anim>
                                  </p:childTnLst>
                                </p:cTn>
                              </p:par>
                            </p:childTnLst>
                          </p:cTn>
                        </p:par>
                        <p:par>
                          <p:cTn id="93" fill="hold">
                            <p:stCondLst>
                              <p:cond delay="8900"/>
                            </p:stCondLst>
                            <p:childTnLst>
                              <p:par>
                                <p:cTn id="94" presetID="2" presetClass="entr" presetSubtype="8" fill="hold" nodeType="afterEffect">
                                  <p:stCondLst>
                                    <p:cond delay="0"/>
                                  </p:stCondLst>
                                  <p:childTnLst>
                                    <p:set>
                                      <p:cBhvr>
                                        <p:cTn id="95" dur="1" fill="hold">
                                          <p:stCondLst>
                                            <p:cond delay="0"/>
                                          </p:stCondLst>
                                        </p:cTn>
                                        <p:tgtEl>
                                          <p:spTgt spid="9255"/>
                                        </p:tgtEl>
                                        <p:attrNameLst>
                                          <p:attrName>style.visibility</p:attrName>
                                        </p:attrNameLst>
                                      </p:cBhvr>
                                      <p:to>
                                        <p:strVal val="visible"/>
                                      </p:to>
                                    </p:set>
                                    <p:anim calcmode="lin" valueType="num">
                                      <p:cBhvr additive="base">
                                        <p:cTn id="96" dur="500" fill="hold"/>
                                        <p:tgtEl>
                                          <p:spTgt spid="9255"/>
                                        </p:tgtEl>
                                        <p:attrNameLst>
                                          <p:attrName>ppt_x</p:attrName>
                                        </p:attrNameLst>
                                      </p:cBhvr>
                                      <p:tavLst>
                                        <p:tav tm="0">
                                          <p:val>
                                            <p:strVal val="0-#ppt_w/2"/>
                                          </p:val>
                                        </p:tav>
                                        <p:tav tm="100000">
                                          <p:val>
                                            <p:strVal val="#ppt_x"/>
                                          </p:val>
                                        </p:tav>
                                      </p:tavLst>
                                    </p:anim>
                                    <p:anim calcmode="lin" valueType="num">
                                      <p:cBhvr additive="base">
                                        <p:cTn id="97" dur="500" fill="hold"/>
                                        <p:tgtEl>
                                          <p:spTgt spid="9255"/>
                                        </p:tgtEl>
                                        <p:attrNameLst>
                                          <p:attrName>ppt_y</p:attrName>
                                        </p:attrNameLst>
                                      </p:cBhvr>
                                      <p:tavLst>
                                        <p:tav tm="0">
                                          <p:val>
                                            <p:strVal val="#ppt_y"/>
                                          </p:val>
                                        </p:tav>
                                        <p:tav tm="100000">
                                          <p:val>
                                            <p:strVal val="#ppt_y"/>
                                          </p:val>
                                        </p:tav>
                                      </p:tavLst>
                                    </p:anim>
                                  </p:childTnLst>
                                </p:cTn>
                              </p:par>
                            </p:childTnLst>
                          </p:cTn>
                        </p:par>
                        <p:par>
                          <p:cTn id="98" fill="hold">
                            <p:stCondLst>
                              <p:cond delay="9400"/>
                            </p:stCondLst>
                            <p:childTnLst>
                              <p:par>
                                <p:cTn id="99" presetID="2" presetClass="entr" presetSubtype="8" fill="hold" nodeType="afterEffect">
                                  <p:stCondLst>
                                    <p:cond delay="0"/>
                                  </p:stCondLst>
                                  <p:childTnLst>
                                    <p:set>
                                      <p:cBhvr>
                                        <p:cTn id="100" dur="1" fill="hold">
                                          <p:stCondLst>
                                            <p:cond delay="0"/>
                                          </p:stCondLst>
                                        </p:cTn>
                                        <p:tgtEl>
                                          <p:spTgt spid="9248"/>
                                        </p:tgtEl>
                                        <p:attrNameLst>
                                          <p:attrName>style.visibility</p:attrName>
                                        </p:attrNameLst>
                                      </p:cBhvr>
                                      <p:to>
                                        <p:strVal val="visible"/>
                                      </p:to>
                                    </p:set>
                                    <p:anim calcmode="lin" valueType="num">
                                      <p:cBhvr additive="base">
                                        <p:cTn id="101" dur="500" fill="hold"/>
                                        <p:tgtEl>
                                          <p:spTgt spid="9248"/>
                                        </p:tgtEl>
                                        <p:attrNameLst>
                                          <p:attrName>ppt_x</p:attrName>
                                        </p:attrNameLst>
                                      </p:cBhvr>
                                      <p:tavLst>
                                        <p:tav tm="0">
                                          <p:val>
                                            <p:strVal val="0-#ppt_w/2"/>
                                          </p:val>
                                        </p:tav>
                                        <p:tav tm="100000">
                                          <p:val>
                                            <p:strVal val="#ppt_x"/>
                                          </p:val>
                                        </p:tav>
                                      </p:tavLst>
                                    </p:anim>
                                    <p:anim calcmode="lin" valueType="num">
                                      <p:cBhvr additive="base">
                                        <p:cTn id="102" dur="500" fill="hold"/>
                                        <p:tgtEl>
                                          <p:spTgt spid="924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animBg="1"/>
      <p:bldP spid="9219" grpId="0" animBg="1"/>
      <p:bldP spid="9220" grpId="0" animBg="1"/>
      <p:bldP spid="9222" grpId="0" bldLvl="0" autoUpdateAnimBg="0"/>
      <p:bldP spid="9223" grpId="0" bldLvl="0" autoUpdateAnimBg="0"/>
      <p:bldP spid="9225" grpId="0" animBg="1"/>
      <p:bldP spid="9226" grpId="0" animBg="1"/>
      <p:bldP spid="9227" grpId="0" animBg="1"/>
      <p:bldP spid="9228" grpId="0" animBg="1"/>
      <p:bldP spid="9229" grpId="0" animBg="1"/>
      <p:bldP spid="9230" grpId="0" bldLvl="0" autoUpdateAnimBg="0"/>
      <p:bldP spid="9231" grpId="0" bldLvl="0" autoUpdateAnimBg="0"/>
      <p:bldP spid="9232" grpId="0" bldLvl="0" autoUpdateAnimBg="0"/>
      <p:bldP spid="9233" grpId="0" bldLvl="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AutoShape 2"/>
          <p:cNvSpPr>
            <a:spLocks noChangeArrowheads="1"/>
          </p:cNvSpPr>
          <p:nvPr/>
        </p:nvSpPr>
        <p:spPr bwMode="auto">
          <a:xfrm>
            <a:off x="504825" y="204788"/>
            <a:ext cx="8172450" cy="4854575"/>
          </a:xfrm>
          <a:prstGeom prst="roundRect">
            <a:avLst>
              <a:gd name="adj" fmla="val 2713"/>
            </a:avLst>
          </a:prstGeom>
          <a:solidFill>
            <a:schemeClr val="bg1">
              <a:alpha val="70195"/>
            </a:schemeClr>
          </a:solidFill>
          <a:ln w="9525">
            <a:solidFill>
              <a:schemeClr val="accent2"/>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p>
        </p:txBody>
      </p:sp>
      <p:sp>
        <p:nvSpPr>
          <p:cNvPr id="10243" name="任意多边形 86"/>
          <p:cNvSpPr/>
          <p:nvPr/>
        </p:nvSpPr>
        <p:spPr bwMode="auto">
          <a:xfrm>
            <a:off x="311151" y="317501"/>
            <a:ext cx="203200" cy="458788"/>
          </a:xfrm>
          <a:custGeom>
            <a:avLst/>
            <a:gdLst>
              <a:gd name="T0" fmla="*/ 1911501 w 21600"/>
              <a:gd name="T1" fmla="*/ 2183087 h 21600"/>
              <a:gd name="T2" fmla="*/ 1888753 w 21600"/>
              <a:gd name="T3" fmla="*/ 9744742 h 21600"/>
              <a:gd name="T4" fmla="*/ 0 w 21600"/>
              <a:gd name="T5" fmla="*/ 7345557 h 21600"/>
              <a:gd name="T6" fmla="*/ 2832 w 21600"/>
              <a:gd name="T7" fmla="*/ 0 h 21600"/>
              <a:gd name="T8" fmla="*/ 1911501 w 21600"/>
              <a:gd name="T9" fmla="*/ 2183087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21599" y="4839"/>
                </a:moveTo>
                <a:lnTo>
                  <a:pt x="21342" y="21600"/>
                </a:lnTo>
                <a:lnTo>
                  <a:pt x="0" y="16282"/>
                </a:lnTo>
                <a:lnTo>
                  <a:pt x="32" y="0"/>
                </a:lnTo>
                <a:lnTo>
                  <a:pt x="21599" y="4839"/>
                </a:lnTo>
                <a:close/>
              </a:path>
            </a:pathLst>
          </a:custGeom>
          <a:solidFill>
            <a:srgbClr val="80000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0244" name="任意多边形 1313"/>
          <p:cNvSpPr/>
          <p:nvPr/>
        </p:nvSpPr>
        <p:spPr bwMode="auto">
          <a:xfrm>
            <a:off x="311151" y="319088"/>
            <a:ext cx="3335338" cy="358775"/>
          </a:xfrm>
          <a:custGeom>
            <a:avLst/>
            <a:gdLst>
              <a:gd name="T0" fmla="*/ 0 w 21600"/>
              <a:gd name="T1" fmla="*/ 5895786 h 21600"/>
              <a:gd name="T2" fmla="*/ 515022203 w 21600"/>
              <a:gd name="T3" fmla="*/ 5959236 h 21600"/>
              <a:gd name="T4" fmla="*/ 492323066 w 21600"/>
              <a:gd name="T5" fmla="*/ 2963614 h 21600"/>
              <a:gd name="T6" fmla="*/ 515022203 w 21600"/>
              <a:gd name="T7" fmla="*/ 94909 h 21600"/>
              <a:gd name="T8" fmla="*/ 1287502 w 21600"/>
              <a:gd name="T9" fmla="*/ 0 h 21600"/>
              <a:gd name="T10" fmla="*/ 0 w 21600"/>
              <a:gd name="T11" fmla="*/ 5895786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21370"/>
                </a:moveTo>
                <a:lnTo>
                  <a:pt x="21600" y="21600"/>
                </a:lnTo>
                <a:lnTo>
                  <a:pt x="20648" y="10742"/>
                </a:lnTo>
                <a:lnTo>
                  <a:pt x="21600" y="344"/>
                </a:lnTo>
                <a:lnTo>
                  <a:pt x="54" y="0"/>
                </a:lnTo>
                <a:lnTo>
                  <a:pt x="0" y="21370"/>
                </a:lnTo>
                <a:close/>
              </a:path>
            </a:pathLst>
          </a:custGeom>
          <a:solidFill>
            <a:schemeClr val="accent2"/>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0245" name="AutoShape 5"/>
          <p:cNvSpPr>
            <a:spLocks noChangeArrowheads="1"/>
          </p:cNvSpPr>
          <p:nvPr/>
        </p:nvSpPr>
        <p:spPr bwMode="auto">
          <a:xfrm>
            <a:off x="407988" y="354014"/>
            <a:ext cx="263525" cy="263525"/>
          </a:xfrm>
          <a:prstGeom prst="star5">
            <a:avLst/>
          </a:prstGeom>
          <a:solidFill>
            <a:schemeClr va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buFont typeface="Arial" panose="020B0604020202020204" pitchFamily="34" charset="0"/>
              <a:buNone/>
              <a:defRPr/>
            </a:pPr>
            <a:endParaRPr lang="zh-CN" altLang="en-US"/>
          </a:p>
        </p:txBody>
      </p:sp>
      <p:sp>
        <p:nvSpPr>
          <p:cNvPr id="10246" name="Text Box 6"/>
          <p:cNvSpPr txBox="1">
            <a:spLocks noChangeArrowheads="1"/>
          </p:cNvSpPr>
          <p:nvPr/>
        </p:nvSpPr>
        <p:spPr bwMode="auto">
          <a:xfrm>
            <a:off x="684213" y="312739"/>
            <a:ext cx="2457450" cy="350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spAutoFit/>
          </a:bodyP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800" b="1">
                <a:solidFill>
                  <a:schemeClr val="hlink"/>
                </a:solidFill>
                <a:ea typeface="微软雅黑" panose="020B0503020204020204" pitchFamily="34" charset="-122"/>
              </a:rPr>
              <a:t>请输入您的标题</a:t>
            </a:r>
          </a:p>
        </p:txBody>
      </p:sp>
      <p:sp>
        <p:nvSpPr>
          <p:cNvPr id="10247" name="Rectangle 7"/>
          <p:cNvSpPr>
            <a:spLocks noChangeArrowheads="1"/>
          </p:cNvSpPr>
          <p:nvPr/>
        </p:nvSpPr>
        <p:spPr bwMode="auto">
          <a:xfrm>
            <a:off x="1484314" y="1266826"/>
            <a:ext cx="6334125" cy="28638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574" tIns="36287" rIns="72574" bIns="36287" anchor="ct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chemeClr val="bg1"/>
              </a:solidFill>
            </a:endParaRPr>
          </a:p>
        </p:txBody>
      </p:sp>
      <p:sp>
        <p:nvSpPr>
          <p:cNvPr id="10248" name="Rectangle 8"/>
          <p:cNvSpPr>
            <a:spLocks noChangeArrowheads="1"/>
          </p:cNvSpPr>
          <p:nvPr/>
        </p:nvSpPr>
        <p:spPr bwMode="auto">
          <a:xfrm>
            <a:off x="1611314" y="1393826"/>
            <a:ext cx="6334125" cy="28638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574" tIns="36287" rIns="72574" bIns="36287" anchor="ct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chemeClr val="bg1"/>
              </a:solidFill>
            </a:endParaRPr>
          </a:p>
        </p:txBody>
      </p:sp>
      <p:grpSp>
        <p:nvGrpSpPr>
          <p:cNvPr id="10249" name="Group 9"/>
          <p:cNvGrpSpPr/>
          <p:nvPr/>
        </p:nvGrpSpPr>
        <p:grpSpPr bwMode="auto">
          <a:xfrm>
            <a:off x="2582863" y="2619375"/>
            <a:ext cx="3581400" cy="1689100"/>
            <a:chOff x="0" y="0"/>
            <a:chExt cx="7104" cy="3347"/>
          </a:xfrm>
        </p:grpSpPr>
        <p:sp>
          <p:nvSpPr>
            <p:cNvPr id="2" name="AutoShape 10"/>
            <p:cNvSpPr>
              <a:spLocks noChangeArrowheads="1"/>
            </p:cNvSpPr>
            <p:nvPr/>
          </p:nvSpPr>
          <p:spPr bwMode="auto">
            <a:xfrm>
              <a:off x="0" y="207"/>
              <a:ext cx="7105" cy="3140"/>
            </a:xfrm>
            <a:custGeom>
              <a:avLst/>
              <a:gdLst>
                <a:gd name="T0" fmla="*/ 1168 w 21600"/>
                <a:gd name="T1" fmla="*/ 0 h 21600"/>
                <a:gd name="T2" fmla="*/ 342 w 21600"/>
                <a:gd name="T3" fmla="*/ 67 h 21600"/>
                <a:gd name="T4" fmla="*/ 0 w 21600"/>
                <a:gd name="T5" fmla="*/ 228 h 21600"/>
                <a:gd name="T6" fmla="*/ 342 w 21600"/>
                <a:gd name="T7" fmla="*/ 390 h 21600"/>
                <a:gd name="T8" fmla="*/ 1168 w 21600"/>
                <a:gd name="T9" fmla="*/ 456 h 21600"/>
                <a:gd name="T10" fmla="*/ 1995 w 21600"/>
                <a:gd name="T11" fmla="*/ 390 h 21600"/>
                <a:gd name="T12" fmla="*/ 2337 w 21600"/>
                <a:gd name="T13" fmla="*/ 228 h 21600"/>
                <a:gd name="T14" fmla="*/ 1995 w 21600"/>
                <a:gd name="T15" fmla="*/ 67 h 21600"/>
                <a:gd name="T16" fmla="*/ 0 60000 65536"/>
                <a:gd name="T17" fmla="*/ 0 60000 65536"/>
                <a:gd name="T18" fmla="*/ 0 60000 65536"/>
                <a:gd name="T19" fmla="*/ 0 60000 65536"/>
                <a:gd name="T20" fmla="*/ 0 60000 65536"/>
                <a:gd name="T21" fmla="*/ 0 60000 65536"/>
                <a:gd name="T22" fmla="*/ 0 60000 65536"/>
                <a:gd name="T23" fmla="*/ 0 60000 65536"/>
                <a:gd name="T24" fmla="*/ 3162 w 21600"/>
                <a:gd name="T25" fmla="*/ 3164 h 21600"/>
                <a:gd name="T26" fmla="*/ 18438 w 21600"/>
                <a:gd name="T27" fmla="*/ 18436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013" y="10800"/>
                  </a:moveTo>
                  <a:cubicBezTo>
                    <a:pt x="3013" y="15101"/>
                    <a:pt x="6499" y="18587"/>
                    <a:pt x="10800" y="18587"/>
                  </a:cubicBezTo>
                  <a:cubicBezTo>
                    <a:pt x="15101" y="18587"/>
                    <a:pt x="18587" y="15101"/>
                    <a:pt x="18587" y="10800"/>
                  </a:cubicBezTo>
                  <a:cubicBezTo>
                    <a:pt x="18587" y="6499"/>
                    <a:pt x="15101" y="3013"/>
                    <a:pt x="10800" y="3013"/>
                  </a:cubicBezTo>
                  <a:cubicBezTo>
                    <a:pt x="6499" y="3013"/>
                    <a:pt x="3013" y="6499"/>
                    <a:pt x="3013" y="10800"/>
                  </a:cubicBezTo>
                  <a:close/>
                </a:path>
              </a:pathLst>
            </a:custGeom>
            <a:gradFill rotWithShape="1">
              <a:gsLst>
                <a:gs pos="0">
                  <a:srgbClr val="3B3B3B"/>
                </a:gs>
                <a:gs pos="50000">
                  <a:srgbClr val="808080"/>
                </a:gs>
                <a:gs pos="100000">
                  <a:srgbClr val="3B3B3B"/>
                </a:gs>
              </a:gsLst>
              <a:lin ang="189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 name="AutoShape 11"/>
            <p:cNvSpPr>
              <a:spLocks noChangeArrowheads="1"/>
            </p:cNvSpPr>
            <p:nvPr/>
          </p:nvSpPr>
          <p:spPr bwMode="auto">
            <a:xfrm>
              <a:off x="0" y="10"/>
              <a:ext cx="7105" cy="3140"/>
            </a:xfrm>
            <a:custGeom>
              <a:avLst/>
              <a:gdLst>
                <a:gd name="T0" fmla="*/ 1168 w 21600"/>
                <a:gd name="T1" fmla="*/ 0 h 21600"/>
                <a:gd name="T2" fmla="*/ 342 w 21600"/>
                <a:gd name="T3" fmla="*/ 67 h 21600"/>
                <a:gd name="T4" fmla="*/ 0 w 21600"/>
                <a:gd name="T5" fmla="*/ 228 h 21600"/>
                <a:gd name="T6" fmla="*/ 342 w 21600"/>
                <a:gd name="T7" fmla="*/ 390 h 21600"/>
                <a:gd name="T8" fmla="*/ 1168 w 21600"/>
                <a:gd name="T9" fmla="*/ 456 h 21600"/>
                <a:gd name="T10" fmla="*/ 1995 w 21600"/>
                <a:gd name="T11" fmla="*/ 390 h 21600"/>
                <a:gd name="T12" fmla="*/ 2337 w 21600"/>
                <a:gd name="T13" fmla="*/ 228 h 21600"/>
                <a:gd name="T14" fmla="*/ 1995 w 21600"/>
                <a:gd name="T15" fmla="*/ 67 h 21600"/>
                <a:gd name="T16" fmla="*/ 0 60000 65536"/>
                <a:gd name="T17" fmla="*/ 0 60000 65536"/>
                <a:gd name="T18" fmla="*/ 0 60000 65536"/>
                <a:gd name="T19" fmla="*/ 0 60000 65536"/>
                <a:gd name="T20" fmla="*/ 0 60000 65536"/>
                <a:gd name="T21" fmla="*/ 0 60000 65536"/>
                <a:gd name="T22" fmla="*/ 0 60000 65536"/>
                <a:gd name="T23" fmla="*/ 0 60000 65536"/>
                <a:gd name="T24" fmla="*/ 3162 w 21600"/>
                <a:gd name="T25" fmla="*/ 3164 h 21600"/>
                <a:gd name="T26" fmla="*/ 18438 w 21600"/>
                <a:gd name="T27" fmla="*/ 18436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013" y="10800"/>
                  </a:moveTo>
                  <a:cubicBezTo>
                    <a:pt x="3013" y="15101"/>
                    <a:pt x="6499" y="18587"/>
                    <a:pt x="10800" y="18587"/>
                  </a:cubicBezTo>
                  <a:cubicBezTo>
                    <a:pt x="15101" y="18587"/>
                    <a:pt x="18587" y="15101"/>
                    <a:pt x="18587" y="10800"/>
                  </a:cubicBezTo>
                  <a:cubicBezTo>
                    <a:pt x="18587" y="6499"/>
                    <a:pt x="15101" y="3013"/>
                    <a:pt x="10800" y="3013"/>
                  </a:cubicBezTo>
                  <a:cubicBezTo>
                    <a:pt x="6499" y="3013"/>
                    <a:pt x="3013" y="6499"/>
                    <a:pt x="3013" y="10800"/>
                  </a:cubicBezTo>
                  <a:close/>
                </a:path>
              </a:pathLst>
            </a:custGeom>
            <a:solidFill>
              <a:schemeClr val="accent2"/>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 name="Line 12"/>
            <p:cNvSpPr>
              <a:spLocks noChangeShapeType="1"/>
            </p:cNvSpPr>
            <p:nvPr/>
          </p:nvSpPr>
          <p:spPr bwMode="auto">
            <a:xfrm flipV="1">
              <a:off x="3522" y="0"/>
              <a:ext cx="0" cy="640"/>
            </a:xfrm>
            <a:prstGeom prst="line">
              <a:avLst/>
            </a:prstGeom>
            <a:noFill/>
            <a:ln w="9525">
              <a:solidFill>
                <a:schemeClr val="bg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 name="Line 13"/>
            <p:cNvSpPr>
              <a:spLocks noChangeShapeType="1"/>
            </p:cNvSpPr>
            <p:nvPr/>
          </p:nvSpPr>
          <p:spPr bwMode="auto">
            <a:xfrm>
              <a:off x="1497" y="897"/>
              <a:ext cx="0" cy="205"/>
            </a:xfrm>
            <a:prstGeom prst="line">
              <a:avLst/>
            </a:prstGeom>
            <a:noFill/>
            <a:ln w="9525">
              <a:solidFill>
                <a:schemeClr val="bg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nvGrpSpPr>
            <p:cNvPr id="6" name="Group 14"/>
            <p:cNvGrpSpPr/>
            <p:nvPr/>
          </p:nvGrpSpPr>
          <p:grpSpPr bwMode="auto">
            <a:xfrm>
              <a:off x="5547" y="575"/>
              <a:ext cx="720" cy="515"/>
              <a:chOff x="0" y="0"/>
              <a:chExt cx="720" cy="515"/>
            </a:xfrm>
          </p:grpSpPr>
          <p:sp>
            <p:nvSpPr>
              <p:cNvPr id="7" name="Line 15"/>
              <p:cNvSpPr>
                <a:spLocks noChangeShapeType="1"/>
              </p:cNvSpPr>
              <p:nvPr/>
            </p:nvSpPr>
            <p:spPr bwMode="auto">
              <a:xfrm>
                <a:off x="0" y="295"/>
                <a:ext cx="0" cy="220"/>
              </a:xfrm>
              <a:prstGeom prst="line">
                <a:avLst/>
              </a:prstGeom>
              <a:noFill/>
              <a:ln w="9525">
                <a:solidFill>
                  <a:schemeClr val="bg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 name="Line 16"/>
              <p:cNvSpPr>
                <a:spLocks noChangeShapeType="1"/>
              </p:cNvSpPr>
              <p:nvPr/>
            </p:nvSpPr>
            <p:spPr bwMode="auto">
              <a:xfrm flipV="1">
                <a:off x="0" y="0"/>
                <a:ext cx="720" cy="295"/>
              </a:xfrm>
              <a:prstGeom prst="line">
                <a:avLst/>
              </a:prstGeom>
              <a:noFill/>
              <a:ln w="9525">
                <a:solidFill>
                  <a:schemeClr val="bg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sp>
          <p:nvSpPr>
            <p:cNvPr id="9" name="Line 17"/>
            <p:cNvSpPr>
              <a:spLocks noChangeShapeType="1"/>
            </p:cNvSpPr>
            <p:nvPr/>
          </p:nvSpPr>
          <p:spPr bwMode="auto">
            <a:xfrm flipH="1" flipV="1">
              <a:off x="785" y="587"/>
              <a:ext cx="707" cy="305"/>
            </a:xfrm>
            <a:prstGeom prst="line">
              <a:avLst/>
            </a:prstGeom>
            <a:noFill/>
            <a:ln w="9525">
              <a:solidFill>
                <a:schemeClr val="bg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 name="Line 18"/>
            <p:cNvSpPr>
              <a:spLocks noChangeShapeType="1"/>
            </p:cNvSpPr>
            <p:nvPr/>
          </p:nvSpPr>
          <p:spPr bwMode="auto">
            <a:xfrm flipH="1">
              <a:off x="1615" y="2525"/>
              <a:ext cx="547" cy="372"/>
            </a:xfrm>
            <a:prstGeom prst="line">
              <a:avLst/>
            </a:prstGeom>
            <a:noFill/>
            <a:ln w="9525">
              <a:solidFill>
                <a:schemeClr val="bg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 name="Line 19"/>
            <p:cNvSpPr>
              <a:spLocks noChangeShapeType="1"/>
            </p:cNvSpPr>
            <p:nvPr/>
          </p:nvSpPr>
          <p:spPr bwMode="auto">
            <a:xfrm flipH="1">
              <a:off x="1605" y="2892"/>
              <a:ext cx="12" cy="198"/>
            </a:xfrm>
            <a:prstGeom prst="line">
              <a:avLst/>
            </a:prstGeom>
            <a:noFill/>
            <a:ln w="9525">
              <a:solidFill>
                <a:schemeClr val="bg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nvGrpSpPr>
            <p:cNvPr id="12" name="Group 20"/>
            <p:cNvGrpSpPr/>
            <p:nvPr/>
          </p:nvGrpSpPr>
          <p:grpSpPr bwMode="auto">
            <a:xfrm>
              <a:off x="5175" y="2452"/>
              <a:ext cx="687" cy="514"/>
              <a:chOff x="0" y="0"/>
              <a:chExt cx="687" cy="514"/>
            </a:xfrm>
          </p:grpSpPr>
          <p:sp>
            <p:nvSpPr>
              <p:cNvPr id="13" name="Line 21"/>
              <p:cNvSpPr>
                <a:spLocks noChangeShapeType="1"/>
              </p:cNvSpPr>
              <p:nvPr/>
            </p:nvSpPr>
            <p:spPr bwMode="auto">
              <a:xfrm>
                <a:off x="0" y="0"/>
                <a:ext cx="685" cy="323"/>
              </a:xfrm>
              <a:prstGeom prst="line">
                <a:avLst/>
              </a:prstGeom>
              <a:noFill/>
              <a:ln w="9525">
                <a:solidFill>
                  <a:schemeClr val="bg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4" name="Line 22"/>
              <p:cNvSpPr>
                <a:spLocks noChangeShapeType="1"/>
              </p:cNvSpPr>
              <p:nvPr/>
            </p:nvSpPr>
            <p:spPr bwMode="auto">
              <a:xfrm flipH="1">
                <a:off x="675" y="320"/>
                <a:ext cx="12" cy="195"/>
              </a:xfrm>
              <a:prstGeom prst="line">
                <a:avLst/>
              </a:prstGeom>
              <a:noFill/>
              <a:ln w="9525">
                <a:solidFill>
                  <a:schemeClr val="bg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sp>
        <p:nvSpPr>
          <p:cNvPr id="10263" name="Line 23"/>
          <p:cNvSpPr>
            <a:spLocks noChangeShapeType="1"/>
          </p:cNvSpPr>
          <p:nvPr/>
        </p:nvSpPr>
        <p:spPr bwMode="auto">
          <a:xfrm>
            <a:off x="3819525" y="2368550"/>
            <a:ext cx="0" cy="349250"/>
          </a:xfrm>
          <a:prstGeom prst="line">
            <a:avLst/>
          </a:prstGeom>
          <a:noFill/>
          <a:ln w="9525">
            <a:solidFill>
              <a:schemeClr val="tx1"/>
            </a:solidFill>
            <a:rou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264" name="Line 24"/>
          <p:cNvSpPr>
            <a:spLocks noChangeShapeType="1"/>
          </p:cNvSpPr>
          <p:nvPr/>
        </p:nvSpPr>
        <p:spPr bwMode="auto">
          <a:xfrm>
            <a:off x="5264150" y="2333626"/>
            <a:ext cx="0" cy="384175"/>
          </a:xfrm>
          <a:prstGeom prst="line">
            <a:avLst/>
          </a:prstGeom>
          <a:noFill/>
          <a:ln w="9525">
            <a:solidFill>
              <a:schemeClr val="tx1"/>
            </a:solidFill>
            <a:rou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265" name="Line 25"/>
          <p:cNvSpPr>
            <a:spLocks noChangeShapeType="1"/>
          </p:cNvSpPr>
          <p:nvPr/>
        </p:nvSpPr>
        <p:spPr bwMode="auto">
          <a:xfrm flipV="1">
            <a:off x="4597400" y="4095750"/>
            <a:ext cx="0" cy="425450"/>
          </a:xfrm>
          <a:prstGeom prst="line">
            <a:avLst/>
          </a:prstGeom>
          <a:noFill/>
          <a:ln w="9525">
            <a:solidFill>
              <a:schemeClr val="tx1"/>
            </a:solidFill>
            <a:rou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266" name="Line 26"/>
          <p:cNvSpPr>
            <a:spLocks noChangeShapeType="1"/>
          </p:cNvSpPr>
          <p:nvPr/>
        </p:nvSpPr>
        <p:spPr bwMode="auto">
          <a:xfrm flipH="1" flipV="1">
            <a:off x="5924551" y="3486150"/>
            <a:ext cx="458788" cy="0"/>
          </a:xfrm>
          <a:prstGeom prst="line">
            <a:avLst/>
          </a:prstGeom>
          <a:noFill/>
          <a:ln w="9525">
            <a:solidFill>
              <a:schemeClr val="tx1"/>
            </a:solidFill>
            <a:rou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267" name="Line 27"/>
          <p:cNvSpPr>
            <a:spLocks noChangeShapeType="1"/>
          </p:cNvSpPr>
          <p:nvPr/>
        </p:nvSpPr>
        <p:spPr bwMode="auto">
          <a:xfrm flipV="1">
            <a:off x="2232025" y="3486150"/>
            <a:ext cx="457200" cy="0"/>
          </a:xfrm>
          <a:prstGeom prst="line">
            <a:avLst/>
          </a:prstGeom>
          <a:noFill/>
          <a:ln w="9525">
            <a:solidFill>
              <a:schemeClr val="tx1"/>
            </a:solidFill>
            <a:rou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268" name="Text Box 28"/>
          <p:cNvSpPr txBox="1">
            <a:spLocks noChangeArrowheads="1"/>
          </p:cNvSpPr>
          <p:nvPr/>
        </p:nvSpPr>
        <p:spPr bwMode="auto">
          <a:xfrm>
            <a:off x="3144838" y="2079626"/>
            <a:ext cx="1331912" cy="2579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574" tIns="36287" rIns="72574" bIns="36287">
            <a:spAutoFit/>
          </a:bodyP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algn="ctr">
              <a:spcBef>
                <a:spcPct val="50000"/>
              </a:spcBef>
              <a:buFont typeface="Arial" panose="020B0604020202020204" pitchFamily="34" charset="0"/>
              <a:buNone/>
            </a:pPr>
            <a:r>
              <a:rPr lang="zh-CN" altLang="en-US" sz="1200">
                <a:latin typeface="微软雅黑" panose="020B0503020204020204" pitchFamily="34" charset="-122"/>
                <a:ea typeface="微软雅黑" panose="020B0503020204020204" pitchFamily="34" charset="-122"/>
              </a:rPr>
              <a:t>文字内容</a:t>
            </a:r>
          </a:p>
        </p:txBody>
      </p:sp>
      <p:sp>
        <p:nvSpPr>
          <p:cNvPr id="10269" name="Text Box 29"/>
          <p:cNvSpPr txBox="1">
            <a:spLocks noChangeArrowheads="1"/>
          </p:cNvSpPr>
          <p:nvPr/>
        </p:nvSpPr>
        <p:spPr bwMode="auto">
          <a:xfrm>
            <a:off x="4606926" y="2079626"/>
            <a:ext cx="1330325" cy="2579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574" tIns="36287" rIns="72574" bIns="36287">
            <a:spAutoFit/>
          </a:bodyP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algn="ctr">
              <a:spcBef>
                <a:spcPct val="50000"/>
              </a:spcBef>
              <a:buFont typeface="Arial" panose="020B0604020202020204" pitchFamily="34" charset="0"/>
              <a:buNone/>
            </a:pPr>
            <a:r>
              <a:rPr lang="zh-CN" altLang="en-US" sz="1200">
                <a:latin typeface="微软雅黑" panose="020B0503020204020204" pitchFamily="34" charset="-122"/>
                <a:ea typeface="微软雅黑" panose="020B0503020204020204" pitchFamily="34" charset="-122"/>
              </a:rPr>
              <a:t>文字内容</a:t>
            </a:r>
          </a:p>
        </p:txBody>
      </p:sp>
      <p:sp>
        <p:nvSpPr>
          <p:cNvPr id="10270" name="Text Box 30"/>
          <p:cNvSpPr txBox="1">
            <a:spLocks noChangeArrowheads="1"/>
          </p:cNvSpPr>
          <p:nvPr/>
        </p:nvSpPr>
        <p:spPr bwMode="auto">
          <a:xfrm>
            <a:off x="3924301" y="4521201"/>
            <a:ext cx="1330325" cy="2579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574" tIns="36287" rIns="72574" bIns="36287">
            <a:spAutoFit/>
          </a:bodyP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algn="ctr">
              <a:spcBef>
                <a:spcPct val="50000"/>
              </a:spcBef>
              <a:buFont typeface="Arial" panose="020B0604020202020204" pitchFamily="34" charset="0"/>
              <a:buNone/>
            </a:pPr>
            <a:r>
              <a:rPr lang="zh-CN" altLang="en-US" sz="1200">
                <a:latin typeface="微软雅黑" panose="020B0503020204020204" pitchFamily="34" charset="-122"/>
                <a:ea typeface="微软雅黑" panose="020B0503020204020204" pitchFamily="34" charset="-122"/>
              </a:rPr>
              <a:t>文字内容</a:t>
            </a:r>
          </a:p>
        </p:txBody>
      </p:sp>
      <p:sp>
        <p:nvSpPr>
          <p:cNvPr id="10271" name="Text Box 31"/>
          <p:cNvSpPr txBox="1">
            <a:spLocks noChangeArrowheads="1"/>
          </p:cNvSpPr>
          <p:nvPr/>
        </p:nvSpPr>
        <p:spPr bwMode="auto">
          <a:xfrm>
            <a:off x="1027114" y="3336926"/>
            <a:ext cx="1246187" cy="2579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574" tIns="36287" rIns="72574" bIns="36287">
            <a:spAutoFit/>
          </a:bodyP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algn="r">
              <a:spcBef>
                <a:spcPct val="50000"/>
              </a:spcBef>
              <a:buFont typeface="Arial" panose="020B0604020202020204" pitchFamily="34" charset="0"/>
              <a:buNone/>
            </a:pPr>
            <a:r>
              <a:rPr lang="zh-CN" altLang="en-US" sz="1200">
                <a:latin typeface="微软雅黑" panose="020B0503020204020204" pitchFamily="34" charset="-122"/>
                <a:ea typeface="微软雅黑" panose="020B0503020204020204" pitchFamily="34" charset="-122"/>
              </a:rPr>
              <a:t>文字内容</a:t>
            </a:r>
          </a:p>
        </p:txBody>
      </p:sp>
      <p:sp>
        <p:nvSpPr>
          <p:cNvPr id="10272" name="Text Box 32"/>
          <p:cNvSpPr txBox="1">
            <a:spLocks noChangeArrowheads="1"/>
          </p:cNvSpPr>
          <p:nvPr/>
        </p:nvSpPr>
        <p:spPr bwMode="auto">
          <a:xfrm>
            <a:off x="3671889" y="3286126"/>
            <a:ext cx="1379537" cy="304115"/>
          </a:xfrm>
          <a:prstGeom prst="rect">
            <a:avLst/>
          </a:prstGeom>
          <a:noFill/>
          <a:ln>
            <a:noFill/>
          </a:ln>
          <a:effectLst/>
          <a:extLst>
            <a:ext uri="{909E8E84-426E-40DD-AFC4-6F175D3DCCD1}">
              <a14:hiddenFill xmlns:a14="http://schemas.microsoft.com/office/drawing/2010/main">
                <a:gradFill rotWithShape="1">
                  <a:gsLst>
                    <a:gs pos="0">
                      <a:schemeClr val="accent2"/>
                    </a:gs>
                    <a:gs pos="100000">
                      <a:srgbClr val="D45F58"/>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574" tIns="36287" rIns="72574" bIns="36287">
            <a:spAutoFit/>
          </a:bodyP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algn="ctr">
              <a:spcBef>
                <a:spcPct val="50000"/>
              </a:spcBef>
              <a:buFont typeface="Arial" panose="020B0604020202020204" pitchFamily="34" charset="0"/>
              <a:buNone/>
            </a:pPr>
            <a:r>
              <a:rPr lang="zh-CN" altLang="en-US" b="1">
                <a:solidFill>
                  <a:schemeClr val="tx2"/>
                </a:solidFill>
                <a:latin typeface="微软雅黑" panose="020B0503020204020204" pitchFamily="34" charset="-122"/>
                <a:ea typeface="微软雅黑" panose="020B0503020204020204" pitchFamily="34" charset="-122"/>
              </a:rPr>
              <a:t>文字内容</a:t>
            </a:r>
          </a:p>
        </p:txBody>
      </p:sp>
      <p:sp>
        <p:nvSpPr>
          <p:cNvPr id="10273" name="AutoShape 33"/>
          <p:cNvSpPr>
            <a:spLocks noChangeArrowheads="1"/>
          </p:cNvSpPr>
          <p:nvPr/>
        </p:nvSpPr>
        <p:spPr bwMode="auto">
          <a:xfrm>
            <a:off x="3563939" y="3003550"/>
            <a:ext cx="1589087" cy="450850"/>
          </a:xfrm>
          <a:custGeom>
            <a:avLst/>
            <a:gdLst>
              <a:gd name="T0" fmla="*/ 59482028 w 21600"/>
              <a:gd name="T1" fmla="*/ 438 h 21600"/>
              <a:gd name="T2" fmla="*/ 6327068 w 21600"/>
              <a:gd name="T3" fmla="*/ 4572350 h 21600"/>
              <a:gd name="T4" fmla="*/ 59260071 w 21600"/>
              <a:gd name="T5" fmla="*/ 1015540 h 21600"/>
              <a:gd name="T6" fmla="*/ 131515268 w 21600"/>
              <a:gd name="T7" fmla="*/ 4726578 h 21600"/>
              <a:gd name="T8" fmla="*/ 110520707 w 21600"/>
              <a:gd name="T9" fmla="*/ 6404324 h 21600"/>
              <a:gd name="T10" fmla="*/ 89677624 w 21600"/>
              <a:gd name="T11" fmla="*/ 471436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9269" y="10830"/>
                </a:moveTo>
                <a:cubicBezTo>
                  <a:pt x="19269" y="10820"/>
                  <a:pt x="19270" y="10810"/>
                  <a:pt x="19270" y="10800"/>
                </a:cubicBezTo>
                <a:cubicBezTo>
                  <a:pt x="19270" y="6122"/>
                  <a:pt x="15477" y="2330"/>
                  <a:pt x="10800" y="2330"/>
                </a:cubicBezTo>
                <a:cubicBezTo>
                  <a:pt x="6226" y="2330"/>
                  <a:pt x="2478" y="5961"/>
                  <a:pt x="2334" y="10532"/>
                </a:cubicBezTo>
                <a:lnTo>
                  <a:pt x="5" y="10459"/>
                </a:lnTo>
                <a:cubicBezTo>
                  <a:pt x="189" y="4630"/>
                  <a:pt x="4968" y="0"/>
                  <a:pt x="10800" y="0"/>
                </a:cubicBezTo>
                <a:cubicBezTo>
                  <a:pt x="16764" y="0"/>
                  <a:pt x="21600" y="4835"/>
                  <a:pt x="21600" y="10800"/>
                </a:cubicBezTo>
                <a:cubicBezTo>
                  <a:pt x="21600" y="10813"/>
                  <a:pt x="21599" y="10826"/>
                  <a:pt x="21599" y="10839"/>
                </a:cubicBezTo>
                <a:lnTo>
                  <a:pt x="24299" y="10849"/>
                </a:lnTo>
                <a:lnTo>
                  <a:pt x="20420" y="14700"/>
                </a:lnTo>
                <a:lnTo>
                  <a:pt x="16569" y="10821"/>
                </a:lnTo>
                <a:lnTo>
                  <a:pt x="19269" y="10830"/>
                </a:lnTo>
                <a:close/>
              </a:path>
            </a:pathLst>
          </a:custGeom>
          <a:solidFill>
            <a:schemeClr va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274" name="AutoShape 34"/>
          <p:cNvSpPr>
            <a:spLocks noChangeArrowheads="1"/>
          </p:cNvSpPr>
          <p:nvPr/>
        </p:nvSpPr>
        <p:spPr bwMode="auto">
          <a:xfrm flipH="1" flipV="1">
            <a:off x="3625851" y="3505200"/>
            <a:ext cx="1624013" cy="422275"/>
          </a:xfrm>
          <a:custGeom>
            <a:avLst/>
            <a:gdLst>
              <a:gd name="T0" fmla="*/ 61899255 w 21600"/>
              <a:gd name="T1" fmla="*/ 391 h 21600"/>
              <a:gd name="T2" fmla="*/ 6314328 w 21600"/>
              <a:gd name="T3" fmla="*/ 4010733 h 21600"/>
              <a:gd name="T4" fmla="*/ 61724073 w 21600"/>
              <a:gd name="T5" fmla="*/ 850767 h 21600"/>
              <a:gd name="T6" fmla="*/ 137359847 w 21600"/>
              <a:gd name="T7" fmla="*/ 4108188 h 21600"/>
              <a:gd name="T8" fmla="*/ 115890169 w 21600"/>
              <a:gd name="T9" fmla="*/ 5570843 h 21600"/>
              <a:gd name="T10" fmla="*/ 94250873 w 21600"/>
              <a:gd name="T11" fmla="*/ 4119273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9373" y="10767"/>
                </a:moveTo>
                <a:cubicBezTo>
                  <a:pt x="19356" y="6045"/>
                  <a:pt x="15522" y="2226"/>
                  <a:pt x="10800" y="2226"/>
                </a:cubicBezTo>
                <a:cubicBezTo>
                  <a:pt x="6170" y="2226"/>
                  <a:pt x="2376" y="5901"/>
                  <a:pt x="2230" y="10529"/>
                </a:cubicBezTo>
                <a:lnTo>
                  <a:pt x="5" y="10459"/>
                </a:lnTo>
                <a:cubicBezTo>
                  <a:pt x="189" y="4630"/>
                  <a:pt x="4968" y="0"/>
                  <a:pt x="10800" y="0"/>
                </a:cubicBezTo>
                <a:cubicBezTo>
                  <a:pt x="16748" y="0"/>
                  <a:pt x="21577" y="4810"/>
                  <a:pt x="21599" y="10759"/>
                </a:cubicBezTo>
                <a:lnTo>
                  <a:pt x="24299" y="10749"/>
                </a:lnTo>
                <a:lnTo>
                  <a:pt x="20501" y="14576"/>
                </a:lnTo>
                <a:lnTo>
                  <a:pt x="16673" y="10778"/>
                </a:lnTo>
                <a:lnTo>
                  <a:pt x="19373" y="10767"/>
                </a:lnTo>
                <a:close/>
              </a:path>
            </a:pathLst>
          </a:custGeom>
          <a:solidFill>
            <a:schemeClr va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275" name="Rectangle 35"/>
          <p:cNvSpPr>
            <a:spLocks noChangeArrowheads="1"/>
          </p:cNvSpPr>
          <p:nvPr/>
        </p:nvSpPr>
        <p:spPr bwMode="auto">
          <a:xfrm>
            <a:off x="1520826" y="958852"/>
            <a:ext cx="6367463" cy="1021235"/>
          </a:xfrm>
          <a:prstGeom prst="rect">
            <a:avLst/>
          </a:prstGeom>
          <a:noFill/>
          <a:ln>
            <a:noFill/>
          </a:ln>
          <a:effectLst/>
          <a:extLst>
            <a:ext uri="{909E8E84-426E-40DD-AFC4-6F175D3DCCD1}">
              <a14:hiddenFill xmlns:a14="http://schemas.microsoft.com/office/drawing/2010/main">
                <a:gradFill rotWithShape="1">
                  <a:gsLst>
                    <a:gs pos="0">
                      <a:schemeClr val="accent1"/>
                    </a:gs>
                    <a:gs pos="50000">
                      <a:schemeClr val="bg1"/>
                    </a:gs>
                    <a:gs pos="100000">
                      <a:schemeClr val="accent1"/>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574" tIns="36287" rIns="72574" bIns="36287">
            <a:spAutoFit/>
          </a:bodyPr>
          <a:lstStyle/>
          <a:p>
            <a:pPr>
              <a:lnSpc>
                <a:spcPct val="110000"/>
              </a:lnSpc>
              <a:buFont typeface="Arial" panose="020B0604020202020204" pitchFamily="34" charset="0"/>
              <a:buNone/>
              <a:defRPr/>
            </a:pPr>
            <a:r>
              <a:rPr lang="zh-CN" altLang="en-US" sz="1400">
                <a:latin typeface="楷体_GB2312" pitchFamily="1" charset="-122"/>
                <a:ea typeface="仿宋_GB2312" pitchFamily="1" charset="-122"/>
              </a:rPr>
              <a:t>这里输入您的文字这里输入您的文字这里输入您的文字这里输入您的文字这里输入您的文字这里输入您的文字这里输入您的文字这里输入您的文字这里输入您的文字这里输入您的文字</a:t>
            </a:r>
          </a:p>
          <a:p>
            <a:pPr>
              <a:lnSpc>
                <a:spcPct val="110000"/>
              </a:lnSpc>
              <a:buFont typeface="Arial" panose="020B0604020202020204" pitchFamily="34" charset="0"/>
              <a:buNone/>
              <a:defRPr/>
            </a:pPr>
            <a:endParaRPr lang="zh-CN" altLang="en-US" sz="1400">
              <a:latin typeface="楷体_GB2312" pitchFamily="1" charset="-122"/>
              <a:ea typeface="仿宋_GB2312" pitchFamily="1" charset="-122"/>
            </a:endParaRPr>
          </a:p>
        </p:txBody>
      </p:sp>
      <p:sp>
        <p:nvSpPr>
          <p:cNvPr id="10276" name="Text Box 36"/>
          <p:cNvSpPr txBox="1">
            <a:spLocks noChangeArrowheads="1"/>
          </p:cNvSpPr>
          <p:nvPr/>
        </p:nvSpPr>
        <p:spPr bwMode="auto">
          <a:xfrm>
            <a:off x="6335714" y="3349626"/>
            <a:ext cx="1330325" cy="2579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574" tIns="36287" rIns="72574" bIns="36287">
            <a:spAutoFit/>
          </a:bodyP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a:spcBef>
                <a:spcPct val="50000"/>
              </a:spcBef>
              <a:buFont typeface="Arial" panose="020B0604020202020204" pitchFamily="34" charset="0"/>
              <a:buNone/>
            </a:pPr>
            <a:r>
              <a:rPr lang="zh-CN" altLang="en-US" sz="1200">
                <a:latin typeface="微软雅黑" panose="020B0503020204020204" pitchFamily="34" charset="-122"/>
                <a:ea typeface="微软雅黑" panose="020B0503020204020204" pitchFamily="34" charset="-122"/>
              </a:rPr>
              <a:t>文字内容</a:t>
            </a:r>
            <a:endParaRPr lang="en-US" sz="1200">
              <a:latin typeface="微软雅黑" panose="020B0503020204020204" pitchFamily="34" charset="-122"/>
              <a:ea typeface="微软雅黑" panose="020B0503020204020204" pitchFamily="34" charset="-122"/>
            </a:endParaRP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0242"/>
                                        </p:tgtEl>
                                        <p:attrNameLst>
                                          <p:attrName>style.visibility</p:attrName>
                                        </p:attrNameLst>
                                      </p:cBhvr>
                                      <p:to>
                                        <p:strVal val="visible"/>
                                      </p:to>
                                    </p:set>
                                    <p:anim calcmode="lin" valueType="num">
                                      <p:cBhvr>
                                        <p:cTn id="7" dur="500" fill="hold"/>
                                        <p:tgtEl>
                                          <p:spTgt spid="10242"/>
                                        </p:tgtEl>
                                        <p:attrNameLst>
                                          <p:attrName>ppt_w</p:attrName>
                                        </p:attrNameLst>
                                      </p:cBhvr>
                                      <p:tavLst>
                                        <p:tav tm="0">
                                          <p:val>
                                            <p:fltVal val="0"/>
                                          </p:val>
                                        </p:tav>
                                        <p:tav tm="100000">
                                          <p:val>
                                            <p:strVal val="#ppt_w"/>
                                          </p:val>
                                        </p:tav>
                                      </p:tavLst>
                                    </p:anim>
                                    <p:anim calcmode="lin" valueType="num">
                                      <p:cBhvr>
                                        <p:cTn id="8" dur="500" fill="hold"/>
                                        <p:tgtEl>
                                          <p:spTgt spid="1024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8" presetClass="entr" presetSubtype="3" fill="hold" grpId="0" nodeType="afterEffect">
                                  <p:stCondLst>
                                    <p:cond delay="0"/>
                                  </p:stCondLst>
                                  <p:childTnLst>
                                    <p:set>
                                      <p:cBhvr>
                                        <p:cTn id="11" dur="1" fill="hold">
                                          <p:stCondLst>
                                            <p:cond delay="0"/>
                                          </p:stCondLst>
                                        </p:cTn>
                                        <p:tgtEl>
                                          <p:spTgt spid="10243"/>
                                        </p:tgtEl>
                                        <p:attrNameLst>
                                          <p:attrName>style.visibility</p:attrName>
                                        </p:attrNameLst>
                                      </p:cBhvr>
                                      <p:to>
                                        <p:strVal val="visible"/>
                                      </p:to>
                                    </p:set>
                                    <p:animEffect transition="in" filter="strips(upRight)">
                                      <p:cBhvr>
                                        <p:cTn id="12" dur="500"/>
                                        <p:tgtEl>
                                          <p:spTgt spid="10243"/>
                                        </p:tgtEl>
                                      </p:cBhvr>
                                    </p:animEffect>
                                  </p:childTnLst>
                                </p:cTn>
                              </p:par>
                            </p:childTnLst>
                          </p:cTn>
                        </p:par>
                        <p:par>
                          <p:cTn id="13" fill="hold">
                            <p:stCondLst>
                              <p:cond delay="1000"/>
                            </p:stCondLst>
                            <p:childTnLst>
                              <p:par>
                                <p:cTn id="14" presetID="17" presetClass="entr" presetSubtype="8" fill="hold" grpId="0" nodeType="afterEffect">
                                  <p:stCondLst>
                                    <p:cond delay="0"/>
                                  </p:stCondLst>
                                  <p:childTnLst>
                                    <p:set>
                                      <p:cBhvr>
                                        <p:cTn id="15" dur="1" fill="hold">
                                          <p:stCondLst>
                                            <p:cond delay="0"/>
                                          </p:stCondLst>
                                        </p:cTn>
                                        <p:tgtEl>
                                          <p:spTgt spid="10244"/>
                                        </p:tgtEl>
                                        <p:attrNameLst>
                                          <p:attrName>style.visibility</p:attrName>
                                        </p:attrNameLst>
                                      </p:cBhvr>
                                      <p:to>
                                        <p:strVal val="visible"/>
                                      </p:to>
                                    </p:set>
                                    <p:anim calcmode="lin" valueType="num">
                                      <p:cBhvr>
                                        <p:cTn id="16" dur="500" fill="hold"/>
                                        <p:tgtEl>
                                          <p:spTgt spid="10244"/>
                                        </p:tgtEl>
                                        <p:attrNameLst>
                                          <p:attrName>ppt_x</p:attrName>
                                        </p:attrNameLst>
                                      </p:cBhvr>
                                      <p:tavLst>
                                        <p:tav tm="0">
                                          <p:val>
                                            <p:strVal val="#ppt_x-#ppt_w/2"/>
                                          </p:val>
                                        </p:tav>
                                        <p:tav tm="100000">
                                          <p:val>
                                            <p:strVal val="#ppt_x"/>
                                          </p:val>
                                        </p:tav>
                                      </p:tavLst>
                                    </p:anim>
                                    <p:anim calcmode="lin" valueType="num">
                                      <p:cBhvr>
                                        <p:cTn id="17" dur="500" fill="hold"/>
                                        <p:tgtEl>
                                          <p:spTgt spid="10244"/>
                                        </p:tgtEl>
                                        <p:attrNameLst>
                                          <p:attrName>ppt_y</p:attrName>
                                        </p:attrNameLst>
                                      </p:cBhvr>
                                      <p:tavLst>
                                        <p:tav tm="0">
                                          <p:val>
                                            <p:strVal val="#ppt_y"/>
                                          </p:val>
                                        </p:tav>
                                        <p:tav tm="100000">
                                          <p:val>
                                            <p:strVal val="#ppt_y"/>
                                          </p:val>
                                        </p:tav>
                                      </p:tavLst>
                                    </p:anim>
                                    <p:anim calcmode="lin" valueType="num">
                                      <p:cBhvr>
                                        <p:cTn id="18" dur="500" fill="hold"/>
                                        <p:tgtEl>
                                          <p:spTgt spid="10244"/>
                                        </p:tgtEl>
                                        <p:attrNameLst>
                                          <p:attrName>ppt_w</p:attrName>
                                        </p:attrNameLst>
                                      </p:cBhvr>
                                      <p:tavLst>
                                        <p:tav tm="0">
                                          <p:val>
                                            <p:fltVal val="0"/>
                                          </p:val>
                                        </p:tav>
                                        <p:tav tm="100000">
                                          <p:val>
                                            <p:strVal val="#ppt_w"/>
                                          </p:val>
                                        </p:tav>
                                      </p:tavLst>
                                    </p:anim>
                                    <p:anim calcmode="lin" valueType="num">
                                      <p:cBhvr>
                                        <p:cTn id="19" dur="500" fill="hold"/>
                                        <p:tgtEl>
                                          <p:spTgt spid="10244"/>
                                        </p:tgtEl>
                                        <p:attrNameLst>
                                          <p:attrName>ppt_h</p:attrName>
                                        </p:attrNameLst>
                                      </p:cBhvr>
                                      <p:tavLst>
                                        <p:tav tm="0">
                                          <p:val>
                                            <p:strVal val="#ppt_h"/>
                                          </p:val>
                                        </p:tav>
                                        <p:tav tm="100000">
                                          <p:val>
                                            <p:strVal val="#ppt_h"/>
                                          </p:val>
                                        </p:tav>
                                      </p:tavLst>
                                    </p:anim>
                                  </p:childTnLst>
                                </p:cTn>
                              </p:par>
                            </p:childTnLst>
                          </p:cTn>
                        </p:par>
                        <p:par>
                          <p:cTn id="20" fill="hold">
                            <p:stCondLst>
                              <p:cond delay="1500"/>
                            </p:stCondLst>
                            <p:childTnLst>
                              <p:par>
                                <p:cTn id="21" presetID="23" presetClass="entr" presetSubtype="16" fill="hold" nodeType="afterEffect">
                                  <p:stCondLst>
                                    <p:cond delay="0"/>
                                  </p:stCondLst>
                                  <p:childTnLst>
                                    <p:set>
                                      <p:cBhvr>
                                        <p:cTn id="22" dur="1" fill="hold">
                                          <p:stCondLst>
                                            <p:cond delay="0"/>
                                          </p:stCondLst>
                                        </p:cTn>
                                        <p:tgtEl>
                                          <p:spTgt spid="10245"/>
                                        </p:tgtEl>
                                        <p:attrNameLst>
                                          <p:attrName>style.visibility</p:attrName>
                                        </p:attrNameLst>
                                      </p:cBhvr>
                                      <p:to>
                                        <p:strVal val="visible"/>
                                      </p:to>
                                    </p:set>
                                    <p:anim calcmode="lin" valueType="num">
                                      <p:cBhvr>
                                        <p:cTn id="23" dur="500" fill="hold"/>
                                        <p:tgtEl>
                                          <p:spTgt spid="10245"/>
                                        </p:tgtEl>
                                        <p:attrNameLst>
                                          <p:attrName>ppt_w</p:attrName>
                                        </p:attrNameLst>
                                      </p:cBhvr>
                                      <p:tavLst>
                                        <p:tav tm="0">
                                          <p:val>
                                            <p:fltVal val="0"/>
                                          </p:val>
                                        </p:tav>
                                        <p:tav tm="100000">
                                          <p:val>
                                            <p:strVal val="#ppt_w"/>
                                          </p:val>
                                        </p:tav>
                                      </p:tavLst>
                                    </p:anim>
                                    <p:anim calcmode="lin" valueType="num">
                                      <p:cBhvr>
                                        <p:cTn id="24" dur="500" fill="hold"/>
                                        <p:tgtEl>
                                          <p:spTgt spid="10245"/>
                                        </p:tgtEl>
                                        <p:attrNameLst>
                                          <p:attrName>ppt_h</p:attrName>
                                        </p:attrNameLst>
                                      </p:cBhvr>
                                      <p:tavLst>
                                        <p:tav tm="0">
                                          <p:val>
                                            <p:fltVal val="0"/>
                                          </p:val>
                                        </p:tav>
                                        <p:tav tm="100000">
                                          <p:val>
                                            <p:strVal val="#ppt_h"/>
                                          </p:val>
                                        </p:tav>
                                      </p:tavLst>
                                    </p:anim>
                                  </p:childTnLst>
                                </p:cTn>
                              </p:par>
                            </p:childTnLst>
                          </p:cTn>
                        </p:par>
                        <p:par>
                          <p:cTn id="25" fill="hold">
                            <p:stCondLst>
                              <p:cond delay="2000"/>
                            </p:stCondLst>
                            <p:childTnLst>
                              <p:par>
                                <p:cTn id="26" presetID="41" presetClass="entr" presetSubtype="0" fill="hold" grpId="0" nodeType="afterEffect">
                                  <p:stCondLst>
                                    <p:cond delay="0"/>
                                  </p:stCondLst>
                                  <p:iterate type="lt">
                                    <p:tmPct val="10000"/>
                                  </p:iterate>
                                  <p:childTnLst>
                                    <p:set>
                                      <p:cBhvr>
                                        <p:cTn id="27" dur="1" fill="hold">
                                          <p:stCondLst>
                                            <p:cond delay="0"/>
                                          </p:stCondLst>
                                        </p:cTn>
                                        <p:tgtEl>
                                          <p:spTgt spid="10246"/>
                                        </p:tgtEl>
                                        <p:attrNameLst>
                                          <p:attrName>style.visibility</p:attrName>
                                        </p:attrNameLst>
                                      </p:cBhvr>
                                      <p:to>
                                        <p:strVal val="visible"/>
                                      </p:to>
                                    </p:set>
                                    <p:anim calcmode="lin" valueType="num">
                                      <p:cBhvr>
                                        <p:cTn id="28" dur="500" fill="hold"/>
                                        <p:tgtEl>
                                          <p:spTgt spid="10246"/>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10246"/>
                                        </p:tgtEl>
                                        <p:attrNameLst>
                                          <p:attrName>ppt_y</p:attrName>
                                        </p:attrNameLst>
                                      </p:cBhvr>
                                      <p:tavLst>
                                        <p:tav tm="0">
                                          <p:val>
                                            <p:strVal val="#ppt_y"/>
                                          </p:val>
                                        </p:tav>
                                        <p:tav tm="100000">
                                          <p:val>
                                            <p:strVal val="#ppt_y"/>
                                          </p:val>
                                        </p:tav>
                                      </p:tavLst>
                                    </p:anim>
                                    <p:anim calcmode="lin" valueType="num">
                                      <p:cBhvr>
                                        <p:cTn id="30" dur="500" fill="hold"/>
                                        <p:tgtEl>
                                          <p:spTgt spid="10246"/>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10246"/>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p:tgtEl>
                                          <p:spTgt spid="10246"/>
                                        </p:tgtEl>
                                      </p:cBhvr>
                                    </p:animEffect>
                                  </p:childTnLst>
                                </p:cTn>
                              </p:par>
                            </p:childTnLst>
                          </p:cTn>
                        </p:par>
                        <p:par>
                          <p:cTn id="33" fill="hold">
                            <p:stCondLst>
                              <p:cond delay="2799"/>
                            </p:stCondLst>
                            <p:childTnLst>
                              <p:par>
                                <p:cTn id="34" presetID="20" presetClass="entr" presetSubtype="0" fill="hold" grpId="0" nodeType="afterEffect">
                                  <p:stCondLst>
                                    <p:cond delay="0"/>
                                  </p:stCondLst>
                                  <p:childTnLst>
                                    <p:set>
                                      <p:cBhvr>
                                        <p:cTn id="35" dur="1" fill="hold">
                                          <p:stCondLst>
                                            <p:cond delay="0"/>
                                          </p:stCondLst>
                                        </p:cTn>
                                        <p:tgtEl>
                                          <p:spTgt spid="10247"/>
                                        </p:tgtEl>
                                        <p:attrNameLst>
                                          <p:attrName>style.visibility</p:attrName>
                                        </p:attrNameLst>
                                      </p:cBhvr>
                                      <p:to>
                                        <p:strVal val="visible"/>
                                      </p:to>
                                    </p:set>
                                    <p:animEffect transition="in" filter="wedge">
                                      <p:cBhvr>
                                        <p:cTn id="36" dur="2000"/>
                                        <p:tgtEl>
                                          <p:spTgt spid="10247"/>
                                        </p:tgtEl>
                                      </p:cBhvr>
                                    </p:animEffect>
                                  </p:childTnLst>
                                </p:cTn>
                              </p:par>
                            </p:childTnLst>
                          </p:cTn>
                        </p:par>
                        <p:par>
                          <p:cTn id="37" fill="hold">
                            <p:stCondLst>
                              <p:cond delay="4799"/>
                            </p:stCondLst>
                            <p:childTnLst>
                              <p:par>
                                <p:cTn id="38" presetID="20" presetClass="entr" presetSubtype="0" fill="hold" nodeType="afterEffect">
                                  <p:stCondLst>
                                    <p:cond delay="0"/>
                                  </p:stCondLst>
                                  <p:childTnLst>
                                    <p:set>
                                      <p:cBhvr>
                                        <p:cTn id="39" dur="1" fill="hold">
                                          <p:stCondLst>
                                            <p:cond delay="0"/>
                                          </p:stCondLst>
                                        </p:cTn>
                                        <p:tgtEl>
                                          <p:spTgt spid="10249"/>
                                        </p:tgtEl>
                                        <p:attrNameLst>
                                          <p:attrName>style.visibility</p:attrName>
                                        </p:attrNameLst>
                                      </p:cBhvr>
                                      <p:to>
                                        <p:strVal val="visible"/>
                                      </p:to>
                                    </p:set>
                                    <p:animEffect transition="in" filter="wedge">
                                      <p:cBhvr>
                                        <p:cTn id="40" dur="2000"/>
                                        <p:tgtEl>
                                          <p:spTgt spid="10249"/>
                                        </p:tgtEl>
                                      </p:cBhvr>
                                    </p:animEffect>
                                  </p:childTnLst>
                                </p:cTn>
                              </p:par>
                            </p:childTnLst>
                          </p:cTn>
                        </p:par>
                        <p:par>
                          <p:cTn id="41" fill="hold">
                            <p:stCondLst>
                              <p:cond delay="6799"/>
                            </p:stCondLst>
                            <p:childTnLst>
                              <p:par>
                                <p:cTn id="42" presetID="20" presetClass="entr" presetSubtype="0" fill="hold" grpId="0" nodeType="afterEffect">
                                  <p:stCondLst>
                                    <p:cond delay="0"/>
                                  </p:stCondLst>
                                  <p:childTnLst>
                                    <p:set>
                                      <p:cBhvr>
                                        <p:cTn id="43" dur="1" fill="hold">
                                          <p:stCondLst>
                                            <p:cond delay="0"/>
                                          </p:stCondLst>
                                        </p:cTn>
                                        <p:tgtEl>
                                          <p:spTgt spid="10273"/>
                                        </p:tgtEl>
                                        <p:attrNameLst>
                                          <p:attrName>style.visibility</p:attrName>
                                        </p:attrNameLst>
                                      </p:cBhvr>
                                      <p:to>
                                        <p:strVal val="visible"/>
                                      </p:to>
                                    </p:set>
                                    <p:animEffect transition="in" filter="wedge">
                                      <p:cBhvr>
                                        <p:cTn id="44" dur="2000"/>
                                        <p:tgtEl>
                                          <p:spTgt spid="10273"/>
                                        </p:tgtEl>
                                      </p:cBhvr>
                                    </p:animEffect>
                                  </p:childTnLst>
                                </p:cTn>
                              </p:par>
                              <p:par>
                                <p:cTn id="45" presetID="20" presetClass="entr" presetSubtype="0" fill="hold" grpId="0" nodeType="withEffect">
                                  <p:stCondLst>
                                    <p:cond delay="0"/>
                                  </p:stCondLst>
                                  <p:childTnLst>
                                    <p:set>
                                      <p:cBhvr>
                                        <p:cTn id="46" dur="1" fill="hold">
                                          <p:stCondLst>
                                            <p:cond delay="0"/>
                                          </p:stCondLst>
                                        </p:cTn>
                                        <p:tgtEl>
                                          <p:spTgt spid="10274"/>
                                        </p:tgtEl>
                                        <p:attrNameLst>
                                          <p:attrName>style.visibility</p:attrName>
                                        </p:attrNameLst>
                                      </p:cBhvr>
                                      <p:to>
                                        <p:strVal val="visible"/>
                                      </p:to>
                                    </p:set>
                                    <p:animEffect transition="in" filter="wedge">
                                      <p:cBhvr>
                                        <p:cTn id="47" dur="2000"/>
                                        <p:tgtEl>
                                          <p:spTgt spid="10274"/>
                                        </p:tgtEl>
                                      </p:cBhvr>
                                    </p:animEffect>
                                  </p:childTnLst>
                                </p:cTn>
                              </p:par>
                            </p:childTnLst>
                          </p:cTn>
                        </p:par>
                        <p:par>
                          <p:cTn id="48" fill="hold">
                            <p:stCondLst>
                              <p:cond delay="8799"/>
                            </p:stCondLst>
                            <p:childTnLst>
                              <p:par>
                                <p:cTn id="49" presetID="2" presetClass="entr" presetSubtype="2" fill="hold" grpId="0" nodeType="afterEffect">
                                  <p:stCondLst>
                                    <p:cond delay="0"/>
                                  </p:stCondLst>
                                  <p:childTnLst>
                                    <p:set>
                                      <p:cBhvr>
                                        <p:cTn id="50" dur="1" fill="hold">
                                          <p:stCondLst>
                                            <p:cond delay="0"/>
                                          </p:stCondLst>
                                        </p:cTn>
                                        <p:tgtEl>
                                          <p:spTgt spid="10266"/>
                                        </p:tgtEl>
                                        <p:attrNameLst>
                                          <p:attrName>style.visibility</p:attrName>
                                        </p:attrNameLst>
                                      </p:cBhvr>
                                      <p:to>
                                        <p:strVal val="visible"/>
                                      </p:to>
                                    </p:set>
                                    <p:anim calcmode="lin" valueType="num">
                                      <p:cBhvr additive="base">
                                        <p:cTn id="51" dur="500" fill="hold"/>
                                        <p:tgtEl>
                                          <p:spTgt spid="10266"/>
                                        </p:tgtEl>
                                        <p:attrNameLst>
                                          <p:attrName>ppt_x</p:attrName>
                                        </p:attrNameLst>
                                      </p:cBhvr>
                                      <p:tavLst>
                                        <p:tav tm="0">
                                          <p:val>
                                            <p:strVal val="1+#ppt_w/2"/>
                                          </p:val>
                                        </p:tav>
                                        <p:tav tm="100000">
                                          <p:val>
                                            <p:strVal val="#ppt_x"/>
                                          </p:val>
                                        </p:tav>
                                      </p:tavLst>
                                    </p:anim>
                                    <p:anim calcmode="lin" valueType="num">
                                      <p:cBhvr additive="base">
                                        <p:cTn id="52" dur="500" fill="hold"/>
                                        <p:tgtEl>
                                          <p:spTgt spid="10266"/>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0276"/>
                                        </p:tgtEl>
                                        <p:attrNameLst>
                                          <p:attrName>style.visibility</p:attrName>
                                        </p:attrNameLst>
                                      </p:cBhvr>
                                      <p:to>
                                        <p:strVal val="visible"/>
                                      </p:to>
                                    </p:set>
                                    <p:anim calcmode="lin" valueType="num">
                                      <p:cBhvr additive="base">
                                        <p:cTn id="55" dur="500" fill="hold"/>
                                        <p:tgtEl>
                                          <p:spTgt spid="10276"/>
                                        </p:tgtEl>
                                        <p:attrNameLst>
                                          <p:attrName>ppt_x</p:attrName>
                                        </p:attrNameLst>
                                      </p:cBhvr>
                                      <p:tavLst>
                                        <p:tav tm="0">
                                          <p:val>
                                            <p:strVal val="1+#ppt_w/2"/>
                                          </p:val>
                                        </p:tav>
                                        <p:tav tm="100000">
                                          <p:val>
                                            <p:strVal val="#ppt_x"/>
                                          </p:val>
                                        </p:tav>
                                      </p:tavLst>
                                    </p:anim>
                                    <p:anim calcmode="lin" valueType="num">
                                      <p:cBhvr additive="base">
                                        <p:cTn id="56" dur="500" fill="hold"/>
                                        <p:tgtEl>
                                          <p:spTgt spid="10276"/>
                                        </p:tgtEl>
                                        <p:attrNameLst>
                                          <p:attrName>ppt_y</p:attrName>
                                        </p:attrNameLst>
                                      </p:cBhvr>
                                      <p:tavLst>
                                        <p:tav tm="0">
                                          <p:val>
                                            <p:strVal val="#ppt_y"/>
                                          </p:val>
                                        </p:tav>
                                        <p:tav tm="100000">
                                          <p:val>
                                            <p:strVal val="#ppt_y"/>
                                          </p:val>
                                        </p:tav>
                                      </p:tavLst>
                                    </p:anim>
                                  </p:childTnLst>
                                </p:cTn>
                              </p:par>
                            </p:childTnLst>
                          </p:cTn>
                        </p:par>
                        <p:par>
                          <p:cTn id="57" fill="hold">
                            <p:stCondLst>
                              <p:cond delay="9299"/>
                            </p:stCondLst>
                            <p:childTnLst>
                              <p:par>
                                <p:cTn id="58" presetID="2" presetClass="entr" presetSubtype="4" fill="hold" grpId="0" nodeType="afterEffect">
                                  <p:stCondLst>
                                    <p:cond delay="0"/>
                                  </p:stCondLst>
                                  <p:childTnLst>
                                    <p:set>
                                      <p:cBhvr>
                                        <p:cTn id="59" dur="1" fill="hold">
                                          <p:stCondLst>
                                            <p:cond delay="0"/>
                                          </p:stCondLst>
                                        </p:cTn>
                                        <p:tgtEl>
                                          <p:spTgt spid="10265"/>
                                        </p:tgtEl>
                                        <p:attrNameLst>
                                          <p:attrName>style.visibility</p:attrName>
                                        </p:attrNameLst>
                                      </p:cBhvr>
                                      <p:to>
                                        <p:strVal val="visible"/>
                                      </p:to>
                                    </p:set>
                                    <p:anim calcmode="lin" valueType="num">
                                      <p:cBhvr additive="base">
                                        <p:cTn id="60" dur="500" fill="hold"/>
                                        <p:tgtEl>
                                          <p:spTgt spid="10265"/>
                                        </p:tgtEl>
                                        <p:attrNameLst>
                                          <p:attrName>ppt_x</p:attrName>
                                        </p:attrNameLst>
                                      </p:cBhvr>
                                      <p:tavLst>
                                        <p:tav tm="0">
                                          <p:val>
                                            <p:strVal val="#ppt_x"/>
                                          </p:val>
                                        </p:tav>
                                        <p:tav tm="100000">
                                          <p:val>
                                            <p:strVal val="#ppt_x"/>
                                          </p:val>
                                        </p:tav>
                                      </p:tavLst>
                                    </p:anim>
                                    <p:anim calcmode="lin" valueType="num">
                                      <p:cBhvr additive="base">
                                        <p:cTn id="61" dur="500" fill="hold"/>
                                        <p:tgtEl>
                                          <p:spTgt spid="10265"/>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10270"/>
                                        </p:tgtEl>
                                        <p:attrNameLst>
                                          <p:attrName>style.visibility</p:attrName>
                                        </p:attrNameLst>
                                      </p:cBhvr>
                                      <p:to>
                                        <p:strVal val="visible"/>
                                      </p:to>
                                    </p:set>
                                    <p:anim calcmode="lin" valueType="num">
                                      <p:cBhvr additive="base">
                                        <p:cTn id="64" dur="500" fill="hold"/>
                                        <p:tgtEl>
                                          <p:spTgt spid="10270"/>
                                        </p:tgtEl>
                                        <p:attrNameLst>
                                          <p:attrName>ppt_x</p:attrName>
                                        </p:attrNameLst>
                                      </p:cBhvr>
                                      <p:tavLst>
                                        <p:tav tm="0">
                                          <p:val>
                                            <p:strVal val="#ppt_x"/>
                                          </p:val>
                                        </p:tav>
                                        <p:tav tm="100000">
                                          <p:val>
                                            <p:strVal val="#ppt_x"/>
                                          </p:val>
                                        </p:tav>
                                      </p:tavLst>
                                    </p:anim>
                                    <p:anim calcmode="lin" valueType="num">
                                      <p:cBhvr additive="base">
                                        <p:cTn id="65" dur="500" fill="hold"/>
                                        <p:tgtEl>
                                          <p:spTgt spid="10270"/>
                                        </p:tgtEl>
                                        <p:attrNameLst>
                                          <p:attrName>ppt_y</p:attrName>
                                        </p:attrNameLst>
                                      </p:cBhvr>
                                      <p:tavLst>
                                        <p:tav tm="0">
                                          <p:val>
                                            <p:strVal val="1+#ppt_h/2"/>
                                          </p:val>
                                        </p:tav>
                                        <p:tav tm="100000">
                                          <p:val>
                                            <p:strVal val="#ppt_y"/>
                                          </p:val>
                                        </p:tav>
                                      </p:tavLst>
                                    </p:anim>
                                  </p:childTnLst>
                                </p:cTn>
                              </p:par>
                            </p:childTnLst>
                          </p:cTn>
                        </p:par>
                        <p:par>
                          <p:cTn id="66" fill="hold">
                            <p:stCondLst>
                              <p:cond delay="9799"/>
                            </p:stCondLst>
                            <p:childTnLst>
                              <p:par>
                                <p:cTn id="67" presetID="2" presetClass="entr" presetSubtype="1" fill="hold" grpId="0" nodeType="afterEffect">
                                  <p:stCondLst>
                                    <p:cond delay="0"/>
                                  </p:stCondLst>
                                  <p:childTnLst>
                                    <p:set>
                                      <p:cBhvr>
                                        <p:cTn id="68" dur="1" fill="hold">
                                          <p:stCondLst>
                                            <p:cond delay="0"/>
                                          </p:stCondLst>
                                        </p:cTn>
                                        <p:tgtEl>
                                          <p:spTgt spid="10263"/>
                                        </p:tgtEl>
                                        <p:attrNameLst>
                                          <p:attrName>style.visibility</p:attrName>
                                        </p:attrNameLst>
                                      </p:cBhvr>
                                      <p:to>
                                        <p:strVal val="visible"/>
                                      </p:to>
                                    </p:set>
                                    <p:anim calcmode="lin" valueType="num">
                                      <p:cBhvr additive="base">
                                        <p:cTn id="69" dur="500" fill="hold"/>
                                        <p:tgtEl>
                                          <p:spTgt spid="10263"/>
                                        </p:tgtEl>
                                        <p:attrNameLst>
                                          <p:attrName>ppt_x</p:attrName>
                                        </p:attrNameLst>
                                      </p:cBhvr>
                                      <p:tavLst>
                                        <p:tav tm="0">
                                          <p:val>
                                            <p:strVal val="#ppt_x"/>
                                          </p:val>
                                        </p:tav>
                                        <p:tav tm="100000">
                                          <p:val>
                                            <p:strVal val="#ppt_x"/>
                                          </p:val>
                                        </p:tav>
                                      </p:tavLst>
                                    </p:anim>
                                    <p:anim calcmode="lin" valueType="num">
                                      <p:cBhvr additive="base">
                                        <p:cTn id="70" dur="500" fill="hold"/>
                                        <p:tgtEl>
                                          <p:spTgt spid="10263"/>
                                        </p:tgtEl>
                                        <p:attrNameLst>
                                          <p:attrName>ppt_y</p:attrName>
                                        </p:attrNameLst>
                                      </p:cBhvr>
                                      <p:tavLst>
                                        <p:tav tm="0">
                                          <p:val>
                                            <p:strVal val="0-#ppt_h/2"/>
                                          </p:val>
                                        </p:tav>
                                        <p:tav tm="100000">
                                          <p:val>
                                            <p:strVal val="#ppt_y"/>
                                          </p:val>
                                        </p:tav>
                                      </p:tavLst>
                                    </p:anim>
                                  </p:childTnLst>
                                </p:cTn>
                              </p:par>
                              <p:par>
                                <p:cTn id="71" presetID="2" presetClass="entr" presetSubtype="1" fill="hold" grpId="0" nodeType="withEffect">
                                  <p:stCondLst>
                                    <p:cond delay="0"/>
                                  </p:stCondLst>
                                  <p:childTnLst>
                                    <p:set>
                                      <p:cBhvr>
                                        <p:cTn id="72" dur="1" fill="hold">
                                          <p:stCondLst>
                                            <p:cond delay="0"/>
                                          </p:stCondLst>
                                        </p:cTn>
                                        <p:tgtEl>
                                          <p:spTgt spid="10264"/>
                                        </p:tgtEl>
                                        <p:attrNameLst>
                                          <p:attrName>style.visibility</p:attrName>
                                        </p:attrNameLst>
                                      </p:cBhvr>
                                      <p:to>
                                        <p:strVal val="visible"/>
                                      </p:to>
                                    </p:set>
                                    <p:anim calcmode="lin" valueType="num">
                                      <p:cBhvr additive="base">
                                        <p:cTn id="73" dur="500" fill="hold"/>
                                        <p:tgtEl>
                                          <p:spTgt spid="10264"/>
                                        </p:tgtEl>
                                        <p:attrNameLst>
                                          <p:attrName>ppt_x</p:attrName>
                                        </p:attrNameLst>
                                      </p:cBhvr>
                                      <p:tavLst>
                                        <p:tav tm="0">
                                          <p:val>
                                            <p:strVal val="#ppt_x"/>
                                          </p:val>
                                        </p:tav>
                                        <p:tav tm="100000">
                                          <p:val>
                                            <p:strVal val="#ppt_x"/>
                                          </p:val>
                                        </p:tav>
                                      </p:tavLst>
                                    </p:anim>
                                    <p:anim calcmode="lin" valueType="num">
                                      <p:cBhvr additive="base">
                                        <p:cTn id="74" dur="500" fill="hold"/>
                                        <p:tgtEl>
                                          <p:spTgt spid="10264"/>
                                        </p:tgtEl>
                                        <p:attrNameLst>
                                          <p:attrName>ppt_y</p:attrName>
                                        </p:attrNameLst>
                                      </p:cBhvr>
                                      <p:tavLst>
                                        <p:tav tm="0">
                                          <p:val>
                                            <p:strVal val="0-#ppt_h/2"/>
                                          </p:val>
                                        </p:tav>
                                        <p:tav tm="100000">
                                          <p:val>
                                            <p:strVal val="#ppt_y"/>
                                          </p:val>
                                        </p:tav>
                                      </p:tavLst>
                                    </p:anim>
                                  </p:childTnLst>
                                </p:cTn>
                              </p:par>
                              <p:par>
                                <p:cTn id="75" presetID="2" presetClass="entr" presetSubtype="1" fill="hold" grpId="0" nodeType="withEffect">
                                  <p:stCondLst>
                                    <p:cond delay="0"/>
                                  </p:stCondLst>
                                  <p:childTnLst>
                                    <p:set>
                                      <p:cBhvr>
                                        <p:cTn id="76" dur="1" fill="hold">
                                          <p:stCondLst>
                                            <p:cond delay="0"/>
                                          </p:stCondLst>
                                        </p:cTn>
                                        <p:tgtEl>
                                          <p:spTgt spid="10269"/>
                                        </p:tgtEl>
                                        <p:attrNameLst>
                                          <p:attrName>style.visibility</p:attrName>
                                        </p:attrNameLst>
                                      </p:cBhvr>
                                      <p:to>
                                        <p:strVal val="visible"/>
                                      </p:to>
                                    </p:set>
                                    <p:anim calcmode="lin" valueType="num">
                                      <p:cBhvr additive="base">
                                        <p:cTn id="77" dur="500" fill="hold"/>
                                        <p:tgtEl>
                                          <p:spTgt spid="10269"/>
                                        </p:tgtEl>
                                        <p:attrNameLst>
                                          <p:attrName>ppt_x</p:attrName>
                                        </p:attrNameLst>
                                      </p:cBhvr>
                                      <p:tavLst>
                                        <p:tav tm="0">
                                          <p:val>
                                            <p:strVal val="#ppt_x"/>
                                          </p:val>
                                        </p:tav>
                                        <p:tav tm="100000">
                                          <p:val>
                                            <p:strVal val="#ppt_x"/>
                                          </p:val>
                                        </p:tav>
                                      </p:tavLst>
                                    </p:anim>
                                    <p:anim calcmode="lin" valueType="num">
                                      <p:cBhvr additive="base">
                                        <p:cTn id="78" dur="500" fill="hold"/>
                                        <p:tgtEl>
                                          <p:spTgt spid="10269"/>
                                        </p:tgtEl>
                                        <p:attrNameLst>
                                          <p:attrName>ppt_y</p:attrName>
                                        </p:attrNameLst>
                                      </p:cBhvr>
                                      <p:tavLst>
                                        <p:tav tm="0">
                                          <p:val>
                                            <p:strVal val="0-#ppt_h/2"/>
                                          </p:val>
                                        </p:tav>
                                        <p:tav tm="100000">
                                          <p:val>
                                            <p:strVal val="#ppt_y"/>
                                          </p:val>
                                        </p:tav>
                                      </p:tavLst>
                                    </p:anim>
                                  </p:childTnLst>
                                </p:cTn>
                              </p:par>
                              <p:par>
                                <p:cTn id="79" presetID="2" presetClass="entr" presetSubtype="1" fill="hold" grpId="0" nodeType="withEffect">
                                  <p:stCondLst>
                                    <p:cond delay="0"/>
                                  </p:stCondLst>
                                  <p:childTnLst>
                                    <p:set>
                                      <p:cBhvr>
                                        <p:cTn id="80" dur="1" fill="hold">
                                          <p:stCondLst>
                                            <p:cond delay="0"/>
                                          </p:stCondLst>
                                        </p:cTn>
                                        <p:tgtEl>
                                          <p:spTgt spid="10268"/>
                                        </p:tgtEl>
                                        <p:attrNameLst>
                                          <p:attrName>style.visibility</p:attrName>
                                        </p:attrNameLst>
                                      </p:cBhvr>
                                      <p:to>
                                        <p:strVal val="visible"/>
                                      </p:to>
                                    </p:set>
                                    <p:anim calcmode="lin" valueType="num">
                                      <p:cBhvr additive="base">
                                        <p:cTn id="81" dur="500" fill="hold"/>
                                        <p:tgtEl>
                                          <p:spTgt spid="10268"/>
                                        </p:tgtEl>
                                        <p:attrNameLst>
                                          <p:attrName>ppt_x</p:attrName>
                                        </p:attrNameLst>
                                      </p:cBhvr>
                                      <p:tavLst>
                                        <p:tav tm="0">
                                          <p:val>
                                            <p:strVal val="#ppt_x"/>
                                          </p:val>
                                        </p:tav>
                                        <p:tav tm="100000">
                                          <p:val>
                                            <p:strVal val="#ppt_x"/>
                                          </p:val>
                                        </p:tav>
                                      </p:tavLst>
                                    </p:anim>
                                    <p:anim calcmode="lin" valueType="num">
                                      <p:cBhvr additive="base">
                                        <p:cTn id="82" dur="500" fill="hold"/>
                                        <p:tgtEl>
                                          <p:spTgt spid="10268"/>
                                        </p:tgtEl>
                                        <p:attrNameLst>
                                          <p:attrName>ppt_y</p:attrName>
                                        </p:attrNameLst>
                                      </p:cBhvr>
                                      <p:tavLst>
                                        <p:tav tm="0">
                                          <p:val>
                                            <p:strVal val="0-#ppt_h/2"/>
                                          </p:val>
                                        </p:tav>
                                        <p:tav tm="100000">
                                          <p:val>
                                            <p:strVal val="#ppt_y"/>
                                          </p:val>
                                        </p:tav>
                                      </p:tavLst>
                                    </p:anim>
                                  </p:childTnLst>
                                </p:cTn>
                              </p:par>
                            </p:childTnLst>
                          </p:cTn>
                        </p:par>
                        <p:par>
                          <p:cTn id="83" fill="hold">
                            <p:stCondLst>
                              <p:cond delay="10299"/>
                            </p:stCondLst>
                            <p:childTnLst>
                              <p:par>
                                <p:cTn id="84" presetID="2" presetClass="entr" presetSubtype="8" fill="hold" grpId="0" nodeType="afterEffect">
                                  <p:stCondLst>
                                    <p:cond delay="0"/>
                                  </p:stCondLst>
                                  <p:childTnLst>
                                    <p:set>
                                      <p:cBhvr>
                                        <p:cTn id="85" dur="1" fill="hold">
                                          <p:stCondLst>
                                            <p:cond delay="0"/>
                                          </p:stCondLst>
                                        </p:cTn>
                                        <p:tgtEl>
                                          <p:spTgt spid="10267"/>
                                        </p:tgtEl>
                                        <p:attrNameLst>
                                          <p:attrName>style.visibility</p:attrName>
                                        </p:attrNameLst>
                                      </p:cBhvr>
                                      <p:to>
                                        <p:strVal val="visible"/>
                                      </p:to>
                                    </p:set>
                                    <p:anim calcmode="lin" valueType="num">
                                      <p:cBhvr additive="base">
                                        <p:cTn id="86" dur="500" fill="hold"/>
                                        <p:tgtEl>
                                          <p:spTgt spid="10267"/>
                                        </p:tgtEl>
                                        <p:attrNameLst>
                                          <p:attrName>ppt_x</p:attrName>
                                        </p:attrNameLst>
                                      </p:cBhvr>
                                      <p:tavLst>
                                        <p:tav tm="0">
                                          <p:val>
                                            <p:strVal val="0-#ppt_w/2"/>
                                          </p:val>
                                        </p:tav>
                                        <p:tav tm="100000">
                                          <p:val>
                                            <p:strVal val="#ppt_x"/>
                                          </p:val>
                                        </p:tav>
                                      </p:tavLst>
                                    </p:anim>
                                    <p:anim calcmode="lin" valueType="num">
                                      <p:cBhvr additive="base">
                                        <p:cTn id="87" dur="500" fill="hold"/>
                                        <p:tgtEl>
                                          <p:spTgt spid="10267"/>
                                        </p:tgtEl>
                                        <p:attrNameLst>
                                          <p:attrName>ppt_y</p:attrName>
                                        </p:attrNameLst>
                                      </p:cBhvr>
                                      <p:tavLst>
                                        <p:tav tm="0">
                                          <p:val>
                                            <p:strVal val="#ppt_y"/>
                                          </p:val>
                                        </p:tav>
                                        <p:tav tm="100000">
                                          <p:val>
                                            <p:strVal val="#ppt_y"/>
                                          </p:val>
                                        </p:tav>
                                      </p:tavLst>
                                    </p:anim>
                                  </p:childTnLst>
                                </p:cTn>
                              </p:par>
                              <p:par>
                                <p:cTn id="88" presetID="2" presetClass="entr" presetSubtype="8" fill="hold" grpId="0" nodeType="withEffect">
                                  <p:stCondLst>
                                    <p:cond delay="0"/>
                                  </p:stCondLst>
                                  <p:childTnLst>
                                    <p:set>
                                      <p:cBhvr>
                                        <p:cTn id="89" dur="1" fill="hold">
                                          <p:stCondLst>
                                            <p:cond delay="0"/>
                                          </p:stCondLst>
                                        </p:cTn>
                                        <p:tgtEl>
                                          <p:spTgt spid="10271"/>
                                        </p:tgtEl>
                                        <p:attrNameLst>
                                          <p:attrName>style.visibility</p:attrName>
                                        </p:attrNameLst>
                                      </p:cBhvr>
                                      <p:to>
                                        <p:strVal val="visible"/>
                                      </p:to>
                                    </p:set>
                                    <p:anim calcmode="lin" valueType="num">
                                      <p:cBhvr additive="base">
                                        <p:cTn id="90" dur="500" fill="hold"/>
                                        <p:tgtEl>
                                          <p:spTgt spid="10271"/>
                                        </p:tgtEl>
                                        <p:attrNameLst>
                                          <p:attrName>ppt_x</p:attrName>
                                        </p:attrNameLst>
                                      </p:cBhvr>
                                      <p:tavLst>
                                        <p:tav tm="0">
                                          <p:val>
                                            <p:strVal val="0-#ppt_w/2"/>
                                          </p:val>
                                        </p:tav>
                                        <p:tav tm="100000">
                                          <p:val>
                                            <p:strVal val="#ppt_x"/>
                                          </p:val>
                                        </p:tav>
                                      </p:tavLst>
                                    </p:anim>
                                    <p:anim calcmode="lin" valueType="num">
                                      <p:cBhvr additive="base">
                                        <p:cTn id="91" dur="500" fill="hold"/>
                                        <p:tgtEl>
                                          <p:spTgt spid="10271"/>
                                        </p:tgtEl>
                                        <p:attrNameLst>
                                          <p:attrName>ppt_y</p:attrName>
                                        </p:attrNameLst>
                                      </p:cBhvr>
                                      <p:tavLst>
                                        <p:tav tm="0">
                                          <p:val>
                                            <p:strVal val="#ppt_y"/>
                                          </p:val>
                                        </p:tav>
                                        <p:tav tm="100000">
                                          <p:val>
                                            <p:strVal val="#ppt_y"/>
                                          </p:val>
                                        </p:tav>
                                      </p:tavLst>
                                    </p:anim>
                                  </p:childTnLst>
                                </p:cTn>
                              </p:par>
                            </p:childTnLst>
                          </p:cTn>
                        </p:par>
                        <p:par>
                          <p:cTn id="92" fill="hold">
                            <p:stCondLst>
                              <p:cond delay="10799"/>
                            </p:stCondLst>
                            <p:childTnLst>
                              <p:par>
                                <p:cTn id="93" presetID="41" presetClass="entr" presetSubtype="0" fill="hold" grpId="0" nodeType="afterEffect">
                                  <p:stCondLst>
                                    <p:cond delay="0"/>
                                  </p:stCondLst>
                                  <p:iterate type="lt">
                                    <p:tmPct val="10000"/>
                                  </p:iterate>
                                  <p:childTnLst>
                                    <p:set>
                                      <p:cBhvr>
                                        <p:cTn id="94" dur="1" fill="hold">
                                          <p:stCondLst>
                                            <p:cond delay="0"/>
                                          </p:stCondLst>
                                        </p:cTn>
                                        <p:tgtEl>
                                          <p:spTgt spid="10272"/>
                                        </p:tgtEl>
                                        <p:attrNameLst>
                                          <p:attrName>style.visibility</p:attrName>
                                        </p:attrNameLst>
                                      </p:cBhvr>
                                      <p:to>
                                        <p:strVal val="visible"/>
                                      </p:to>
                                    </p:set>
                                    <p:anim calcmode="lin" valueType="num">
                                      <p:cBhvr>
                                        <p:cTn id="95" dur="500" fill="hold"/>
                                        <p:tgtEl>
                                          <p:spTgt spid="10272"/>
                                        </p:tgtEl>
                                        <p:attrNameLst>
                                          <p:attrName>ppt_x</p:attrName>
                                        </p:attrNameLst>
                                      </p:cBhvr>
                                      <p:tavLst>
                                        <p:tav tm="0">
                                          <p:val>
                                            <p:strVal val="#ppt_x"/>
                                          </p:val>
                                        </p:tav>
                                        <p:tav tm="50000">
                                          <p:val>
                                            <p:strVal val="#ppt_x+.1"/>
                                          </p:val>
                                        </p:tav>
                                        <p:tav tm="100000">
                                          <p:val>
                                            <p:strVal val="#ppt_x"/>
                                          </p:val>
                                        </p:tav>
                                      </p:tavLst>
                                    </p:anim>
                                    <p:anim calcmode="lin" valueType="num">
                                      <p:cBhvr>
                                        <p:cTn id="96" dur="500" fill="hold"/>
                                        <p:tgtEl>
                                          <p:spTgt spid="10272"/>
                                        </p:tgtEl>
                                        <p:attrNameLst>
                                          <p:attrName>ppt_y</p:attrName>
                                        </p:attrNameLst>
                                      </p:cBhvr>
                                      <p:tavLst>
                                        <p:tav tm="0">
                                          <p:val>
                                            <p:strVal val="#ppt_y"/>
                                          </p:val>
                                        </p:tav>
                                        <p:tav tm="100000">
                                          <p:val>
                                            <p:strVal val="#ppt_y"/>
                                          </p:val>
                                        </p:tav>
                                      </p:tavLst>
                                    </p:anim>
                                    <p:anim calcmode="lin" valueType="num">
                                      <p:cBhvr>
                                        <p:cTn id="97" dur="500" fill="hold"/>
                                        <p:tgtEl>
                                          <p:spTgt spid="10272"/>
                                        </p:tgtEl>
                                        <p:attrNameLst>
                                          <p:attrName>ppt_h</p:attrName>
                                        </p:attrNameLst>
                                      </p:cBhvr>
                                      <p:tavLst>
                                        <p:tav tm="0">
                                          <p:val>
                                            <p:strVal val="#ppt_h/10"/>
                                          </p:val>
                                        </p:tav>
                                        <p:tav tm="50000">
                                          <p:val>
                                            <p:strVal val="#ppt_h+.01"/>
                                          </p:val>
                                        </p:tav>
                                        <p:tav tm="100000">
                                          <p:val>
                                            <p:strVal val="#ppt_h"/>
                                          </p:val>
                                        </p:tav>
                                      </p:tavLst>
                                    </p:anim>
                                    <p:anim calcmode="lin" valueType="num">
                                      <p:cBhvr>
                                        <p:cTn id="98" dur="500" fill="hold"/>
                                        <p:tgtEl>
                                          <p:spTgt spid="10272"/>
                                        </p:tgtEl>
                                        <p:attrNameLst>
                                          <p:attrName>ppt_w</p:attrName>
                                        </p:attrNameLst>
                                      </p:cBhvr>
                                      <p:tavLst>
                                        <p:tav tm="0">
                                          <p:val>
                                            <p:strVal val="#ppt_w/10"/>
                                          </p:val>
                                        </p:tav>
                                        <p:tav tm="50000">
                                          <p:val>
                                            <p:strVal val="#ppt_w+.01"/>
                                          </p:val>
                                        </p:tav>
                                        <p:tav tm="100000">
                                          <p:val>
                                            <p:strVal val="#ppt_w"/>
                                          </p:val>
                                        </p:tav>
                                      </p:tavLst>
                                    </p:anim>
                                    <p:animEffect transition="in" filter="fade">
                                      <p:cBhvr>
                                        <p:cTn id="99" dur="500"/>
                                        <p:tgtEl>
                                          <p:spTgt spid="10272"/>
                                        </p:tgtEl>
                                      </p:cBhvr>
                                    </p:animEffect>
                                  </p:childTnLst>
                                </p:cTn>
                              </p:par>
                            </p:childTnLst>
                          </p:cTn>
                        </p:par>
                        <p:par>
                          <p:cTn id="100" fill="hold">
                            <p:stCondLst>
                              <p:cond delay="11449"/>
                            </p:stCondLst>
                            <p:childTnLst>
                              <p:par>
                                <p:cTn id="101" presetID="42" presetClass="entr" presetSubtype="0" fill="hold" grpId="0" nodeType="afterEffect">
                                  <p:stCondLst>
                                    <p:cond delay="0"/>
                                  </p:stCondLst>
                                  <p:childTnLst>
                                    <p:set>
                                      <p:cBhvr>
                                        <p:cTn id="102" dur="1" fill="hold">
                                          <p:stCondLst>
                                            <p:cond delay="0"/>
                                          </p:stCondLst>
                                        </p:cTn>
                                        <p:tgtEl>
                                          <p:spTgt spid="10275"/>
                                        </p:tgtEl>
                                        <p:attrNameLst>
                                          <p:attrName>style.visibility</p:attrName>
                                        </p:attrNameLst>
                                      </p:cBhvr>
                                      <p:to>
                                        <p:strVal val="visible"/>
                                      </p:to>
                                    </p:set>
                                    <p:animEffect transition="in" filter="fade">
                                      <p:cBhvr>
                                        <p:cTn id="103" dur="1000"/>
                                        <p:tgtEl>
                                          <p:spTgt spid="10275"/>
                                        </p:tgtEl>
                                      </p:cBhvr>
                                    </p:animEffect>
                                    <p:anim calcmode="lin" valueType="num">
                                      <p:cBhvr>
                                        <p:cTn id="104" dur="1000" fill="hold"/>
                                        <p:tgtEl>
                                          <p:spTgt spid="10275"/>
                                        </p:tgtEl>
                                        <p:attrNameLst>
                                          <p:attrName>ppt_x</p:attrName>
                                        </p:attrNameLst>
                                      </p:cBhvr>
                                      <p:tavLst>
                                        <p:tav tm="0">
                                          <p:val>
                                            <p:strVal val="#ppt_x"/>
                                          </p:val>
                                        </p:tav>
                                        <p:tav tm="100000">
                                          <p:val>
                                            <p:strVal val="#ppt_x"/>
                                          </p:val>
                                        </p:tav>
                                      </p:tavLst>
                                    </p:anim>
                                    <p:anim calcmode="lin" valueType="num">
                                      <p:cBhvr>
                                        <p:cTn id="105" dur="1000" fill="hold"/>
                                        <p:tgtEl>
                                          <p:spTgt spid="102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animBg="1"/>
      <p:bldP spid="10243" grpId="0" animBg="1"/>
      <p:bldP spid="10244" grpId="0" animBg="1"/>
      <p:bldP spid="10246" grpId="0" bldLvl="0" autoUpdateAnimBg="0"/>
      <p:bldP spid="10247" grpId="0" bldLvl="0" autoUpdateAnimBg="0"/>
      <p:bldP spid="10263" grpId="0" animBg="1"/>
      <p:bldP spid="10264" grpId="0" animBg="1"/>
      <p:bldP spid="10265" grpId="0" animBg="1"/>
      <p:bldP spid="10266" grpId="0" animBg="1"/>
      <p:bldP spid="10267" grpId="0" animBg="1"/>
      <p:bldP spid="10268" grpId="0" bldLvl="0" autoUpdateAnimBg="0"/>
      <p:bldP spid="10269" grpId="0" bldLvl="0" autoUpdateAnimBg="0"/>
      <p:bldP spid="10270" grpId="0" bldLvl="0" autoUpdateAnimBg="0"/>
      <p:bldP spid="10271" grpId="0" bldLvl="0" autoUpdateAnimBg="0"/>
      <p:bldP spid="10272" grpId="0" bldLvl="0" autoUpdateAnimBg="0"/>
      <p:bldP spid="10273" grpId="0" animBg="1"/>
      <p:bldP spid="10274" grpId="0" animBg="1"/>
      <p:bldP spid="10275" grpId="0" bldLvl="0" autoUpdateAnimBg="0"/>
      <p:bldP spid="10276" grpId="0" bldLvl="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AutoShape 2"/>
          <p:cNvSpPr>
            <a:spLocks noChangeArrowheads="1"/>
          </p:cNvSpPr>
          <p:nvPr/>
        </p:nvSpPr>
        <p:spPr bwMode="auto">
          <a:xfrm>
            <a:off x="504825" y="204788"/>
            <a:ext cx="8172450" cy="4854575"/>
          </a:xfrm>
          <a:prstGeom prst="roundRect">
            <a:avLst>
              <a:gd name="adj" fmla="val 2713"/>
            </a:avLst>
          </a:prstGeom>
          <a:solidFill>
            <a:schemeClr val="bg1">
              <a:alpha val="70195"/>
            </a:schemeClr>
          </a:solidFill>
          <a:ln w="9525">
            <a:solidFill>
              <a:schemeClr val="accent2"/>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p>
        </p:txBody>
      </p:sp>
      <p:sp>
        <p:nvSpPr>
          <p:cNvPr id="11267" name="任意多边形 86"/>
          <p:cNvSpPr/>
          <p:nvPr/>
        </p:nvSpPr>
        <p:spPr bwMode="auto">
          <a:xfrm>
            <a:off x="311151" y="317501"/>
            <a:ext cx="203200" cy="458788"/>
          </a:xfrm>
          <a:custGeom>
            <a:avLst/>
            <a:gdLst>
              <a:gd name="T0" fmla="*/ 1911501 w 21600"/>
              <a:gd name="T1" fmla="*/ 2183087 h 21600"/>
              <a:gd name="T2" fmla="*/ 1888753 w 21600"/>
              <a:gd name="T3" fmla="*/ 9744742 h 21600"/>
              <a:gd name="T4" fmla="*/ 0 w 21600"/>
              <a:gd name="T5" fmla="*/ 7345557 h 21600"/>
              <a:gd name="T6" fmla="*/ 2832 w 21600"/>
              <a:gd name="T7" fmla="*/ 0 h 21600"/>
              <a:gd name="T8" fmla="*/ 1911501 w 21600"/>
              <a:gd name="T9" fmla="*/ 2183087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21599" y="4839"/>
                </a:moveTo>
                <a:lnTo>
                  <a:pt x="21342" y="21600"/>
                </a:lnTo>
                <a:lnTo>
                  <a:pt x="0" y="16282"/>
                </a:lnTo>
                <a:lnTo>
                  <a:pt x="32" y="0"/>
                </a:lnTo>
                <a:lnTo>
                  <a:pt x="21599" y="4839"/>
                </a:lnTo>
                <a:close/>
              </a:path>
            </a:pathLst>
          </a:custGeom>
          <a:solidFill>
            <a:srgbClr val="80000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1268" name="任意多边形 1313"/>
          <p:cNvSpPr/>
          <p:nvPr/>
        </p:nvSpPr>
        <p:spPr bwMode="auto">
          <a:xfrm>
            <a:off x="311151" y="319088"/>
            <a:ext cx="3335338" cy="358775"/>
          </a:xfrm>
          <a:custGeom>
            <a:avLst/>
            <a:gdLst>
              <a:gd name="T0" fmla="*/ 0 w 21600"/>
              <a:gd name="T1" fmla="*/ 5895786 h 21600"/>
              <a:gd name="T2" fmla="*/ 515022203 w 21600"/>
              <a:gd name="T3" fmla="*/ 5959236 h 21600"/>
              <a:gd name="T4" fmla="*/ 492323066 w 21600"/>
              <a:gd name="T5" fmla="*/ 2963614 h 21600"/>
              <a:gd name="T6" fmla="*/ 515022203 w 21600"/>
              <a:gd name="T7" fmla="*/ 94909 h 21600"/>
              <a:gd name="T8" fmla="*/ 1287502 w 21600"/>
              <a:gd name="T9" fmla="*/ 0 h 21600"/>
              <a:gd name="T10" fmla="*/ 0 w 21600"/>
              <a:gd name="T11" fmla="*/ 5895786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21370"/>
                </a:moveTo>
                <a:lnTo>
                  <a:pt x="21600" y="21600"/>
                </a:lnTo>
                <a:lnTo>
                  <a:pt x="20648" y="10742"/>
                </a:lnTo>
                <a:lnTo>
                  <a:pt x="21600" y="344"/>
                </a:lnTo>
                <a:lnTo>
                  <a:pt x="54" y="0"/>
                </a:lnTo>
                <a:lnTo>
                  <a:pt x="0" y="21370"/>
                </a:lnTo>
                <a:close/>
              </a:path>
            </a:pathLst>
          </a:custGeom>
          <a:solidFill>
            <a:schemeClr val="accent2"/>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1269" name="AutoShape 5"/>
          <p:cNvSpPr>
            <a:spLocks noChangeArrowheads="1"/>
          </p:cNvSpPr>
          <p:nvPr/>
        </p:nvSpPr>
        <p:spPr bwMode="auto">
          <a:xfrm>
            <a:off x="407988" y="354014"/>
            <a:ext cx="263525" cy="263525"/>
          </a:xfrm>
          <a:prstGeom prst="star5">
            <a:avLst/>
          </a:prstGeom>
          <a:solidFill>
            <a:schemeClr va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buFont typeface="Arial" panose="020B0604020202020204" pitchFamily="34" charset="0"/>
              <a:buNone/>
              <a:defRPr/>
            </a:pPr>
            <a:endParaRPr lang="zh-CN" altLang="en-US"/>
          </a:p>
        </p:txBody>
      </p:sp>
      <p:sp>
        <p:nvSpPr>
          <p:cNvPr id="11270" name="Text Box 6"/>
          <p:cNvSpPr txBox="1">
            <a:spLocks noChangeArrowheads="1"/>
          </p:cNvSpPr>
          <p:nvPr/>
        </p:nvSpPr>
        <p:spPr bwMode="auto">
          <a:xfrm>
            <a:off x="684213" y="312739"/>
            <a:ext cx="2457450" cy="350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spAutoFit/>
          </a:bodyP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800" b="1">
                <a:solidFill>
                  <a:schemeClr val="hlink"/>
                </a:solidFill>
                <a:ea typeface="微软雅黑" panose="020B0503020204020204" pitchFamily="34" charset="-122"/>
              </a:rPr>
              <a:t>请输入您的标题</a:t>
            </a:r>
          </a:p>
        </p:txBody>
      </p:sp>
      <p:sp>
        <p:nvSpPr>
          <p:cNvPr id="11271" name="Rectangle 7"/>
          <p:cNvSpPr>
            <a:spLocks noChangeArrowheads="1"/>
          </p:cNvSpPr>
          <p:nvPr/>
        </p:nvSpPr>
        <p:spPr bwMode="auto">
          <a:xfrm>
            <a:off x="1484314" y="1482726"/>
            <a:ext cx="6334125" cy="28638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574" tIns="36287" rIns="72574" bIns="36287" anchor="ct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chemeClr val="bg1"/>
              </a:solidFill>
            </a:endParaRPr>
          </a:p>
        </p:txBody>
      </p:sp>
      <p:sp>
        <p:nvSpPr>
          <p:cNvPr id="11272" name="Rectangle 8"/>
          <p:cNvSpPr>
            <a:spLocks noChangeArrowheads="1"/>
          </p:cNvSpPr>
          <p:nvPr/>
        </p:nvSpPr>
        <p:spPr bwMode="auto">
          <a:xfrm>
            <a:off x="1611314" y="1376364"/>
            <a:ext cx="6334125" cy="28638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574" tIns="36287" rIns="72574" bIns="36287" anchor="ct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chemeClr val="bg1"/>
              </a:solidFill>
            </a:endParaRPr>
          </a:p>
        </p:txBody>
      </p:sp>
      <p:sp>
        <p:nvSpPr>
          <p:cNvPr id="11273" name="AutoShape 9"/>
          <p:cNvSpPr>
            <a:spLocks noChangeArrowheads="1"/>
          </p:cNvSpPr>
          <p:nvPr/>
        </p:nvSpPr>
        <p:spPr bwMode="auto">
          <a:xfrm>
            <a:off x="1349376" y="1517650"/>
            <a:ext cx="1943100" cy="1943100"/>
          </a:xfrm>
          <a:prstGeom prst="chevron">
            <a:avLst>
              <a:gd name="adj" fmla="val 25000"/>
            </a:avLst>
          </a:prstGeom>
          <a:solidFill>
            <a:schemeClr val="bg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p>
        </p:txBody>
      </p:sp>
      <p:sp>
        <p:nvSpPr>
          <p:cNvPr id="11274" name="AutoShape 10"/>
          <p:cNvSpPr>
            <a:spLocks noChangeArrowheads="1"/>
          </p:cNvSpPr>
          <p:nvPr/>
        </p:nvSpPr>
        <p:spPr bwMode="auto">
          <a:xfrm>
            <a:off x="2836864" y="1517650"/>
            <a:ext cx="1943100" cy="1943100"/>
          </a:xfrm>
          <a:prstGeom prst="chevron">
            <a:avLst>
              <a:gd name="adj" fmla="val 25000"/>
            </a:avLst>
          </a:prstGeom>
          <a:solidFill>
            <a:schemeClr val="accent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p>
        </p:txBody>
      </p:sp>
      <p:sp>
        <p:nvSpPr>
          <p:cNvPr id="11275" name="AutoShape 11"/>
          <p:cNvSpPr>
            <a:spLocks noChangeArrowheads="1"/>
          </p:cNvSpPr>
          <p:nvPr/>
        </p:nvSpPr>
        <p:spPr bwMode="auto">
          <a:xfrm>
            <a:off x="4324350" y="1517650"/>
            <a:ext cx="1943100" cy="1943100"/>
          </a:xfrm>
          <a:prstGeom prst="chevron">
            <a:avLst>
              <a:gd name="adj" fmla="val 25000"/>
            </a:avLst>
          </a:prstGeom>
          <a:solidFill>
            <a:schemeClr val="accent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p>
        </p:txBody>
      </p:sp>
      <p:sp>
        <p:nvSpPr>
          <p:cNvPr id="11276" name="Text Box 12"/>
          <p:cNvSpPr txBox="1">
            <a:spLocks noChangeArrowheads="1"/>
          </p:cNvSpPr>
          <p:nvPr/>
        </p:nvSpPr>
        <p:spPr bwMode="auto">
          <a:xfrm>
            <a:off x="1806576" y="2033589"/>
            <a:ext cx="1320800" cy="8119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spAutoFit/>
          </a:bodyP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200" dirty="0">
                <a:solidFill>
                  <a:schemeClr val="bg1"/>
                </a:solidFill>
                <a:latin typeface="楷体_GB2312" pitchFamily="1" charset="-122"/>
                <a:ea typeface="楷体_GB2312" pitchFamily="1" charset="-122"/>
              </a:rPr>
              <a:t>●输入您的文字</a:t>
            </a:r>
          </a:p>
          <a:p>
            <a:pPr eaLnBrk="1" hangingPunct="1">
              <a:buFont typeface="Arial" panose="020B0604020202020204" pitchFamily="34" charset="0"/>
              <a:buNone/>
            </a:pPr>
            <a:r>
              <a:rPr lang="zh-CN" altLang="en-US" sz="1200" dirty="0">
                <a:solidFill>
                  <a:schemeClr val="bg1"/>
                </a:solidFill>
                <a:latin typeface="楷体_GB2312" pitchFamily="1" charset="-122"/>
                <a:ea typeface="楷体_GB2312" pitchFamily="1" charset="-122"/>
              </a:rPr>
              <a:t>●输入您的文字</a:t>
            </a:r>
          </a:p>
          <a:p>
            <a:pPr eaLnBrk="1" hangingPunct="1">
              <a:buFont typeface="Arial" panose="020B0604020202020204" pitchFamily="34" charset="0"/>
              <a:buNone/>
            </a:pPr>
            <a:r>
              <a:rPr lang="zh-CN" altLang="en-US" sz="1200" dirty="0">
                <a:solidFill>
                  <a:schemeClr val="bg1"/>
                </a:solidFill>
                <a:latin typeface="楷体_GB2312" pitchFamily="1" charset="-122"/>
                <a:ea typeface="楷体_GB2312" pitchFamily="1" charset="-122"/>
              </a:rPr>
              <a:t>●输入您的文字</a:t>
            </a:r>
          </a:p>
          <a:p>
            <a:pPr eaLnBrk="1" hangingPunct="1">
              <a:buFont typeface="Arial" panose="020B0604020202020204" pitchFamily="34" charset="0"/>
              <a:buNone/>
            </a:pPr>
            <a:r>
              <a:rPr lang="zh-CN" altLang="en-US" sz="1200" dirty="0">
                <a:solidFill>
                  <a:schemeClr val="bg1"/>
                </a:solidFill>
                <a:latin typeface="楷体_GB2312" pitchFamily="1" charset="-122"/>
                <a:ea typeface="楷体_GB2312" pitchFamily="1" charset="-122"/>
              </a:rPr>
              <a:t>●输入您的文字</a:t>
            </a:r>
          </a:p>
        </p:txBody>
      </p:sp>
      <p:sp>
        <p:nvSpPr>
          <p:cNvPr id="11277" name="Text Box 13"/>
          <p:cNvSpPr txBox="1">
            <a:spLocks noChangeArrowheads="1"/>
          </p:cNvSpPr>
          <p:nvPr/>
        </p:nvSpPr>
        <p:spPr bwMode="auto">
          <a:xfrm>
            <a:off x="3344864" y="2033589"/>
            <a:ext cx="1320800" cy="8119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spAutoFit/>
          </a:bodyP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200">
                <a:solidFill>
                  <a:schemeClr val="bg1"/>
                </a:solidFill>
                <a:latin typeface="楷体_GB2312" pitchFamily="1" charset="-122"/>
                <a:ea typeface="楷体_GB2312" pitchFamily="1" charset="-122"/>
              </a:rPr>
              <a:t>●输入您的文字</a:t>
            </a:r>
          </a:p>
          <a:p>
            <a:pPr eaLnBrk="1" hangingPunct="1">
              <a:buFont typeface="Arial" panose="020B0604020202020204" pitchFamily="34" charset="0"/>
              <a:buNone/>
            </a:pPr>
            <a:r>
              <a:rPr lang="zh-CN" altLang="en-US" sz="1200">
                <a:solidFill>
                  <a:schemeClr val="bg1"/>
                </a:solidFill>
                <a:latin typeface="楷体_GB2312" pitchFamily="1" charset="-122"/>
                <a:ea typeface="楷体_GB2312" pitchFamily="1" charset="-122"/>
              </a:rPr>
              <a:t>●输入您的文字</a:t>
            </a:r>
          </a:p>
          <a:p>
            <a:pPr eaLnBrk="1" hangingPunct="1">
              <a:buFont typeface="Arial" panose="020B0604020202020204" pitchFamily="34" charset="0"/>
              <a:buNone/>
            </a:pPr>
            <a:r>
              <a:rPr lang="zh-CN" altLang="en-US" sz="1200">
                <a:solidFill>
                  <a:schemeClr val="bg1"/>
                </a:solidFill>
                <a:latin typeface="楷体_GB2312" pitchFamily="1" charset="-122"/>
                <a:ea typeface="楷体_GB2312" pitchFamily="1" charset="-122"/>
              </a:rPr>
              <a:t>●输入您的文字</a:t>
            </a:r>
          </a:p>
          <a:p>
            <a:pPr eaLnBrk="1" hangingPunct="1">
              <a:buFont typeface="Arial" panose="020B0604020202020204" pitchFamily="34" charset="0"/>
              <a:buNone/>
            </a:pPr>
            <a:r>
              <a:rPr lang="zh-CN" altLang="en-US" sz="1200">
                <a:solidFill>
                  <a:schemeClr val="bg1"/>
                </a:solidFill>
                <a:latin typeface="楷体_GB2312" pitchFamily="1" charset="-122"/>
                <a:ea typeface="楷体_GB2312" pitchFamily="1" charset="-122"/>
              </a:rPr>
              <a:t>●输入您的文字</a:t>
            </a:r>
          </a:p>
        </p:txBody>
      </p:sp>
      <p:sp>
        <p:nvSpPr>
          <p:cNvPr id="11278" name="Text Box 14"/>
          <p:cNvSpPr txBox="1">
            <a:spLocks noChangeArrowheads="1"/>
          </p:cNvSpPr>
          <p:nvPr/>
        </p:nvSpPr>
        <p:spPr bwMode="auto">
          <a:xfrm>
            <a:off x="4781551" y="2033589"/>
            <a:ext cx="1320800" cy="8119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spAutoFit/>
          </a:bodyP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200">
                <a:solidFill>
                  <a:schemeClr val="bg1"/>
                </a:solidFill>
                <a:latin typeface="楷体_GB2312" pitchFamily="1" charset="-122"/>
                <a:ea typeface="楷体_GB2312" pitchFamily="1" charset="-122"/>
              </a:rPr>
              <a:t>●输入您的文字</a:t>
            </a:r>
          </a:p>
          <a:p>
            <a:pPr eaLnBrk="1" hangingPunct="1">
              <a:buFont typeface="Arial" panose="020B0604020202020204" pitchFamily="34" charset="0"/>
              <a:buNone/>
            </a:pPr>
            <a:r>
              <a:rPr lang="zh-CN" altLang="en-US" sz="1200">
                <a:solidFill>
                  <a:schemeClr val="bg1"/>
                </a:solidFill>
                <a:latin typeface="楷体_GB2312" pitchFamily="1" charset="-122"/>
                <a:ea typeface="楷体_GB2312" pitchFamily="1" charset="-122"/>
              </a:rPr>
              <a:t>●输入您的文字</a:t>
            </a:r>
          </a:p>
          <a:p>
            <a:pPr eaLnBrk="1" hangingPunct="1">
              <a:buFont typeface="Arial" panose="020B0604020202020204" pitchFamily="34" charset="0"/>
              <a:buNone/>
            </a:pPr>
            <a:r>
              <a:rPr lang="zh-CN" altLang="en-US" sz="1200">
                <a:solidFill>
                  <a:schemeClr val="bg1"/>
                </a:solidFill>
                <a:latin typeface="楷体_GB2312" pitchFamily="1" charset="-122"/>
                <a:ea typeface="楷体_GB2312" pitchFamily="1" charset="-122"/>
              </a:rPr>
              <a:t>●输入您的文字</a:t>
            </a:r>
          </a:p>
          <a:p>
            <a:pPr eaLnBrk="1" hangingPunct="1">
              <a:buFont typeface="Arial" panose="020B0604020202020204" pitchFamily="34" charset="0"/>
              <a:buNone/>
            </a:pPr>
            <a:r>
              <a:rPr lang="zh-CN" altLang="en-US" sz="1200">
                <a:solidFill>
                  <a:schemeClr val="bg1"/>
                </a:solidFill>
                <a:latin typeface="楷体_GB2312" pitchFamily="1" charset="-122"/>
                <a:ea typeface="楷体_GB2312" pitchFamily="1" charset="-122"/>
              </a:rPr>
              <a:t>●输入您的文字</a:t>
            </a:r>
          </a:p>
        </p:txBody>
      </p:sp>
      <p:sp>
        <p:nvSpPr>
          <p:cNvPr id="11279" name="Text Box 15"/>
          <p:cNvSpPr txBox="1">
            <a:spLocks noChangeArrowheads="1"/>
          </p:cNvSpPr>
          <p:nvPr/>
        </p:nvSpPr>
        <p:spPr bwMode="auto">
          <a:xfrm>
            <a:off x="1349375" y="4006850"/>
            <a:ext cx="6426200" cy="4426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spAutoFit/>
          </a:bodyP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200" dirty="0">
                <a:latin typeface="楷体_GB2312" pitchFamily="1" charset="-122"/>
                <a:ea typeface="仿宋_GB2312" pitchFamily="1" charset="-122"/>
              </a:rPr>
              <a:t>这里输入您的文字这里输入您的文字这里输入您的文字这里输入您的文字这里输入您的文字这里输入您的文字这里输入您的文字这里输入您的文字这里输入您的文字这里输入您的文字</a:t>
            </a:r>
          </a:p>
        </p:txBody>
      </p:sp>
      <p:sp>
        <p:nvSpPr>
          <p:cNvPr id="11280" name="Text Box 16"/>
          <p:cNvSpPr txBox="1">
            <a:spLocks noChangeArrowheads="1"/>
          </p:cNvSpPr>
          <p:nvPr/>
        </p:nvSpPr>
        <p:spPr bwMode="auto">
          <a:xfrm>
            <a:off x="1349375" y="3716339"/>
            <a:ext cx="6426200" cy="288726"/>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spAutoFit/>
          </a:bodyP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1400" dirty="0">
                <a:solidFill>
                  <a:schemeClr val="bg1"/>
                </a:solidFill>
                <a:ea typeface="微软雅黑" panose="020B0503020204020204" pitchFamily="34" charset="-122"/>
              </a:rPr>
              <a:t>这里输入您的标题</a:t>
            </a:r>
          </a:p>
        </p:txBody>
      </p:sp>
      <p:sp>
        <p:nvSpPr>
          <p:cNvPr id="11281" name="AutoShape 17"/>
          <p:cNvSpPr>
            <a:spLocks noChangeArrowheads="1"/>
          </p:cNvSpPr>
          <p:nvPr/>
        </p:nvSpPr>
        <p:spPr bwMode="auto">
          <a:xfrm>
            <a:off x="5832475" y="1517650"/>
            <a:ext cx="1943100" cy="1943100"/>
          </a:xfrm>
          <a:prstGeom prst="chevron">
            <a:avLst>
              <a:gd name="adj" fmla="val 25000"/>
            </a:avLst>
          </a:prstGeom>
          <a:solidFill>
            <a:schemeClr va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p>
        </p:txBody>
      </p:sp>
      <p:sp>
        <p:nvSpPr>
          <p:cNvPr id="11282" name="Text Box 18"/>
          <p:cNvSpPr txBox="1">
            <a:spLocks noChangeArrowheads="1"/>
          </p:cNvSpPr>
          <p:nvPr/>
        </p:nvSpPr>
        <p:spPr bwMode="auto">
          <a:xfrm>
            <a:off x="6288089" y="2033589"/>
            <a:ext cx="1320800" cy="8119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spAutoFit/>
          </a:bodyP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200">
                <a:solidFill>
                  <a:schemeClr val="bg1"/>
                </a:solidFill>
                <a:latin typeface="楷体_GB2312" pitchFamily="1" charset="-122"/>
                <a:ea typeface="楷体_GB2312" pitchFamily="1" charset="-122"/>
              </a:rPr>
              <a:t>●输入您的文字</a:t>
            </a:r>
          </a:p>
          <a:p>
            <a:pPr eaLnBrk="1" hangingPunct="1">
              <a:buFont typeface="Arial" panose="020B0604020202020204" pitchFamily="34" charset="0"/>
              <a:buNone/>
            </a:pPr>
            <a:r>
              <a:rPr lang="zh-CN" altLang="en-US" sz="1200">
                <a:solidFill>
                  <a:schemeClr val="bg1"/>
                </a:solidFill>
                <a:latin typeface="楷体_GB2312" pitchFamily="1" charset="-122"/>
                <a:ea typeface="楷体_GB2312" pitchFamily="1" charset="-122"/>
              </a:rPr>
              <a:t>●输入您的文字</a:t>
            </a:r>
          </a:p>
          <a:p>
            <a:pPr eaLnBrk="1" hangingPunct="1">
              <a:buFont typeface="Arial" panose="020B0604020202020204" pitchFamily="34" charset="0"/>
              <a:buNone/>
            </a:pPr>
            <a:r>
              <a:rPr lang="zh-CN" altLang="en-US" sz="1200">
                <a:solidFill>
                  <a:schemeClr val="bg1"/>
                </a:solidFill>
                <a:latin typeface="楷体_GB2312" pitchFamily="1" charset="-122"/>
                <a:ea typeface="楷体_GB2312" pitchFamily="1" charset="-122"/>
              </a:rPr>
              <a:t>●输入您的文字</a:t>
            </a:r>
          </a:p>
          <a:p>
            <a:pPr eaLnBrk="1" hangingPunct="1">
              <a:buFont typeface="Arial" panose="020B0604020202020204" pitchFamily="34" charset="0"/>
              <a:buNone/>
            </a:pPr>
            <a:r>
              <a:rPr lang="zh-CN" altLang="en-US" sz="1200">
                <a:solidFill>
                  <a:schemeClr val="bg1"/>
                </a:solidFill>
                <a:latin typeface="楷体_GB2312" pitchFamily="1" charset="-122"/>
                <a:ea typeface="楷体_GB2312" pitchFamily="1" charset="-122"/>
              </a:rPr>
              <a:t>●输入您的文字</a:t>
            </a: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1266"/>
                                        </p:tgtEl>
                                        <p:attrNameLst>
                                          <p:attrName>style.visibility</p:attrName>
                                        </p:attrNameLst>
                                      </p:cBhvr>
                                      <p:to>
                                        <p:strVal val="visible"/>
                                      </p:to>
                                    </p:set>
                                    <p:anim calcmode="lin" valueType="num">
                                      <p:cBhvr>
                                        <p:cTn id="7" dur="500" fill="hold"/>
                                        <p:tgtEl>
                                          <p:spTgt spid="11266"/>
                                        </p:tgtEl>
                                        <p:attrNameLst>
                                          <p:attrName>ppt_w</p:attrName>
                                        </p:attrNameLst>
                                      </p:cBhvr>
                                      <p:tavLst>
                                        <p:tav tm="0">
                                          <p:val>
                                            <p:fltVal val="0"/>
                                          </p:val>
                                        </p:tav>
                                        <p:tav tm="100000">
                                          <p:val>
                                            <p:strVal val="#ppt_w"/>
                                          </p:val>
                                        </p:tav>
                                      </p:tavLst>
                                    </p:anim>
                                    <p:anim calcmode="lin" valueType="num">
                                      <p:cBhvr>
                                        <p:cTn id="8" dur="500" fill="hold"/>
                                        <p:tgtEl>
                                          <p:spTgt spid="1126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8" presetClass="entr" presetSubtype="3" fill="hold" grpId="0" nodeType="afterEffect">
                                  <p:stCondLst>
                                    <p:cond delay="0"/>
                                  </p:stCondLst>
                                  <p:childTnLst>
                                    <p:set>
                                      <p:cBhvr>
                                        <p:cTn id="11" dur="1" fill="hold">
                                          <p:stCondLst>
                                            <p:cond delay="0"/>
                                          </p:stCondLst>
                                        </p:cTn>
                                        <p:tgtEl>
                                          <p:spTgt spid="11267"/>
                                        </p:tgtEl>
                                        <p:attrNameLst>
                                          <p:attrName>style.visibility</p:attrName>
                                        </p:attrNameLst>
                                      </p:cBhvr>
                                      <p:to>
                                        <p:strVal val="visible"/>
                                      </p:to>
                                    </p:set>
                                    <p:animEffect transition="in" filter="strips(upRight)">
                                      <p:cBhvr>
                                        <p:cTn id="12" dur="500"/>
                                        <p:tgtEl>
                                          <p:spTgt spid="11267"/>
                                        </p:tgtEl>
                                      </p:cBhvr>
                                    </p:animEffect>
                                  </p:childTnLst>
                                </p:cTn>
                              </p:par>
                            </p:childTnLst>
                          </p:cTn>
                        </p:par>
                        <p:par>
                          <p:cTn id="13" fill="hold">
                            <p:stCondLst>
                              <p:cond delay="1000"/>
                            </p:stCondLst>
                            <p:childTnLst>
                              <p:par>
                                <p:cTn id="14" presetID="17" presetClass="entr" presetSubtype="8" fill="hold" grpId="0" nodeType="afterEffect">
                                  <p:stCondLst>
                                    <p:cond delay="0"/>
                                  </p:stCondLst>
                                  <p:childTnLst>
                                    <p:set>
                                      <p:cBhvr>
                                        <p:cTn id="15" dur="1" fill="hold">
                                          <p:stCondLst>
                                            <p:cond delay="0"/>
                                          </p:stCondLst>
                                        </p:cTn>
                                        <p:tgtEl>
                                          <p:spTgt spid="11268"/>
                                        </p:tgtEl>
                                        <p:attrNameLst>
                                          <p:attrName>style.visibility</p:attrName>
                                        </p:attrNameLst>
                                      </p:cBhvr>
                                      <p:to>
                                        <p:strVal val="visible"/>
                                      </p:to>
                                    </p:set>
                                    <p:anim calcmode="lin" valueType="num">
                                      <p:cBhvr>
                                        <p:cTn id="16" dur="500" fill="hold"/>
                                        <p:tgtEl>
                                          <p:spTgt spid="11268"/>
                                        </p:tgtEl>
                                        <p:attrNameLst>
                                          <p:attrName>ppt_x</p:attrName>
                                        </p:attrNameLst>
                                      </p:cBhvr>
                                      <p:tavLst>
                                        <p:tav tm="0">
                                          <p:val>
                                            <p:strVal val="#ppt_x-#ppt_w/2"/>
                                          </p:val>
                                        </p:tav>
                                        <p:tav tm="100000">
                                          <p:val>
                                            <p:strVal val="#ppt_x"/>
                                          </p:val>
                                        </p:tav>
                                      </p:tavLst>
                                    </p:anim>
                                    <p:anim calcmode="lin" valueType="num">
                                      <p:cBhvr>
                                        <p:cTn id="17" dur="500" fill="hold"/>
                                        <p:tgtEl>
                                          <p:spTgt spid="11268"/>
                                        </p:tgtEl>
                                        <p:attrNameLst>
                                          <p:attrName>ppt_y</p:attrName>
                                        </p:attrNameLst>
                                      </p:cBhvr>
                                      <p:tavLst>
                                        <p:tav tm="0">
                                          <p:val>
                                            <p:strVal val="#ppt_y"/>
                                          </p:val>
                                        </p:tav>
                                        <p:tav tm="100000">
                                          <p:val>
                                            <p:strVal val="#ppt_y"/>
                                          </p:val>
                                        </p:tav>
                                      </p:tavLst>
                                    </p:anim>
                                    <p:anim calcmode="lin" valueType="num">
                                      <p:cBhvr>
                                        <p:cTn id="18" dur="500" fill="hold"/>
                                        <p:tgtEl>
                                          <p:spTgt spid="11268"/>
                                        </p:tgtEl>
                                        <p:attrNameLst>
                                          <p:attrName>ppt_w</p:attrName>
                                        </p:attrNameLst>
                                      </p:cBhvr>
                                      <p:tavLst>
                                        <p:tav tm="0">
                                          <p:val>
                                            <p:fltVal val="0"/>
                                          </p:val>
                                        </p:tav>
                                        <p:tav tm="100000">
                                          <p:val>
                                            <p:strVal val="#ppt_w"/>
                                          </p:val>
                                        </p:tav>
                                      </p:tavLst>
                                    </p:anim>
                                    <p:anim calcmode="lin" valueType="num">
                                      <p:cBhvr>
                                        <p:cTn id="19" dur="500" fill="hold"/>
                                        <p:tgtEl>
                                          <p:spTgt spid="11268"/>
                                        </p:tgtEl>
                                        <p:attrNameLst>
                                          <p:attrName>ppt_h</p:attrName>
                                        </p:attrNameLst>
                                      </p:cBhvr>
                                      <p:tavLst>
                                        <p:tav tm="0">
                                          <p:val>
                                            <p:strVal val="#ppt_h"/>
                                          </p:val>
                                        </p:tav>
                                        <p:tav tm="100000">
                                          <p:val>
                                            <p:strVal val="#ppt_h"/>
                                          </p:val>
                                        </p:tav>
                                      </p:tavLst>
                                    </p:anim>
                                  </p:childTnLst>
                                </p:cTn>
                              </p:par>
                            </p:childTnLst>
                          </p:cTn>
                        </p:par>
                        <p:par>
                          <p:cTn id="20" fill="hold">
                            <p:stCondLst>
                              <p:cond delay="1500"/>
                            </p:stCondLst>
                            <p:childTnLst>
                              <p:par>
                                <p:cTn id="21" presetID="23" presetClass="entr" presetSubtype="16" fill="hold" nodeType="afterEffect">
                                  <p:stCondLst>
                                    <p:cond delay="0"/>
                                  </p:stCondLst>
                                  <p:childTnLst>
                                    <p:set>
                                      <p:cBhvr>
                                        <p:cTn id="22" dur="1" fill="hold">
                                          <p:stCondLst>
                                            <p:cond delay="0"/>
                                          </p:stCondLst>
                                        </p:cTn>
                                        <p:tgtEl>
                                          <p:spTgt spid="11269"/>
                                        </p:tgtEl>
                                        <p:attrNameLst>
                                          <p:attrName>style.visibility</p:attrName>
                                        </p:attrNameLst>
                                      </p:cBhvr>
                                      <p:to>
                                        <p:strVal val="visible"/>
                                      </p:to>
                                    </p:set>
                                    <p:anim calcmode="lin" valueType="num">
                                      <p:cBhvr>
                                        <p:cTn id="23" dur="500" fill="hold"/>
                                        <p:tgtEl>
                                          <p:spTgt spid="11269"/>
                                        </p:tgtEl>
                                        <p:attrNameLst>
                                          <p:attrName>ppt_w</p:attrName>
                                        </p:attrNameLst>
                                      </p:cBhvr>
                                      <p:tavLst>
                                        <p:tav tm="0">
                                          <p:val>
                                            <p:fltVal val="0"/>
                                          </p:val>
                                        </p:tav>
                                        <p:tav tm="100000">
                                          <p:val>
                                            <p:strVal val="#ppt_w"/>
                                          </p:val>
                                        </p:tav>
                                      </p:tavLst>
                                    </p:anim>
                                    <p:anim calcmode="lin" valueType="num">
                                      <p:cBhvr>
                                        <p:cTn id="24" dur="500" fill="hold"/>
                                        <p:tgtEl>
                                          <p:spTgt spid="11269"/>
                                        </p:tgtEl>
                                        <p:attrNameLst>
                                          <p:attrName>ppt_h</p:attrName>
                                        </p:attrNameLst>
                                      </p:cBhvr>
                                      <p:tavLst>
                                        <p:tav tm="0">
                                          <p:val>
                                            <p:fltVal val="0"/>
                                          </p:val>
                                        </p:tav>
                                        <p:tav tm="100000">
                                          <p:val>
                                            <p:strVal val="#ppt_h"/>
                                          </p:val>
                                        </p:tav>
                                      </p:tavLst>
                                    </p:anim>
                                  </p:childTnLst>
                                </p:cTn>
                              </p:par>
                            </p:childTnLst>
                          </p:cTn>
                        </p:par>
                        <p:par>
                          <p:cTn id="25" fill="hold">
                            <p:stCondLst>
                              <p:cond delay="2000"/>
                            </p:stCondLst>
                            <p:childTnLst>
                              <p:par>
                                <p:cTn id="26" presetID="41" presetClass="entr" presetSubtype="0" fill="hold" grpId="0" nodeType="afterEffect">
                                  <p:stCondLst>
                                    <p:cond delay="0"/>
                                  </p:stCondLst>
                                  <p:iterate type="lt">
                                    <p:tmPct val="10000"/>
                                  </p:iterate>
                                  <p:childTnLst>
                                    <p:set>
                                      <p:cBhvr>
                                        <p:cTn id="27" dur="1" fill="hold">
                                          <p:stCondLst>
                                            <p:cond delay="0"/>
                                          </p:stCondLst>
                                        </p:cTn>
                                        <p:tgtEl>
                                          <p:spTgt spid="11270"/>
                                        </p:tgtEl>
                                        <p:attrNameLst>
                                          <p:attrName>style.visibility</p:attrName>
                                        </p:attrNameLst>
                                      </p:cBhvr>
                                      <p:to>
                                        <p:strVal val="visible"/>
                                      </p:to>
                                    </p:set>
                                    <p:anim calcmode="lin" valueType="num">
                                      <p:cBhvr>
                                        <p:cTn id="28" dur="500" fill="hold"/>
                                        <p:tgtEl>
                                          <p:spTgt spid="11270"/>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11270"/>
                                        </p:tgtEl>
                                        <p:attrNameLst>
                                          <p:attrName>ppt_y</p:attrName>
                                        </p:attrNameLst>
                                      </p:cBhvr>
                                      <p:tavLst>
                                        <p:tav tm="0">
                                          <p:val>
                                            <p:strVal val="#ppt_y"/>
                                          </p:val>
                                        </p:tav>
                                        <p:tav tm="100000">
                                          <p:val>
                                            <p:strVal val="#ppt_y"/>
                                          </p:val>
                                        </p:tav>
                                      </p:tavLst>
                                    </p:anim>
                                    <p:anim calcmode="lin" valueType="num">
                                      <p:cBhvr>
                                        <p:cTn id="30" dur="500" fill="hold"/>
                                        <p:tgtEl>
                                          <p:spTgt spid="11270"/>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11270"/>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p:tgtEl>
                                          <p:spTgt spid="11270"/>
                                        </p:tgtEl>
                                      </p:cBhvr>
                                    </p:animEffect>
                                  </p:childTnLst>
                                </p:cTn>
                              </p:par>
                            </p:childTnLst>
                          </p:cTn>
                        </p:par>
                        <p:par>
                          <p:cTn id="33" fill="hold">
                            <p:stCondLst>
                              <p:cond delay="2799"/>
                            </p:stCondLst>
                            <p:childTnLst>
                              <p:par>
                                <p:cTn id="34" presetID="20" presetClass="entr" presetSubtype="0" fill="hold" grpId="0" nodeType="afterEffect">
                                  <p:stCondLst>
                                    <p:cond delay="0"/>
                                  </p:stCondLst>
                                  <p:childTnLst>
                                    <p:set>
                                      <p:cBhvr>
                                        <p:cTn id="35" dur="1" fill="hold">
                                          <p:stCondLst>
                                            <p:cond delay="0"/>
                                          </p:stCondLst>
                                        </p:cTn>
                                        <p:tgtEl>
                                          <p:spTgt spid="11271"/>
                                        </p:tgtEl>
                                        <p:attrNameLst>
                                          <p:attrName>style.visibility</p:attrName>
                                        </p:attrNameLst>
                                      </p:cBhvr>
                                      <p:to>
                                        <p:strVal val="visible"/>
                                      </p:to>
                                    </p:set>
                                    <p:animEffect transition="in" filter="wedge">
                                      <p:cBhvr>
                                        <p:cTn id="36" dur="2000"/>
                                        <p:tgtEl>
                                          <p:spTgt spid="11271"/>
                                        </p:tgtEl>
                                      </p:cBhvr>
                                    </p:animEffect>
                                  </p:childTnLst>
                                </p:cTn>
                              </p:par>
                            </p:childTnLst>
                          </p:cTn>
                        </p:par>
                        <p:par>
                          <p:cTn id="37" fill="hold">
                            <p:stCondLst>
                              <p:cond delay="4799"/>
                            </p:stCondLst>
                            <p:childTnLst>
                              <p:par>
                                <p:cTn id="38" presetID="2" presetClass="entr" presetSubtype="8" fill="hold" grpId="0" nodeType="afterEffect">
                                  <p:stCondLst>
                                    <p:cond delay="0"/>
                                  </p:stCondLst>
                                  <p:childTnLst>
                                    <p:set>
                                      <p:cBhvr>
                                        <p:cTn id="39" dur="1" fill="hold">
                                          <p:stCondLst>
                                            <p:cond delay="0"/>
                                          </p:stCondLst>
                                        </p:cTn>
                                        <p:tgtEl>
                                          <p:spTgt spid="11275"/>
                                        </p:tgtEl>
                                        <p:attrNameLst>
                                          <p:attrName>style.visibility</p:attrName>
                                        </p:attrNameLst>
                                      </p:cBhvr>
                                      <p:to>
                                        <p:strVal val="visible"/>
                                      </p:to>
                                    </p:set>
                                    <p:anim calcmode="lin" valueType="num">
                                      <p:cBhvr additive="base">
                                        <p:cTn id="40" dur="1000" fill="hold"/>
                                        <p:tgtEl>
                                          <p:spTgt spid="11275"/>
                                        </p:tgtEl>
                                        <p:attrNameLst>
                                          <p:attrName>ppt_x</p:attrName>
                                        </p:attrNameLst>
                                      </p:cBhvr>
                                      <p:tavLst>
                                        <p:tav tm="0">
                                          <p:val>
                                            <p:strVal val="0-#ppt_w/2"/>
                                          </p:val>
                                        </p:tav>
                                        <p:tav tm="100000">
                                          <p:val>
                                            <p:strVal val="#ppt_x"/>
                                          </p:val>
                                        </p:tav>
                                      </p:tavLst>
                                    </p:anim>
                                    <p:anim calcmode="lin" valueType="num">
                                      <p:cBhvr additive="base">
                                        <p:cTn id="41" dur="1000" fill="hold"/>
                                        <p:tgtEl>
                                          <p:spTgt spid="11275"/>
                                        </p:tgtEl>
                                        <p:attrNameLst>
                                          <p:attrName>ppt_y</p:attrName>
                                        </p:attrNameLst>
                                      </p:cBhvr>
                                      <p:tavLst>
                                        <p:tav tm="0">
                                          <p:val>
                                            <p:strVal val="#ppt_y"/>
                                          </p:val>
                                        </p:tav>
                                        <p:tav tm="100000">
                                          <p:val>
                                            <p:strVal val="#ppt_y"/>
                                          </p:val>
                                        </p:tav>
                                      </p:tavLst>
                                    </p:anim>
                                  </p:childTnLst>
                                </p:cTn>
                              </p:par>
                              <p:par>
                                <p:cTn id="42" presetID="17" presetClass="entr" presetSubtype="10" fill="hold" grpId="1" nodeType="withEffect">
                                  <p:stCondLst>
                                    <p:cond delay="0"/>
                                  </p:stCondLst>
                                  <p:childTnLst>
                                    <p:set>
                                      <p:cBhvr>
                                        <p:cTn id="43" dur="1" fill="hold">
                                          <p:stCondLst>
                                            <p:cond delay="0"/>
                                          </p:stCondLst>
                                        </p:cTn>
                                        <p:tgtEl>
                                          <p:spTgt spid="11275"/>
                                        </p:tgtEl>
                                        <p:attrNameLst>
                                          <p:attrName>style.visibility</p:attrName>
                                        </p:attrNameLst>
                                      </p:cBhvr>
                                      <p:to>
                                        <p:strVal val="visible"/>
                                      </p:to>
                                    </p:set>
                                    <p:anim calcmode="lin" valueType="num">
                                      <p:cBhvr>
                                        <p:cTn id="44" dur="500" fill="hold"/>
                                        <p:tgtEl>
                                          <p:spTgt spid="11275"/>
                                        </p:tgtEl>
                                        <p:attrNameLst>
                                          <p:attrName>ppt_w</p:attrName>
                                        </p:attrNameLst>
                                      </p:cBhvr>
                                      <p:tavLst>
                                        <p:tav tm="0">
                                          <p:val>
                                            <p:fltVal val="0"/>
                                          </p:val>
                                        </p:tav>
                                        <p:tav tm="100000">
                                          <p:val>
                                            <p:strVal val="#ppt_w"/>
                                          </p:val>
                                        </p:tav>
                                      </p:tavLst>
                                    </p:anim>
                                    <p:anim calcmode="lin" valueType="num">
                                      <p:cBhvr>
                                        <p:cTn id="45" dur="500" fill="hold"/>
                                        <p:tgtEl>
                                          <p:spTgt spid="11275"/>
                                        </p:tgtEl>
                                        <p:attrNameLst>
                                          <p:attrName>ppt_h</p:attrName>
                                        </p:attrNameLst>
                                      </p:cBhvr>
                                      <p:tavLst>
                                        <p:tav tm="0">
                                          <p:val>
                                            <p:strVal val="#ppt_h"/>
                                          </p:val>
                                        </p:tav>
                                        <p:tav tm="100000">
                                          <p:val>
                                            <p:strVal val="#ppt_h"/>
                                          </p:val>
                                        </p:tav>
                                      </p:tavLst>
                                    </p:anim>
                                  </p:childTnLst>
                                </p:cTn>
                              </p:par>
                              <p:par>
                                <p:cTn id="46" presetID="2" presetClass="entr" presetSubtype="8" fill="hold" grpId="0" nodeType="withEffect">
                                  <p:stCondLst>
                                    <p:cond delay="300"/>
                                  </p:stCondLst>
                                  <p:childTnLst>
                                    <p:set>
                                      <p:cBhvr>
                                        <p:cTn id="47" dur="1" fill="hold">
                                          <p:stCondLst>
                                            <p:cond delay="0"/>
                                          </p:stCondLst>
                                        </p:cTn>
                                        <p:tgtEl>
                                          <p:spTgt spid="11274"/>
                                        </p:tgtEl>
                                        <p:attrNameLst>
                                          <p:attrName>style.visibility</p:attrName>
                                        </p:attrNameLst>
                                      </p:cBhvr>
                                      <p:to>
                                        <p:strVal val="visible"/>
                                      </p:to>
                                    </p:set>
                                    <p:anim calcmode="lin" valueType="num">
                                      <p:cBhvr additive="base">
                                        <p:cTn id="48" dur="1000" fill="hold"/>
                                        <p:tgtEl>
                                          <p:spTgt spid="11274"/>
                                        </p:tgtEl>
                                        <p:attrNameLst>
                                          <p:attrName>ppt_x</p:attrName>
                                        </p:attrNameLst>
                                      </p:cBhvr>
                                      <p:tavLst>
                                        <p:tav tm="0">
                                          <p:val>
                                            <p:strVal val="0-#ppt_w/2"/>
                                          </p:val>
                                        </p:tav>
                                        <p:tav tm="100000">
                                          <p:val>
                                            <p:strVal val="#ppt_x"/>
                                          </p:val>
                                        </p:tav>
                                      </p:tavLst>
                                    </p:anim>
                                    <p:anim calcmode="lin" valueType="num">
                                      <p:cBhvr additive="base">
                                        <p:cTn id="49" dur="1000" fill="hold"/>
                                        <p:tgtEl>
                                          <p:spTgt spid="11274"/>
                                        </p:tgtEl>
                                        <p:attrNameLst>
                                          <p:attrName>ppt_y</p:attrName>
                                        </p:attrNameLst>
                                      </p:cBhvr>
                                      <p:tavLst>
                                        <p:tav tm="0">
                                          <p:val>
                                            <p:strVal val="#ppt_y"/>
                                          </p:val>
                                        </p:tav>
                                        <p:tav tm="100000">
                                          <p:val>
                                            <p:strVal val="#ppt_y"/>
                                          </p:val>
                                        </p:tav>
                                      </p:tavLst>
                                    </p:anim>
                                  </p:childTnLst>
                                </p:cTn>
                              </p:par>
                              <p:par>
                                <p:cTn id="50" presetID="17" presetClass="entr" presetSubtype="10" fill="hold" grpId="1" nodeType="withEffect">
                                  <p:stCondLst>
                                    <p:cond delay="300"/>
                                  </p:stCondLst>
                                  <p:childTnLst>
                                    <p:set>
                                      <p:cBhvr>
                                        <p:cTn id="51" dur="1" fill="hold">
                                          <p:stCondLst>
                                            <p:cond delay="0"/>
                                          </p:stCondLst>
                                        </p:cTn>
                                        <p:tgtEl>
                                          <p:spTgt spid="11274"/>
                                        </p:tgtEl>
                                        <p:attrNameLst>
                                          <p:attrName>style.visibility</p:attrName>
                                        </p:attrNameLst>
                                      </p:cBhvr>
                                      <p:to>
                                        <p:strVal val="visible"/>
                                      </p:to>
                                    </p:set>
                                    <p:anim calcmode="lin" valueType="num">
                                      <p:cBhvr>
                                        <p:cTn id="52" dur="500" fill="hold"/>
                                        <p:tgtEl>
                                          <p:spTgt spid="11274"/>
                                        </p:tgtEl>
                                        <p:attrNameLst>
                                          <p:attrName>ppt_w</p:attrName>
                                        </p:attrNameLst>
                                      </p:cBhvr>
                                      <p:tavLst>
                                        <p:tav tm="0">
                                          <p:val>
                                            <p:fltVal val="0"/>
                                          </p:val>
                                        </p:tav>
                                        <p:tav tm="100000">
                                          <p:val>
                                            <p:strVal val="#ppt_w"/>
                                          </p:val>
                                        </p:tav>
                                      </p:tavLst>
                                    </p:anim>
                                    <p:anim calcmode="lin" valueType="num">
                                      <p:cBhvr>
                                        <p:cTn id="53" dur="500" fill="hold"/>
                                        <p:tgtEl>
                                          <p:spTgt spid="11274"/>
                                        </p:tgtEl>
                                        <p:attrNameLst>
                                          <p:attrName>ppt_h</p:attrName>
                                        </p:attrNameLst>
                                      </p:cBhvr>
                                      <p:tavLst>
                                        <p:tav tm="0">
                                          <p:val>
                                            <p:strVal val="#ppt_h"/>
                                          </p:val>
                                        </p:tav>
                                        <p:tav tm="100000">
                                          <p:val>
                                            <p:strVal val="#ppt_h"/>
                                          </p:val>
                                        </p:tav>
                                      </p:tavLst>
                                    </p:anim>
                                  </p:childTnLst>
                                </p:cTn>
                              </p:par>
                              <p:par>
                                <p:cTn id="54" presetID="2" presetClass="entr" presetSubtype="8" fill="hold" grpId="0" nodeType="withEffect">
                                  <p:stCondLst>
                                    <p:cond delay="600"/>
                                  </p:stCondLst>
                                  <p:childTnLst>
                                    <p:set>
                                      <p:cBhvr>
                                        <p:cTn id="55" dur="1" fill="hold">
                                          <p:stCondLst>
                                            <p:cond delay="0"/>
                                          </p:stCondLst>
                                        </p:cTn>
                                        <p:tgtEl>
                                          <p:spTgt spid="11273"/>
                                        </p:tgtEl>
                                        <p:attrNameLst>
                                          <p:attrName>style.visibility</p:attrName>
                                        </p:attrNameLst>
                                      </p:cBhvr>
                                      <p:to>
                                        <p:strVal val="visible"/>
                                      </p:to>
                                    </p:set>
                                    <p:anim calcmode="lin" valueType="num">
                                      <p:cBhvr additive="base">
                                        <p:cTn id="56" dur="1000" fill="hold"/>
                                        <p:tgtEl>
                                          <p:spTgt spid="11273"/>
                                        </p:tgtEl>
                                        <p:attrNameLst>
                                          <p:attrName>ppt_x</p:attrName>
                                        </p:attrNameLst>
                                      </p:cBhvr>
                                      <p:tavLst>
                                        <p:tav tm="0">
                                          <p:val>
                                            <p:strVal val="0-#ppt_w/2"/>
                                          </p:val>
                                        </p:tav>
                                        <p:tav tm="100000">
                                          <p:val>
                                            <p:strVal val="#ppt_x"/>
                                          </p:val>
                                        </p:tav>
                                      </p:tavLst>
                                    </p:anim>
                                    <p:anim calcmode="lin" valueType="num">
                                      <p:cBhvr additive="base">
                                        <p:cTn id="57" dur="1000" fill="hold"/>
                                        <p:tgtEl>
                                          <p:spTgt spid="11273"/>
                                        </p:tgtEl>
                                        <p:attrNameLst>
                                          <p:attrName>ppt_y</p:attrName>
                                        </p:attrNameLst>
                                      </p:cBhvr>
                                      <p:tavLst>
                                        <p:tav tm="0">
                                          <p:val>
                                            <p:strVal val="#ppt_y"/>
                                          </p:val>
                                        </p:tav>
                                        <p:tav tm="100000">
                                          <p:val>
                                            <p:strVal val="#ppt_y"/>
                                          </p:val>
                                        </p:tav>
                                      </p:tavLst>
                                    </p:anim>
                                  </p:childTnLst>
                                </p:cTn>
                              </p:par>
                              <p:par>
                                <p:cTn id="58" presetID="17" presetClass="entr" presetSubtype="10" fill="hold" grpId="1" nodeType="withEffect">
                                  <p:stCondLst>
                                    <p:cond delay="600"/>
                                  </p:stCondLst>
                                  <p:childTnLst>
                                    <p:set>
                                      <p:cBhvr>
                                        <p:cTn id="59" dur="1" fill="hold">
                                          <p:stCondLst>
                                            <p:cond delay="0"/>
                                          </p:stCondLst>
                                        </p:cTn>
                                        <p:tgtEl>
                                          <p:spTgt spid="11273"/>
                                        </p:tgtEl>
                                        <p:attrNameLst>
                                          <p:attrName>style.visibility</p:attrName>
                                        </p:attrNameLst>
                                      </p:cBhvr>
                                      <p:to>
                                        <p:strVal val="visible"/>
                                      </p:to>
                                    </p:set>
                                    <p:anim calcmode="lin" valueType="num">
                                      <p:cBhvr>
                                        <p:cTn id="60" dur="1000" fill="hold"/>
                                        <p:tgtEl>
                                          <p:spTgt spid="11273"/>
                                        </p:tgtEl>
                                        <p:attrNameLst>
                                          <p:attrName>ppt_w</p:attrName>
                                        </p:attrNameLst>
                                      </p:cBhvr>
                                      <p:tavLst>
                                        <p:tav tm="0">
                                          <p:val>
                                            <p:fltVal val="0"/>
                                          </p:val>
                                        </p:tav>
                                        <p:tav tm="100000">
                                          <p:val>
                                            <p:strVal val="#ppt_w"/>
                                          </p:val>
                                        </p:tav>
                                      </p:tavLst>
                                    </p:anim>
                                    <p:anim calcmode="lin" valueType="num">
                                      <p:cBhvr>
                                        <p:cTn id="61" dur="1000" fill="hold"/>
                                        <p:tgtEl>
                                          <p:spTgt spid="11273"/>
                                        </p:tgtEl>
                                        <p:attrNameLst>
                                          <p:attrName>ppt_h</p:attrName>
                                        </p:attrNameLst>
                                      </p:cBhvr>
                                      <p:tavLst>
                                        <p:tav tm="0">
                                          <p:val>
                                            <p:strVal val="#ppt_h"/>
                                          </p:val>
                                        </p:tav>
                                        <p:tav tm="100000">
                                          <p:val>
                                            <p:strVal val="#ppt_h"/>
                                          </p:val>
                                        </p:tav>
                                      </p:tavLst>
                                    </p:anim>
                                  </p:childTnLst>
                                </p:cTn>
                              </p:par>
                              <p:par>
                                <p:cTn id="62" presetID="2" presetClass="entr" presetSubtype="8" fill="hold" grpId="0" nodeType="withEffect">
                                  <p:stCondLst>
                                    <p:cond delay="800"/>
                                  </p:stCondLst>
                                  <p:childTnLst>
                                    <p:set>
                                      <p:cBhvr>
                                        <p:cTn id="63" dur="1" fill="hold">
                                          <p:stCondLst>
                                            <p:cond delay="0"/>
                                          </p:stCondLst>
                                        </p:cTn>
                                        <p:tgtEl>
                                          <p:spTgt spid="11281"/>
                                        </p:tgtEl>
                                        <p:attrNameLst>
                                          <p:attrName>style.visibility</p:attrName>
                                        </p:attrNameLst>
                                      </p:cBhvr>
                                      <p:to>
                                        <p:strVal val="visible"/>
                                      </p:to>
                                    </p:set>
                                    <p:anim calcmode="lin" valueType="num">
                                      <p:cBhvr additive="base">
                                        <p:cTn id="64" dur="1000" fill="hold"/>
                                        <p:tgtEl>
                                          <p:spTgt spid="11281"/>
                                        </p:tgtEl>
                                        <p:attrNameLst>
                                          <p:attrName>ppt_x</p:attrName>
                                        </p:attrNameLst>
                                      </p:cBhvr>
                                      <p:tavLst>
                                        <p:tav tm="0">
                                          <p:val>
                                            <p:strVal val="0-#ppt_w/2"/>
                                          </p:val>
                                        </p:tav>
                                        <p:tav tm="100000">
                                          <p:val>
                                            <p:strVal val="#ppt_x"/>
                                          </p:val>
                                        </p:tav>
                                      </p:tavLst>
                                    </p:anim>
                                    <p:anim calcmode="lin" valueType="num">
                                      <p:cBhvr additive="base">
                                        <p:cTn id="65" dur="1000" fill="hold"/>
                                        <p:tgtEl>
                                          <p:spTgt spid="11281"/>
                                        </p:tgtEl>
                                        <p:attrNameLst>
                                          <p:attrName>ppt_y</p:attrName>
                                        </p:attrNameLst>
                                      </p:cBhvr>
                                      <p:tavLst>
                                        <p:tav tm="0">
                                          <p:val>
                                            <p:strVal val="#ppt_y"/>
                                          </p:val>
                                        </p:tav>
                                        <p:tav tm="100000">
                                          <p:val>
                                            <p:strVal val="#ppt_y"/>
                                          </p:val>
                                        </p:tav>
                                      </p:tavLst>
                                    </p:anim>
                                  </p:childTnLst>
                                </p:cTn>
                              </p:par>
                              <p:par>
                                <p:cTn id="66" presetID="17" presetClass="entr" presetSubtype="10" fill="hold" grpId="1" nodeType="withEffect">
                                  <p:stCondLst>
                                    <p:cond delay="800"/>
                                  </p:stCondLst>
                                  <p:childTnLst>
                                    <p:set>
                                      <p:cBhvr>
                                        <p:cTn id="67" dur="1" fill="hold">
                                          <p:stCondLst>
                                            <p:cond delay="0"/>
                                          </p:stCondLst>
                                        </p:cTn>
                                        <p:tgtEl>
                                          <p:spTgt spid="11281"/>
                                        </p:tgtEl>
                                        <p:attrNameLst>
                                          <p:attrName>style.visibility</p:attrName>
                                        </p:attrNameLst>
                                      </p:cBhvr>
                                      <p:to>
                                        <p:strVal val="visible"/>
                                      </p:to>
                                    </p:set>
                                    <p:anim calcmode="lin" valueType="num">
                                      <p:cBhvr>
                                        <p:cTn id="68" dur="500" fill="hold"/>
                                        <p:tgtEl>
                                          <p:spTgt spid="11281"/>
                                        </p:tgtEl>
                                        <p:attrNameLst>
                                          <p:attrName>ppt_w</p:attrName>
                                        </p:attrNameLst>
                                      </p:cBhvr>
                                      <p:tavLst>
                                        <p:tav tm="0">
                                          <p:val>
                                            <p:fltVal val="0"/>
                                          </p:val>
                                        </p:tav>
                                        <p:tav tm="100000">
                                          <p:val>
                                            <p:strVal val="#ppt_w"/>
                                          </p:val>
                                        </p:tav>
                                      </p:tavLst>
                                    </p:anim>
                                    <p:anim calcmode="lin" valueType="num">
                                      <p:cBhvr>
                                        <p:cTn id="69" dur="500" fill="hold"/>
                                        <p:tgtEl>
                                          <p:spTgt spid="11281"/>
                                        </p:tgtEl>
                                        <p:attrNameLst>
                                          <p:attrName>ppt_h</p:attrName>
                                        </p:attrNameLst>
                                      </p:cBhvr>
                                      <p:tavLst>
                                        <p:tav tm="0">
                                          <p:val>
                                            <p:strVal val="#ppt_h"/>
                                          </p:val>
                                        </p:tav>
                                        <p:tav tm="100000">
                                          <p:val>
                                            <p:strVal val="#ppt_h"/>
                                          </p:val>
                                        </p:tav>
                                      </p:tavLst>
                                    </p:anim>
                                  </p:childTnLst>
                                </p:cTn>
                              </p:par>
                            </p:childTnLst>
                          </p:cTn>
                        </p:par>
                        <p:par>
                          <p:cTn id="70" fill="hold">
                            <p:stCondLst>
                              <p:cond delay="5799"/>
                            </p:stCondLst>
                            <p:childTnLst>
                              <p:par>
                                <p:cTn id="71" presetID="2" presetClass="entr" presetSubtype="8" fill="hold" grpId="0" nodeType="afterEffect">
                                  <p:stCondLst>
                                    <p:cond delay="0"/>
                                  </p:stCondLst>
                                  <p:childTnLst>
                                    <p:set>
                                      <p:cBhvr>
                                        <p:cTn id="72" dur="1" fill="hold">
                                          <p:stCondLst>
                                            <p:cond delay="0"/>
                                          </p:stCondLst>
                                        </p:cTn>
                                        <p:tgtEl>
                                          <p:spTgt spid="11276"/>
                                        </p:tgtEl>
                                        <p:attrNameLst>
                                          <p:attrName>style.visibility</p:attrName>
                                        </p:attrNameLst>
                                      </p:cBhvr>
                                      <p:to>
                                        <p:strVal val="visible"/>
                                      </p:to>
                                    </p:set>
                                    <p:anim calcmode="lin" valueType="num">
                                      <p:cBhvr additive="base">
                                        <p:cTn id="73" dur="500" fill="hold"/>
                                        <p:tgtEl>
                                          <p:spTgt spid="11276"/>
                                        </p:tgtEl>
                                        <p:attrNameLst>
                                          <p:attrName>ppt_x</p:attrName>
                                        </p:attrNameLst>
                                      </p:cBhvr>
                                      <p:tavLst>
                                        <p:tav tm="0">
                                          <p:val>
                                            <p:strVal val="0-#ppt_w/2"/>
                                          </p:val>
                                        </p:tav>
                                        <p:tav tm="100000">
                                          <p:val>
                                            <p:strVal val="#ppt_x"/>
                                          </p:val>
                                        </p:tav>
                                      </p:tavLst>
                                    </p:anim>
                                    <p:anim calcmode="lin" valueType="num">
                                      <p:cBhvr additive="base">
                                        <p:cTn id="74" dur="500" fill="hold"/>
                                        <p:tgtEl>
                                          <p:spTgt spid="11276"/>
                                        </p:tgtEl>
                                        <p:attrNameLst>
                                          <p:attrName>ppt_y</p:attrName>
                                        </p:attrNameLst>
                                      </p:cBhvr>
                                      <p:tavLst>
                                        <p:tav tm="0">
                                          <p:val>
                                            <p:strVal val="#ppt_y"/>
                                          </p:val>
                                        </p:tav>
                                        <p:tav tm="100000">
                                          <p:val>
                                            <p:strVal val="#ppt_y"/>
                                          </p:val>
                                        </p:tav>
                                      </p:tavLst>
                                    </p:anim>
                                  </p:childTnLst>
                                </p:cTn>
                              </p:par>
                            </p:childTnLst>
                          </p:cTn>
                        </p:par>
                        <p:par>
                          <p:cTn id="75" fill="hold">
                            <p:stCondLst>
                              <p:cond delay="6299"/>
                            </p:stCondLst>
                            <p:childTnLst>
                              <p:par>
                                <p:cTn id="76" presetID="2" presetClass="entr" presetSubtype="8" fill="hold" grpId="0" nodeType="afterEffect">
                                  <p:stCondLst>
                                    <p:cond delay="0"/>
                                  </p:stCondLst>
                                  <p:childTnLst>
                                    <p:set>
                                      <p:cBhvr>
                                        <p:cTn id="77" dur="1" fill="hold">
                                          <p:stCondLst>
                                            <p:cond delay="0"/>
                                          </p:stCondLst>
                                        </p:cTn>
                                        <p:tgtEl>
                                          <p:spTgt spid="11277"/>
                                        </p:tgtEl>
                                        <p:attrNameLst>
                                          <p:attrName>style.visibility</p:attrName>
                                        </p:attrNameLst>
                                      </p:cBhvr>
                                      <p:to>
                                        <p:strVal val="visible"/>
                                      </p:to>
                                    </p:set>
                                    <p:anim calcmode="lin" valueType="num">
                                      <p:cBhvr additive="base">
                                        <p:cTn id="78" dur="500" fill="hold"/>
                                        <p:tgtEl>
                                          <p:spTgt spid="11277"/>
                                        </p:tgtEl>
                                        <p:attrNameLst>
                                          <p:attrName>ppt_x</p:attrName>
                                        </p:attrNameLst>
                                      </p:cBhvr>
                                      <p:tavLst>
                                        <p:tav tm="0">
                                          <p:val>
                                            <p:strVal val="0-#ppt_w/2"/>
                                          </p:val>
                                        </p:tav>
                                        <p:tav tm="100000">
                                          <p:val>
                                            <p:strVal val="#ppt_x"/>
                                          </p:val>
                                        </p:tav>
                                      </p:tavLst>
                                    </p:anim>
                                    <p:anim calcmode="lin" valueType="num">
                                      <p:cBhvr additive="base">
                                        <p:cTn id="79" dur="500" fill="hold"/>
                                        <p:tgtEl>
                                          <p:spTgt spid="11277"/>
                                        </p:tgtEl>
                                        <p:attrNameLst>
                                          <p:attrName>ppt_y</p:attrName>
                                        </p:attrNameLst>
                                      </p:cBhvr>
                                      <p:tavLst>
                                        <p:tav tm="0">
                                          <p:val>
                                            <p:strVal val="#ppt_y"/>
                                          </p:val>
                                        </p:tav>
                                        <p:tav tm="100000">
                                          <p:val>
                                            <p:strVal val="#ppt_y"/>
                                          </p:val>
                                        </p:tav>
                                      </p:tavLst>
                                    </p:anim>
                                  </p:childTnLst>
                                </p:cTn>
                              </p:par>
                            </p:childTnLst>
                          </p:cTn>
                        </p:par>
                        <p:par>
                          <p:cTn id="80" fill="hold">
                            <p:stCondLst>
                              <p:cond delay="6799"/>
                            </p:stCondLst>
                            <p:childTnLst>
                              <p:par>
                                <p:cTn id="81" presetID="2" presetClass="entr" presetSubtype="8" fill="hold" grpId="0" nodeType="afterEffect">
                                  <p:stCondLst>
                                    <p:cond delay="0"/>
                                  </p:stCondLst>
                                  <p:childTnLst>
                                    <p:set>
                                      <p:cBhvr>
                                        <p:cTn id="82" dur="1" fill="hold">
                                          <p:stCondLst>
                                            <p:cond delay="0"/>
                                          </p:stCondLst>
                                        </p:cTn>
                                        <p:tgtEl>
                                          <p:spTgt spid="11278"/>
                                        </p:tgtEl>
                                        <p:attrNameLst>
                                          <p:attrName>style.visibility</p:attrName>
                                        </p:attrNameLst>
                                      </p:cBhvr>
                                      <p:to>
                                        <p:strVal val="visible"/>
                                      </p:to>
                                    </p:set>
                                    <p:anim calcmode="lin" valueType="num">
                                      <p:cBhvr additive="base">
                                        <p:cTn id="83" dur="500" fill="hold"/>
                                        <p:tgtEl>
                                          <p:spTgt spid="11278"/>
                                        </p:tgtEl>
                                        <p:attrNameLst>
                                          <p:attrName>ppt_x</p:attrName>
                                        </p:attrNameLst>
                                      </p:cBhvr>
                                      <p:tavLst>
                                        <p:tav tm="0">
                                          <p:val>
                                            <p:strVal val="0-#ppt_w/2"/>
                                          </p:val>
                                        </p:tav>
                                        <p:tav tm="100000">
                                          <p:val>
                                            <p:strVal val="#ppt_x"/>
                                          </p:val>
                                        </p:tav>
                                      </p:tavLst>
                                    </p:anim>
                                    <p:anim calcmode="lin" valueType="num">
                                      <p:cBhvr additive="base">
                                        <p:cTn id="84" dur="500" fill="hold"/>
                                        <p:tgtEl>
                                          <p:spTgt spid="11278"/>
                                        </p:tgtEl>
                                        <p:attrNameLst>
                                          <p:attrName>ppt_y</p:attrName>
                                        </p:attrNameLst>
                                      </p:cBhvr>
                                      <p:tavLst>
                                        <p:tav tm="0">
                                          <p:val>
                                            <p:strVal val="#ppt_y"/>
                                          </p:val>
                                        </p:tav>
                                        <p:tav tm="100000">
                                          <p:val>
                                            <p:strVal val="#ppt_y"/>
                                          </p:val>
                                        </p:tav>
                                      </p:tavLst>
                                    </p:anim>
                                  </p:childTnLst>
                                </p:cTn>
                              </p:par>
                            </p:childTnLst>
                          </p:cTn>
                        </p:par>
                        <p:par>
                          <p:cTn id="85" fill="hold">
                            <p:stCondLst>
                              <p:cond delay="7299"/>
                            </p:stCondLst>
                            <p:childTnLst>
                              <p:par>
                                <p:cTn id="86" presetID="41" presetClass="entr" presetSubtype="0" fill="hold" grpId="0" nodeType="afterEffect">
                                  <p:stCondLst>
                                    <p:cond delay="0"/>
                                  </p:stCondLst>
                                  <p:iterate type="lt">
                                    <p:tmPct val="10000"/>
                                  </p:iterate>
                                  <p:childTnLst>
                                    <p:set>
                                      <p:cBhvr>
                                        <p:cTn id="87" dur="1" fill="hold">
                                          <p:stCondLst>
                                            <p:cond delay="0"/>
                                          </p:stCondLst>
                                        </p:cTn>
                                        <p:tgtEl>
                                          <p:spTgt spid="11280"/>
                                        </p:tgtEl>
                                        <p:attrNameLst>
                                          <p:attrName>style.visibility</p:attrName>
                                        </p:attrNameLst>
                                      </p:cBhvr>
                                      <p:to>
                                        <p:strVal val="visible"/>
                                      </p:to>
                                    </p:set>
                                    <p:anim calcmode="lin" valueType="num">
                                      <p:cBhvr>
                                        <p:cTn id="88" dur="500" fill="hold"/>
                                        <p:tgtEl>
                                          <p:spTgt spid="11280"/>
                                        </p:tgtEl>
                                        <p:attrNameLst>
                                          <p:attrName>ppt_x</p:attrName>
                                        </p:attrNameLst>
                                      </p:cBhvr>
                                      <p:tavLst>
                                        <p:tav tm="0">
                                          <p:val>
                                            <p:strVal val="#ppt_x"/>
                                          </p:val>
                                        </p:tav>
                                        <p:tav tm="50000">
                                          <p:val>
                                            <p:strVal val="#ppt_x+.1"/>
                                          </p:val>
                                        </p:tav>
                                        <p:tav tm="100000">
                                          <p:val>
                                            <p:strVal val="#ppt_x"/>
                                          </p:val>
                                        </p:tav>
                                      </p:tavLst>
                                    </p:anim>
                                    <p:anim calcmode="lin" valueType="num">
                                      <p:cBhvr>
                                        <p:cTn id="89" dur="500" fill="hold"/>
                                        <p:tgtEl>
                                          <p:spTgt spid="11280"/>
                                        </p:tgtEl>
                                        <p:attrNameLst>
                                          <p:attrName>ppt_y</p:attrName>
                                        </p:attrNameLst>
                                      </p:cBhvr>
                                      <p:tavLst>
                                        <p:tav tm="0">
                                          <p:val>
                                            <p:strVal val="#ppt_y"/>
                                          </p:val>
                                        </p:tav>
                                        <p:tav tm="100000">
                                          <p:val>
                                            <p:strVal val="#ppt_y"/>
                                          </p:val>
                                        </p:tav>
                                      </p:tavLst>
                                    </p:anim>
                                    <p:anim calcmode="lin" valueType="num">
                                      <p:cBhvr>
                                        <p:cTn id="90" dur="500" fill="hold"/>
                                        <p:tgtEl>
                                          <p:spTgt spid="11280"/>
                                        </p:tgtEl>
                                        <p:attrNameLst>
                                          <p:attrName>ppt_h</p:attrName>
                                        </p:attrNameLst>
                                      </p:cBhvr>
                                      <p:tavLst>
                                        <p:tav tm="0">
                                          <p:val>
                                            <p:strVal val="#ppt_h/10"/>
                                          </p:val>
                                        </p:tav>
                                        <p:tav tm="50000">
                                          <p:val>
                                            <p:strVal val="#ppt_h+.01"/>
                                          </p:val>
                                        </p:tav>
                                        <p:tav tm="100000">
                                          <p:val>
                                            <p:strVal val="#ppt_h"/>
                                          </p:val>
                                        </p:tav>
                                      </p:tavLst>
                                    </p:anim>
                                    <p:anim calcmode="lin" valueType="num">
                                      <p:cBhvr>
                                        <p:cTn id="91" dur="500" fill="hold"/>
                                        <p:tgtEl>
                                          <p:spTgt spid="11280"/>
                                        </p:tgtEl>
                                        <p:attrNameLst>
                                          <p:attrName>ppt_w</p:attrName>
                                        </p:attrNameLst>
                                      </p:cBhvr>
                                      <p:tavLst>
                                        <p:tav tm="0">
                                          <p:val>
                                            <p:strVal val="#ppt_w/10"/>
                                          </p:val>
                                        </p:tav>
                                        <p:tav tm="50000">
                                          <p:val>
                                            <p:strVal val="#ppt_w+.01"/>
                                          </p:val>
                                        </p:tav>
                                        <p:tav tm="100000">
                                          <p:val>
                                            <p:strVal val="#ppt_w"/>
                                          </p:val>
                                        </p:tav>
                                      </p:tavLst>
                                    </p:anim>
                                    <p:animEffect transition="in" filter="fade">
                                      <p:cBhvr>
                                        <p:cTn id="92" dur="500"/>
                                        <p:tgtEl>
                                          <p:spTgt spid="11280"/>
                                        </p:tgtEl>
                                      </p:cBhvr>
                                    </p:animEffect>
                                  </p:childTnLst>
                                </p:cTn>
                              </p:par>
                            </p:childTnLst>
                          </p:cTn>
                        </p:par>
                        <p:par>
                          <p:cTn id="93" fill="hold">
                            <p:stCondLst>
                              <p:cond delay="8949"/>
                            </p:stCondLst>
                            <p:childTnLst>
                              <p:par>
                                <p:cTn id="94" presetID="2" presetClass="entr" presetSubtype="4" fill="hold" grpId="0" nodeType="afterEffect">
                                  <p:stCondLst>
                                    <p:cond delay="0"/>
                                  </p:stCondLst>
                                  <p:childTnLst>
                                    <p:set>
                                      <p:cBhvr>
                                        <p:cTn id="95" dur="1" fill="hold">
                                          <p:stCondLst>
                                            <p:cond delay="0"/>
                                          </p:stCondLst>
                                        </p:cTn>
                                        <p:tgtEl>
                                          <p:spTgt spid="11279"/>
                                        </p:tgtEl>
                                        <p:attrNameLst>
                                          <p:attrName>style.visibility</p:attrName>
                                        </p:attrNameLst>
                                      </p:cBhvr>
                                      <p:to>
                                        <p:strVal val="visible"/>
                                      </p:to>
                                    </p:set>
                                    <p:anim calcmode="lin" valueType="num">
                                      <p:cBhvr additive="base">
                                        <p:cTn id="96" dur="500" fill="hold"/>
                                        <p:tgtEl>
                                          <p:spTgt spid="11279"/>
                                        </p:tgtEl>
                                        <p:attrNameLst>
                                          <p:attrName>ppt_x</p:attrName>
                                        </p:attrNameLst>
                                      </p:cBhvr>
                                      <p:tavLst>
                                        <p:tav tm="0">
                                          <p:val>
                                            <p:strVal val="#ppt_x"/>
                                          </p:val>
                                        </p:tav>
                                        <p:tav tm="100000">
                                          <p:val>
                                            <p:strVal val="#ppt_x"/>
                                          </p:val>
                                        </p:tav>
                                      </p:tavLst>
                                    </p:anim>
                                    <p:anim calcmode="lin" valueType="num">
                                      <p:cBhvr additive="base">
                                        <p:cTn id="97" dur="500" fill="hold"/>
                                        <p:tgtEl>
                                          <p:spTgt spid="11279"/>
                                        </p:tgtEl>
                                        <p:attrNameLst>
                                          <p:attrName>ppt_y</p:attrName>
                                        </p:attrNameLst>
                                      </p:cBhvr>
                                      <p:tavLst>
                                        <p:tav tm="0">
                                          <p:val>
                                            <p:strVal val="1+#ppt_h/2"/>
                                          </p:val>
                                        </p:tav>
                                        <p:tav tm="100000">
                                          <p:val>
                                            <p:strVal val="#ppt_y"/>
                                          </p:val>
                                        </p:tav>
                                      </p:tavLst>
                                    </p:anim>
                                  </p:childTnLst>
                                </p:cTn>
                              </p:par>
                            </p:childTnLst>
                          </p:cTn>
                        </p:par>
                        <p:par>
                          <p:cTn id="98" fill="hold">
                            <p:stCondLst>
                              <p:cond delay="9449"/>
                            </p:stCondLst>
                            <p:childTnLst>
                              <p:par>
                                <p:cTn id="99" presetID="2" presetClass="entr" presetSubtype="8" fill="hold" grpId="0" nodeType="afterEffect">
                                  <p:stCondLst>
                                    <p:cond delay="0"/>
                                  </p:stCondLst>
                                  <p:childTnLst>
                                    <p:set>
                                      <p:cBhvr>
                                        <p:cTn id="100" dur="1" fill="hold">
                                          <p:stCondLst>
                                            <p:cond delay="0"/>
                                          </p:stCondLst>
                                        </p:cTn>
                                        <p:tgtEl>
                                          <p:spTgt spid="11282"/>
                                        </p:tgtEl>
                                        <p:attrNameLst>
                                          <p:attrName>style.visibility</p:attrName>
                                        </p:attrNameLst>
                                      </p:cBhvr>
                                      <p:to>
                                        <p:strVal val="visible"/>
                                      </p:to>
                                    </p:set>
                                    <p:anim calcmode="lin" valueType="num">
                                      <p:cBhvr additive="base">
                                        <p:cTn id="101" dur="500" fill="hold"/>
                                        <p:tgtEl>
                                          <p:spTgt spid="11282"/>
                                        </p:tgtEl>
                                        <p:attrNameLst>
                                          <p:attrName>ppt_x</p:attrName>
                                        </p:attrNameLst>
                                      </p:cBhvr>
                                      <p:tavLst>
                                        <p:tav tm="0">
                                          <p:val>
                                            <p:strVal val="0-#ppt_w/2"/>
                                          </p:val>
                                        </p:tav>
                                        <p:tav tm="100000">
                                          <p:val>
                                            <p:strVal val="#ppt_x"/>
                                          </p:val>
                                        </p:tav>
                                      </p:tavLst>
                                    </p:anim>
                                    <p:anim calcmode="lin" valueType="num">
                                      <p:cBhvr additive="base">
                                        <p:cTn id="102" dur="500" fill="hold"/>
                                        <p:tgtEl>
                                          <p:spTgt spid="1128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animBg="1"/>
      <p:bldP spid="11267" grpId="0" animBg="1"/>
      <p:bldP spid="11268" grpId="0" animBg="1"/>
      <p:bldP spid="11270" grpId="0" bldLvl="0" autoUpdateAnimBg="0"/>
      <p:bldP spid="11271" grpId="0" bldLvl="0" autoUpdateAnimBg="0"/>
      <p:bldP spid="11273" grpId="0" animBg="1"/>
      <p:bldP spid="11273" grpId="1" animBg="1"/>
      <p:bldP spid="11274" grpId="0" animBg="1"/>
      <p:bldP spid="11274" grpId="1" animBg="1"/>
      <p:bldP spid="11275" grpId="0" animBg="1"/>
      <p:bldP spid="11275" grpId="1" animBg="1"/>
      <p:bldP spid="11276" grpId="0" bldLvl="0" autoUpdateAnimBg="0"/>
      <p:bldP spid="11277" grpId="0" bldLvl="0" autoUpdateAnimBg="0"/>
      <p:bldP spid="11278" grpId="0" bldLvl="0" autoUpdateAnimBg="0"/>
      <p:bldP spid="11279" grpId="0" bldLvl="0" autoUpdateAnimBg="0"/>
      <p:bldP spid="11280" grpId="0" bldLvl="0" animBg="1" autoUpdateAnimBg="0"/>
      <p:bldP spid="11281" grpId="0" animBg="1"/>
      <p:bldP spid="11281" grpId="1" animBg="1"/>
      <p:bldP spid="11282" grpId="0" bldLvl="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AutoShape 2"/>
          <p:cNvSpPr>
            <a:spLocks noChangeArrowheads="1"/>
          </p:cNvSpPr>
          <p:nvPr/>
        </p:nvSpPr>
        <p:spPr bwMode="auto">
          <a:xfrm>
            <a:off x="504825" y="204788"/>
            <a:ext cx="8172450" cy="4854575"/>
          </a:xfrm>
          <a:prstGeom prst="roundRect">
            <a:avLst>
              <a:gd name="adj" fmla="val 2713"/>
            </a:avLst>
          </a:prstGeom>
          <a:solidFill>
            <a:schemeClr val="bg1">
              <a:alpha val="70195"/>
            </a:schemeClr>
          </a:solidFill>
          <a:ln w="9525">
            <a:solidFill>
              <a:schemeClr val="accent2"/>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p>
        </p:txBody>
      </p:sp>
      <p:sp>
        <p:nvSpPr>
          <p:cNvPr id="12291" name="任意多边形 86"/>
          <p:cNvSpPr/>
          <p:nvPr/>
        </p:nvSpPr>
        <p:spPr bwMode="auto">
          <a:xfrm>
            <a:off x="311151" y="317501"/>
            <a:ext cx="203200" cy="458788"/>
          </a:xfrm>
          <a:custGeom>
            <a:avLst/>
            <a:gdLst>
              <a:gd name="T0" fmla="*/ 1911501 w 21600"/>
              <a:gd name="T1" fmla="*/ 2183087 h 21600"/>
              <a:gd name="T2" fmla="*/ 1888753 w 21600"/>
              <a:gd name="T3" fmla="*/ 9744742 h 21600"/>
              <a:gd name="T4" fmla="*/ 0 w 21600"/>
              <a:gd name="T5" fmla="*/ 7345557 h 21600"/>
              <a:gd name="T6" fmla="*/ 2832 w 21600"/>
              <a:gd name="T7" fmla="*/ 0 h 21600"/>
              <a:gd name="T8" fmla="*/ 1911501 w 21600"/>
              <a:gd name="T9" fmla="*/ 2183087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21599" y="4839"/>
                </a:moveTo>
                <a:lnTo>
                  <a:pt x="21342" y="21600"/>
                </a:lnTo>
                <a:lnTo>
                  <a:pt x="0" y="16282"/>
                </a:lnTo>
                <a:lnTo>
                  <a:pt x="32" y="0"/>
                </a:lnTo>
                <a:lnTo>
                  <a:pt x="21599" y="4839"/>
                </a:lnTo>
                <a:close/>
              </a:path>
            </a:pathLst>
          </a:custGeom>
          <a:solidFill>
            <a:srgbClr val="80000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2292" name="任意多边形 1313"/>
          <p:cNvSpPr/>
          <p:nvPr/>
        </p:nvSpPr>
        <p:spPr bwMode="auto">
          <a:xfrm>
            <a:off x="311151" y="319088"/>
            <a:ext cx="3335338" cy="358775"/>
          </a:xfrm>
          <a:custGeom>
            <a:avLst/>
            <a:gdLst>
              <a:gd name="T0" fmla="*/ 0 w 21600"/>
              <a:gd name="T1" fmla="*/ 5895786 h 21600"/>
              <a:gd name="T2" fmla="*/ 515022203 w 21600"/>
              <a:gd name="T3" fmla="*/ 5959236 h 21600"/>
              <a:gd name="T4" fmla="*/ 492323066 w 21600"/>
              <a:gd name="T5" fmla="*/ 2963614 h 21600"/>
              <a:gd name="T6" fmla="*/ 515022203 w 21600"/>
              <a:gd name="T7" fmla="*/ 94909 h 21600"/>
              <a:gd name="T8" fmla="*/ 1287502 w 21600"/>
              <a:gd name="T9" fmla="*/ 0 h 21600"/>
              <a:gd name="T10" fmla="*/ 0 w 21600"/>
              <a:gd name="T11" fmla="*/ 5895786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21370"/>
                </a:moveTo>
                <a:lnTo>
                  <a:pt x="21600" y="21600"/>
                </a:lnTo>
                <a:lnTo>
                  <a:pt x="20648" y="10742"/>
                </a:lnTo>
                <a:lnTo>
                  <a:pt x="21600" y="344"/>
                </a:lnTo>
                <a:lnTo>
                  <a:pt x="54" y="0"/>
                </a:lnTo>
                <a:lnTo>
                  <a:pt x="0" y="21370"/>
                </a:lnTo>
                <a:close/>
              </a:path>
            </a:pathLst>
          </a:custGeom>
          <a:solidFill>
            <a:schemeClr val="accent2"/>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2293" name="AutoShape 5"/>
          <p:cNvSpPr>
            <a:spLocks noChangeArrowheads="1"/>
          </p:cNvSpPr>
          <p:nvPr/>
        </p:nvSpPr>
        <p:spPr bwMode="auto">
          <a:xfrm>
            <a:off x="407988" y="354014"/>
            <a:ext cx="263525" cy="263525"/>
          </a:xfrm>
          <a:prstGeom prst="star5">
            <a:avLst/>
          </a:prstGeom>
          <a:solidFill>
            <a:schemeClr va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buFont typeface="Arial" panose="020B0604020202020204" pitchFamily="34" charset="0"/>
              <a:buNone/>
              <a:defRPr/>
            </a:pPr>
            <a:endParaRPr lang="zh-CN" altLang="en-US"/>
          </a:p>
        </p:txBody>
      </p:sp>
      <p:sp>
        <p:nvSpPr>
          <p:cNvPr id="12294" name="Text Box 6"/>
          <p:cNvSpPr txBox="1">
            <a:spLocks noChangeArrowheads="1"/>
          </p:cNvSpPr>
          <p:nvPr/>
        </p:nvSpPr>
        <p:spPr bwMode="auto">
          <a:xfrm>
            <a:off x="684213" y="312739"/>
            <a:ext cx="2457450" cy="350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spAutoFit/>
          </a:bodyP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800" b="1">
                <a:solidFill>
                  <a:schemeClr val="hlink"/>
                </a:solidFill>
                <a:ea typeface="微软雅黑" panose="020B0503020204020204" pitchFamily="34" charset="-122"/>
              </a:rPr>
              <a:t>请输入您的标题</a:t>
            </a:r>
          </a:p>
        </p:txBody>
      </p:sp>
      <p:sp>
        <p:nvSpPr>
          <p:cNvPr id="12295" name="Rectangle 7"/>
          <p:cNvSpPr>
            <a:spLocks noChangeArrowheads="1"/>
          </p:cNvSpPr>
          <p:nvPr/>
        </p:nvSpPr>
        <p:spPr bwMode="auto">
          <a:xfrm>
            <a:off x="1484314" y="1482726"/>
            <a:ext cx="6334125" cy="28638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574" tIns="36287" rIns="72574" bIns="36287" anchor="ct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chemeClr val="bg1"/>
              </a:solidFill>
            </a:endParaRPr>
          </a:p>
        </p:txBody>
      </p:sp>
      <p:sp>
        <p:nvSpPr>
          <p:cNvPr id="12296" name="Rectangle 8"/>
          <p:cNvSpPr>
            <a:spLocks noChangeArrowheads="1"/>
          </p:cNvSpPr>
          <p:nvPr/>
        </p:nvSpPr>
        <p:spPr bwMode="auto">
          <a:xfrm>
            <a:off x="1611314" y="1393826"/>
            <a:ext cx="6334125" cy="28638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574" tIns="36287" rIns="72574" bIns="36287" anchor="ct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chemeClr val="bg1"/>
              </a:solidFill>
            </a:endParaRPr>
          </a:p>
        </p:txBody>
      </p:sp>
      <p:grpSp>
        <p:nvGrpSpPr>
          <p:cNvPr id="12297" name="Group 9"/>
          <p:cNvGrpSpPr/>
          <p:nvPr/>
        </p:nvGrpSpPr>
        <p:grpSpPr bwMode="auto">
          <a:xfrm>
            <a:off x="1376364" y="1946276"/>
            <a:ext cx="1343015" cy="1150927"/>
            <a:chOff x="0" y="0"/>
            <a:chExt cx="1692621" cy="1450548"/>
          </a:xfrm>
        </p:grpSpPr>
        <p:sp>
          <p:nvSpPr>
            <p:cNvPr id="12330" name="任意多边形 17"/>
            <p:cNvSpPr>
              <a:spLocks noChangeArrowheads="1"/>
            </p:cNvSpPr>
            <p:nvPr/>
          </p:nvSpPr>
          <p:spPr bwMode="auto">
            <a:xfrm rot="7127194">
              <a:off x="707459" y="465385"/>
              <a:ext cx="1033134" cy="937191"/>
            </a:xfrm>
            <a:custGeom>
              <a:avLst/>
              <a:gdLst>
                <a:gd name="T0" fmla="*/ 756405 w 1411103"/>
                <a:gd name="T1" fmla="*/ 686160 h 1280061"/>
                <a:gd name="T2" fmla="*/ 693276 w 1411103"/>
                <a:gd name="T3" fmla="*/ 686160 h 1280061"/>
                <a:gd name="T4" fmla="*/ 664831 w 1411103"/>
                <a:gd name="T5" fmla="*/ 644065 h 1280061"/>
                <a:gd name="T6" fmla="*/ 549694 w 1411103"/>
                <a:gd name="T7" fmla="*/ 551246 h 1280061"/>
                <a:gd name="T8" fmla="*/ 88810 w 1411103"/>
                <a:gd name="T9" fmla="*/ 646863 h 1280061"/>
                <a:gd name="T10" fmla="*/ 63078 w 1411103"/>
                <a:gd name="T11" fmla="*/ 686160 h 1280061"/>
                <a:gd name="T12" fmla="*/ 0 w 1411103"/>
                <a:gd name="T13" fmla="*/ 686160 h 1280061"/>
                <a:gd name="T14" fmla="*/ 378203 w 1411103"/>
                <a:gd name="T15" fmla="*/ 0 h 1280061"/>
                <a:gd name="T16" fmla="*/ 0 60000 65536"/>
                <a:gd name="T17" fmla="*/ 0 60000 65536"/>
                <a:gd name="T18" fmla="*/ 0 60000 65536"/>
                <a:gd name="T19" fmla="*/ 0 60000 65536"/>
                <a:gd name="T20" fmla="*/ 0 60000 65536"/>
                <a:gd name="T21" fmla="*/ 0 60000 65536"/>
                <a:gd name="T22" fmla="*/ 0 60000 65536"/>
                <a:gd name="T23" fmla="*/ 0 60000 65536"/>
                <a:gd name="T24" fmla="*/ 0 w 1411103"/>
                <a:gd name="T25" fmla="*/ 0 h 1280061"/>
                <a:gd name="T26" fmla="*/ 1411103 w 1411103"/>
                <a:gd name="T27" fmla="*/ 1280061 h 12800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11103" h="1280061">
                  <a:moveTo>
                    <a:pt x="1411103" y="1280061"/>
                  </a:moveTo>
                  <a:lnTo>
                    <a:pt x="1293333" y="1280061"/>
                  </a:lnTo>
                  <a:lnTo>
                    <a:pt x="1240269" y="1201530"/>
                  </a:lnTo>
                  <a:cubicBezTo>
                    <a:pt x="1182724" y="1132002"/>
                    <a:pt x="1110597" y="1072609"/>
                    <a:pt x="1025475" y="1028373"/>
                  </a:cubicBezTo>
                  <a:cubicBezTo>
                    <a:pt x="727550" y="873545"/>
                    <a:pt x="369161" y="955695"/>
                    <a:pt x="165678" y="1206750"/>
                  </a:cubicBezTo>
                  <a:lnTo>
                    <a:pt x="117674" y="1280061"/>
                  </a:lnTo>
                  <a:lnTo>
                    <a:pt x="0" y="1280061"/>
                  </a:lnTo>
                  <a:lnTo>
                    <a:pt x="705552" y="0"/>
                  </a:lnTo>
                  <a:lnTo>
                    <a:pt x="1411103" y="1280061"/>
                  </a:lnTo>
                  <a:close/>
                </a:path>
              </a:pathLst>
            </a:custGeom>
            <a:solidFill>
              <a:srgbClr val="EAE05E"/>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sp>
          <p:nvSpPr>
            <p:cNvPr id="12331" name="任意多边形 18"/>
            <p:cNvSpPr>
              <a:spLocks noChangeArrowheads="1"/>
            </p:cNvSpPr>
            <p:nvPr/>
          </p:nvSpPr>
          <p:spPr bwMode="auto">
            <a:xfrm rot="-7425192">
              <a:off x="0" y="0"/>
              <a:ext cx="1158851" cy="1158851"/>
            </a:xfrm>
            <a:custGeom>
              <a:avLst/>
              <a:gdLst>
                <a:gd name="T0" fmla="*/ 424224 w 1582814"/>
                <a:gd name="T1" fmla="*/ 51793 h 1582814"/>
                <a:gd name="T2" fmla="*/ 51793 w 1582814"/>
                <a:gd name="T3" fmla="*/ 424224 h 1582814"/>
                <a:gd name="T4" fmla="*/ 424224 w 1582814"/>
                <a:gd name="T5" fmla="*/ 796655 h 1582814"/>
                <a:gd name="T6" fmla="*/ 796655 w 1582814"/>
                <a:gd name="T7" fmla="*/ 424224 h 1582814"/>
                <a:gd name="T8" fmla="*/ 424224 w 1582814"/>
                <a:gd name="T9" fmla="*/ 51793 h 1582814"/>
                <a:gd name="T10" fmla="*/ 424224 w 1582814"/>
                <a:gd name="T11" fmla="*/ 0 h 1582814"/>
                <a:gd name="T12" fmla="*/ 848448 w 1582814"/>
                <a:gd name="T13" fmla="*/ 424224 h 1582814"/>
                <a:gd name="T14" fmla="*/ 424224 w 1582814"/>
                <a:gd name="T15" fmla="*/ 848448 h 1582814"/>
                <a:gd name="T16" fmla="*/ 0 w 1582814"/>
                <a:gd name="T17" fmla="*/ 424224 h 1582814"/>
                <a:gd name="T18" fmla="*/ 424224 w 1582814"/>
                <a:gd name="T19" fmla="*/ 0 h 15828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82814"/>
                <a:gd name="T31" fmla="*/ 0 h 1582814"/>
                <a:gd name="T32" fmla="*/ 1582814 w 1582814"/>
                <a:gd name="T33" fmla="*/ 1582814 h 15828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82814" h="1582814">
                  <a:moveTo>
                    <a:pt x="791407" y="96623"/>
                  </a:moveTo>
                  <a:cubicBezTo>
                    <a:pt x="407688" y="96623"/>
                    <a:pt x="96623" y="407688"/>
                    <a:pt x="96623" y="791407"/>
                  </a:cubicBezTo>
                  <a:cubicBezTo>
                    <a:pt x="96623" y="1175126"/>
                    <a:pt x="407688" y="1486191"/>
                    <a:pt x="791407" y="1486191"/>
                  </a:cubicBezTo>
                  <a:cubicBezTo>
                    <a:pt x="1175126" y="1486191"/>
                    <a:pt x="1486191" y="1175126"/>
                    <a:pt x="1486191" y="791407"/>
                  </a:cubicBezTo>
                  <a:cubicBezTo>
                    <a:pt x="1486191" y="407688"/>
                    <a:pt x="1175126" y="96623"/>
                    <a:pt x="791407" y="96623"/>
                  </a:cubicBezTo>
                  <a:close/>
                  <a:moveTo>
                    <a:pt x="791407" y="0"/>
                  </a:moveTo>
                  <a:cubicBezTo>
                    <a:pt x="1228489" y="0"/>
                    <a:pt x="1582814" y="354325"/>
                    <a:pt x="1582814" y="791407"/>
                  </a:cubicBezTo>
                  <a:cubicBezTo>
                    <a:pt x="1582814" y="1228489"/>
                    <a:pt x="1228489" y="1582814"/>
                    <a:pt x="791407" y="1582814"/>
                  </a:cubicBezTo>
                  <a:cubicBezTo>
                    <a:pt x="354325" y="1582814"/>
                    <a:pt x="0" y="1228489"/>
                    <a:pt x="0" y="791407"/>
                  </a:cubicBezTo>
                  <a:cubicBezTo>
                    <a:pt x="0" y="354325"/>
                    <a:pt x="354325" y="0"/>
                    <a:pt x="791407" y="0"/>
                  </a:cubicBezTo>
                  <a:close/>
                </a:path>
              </a:pathLst>
            </a:custGeom>
            <a:solidFill>
              <a:srgbClr val="EAE05E"/>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grpSp>
          <p:nvGrpSpPr>
            <p:cNvPr id="12332" name="Group 12"/>
            <p:cNvGrpSpPr/>
            <p:nvPr/>
          </p:nvGrpSpPr>
          <p:grpSpPr bwMode="auto">
            <a:xfrm>
              <a:off x="165126" y="128939"/>
              <a:ext cx="803738" cy="846222"/>
              <a:chOff x="0" y="0"/>
              <a:chExt cx="803738" cy="846222"/>
            </a:xfrm>
          </p:grpSpPr>
          <p:sp>
            <p:nvSpPr>
              <p:cNvPr id="2" name="文本框 20"/>
              <p:cNvSpPr>
                <a:spLocks noChangeArrowheads="1"/>
              </p:cNvSpPr>
              <p:nvPr/>
            </p:nvSpPr>
            <p:spPr bwMode="auto">
              <a:xfrm>
                <a:off x="78318" y="0"/>
                <a:ext cx="423113" cy="519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2574" tIns="36287" rIns="72574" bIns="36287">
                <a:spAutoFit/>
              </a:bodyP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None/>
                </a:pPr>
                <a:r>
                  <a:rPr lang="en-US" altLang="zh-CN" sz="2200" b="1">
                    <a:solidFill>
                      <a:srgbClr val="7F7F7F"/>
                    </a:solidFill>
                    <a:latin typeface="Bodoni MT Black" pitchFamily="2" charset="0"/>
                    <a:sym typeface="Bodoni MT Black" pitchFamily="2" charset="0"/>
                  </a:rPr>
                  <a:t>06</a:t>
                </a:r>
                <a:endParaRPr lang="zh-CN" altLang="en-US" sz="2200" b="1">
                  <a:solidFill>
                    <a:srgbClr val="7F7F7F"/>
                  </a:solidFill>
                  <a:latin typeface="Bodoni MT Black" pitchFamily="2" charset="0"/>
                  <a:sym typeface="Bodoni MT Black" pitchFamily="2" charset="0"/>
                </a:endParaRPr>
              </a:p>
            </p:txBody>
          </p:sp>
          <p:sp>
            <p:nvSpPr>
              <p:cNvPr id="3" name="文本框 21"/>
              <p:cNvSpPr>
                <a:spLocks noChangeArrowheads="1"/>
              </p:cNvSpPr>
              <p:nvPr/>
            </p:nvSpPr>
            <p:spPr bwMode="auto">
              <a:xfrm>
                <a:off x="0" y="385195"/>
                <a:ext cx="803738" cy="4610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spAutoFit/>
              </a:bodyP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None/>
                </a:pPr>
                <a:r>
                  <a:rPr lang="zh-CN" altLang="en-US" sz="1900" b="1">
                    <a:solidFill>
                      <a:srgbClr val="7F7F7F"/>
                    </a:solidFill>
                    <a:latin typeface="微软雅黑" panose="020B0503020204020204" pitchFamily="34" charset="-122"/>
                    <a:ea typeface="微软雅黑" panose="020B0503020204020204" pitchFamily="34" charset="-122"/>
                    <a:sym typeface="微软雅黑" panose="020B0503020204020204" pitchFamily="34" charset="-122"/>
                  </a:rPr>
                  <a:t>标题</a:t>
                </a:r>
              </a:p>
            </p:txBody>
          </p:sp>
        </p:grpSp>
      </p:grpSp>
      <p:grpSp>
        <p:nvGrpSpPr>
          <p:cNvPr id="12303" name="Group 15"/>
          <p:cNvGrpSpPr/>
          <p:nvPr/>
        </p:nvGrpSpPr>
        <p:grpSpPr bwMode="auto">
          <a:xfrm>
            <a:off x="2343150" y="1452564"/>
            <a:ext cx="920750" cy="1416050"/>
            <a:chOff x="0" y="0"/>
            <a:chExt cx="1158851" cy="1783346"/>
          </a:xfrm>
        </p:grpSpPr>
        <p:sp>
          <p:nvSpPr>
            <p:cNvPr id="12325" name="任意多边形 23"/>
            <p:cNvSpPr>
              <a:spLocks noChangeArrowheads="1"/>
            </p:cNvSpPr>
            <p:nvPr/>
          </p:nvSpPr>
          <p:spPr bwMode="auto">
            <a:xfrm rot="-10692676">
              <a:off x="39556" y="846155"/>
              <a:ext cx="1033134" cy="937191"/>
            </a:xfrm>
            <a:custGeom>
              <a:avLst/>
              <a:gdLst>
                <a:gd name="T0" fmla="*/ 756405 w 1411103"/>
                <a:gd name="T1" fmla="*/ 686160 h 1280061"/>
                <a:gd name="T2" fmla="*/ 693276 w 1411103"/>
                <a:gd name="T3" fmla="*/ 686160 h 1280061"/>
                <a:gd name="T4" fmla="*/ 664831 w 1411103"/>
                <a:gd name="T5" fmla="*/ 644065 h 1280061"/>
                <a:gd name="T6" fmla="*/ 549694 w 1411103"/>
                <a:gd name="T7" fmla="*/ 551246 h 1280061"/>
                <a:gd name="T8" fmla="*/ 88810 w 1411103"/>
                <a:gd name="T9" fmla="*/ 646863 h 1280061"/>
                <a:gd name="T10" fmla="*/ 63078 w 1411103"/>
                <a:gd name="T11" fmla="*/ 686160 h 1280061"/>
                <a:gd name="T12" fmla="*/ 0 w 1411103"/>
                <a:gd name="T13" fmla="*/ 686160 h 1280061"/>
                <a:gd name="T14" fmla="*/ 378203 w 1411103"/>
                <a:gd name="T15" fmla="*/ 0 h 1280061"/>
                <a:gd name="T16" fmla="*/ 0 60000 65536"/>
                <a:gd name="T17" fmla="*/ 0 60000 65536"/>
                <a:gd name="T18" fmla="*/ 0 60000 65536"/>
                <a:gd name="T19" fmla="*/ 0 60000 65536"/>
                <a:gd name="T20" fmla="*/ 0 60000 65536"/>
                <a:gd name="T21" fmla="*/ 0 60000 65536"/>
                <a:gd name="T22" fmla="*/ 0 60000 65536"/>
                <a:gd name="T23" fmla="*/ 0 60000 65536"/>
                <a:gd name="T24" fmla="*/ 0 w 1411103"/>
                <a:gd name="T25" fmla="*/ 0 h 1280061"/>
                <a:gd name="T26" fmla="*/ 1411103 w 1411103"/>
                <a:gd name="T27" fmla="*/ 1280061 h 12800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11103" h="1280061">
                  <a:moveTo>
                    <a:pt x="1411103" y="1280061"/>
                  </a:moveTo>
                  <a:lnTo>
                    <a:pt x="1293333" y="1280061"/>
                  </a:lnTo>
                  <a:lnTo>
                    <a:pt x="1240269" y="1201530"/>
                  </a:lnTo>
                  <a:cubicBezTo>
                    <a:pt x="1182724" y="1132002"/>
                    <a:pt x="1110597" y="1072609"/>
                    <a:pt x="1025475" y="1028373"/>
                  </a:cubicBezTo>
                  <a:cubicBezTo>
                    <a:pt x="727550" y="873545"/>
                    <a:pt x="369161" y="955695"/>
                    <a:pt x="165678" y="1206750"/>
                  </a:cubicBezTo>
                  <a:lnTo>
                    <a:pt x="117674" y="1280061"/>
                  </a:lnTo>
                  <a:lnTo>
                    <a:pt x="0" y="1280061"/>
                  </a:lnTo>
                  <a:lnTo>
                    <a:pt x="705552" y="0"/>
                  </a:lnTo>
                  <a:lnTo>
                    <a:pt x="1411103" y="1280061"/>
                  </a:lnTo>
                  <a:close/>
                </a:path>
              </a:pathLst>
            </a:custGeom>
            <a:solidFill>
              <a:srgbClr val="A2B93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sp>
          <p:nvSpPr>
            <p:cNvPr id="12326" name="任意多边形 24"/>
            <p:cNvSpPr>
              <a:spLocks noChangeArrowheads="1"/>
            </p:cNvSpPr>
            <p:nvPr/>
          </p:nvSpPr>
          <p:spPr bwMode="auto">
            <a:xfrm rot="-3645060">
              <a:off x="0" y="0"/>
              <a:ext cx="1158851" cy="1158851"/>
            </a:xfrm>
            <a:custGeom>
              <a:avLst/>
              <a:gdLst>
                <a:gd name="T0" fmla="*/ 424224 w 1582814"/>
                <a:gd name="T1" fmla="*/ 51793 h 1582814"/>
                <a:gd name="T2" fmla="*/ 51793 w 1582814"/>
                <a:gd name="T3" fmla="*/ 424224 h 1582814"/>
                <a:gd name="T4" fmla="*/ 424224 w 1582814"/>
                <a:gd name="T5" fmla="*/ 796655 h 1582814"/>
                <a:gd name="T6" fmla="*/ 796655 w 1582814"/>
                <a:gd name="T7" fmla="*/ 424224 h 1582814"/>
                <a:gd name="T8" fmla="*/ 424224 w 1582814"/>
                <a:gd name="T9" fmla="*/ 51793 h 1582814"/>
                <a:gd name="T10" fmla="*/ 424224 w 1582814"/>
                <a:gd name="T11" fmla="*/ 0 h 1582814"/>
                <a:gd name="T12" fmla="*/ 848448 w 1582814"/>
                <a:gd name="T13" fmla="*/ 424224 h 1582814"/>
                <a:gd name="T14" fmla="*/ 424224 w 1582814"/>
                <a:gd name="T15" fmla="*/ 848448 h 1582814"/>
                <a:gd name="T16" fmla="*/ 0 w 1582814"/>
                <a:gd name="T17" fmla="*/ 424224 h 1582814"/>
                <a:gd name="T18" fmla="*/ 424224 w 1582814"/>
                <a:gd name="T19" fmla="*/ 0 h 15828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82814"/>
                <a:gd name="T31" fmla="*/ 0 h 1582814"/>
                <a:gd name="T32" fmla="*/ 1582814 w 1582814"/>
                <a:gd name="T33" fmla="*/ 1582814 h 15828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82814" h="1582814">
                  <a:moveTo>
                    <a:pt x="791407" y="96623"/>
                  </a:moveTo>
                  <a:cubicBezTo>
                    <a:pt x="407688" y="96623"/>
                    <a:pt x="96623" y="407688"/>
                    <a:pt x="96623" y="791407"/>
                  </a:cubicBezTo>
                  <a:cubicBezTo>
                    <a:pt x="96623" y="1175126"/>
                    <a:pt x="407688" y="1486191"/>
                    <a:pt x="791407" y="1486191"/>
                  </a:cubicBezTo>
                  <a:cubicBezTo>
                    <a:pt x="1175126" y="1486191"/>
                    <a:pt x="1486191" y="1175126"/>
                    <a:pt x="1486191" y="791407"/>
                  </a:cubicBezTo>
                  <a:cubicBezTo>
                    <a:pt x="1486191" y="407688"/>
                    <a:pt x="1175126" y="96623"/>
                    <a:pt x="791407" y="96623"/>
                  </a:cubicBezTo>
                  <a:close/>
                  <a:moveTo>
                    <a:pt x="791407" y="0"/>
                  </a:moveTo>
                  <a:cubicBezTo>
                    <a:pt x="1228489" y="0"/>
                    <a:pt x="1582814" y="354325"/>
                    <a:pt x="1582814" y="791407"/>
                  </a:cubicBezTo>
                  <a:cubicBezTo>
                    <a:pt x="1582814" y="1228489"/>
                    <a:pt x="1228489" y="1582814"/>
                    <a:pt x="791407" y="1582814"/>
                  </a:cubicBezTo>
                  <a:cubicBezTo>
                    <a:pt x="354325" y="1582814"/>
                    <a:pt x="0" y="1228489"/>
                    <a:pt x="0" y="791407"/>
                  </a:cubicBezTo>
                  <a:cubicBezTo>
                    <a:pt x="0" y="354325"/>
                    <a:pt x="354325" y="0"/>
                    <a:pt x="791407" y="0"/>
                  </a:cubicBezTo>
                  <a:close/>
                </a:path>
              </a:pathLst>
            </a:custGeom>
            <a:solidFill>
              <a:srgbClr val="A2B93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grpSp>
          <p:nvGrpSpPr>
            <p:cNvPr id="4" name="Group 18"/>
            <p:cNvGrpSpPr/>
            <p:nvPr/>
          </p:nvGrpSpPr>
          <p:grpSpPr bwMode="auto">
            <a:xfrm>
              <a:off x="178974" y="116072"/>
              <a:ext cx="803738" cy="845875"/>
              <a:chOff x="0" y="0"/>
              <a:chExt cx="803738" cy="845875"/>
            </a:xfrm>
          </p:grpSpPr>
          <p:sp>
            <p:nvSpPr>
              <p:cNvPr id="12328" name="文本框 26"/>
              <p:cNvSpPr>
                <a:spLocks noChangeArrowheads="1"/>
              </p:cNvSpPr>
              <p:nvPr/>
            </p:nvSpPr>
            <p:spPr bwMode="auto">
              <a:xfrm>
                <a:off x="78319" y="0"/>
                <a:ext cx="422535" cy="5186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2574" tIns="36287" rIns="72574" bIns="36287">
                <a:spAutoFit/>
              </a:bodyP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None/>
                </a:pPr>
                <a:r>
                  <a:rPr lang="en-US" altLang="zh-CN" sz="2200" b="1">
                    <a:solidFill>
                      <a:srgbClr val="7F7F7F"/>
                    </a:solidFill>
                    <a:latin typeface="Bodoni MT Black" pitchFamily="2" charset="0"/>
                    <a:sym typeface="Bodoni MT Black" pitchFamily="2" charset="0"/>
                  </a:rPr>
                  <a:t>01</a:t>
                </a:r>
                <a:endParaRPr lang="zh-CN" altLang="en-US" sz="2200" b="1">
                  <a:solidFill>
                    <a:srgbClr val="7F7F7F"/>
                  </a:solidFill>
                  <a:latin typeface="Bodoni MT Black" pitchFamily="2" charset="0"/>
                  <a:sym typeface="Bodoni MT Black" pitchFamily="2" charset="0"/>
                </a:endParaRPr>
              </a:p>
            </p:txBody>
          </p:sp>
          <p:sp>
            <p:nvSpPr>
              <p:cNvPr id="12329" name="文本框 27"/>
              <p:cNvSpPr>
                <a:spLocks noChangeArrowheads="1"/>
              </p:cNvSpPr>
              <p:nvPr/>
            </p:nvSpPr>
            <p:spPr bwMode="auto">
              <a:xfrm>
                <a:off x="0" y="385195"/>
                <a:ext cx="803738" cy="4606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spAutoFit/>
              </a:bodyP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None/>
                </a:pPr>
                <a:r>
                  <a:rPr lang="zh-CN" altLang="en-US" sz="1900" b="1">
                    <a:solidFill>
                      <a:srgbClr val="7F7F7F"/>
                    </a:solidFill>
                    <a:latin typeface="微软雅黑" panose="020B0503020204020204" pitchFamily="34" charset="-122"/>
                    <a:ea typeface="微软雅黑" panose="020B0503020204020204" pitchFamily="34" charset="-122"/>
                    <a:sym typeface="微软雅黑" panose="020B0503020204020204" pitchFamily="34" charset="-122"/>
                  </a:rPr>
                  <a:t>标题</a:t>
                </a:r>
              </a:p>
            </p:txBody>
          </p:sp>
        </p:grpSp>
      </p:grpSp>
      <p:grpSp>
        <p:nvGrpSpPr>
          <p:cNvPr id="12309" name="Group 21"/>
          <p:cNvGrpSpPr/>
          <p:nvPr/>
        </p:nvGrpSpPr>
        <p:grpSpPr bwMode="auto">
          <a:xfrm>
            <a:off x="2803526" y="1933576"/>
            <a:ext cx="1336675" cy="1162039"/>
            <a:chOff x="0" y="0"/>
            <a:chExt cx="1684472" cy="1464998"/>
          </a:xfrm>
        </p:grpSpPr>
        <p:sp>
          <p:nvSpPr>
            <p:cNvPr id="12320" name="任意多边形 29"/>
            <p:cNvSpPr>
              <a:spLocks noChangeArrowheads="1"/>
            </p:cNvSpPr>
            <p:nvPr/>
          </p:nvSpPr>
          <p:spPr bwMode="auto">
            <a:xfrm rot="-7207914">
              <a:off x="-47971" y="479835"/>
              <a:ext cx="1033134" cy="937191"/>
            </a:xfrm>
            <a:custGeom>
              <a:avLst/>
              <a:gdLst>
                <a:gd name="T0" fmla="*/ 756405 w 1411103"/>
                <a:gd name="T1" fmla="*/ 686160 h 1280061"/>
                <a:gd name="T2" fmla="*/ 693276 w 1411103"/>
                <a:gd name="T3" fmla="*/ 686160 h 1280061"/>
                <a:gd name="T4" fmla="*/ 664831 w 1411103"/>
                <a:gd name="T5" fmla="*/ 644065 h 1280061"/>
                <a:gd name="T6" fmla="*/ 549694 w 1411103"/>
                <a:gd name="T7" fmla="*/ 551246 h 1280061"/>
                <a:gd name="T8" fmla="*/ 88810 w 1411103"/>
                <a:gd name="T9" fmla="*/ 646863 h 1280061"/>
                <a:gd name="T10" fmla="*/ 63078 w 1411103"/>
                <a:gd name="T11" fmla="*/ 686160 h 1280061"/>
                <a:gd name="T12" fmla="*/ 0 w 1411103"/>
                <a:gd name="T13" fmla="*/ 686160 h 1280061"/>
                <a:gd name="T14" fmla="*/ 378203 w 1411103"/>
                <a:gd name="T15" fmla="*/ 0 h 1280061"/>
                <a:gd name="T16" fmla="*/ 0 60000 65536"/>
                <a:gd name="T17" fmla="*/ 0 60000 65536"/>
                <a:gd name="T18" fmla="*/ 0 60000 65536"/>
                <a:gd name="T19" fmla="*/ 0 60000 65536"/>
                <a:gd name="T20" fmla="*/ 0 60000 65536"/>
                <a:gd name="T21" fmla="*/ 0 60000 65536"/>
                <a:gd name="T22" fmla="*/ 0 60000 65536"/>
                <a:gd name="T23" fmla="*/ 0 60000 65536"/>
                <a:gd name="T24" fmla="*/ 0 w 1411103"/>
                <a:gd name="T25" fmla="*/ 0 h 1280061"/>
                <a:gd name="T26" fmla="*/ 1411103 w 1411103"/>
                <a:gd name="T27" fmla="*/ 1280061 h 12800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11103" h="1280061">
                  <a:moveTo>
                    <a:pt x="1411103" y="1280061"/>
                  </a:moveTo>
                  <a:lnTo>
                    <a:pt x="1293333" y="1280061"/>
                  </a:lnTo>
                  <a:lnTo>
                    <a:pt x="1240269" y="1201530"/>
                  </a:lnTo>
                  <a:cubicBezTo>
                    <a:pt x="1182724" y="1132002"/>
                    <a:pt x="1110597" y="1072609"/>
                    <a:pt x="1025475" y="1028373"/>
                  </a:cubicBezTo>
                  <a:cubicBezTo>
                    <a:pt x="727550" y="873545"/>
                    <a:pt x="369161" y="955695"/>
                    <a:pt x="165678" y="1206750"/>
                  </a:cubicBezTo>
                  <a:lnTo>
                    <a:pt x="117674" y="1280061"/>
                  </a:lnTo>
                  <a:lnTo>
                    <a:pt x="0" y="1280061"/>
                  </a:lnTo>
                  <a:lnTo>
                    <a:pt x="705552" y="0"/>
                  </a:lnTo>
                  <a:lnTo>
                    <a:pt x="1411103" y="1280061"/>
                  </a:lnTo>
                  <a:close/>
                </a:path>
              </a:pathLst>
            </a:custGeom>
            <a:solidFill>
              <a:srgbClr val="8EBAAE"/>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sp>
          <p:nvSpPr>
            <p:cNvPr id="5" name="任意多边形 30"/>
            <p:cNvSpPr>
              <a:spLocks noChangeArrowheads="1"/>
            </p:cNvSpPr>
            <p:nvPr/>
          </p:nvSpPr>
          <p:spPr bwMode="auto">
            <a:xfrm rot="-160300">
              <a:off x="525621" y="0"/>
              <a:ext cx="1158851" cy="1158851"/>
            </a:xfrm>
            <a:custGeom>
              <a:avLst/>
              <a:gdLst>
                <a:gd name="T0" fmla="*/ 424224 w 1582814"/>
                <a:gd name="T1" fmla="*/ 51793 h 1582814"/>
                <a:gd name="T2" fmla="*/ 51793 w 1582814"/>
                <a:gd name="T3" fmla="*/ 424224 h 1582814"/>
                <a:gd name="T4" fmla="*/ 424224 w 1582814"/>
                <a:gd name="T5" fmla="*/ 796655 h 1582814"/>
                <a:gd name="T6" fmla="*/ 796655 w 1582814"/>
                <a:gd name="T7" fmla="*/ 424224 h 1582814"/>
                <a:gd name="T8" fmla="*/ 424224 w 1582814"/>
                <a:gd name="T9" fmla="*/ 51793 h 1582814"/>
                <a:gd name="T10" fmla="*/ 424224 w 1582814"/>
                <a:gd name="T11" fmla="*/ 0 h 1582814"/>
                <a:gd name="T12" fmla="*/ 848448 w 1582814"/>
                <a:gd name="T13" fmla="*/ 424224 h 1582814"/>
                <a:gd name="T14" fmla="*/ 424224 w 1582814"/>
                <a:gd name="T15" fmla="*/ 848448 h 1582814"/>
                <a:gd name="T16" fmla="*/ 0 w 1582814"/>
                <a:gd name="T17" fmla="*/ 424224 h 1582814"/>
                <a:gd name="T18" fmla="*/ 424224 w 1582814"/>
                <a:gd name="T19" fmla="*/ 0 h 15828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82814"/>
                <a:gd name="T31" fmla="*/ 0 h 1582814"/>
                <a:gd name="T32" fmla="*/ 1582814 w 1582814"/>
                <a:gd name="T33" fmla="*/ 1582814 h 15828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82814" h="1582814">
                  <a:moveTo>
                    <a:pt x="791407" y="96623"/>
                  </a:moveTo>
                  <a:cubicBezTo>
                    <a:pt x="407688" y="96623"/>
                    <a:pt x="96623" y="407688"/>
                    <a:pt x="96623" y="791407"/>
                  </a:cubicBezTo>
                  <a:cubicBezTo>
                    <a:pt x="96623" y="1175126"/>
                    <a:pt x="407688" y="1486191"/>
                    <a:pt x="791407" y="1486191"/>
                  </a:cubicBezTo>
                  <a:cubicBezTo>
                    <a:pt x="1175126" y="1486191"/>
                    <a:pt x="1486191" y="1175126"/>
                    <a:pt x="1486191" y="791407"/>
                  </a:cubicBezTo>
                  <a:cubicBezTo>
                    <a:pt x="1486191" y="407688"/>
                    <a:pt x="1175126" y="96623"/>
                    <a:pt x="791407" y="96623"/>
                  </a:cubicBezTo>
                  <a:close/>
                  <a:moveTo>
                    <a:pt x="791407" y="0"/>
                  </a:moveTo>
                  <a:cubicBezTo>
                    <a:pt x="1228489" y="0"/>
                    <a:pt x="1582814" y="354325"/>
                    <a:pt x="1582814" y="791407"/>
                  </a:cubicBezTo>
                  <a:cubicBezTo>
                    <a:pt x="1582814" y="1228489"/>
                    <a:pt x="1228489" y="1582814"/>
                    <a:pt x="791407" y="1582814"/>
                  </a:cubicBezTo>
                  <a:cubicBezTo>
                    <a:pt x="354325" y="1582814"/>
                    <a:pt x="0" y="1228489"/>
                    <a:pt x="0" y="791407"/>
                  </a:cubicBezTo>
                  <a:cubicBezTo>
                    <a:pt x="0" y="354325"/>
                    <a:pt x="354325" y="0"/>
                    <a:pt x="791407" y="0"/>
                  </a:cubicBezTo>
                  <a:close/>
                </a:path>
              </a:pathLst>
            </a:custGeom>
            <a:solidFill>
              <a:srgbClr val="8EBAAE"/>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grpSp>
          <p:nvGrpSpPr>
            <p:cNvPr id="12322" name="Group 24"/>
            <p:cNvGrpSpPr/>
            <p:nvPr/>
          </p:nvGrpSpPr>
          <p:grpSpPr bwMode="auto">
            <a:xfrm>
              <a:off x="679416" y="158597"/>
              <a:ext cx="803738" cy="846363"/>
              <a:chOff x="0" y="0"/>
              <a:chExt cx="803738" cy="846363"/>
            </a:xfrm>
          </p:grpSpPr>
          <p:sp>
            <p:nvSpPr>
              <p:cNvPr id="12323" name="文本框 32"/>
              <p:cNvSpPr>
                <a:spLocks noChangeArrowheads="1"/>
              </p:cNvSpPr>
              <p:nvPr/>
            </p:nvSpPr>
            <p:spPr bwMode="auto">
              <a:xfrm>
                <a:off x="78317" y="0"/>
                <a:ext cx="423073" cy="5192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2574" tIns="36287" rIns="72574" bIns="36287">
                <a:spAutoFit/>
              </a:bodyP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None/>
                </a:pPr>
                <a:r>
                  <a:rPr lang="en-US" altLang="zh-CN" sz="2200" b="1">
                    <a:solidFill>
                      <a:srgbClr val="7F7F7F"/>
                    </a:solidFill>
                    <a:latin typeface="Bodoni MT Black" pitchFamily="2" charset="0"/>
                    <a:sym typeface="Bodoni MT Black" pitchFamily="2" charset="0"/>
                  </a:rPr>
                  <a:t>02</a:t>
                </a:r>
                <a:endParaRPr lang="zh-CN" altLang="en-US" sz="2200" b="1">
                  <a:solidFill>
                    <a:srgbClr val="7F7F7F"/>
                  </a:solidFill>
                  <a:latin typeface="Bodoni MT Black" pitchFamily="2" charset="0"/>
                  <a:sym typeface="Bodoni MT Black" pitchFamily="2" charset="0"/>
                </a:endParaRPr>
              </a:p>
            </p:txBody>
          </p:sp>
          <p:sp>
            <p:nvSpPr>
              <p:cNvPr id="12324" name="文本框 37"/>
              <p:cNvSpPr>
                <a:spLocks noChangeArrowheads="1"/>
              </p:cNvSpPr>
              <p:nvPr/>
            </p:nvSpPr>
            <p:spPr bwMode="auto">
              <a:xfrm>
                <a:off x="0" y="385195"/>
                <a:ext cx="803738" cy="4611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spAutoFit/>
              </a:bodyP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None/>
                </a:pPr>
                <a:r>
                  <a:rPr lang="zh-CN" altLang="en-US" sz="1900" b="1">
                    <a:solidFill>
                      <a:srgbClr val="7F7F7F"/>
                    </a:solidFill>
                    <a:latin typeface="微软雅黑" panose="020B0503020204020204" pitchFamily="34" charset="-122"/>
                    <a:ea typeface="微软雅黑" panose="020B0503020204020204" pitchFamily="34" charset="-122"/>
                    <a:sym typeface="微软雅黑" panose="020B0503020204020204" pitchFamily="34" charset="-122"/>
                  </a:rPr>
                  <a:t>标题</a:t>
                </a:r>
              </a:p>
            </p:txBody>
          </p:sp>
        </p:grpSp>
      </p:grpSp>
      <p:grpSp>
        <p:nvGrpSpPr>
          <p:cNvPr id="12315" name="Group 27"/>
          <p:cNvGrpSpPr/>
          <p:nvPr/>
        </p:nvGrpSpPr>
        <p:grpSpPr bwMode="auto">
          <a:xfrm>
            <a:off x="2778126" y="2697152"/>
            <a:ext cx="1344602" cy="1150937"/>
            <a:chOff x="0" y="-14"/>
            <a:chExt cx="1692620" cy="1450561"/>
          </a:xfrm>
        </p:grpSpPr>
        <p:sp>
          <p:nvSpPr>
            <p:cNvPr id="6" name="任意多边形 39"/>
            <p:cNvSpPr>
              <a:spLocks noChangeArrowheads="1"/>
            </p:cNvSpPr>
            <p:nvPr/>
          </p:nvSpPr>
          <p:spPr bwMode="auto">
            <a:xfrm rot="-3672806">
              <a:off x="-47971" y="47957"/>
              <a:ext cx="1033134" cy="937191"/>
            </a:xfrm>
            <a:custGeom>
              <a:avLst/>
              <a:gdLst>
                <a:gd name="T0" fmla="*/ 756405 w 1411103"/>
                <a:gd name="T1" fmla="*/ 686160 h 1280061"/>
                <a:gd name="T2" fmla="*/ 693276 w 1411103"/>
                <a:gd name="T3" fmla="*/ 686160 h 1280061"/>
                <a:gd name="T4" fmla="*/ 664831 w 1411103"/>
                <a:gd name="T5" fmla="*/ 644065 h 1280061"/>
                <a:gd name="T6" fmla="*/ 549694 w 1411103"/>
                <a:gd name="T7" fmla="*/ 551246 h 1280061"/>
                <a:gd name="T8" fmla="*/ 88810 w 1411103"/>
                <a:gd name="T9" fmla="*/ 646863 h 1280061"/>
                <a:gd name="T10" fmla="*/ 63078 w 1411103"/>
                <a:gd name="T11" fmla="*/ 686160 h 1280061"/>
                <a:gd name="T12" fmla="*/ 0 w 1411103"/>
                <a:gd name="T13" fmla="*/ 686160 h 1280061"/>
                <a:gd name="T14" fmla="*/ 378203 w 1411103"/>
                <a:gd name="T15" fmla="*/ 0 h 1280061"/>
                <a:gd name="T16" fmla="*/ 0 60000 65536"/>
                <a:gd name="T17" fmla="*/ 0 60000 65536"/>
                <a:gd name="T18" fmla="*/ 0 60000 65536"/>
                <a:gd name="T19" fmla="*/ 0 60000 65536"/>
                <a:gd name="T20" fmla="*/ 0 60000 65536"/>
                <a:gd name="T21" fmla="*/ 0 60000 65536"/>
                <a:gd name="T22" fmla="*/ 0 60000 65536"/>
                <a:gd name="T23" fmla="*/ 0 60000 65536"/>
                <a:gd name="T24" fmla="*/ 0 w 1411103"/>
                <a:gd name="T25" fmla="*/ 0 h 1280061"/>
                <a:gd name="T26" fmla="*/ 1411103 w 1411103"/>
                <a:gd name="T27" fmla="*/ 1280061 h 12800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11103" h="1280061">
                  <a:moveTo>
                    <a:pt x="1411103" y="1280061"/>
                  </a:moveTo>
                  <a:lnTo>
                    <a:pt x="1293333" y="1280061"/>
                  </a:lnTo>
                  <a:lnTo>
                    <a:pt x="1240269" y="1201530"/>
                  </a:lnTo>
                  <a:cubicBezTo>
                    <a:pt x="1182724" y="1132002"/>
                    <a:pt x="1110597" y="1072609"/>
                    <a:pt x="1025475" y="1028373"/>
                  </a:cubicBezTo>
                  <a:cubicBezTo>
                    <a:pt x="727550" y="873545"/>
                    <a:pt x="369161" y="955695"/>
                    <a:pt x="165678" y="1206750"/>
                  </a:cubicBezTo>
                  <a:lnTo>
                    <a:pt x="117674" y="1280061"/>
                  </a:lnTo>
                  <a:lnTo>
                    <a:pt x="0" y="1280061"/>
                  </a:lnTo>
                  <a:lnTo>
                    <a:pt x="705552" y="0"/>
                  </a:lnTo>
                  <a:lnTo>
                    <a:pt x="1411103" y="1280061"/>
                  </a:lnTo>
                  <a:close/>
                </a:path>
              </a:pathLst>
            </a:custGeom>
            <a:solidFill>
              <a:srgbClr val="558AB5"/>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sp>
          <p:nvSpPr>
            <p:cNvPr id="12316" name="任意多边形 41"/>
            <p:cNvSpPr>
              <a:spLocks noChangeArrowheads="1"/>
            </p:cNvSpPr>
            <p:nvPr/>
          </p:nvSpPr>
          <p:spPr bwMode="auto">
            <a:xfrm rot="3374808">
              <a:off x="533769" y="291696"/>
              <a:ext cx="1158851" cy="1158851"/>
            </a:xfrm>
            <a:custGeom>
              <a:avLst/>
              <a:gdLst>
                <a:gd name="T0" fmla="*/ 424224 w 1582814"/>
                <a:gd name="T1" fmla="*/ 51793 h 1582814"/>
                <a:gd name="T2" fmla="*/ 51793 w 1582814"/>
                <a:gd name="T3" fmla="*/ 424224 h 1582814"/>
                <a:gd name="T4" fmla="*/ 424224 w 1582814"/>
                <a:gd name="T5" fmla="*/ 796655 h 1582814"/>
                <a:gd name="T6" fmla="*/ 796655 w 1582814"/>
                <a:gd name="T7" fmla="*/ 424224 h 1582814"/>
                <a:gd name="T8" fmla="*/ 424224 w 1582814"/>
                <a:gd name="T9" fmla="*/ 51793 h 1582814"/>
                <a:gd name="T10" fmla="*/ 424224 w 1582814"/>
                <a:gd name="T11" fmla="*/ 0 h 1582814"/>
                <a:gd name="T12" fmla="*/ 848448 w 1582814"/>
                <a:gd name="T13" fmla="*/ 424224 h 1582814"/>
                <a:gd name="T14" fmla="*/ 424224 w 1582814"/>
                <a:gd name="T15" fmla="*/ 848448 h 1582814"/>
                <a:gd name="T16" fmla="*/ 0 w 1582814"/>
                <a:gd name="T17" fmla="*/ 424224 h 1582814"/>
                <a:gd name="T18" fmla="*/ 424224 w 1582814"/>
                <a:gd name="T19" fmla="*/ 0 h 15828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82814"/>
                <a:gd name="T31" fmla="*/ 0 h 1582814"/>
                <a:gd name="T32" fmla="*/ 1582814 w 1582814"/>
                <a:gd name="T33" fmla="*/ 1582814 h 15828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82814" h="1582814">
                  <a:moveTo>
                    <a:pt x="791407" y="96623"/>
                  </a:moveTo>
                  <a:cubicBezTo>
                    <a:pt x="407688" y="96623"/>
                    <a:pt x="96623" y="407688"/>
                    <a:pt x="96623" y="791407"/>
                  </a:cubicBezTo>
                  <a:cubicBezTo>
                    <a:pt x="96623" y="1175126"/>
                    <a:pt x="407688" y="1486191"/>
                    <a:pt x="791407" y="1486191"/>
                  </a:cubicBezTo>
                  <a:cubicBezTo>
                    <a:pt x="1175126" y="1486191"/>
                    <a:pt x="1486191" y="1175126"/>
                    <a:pt x="1486191" y="791407"/>
                  </a:cubicBezTo>
                  <a:cubicBezTo>
                    <a:pt x="1486191" y="407688"/>
                    <a:pt x="1175126" y="96623"/>
                    <a:pt x="791407" y="96623"/>
                  </a:cubicBezTo>
                  <a:close/>
                  <a:moveTo>
                    <a:pt x="791407" y="0"/>
                  </a:moveTo>
                  <a:cubicBezTo>
                    <a:pt x="1228489" y="0"/>
                    <a:pt x="1582814" y="354325"/>
                    <a:pt x="1582814" y="791407"/>
                  </a:cubicBezTo>
                  <a:cubicBezTo>
                    <a:pt x="1582814" y="1228489"/>
                    <a:pt x="1228489" y="1582814"/>
                    <a:pt x="791407" y="1582814"/>
                  </a:cubicBezTo>
                  <a:cubicBezTo>
                    <a:pt x="354325" y="1582814"/>
                    <a:pt x="0" y="1228489"/>
                    <a:pt x="0" y="791407"/>
                  </a:cubicBezTo>
                  <a:cubicBezTo>
                    <a:pt x="0" y="354325"/>
                    <a:pt x="354325" y="0"/>
                    <a:pt x="791407" y="0"/>
                  </a:cubicBezTo>
                  <a:close/>
                </a:path>
              </a:pathLst>
            </a:custGeom>
            <a:solidFill>
              <a:srgbClr val="558AB5"/>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grpSp>
          <p:nvGrpSpPr>
            <p:cNvPr id="12317" name="Group 30"/>
            <p:cNvGrpSpPr/>
            <p:nvPr/>
          </p:nvGrpSpPr>
          <p:grpSpPr bwMode="auto">
            <a:xfrm>
              <a:off x="735859" y="374226"/>
              <a:ext cx="803738" cy="846222"/>
              <a:chOff x="0" y="0"/>
              <a:chExt cx="803738" cy="846222"/>
            </a:xfrm>
          </p:grpSpPr>
          <p:sp>
            <p:nvSpPr>
              <p:cNvPr id="12318" name="文本框 43"/>
              <p:cNvSpPr>
                <a:spLocks noChangeArrowheads="1"/>
              </p:cNvSpPr>
              <p:nvPr/>
            </p:nvSpPr>
            <p:spPr bwMode="auto">
              <a:xfrm>
                <a:off x="78318" y="0"/>
                <a:ext cx="422613" cy="519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2574" tIns="36287" rIns="72574" bIns="36287">
                <a:spAutoFit/>
              </a:bodyP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None/>
                </a:pPr>
                <a:r>
                  <a:rPr lang="en-US" altLang="zh-CN" sz="2200" b="1">
                    <a:solidFill>
                      <a:srgbClr val="7F7F7F"/>
                    </a:solidFill>
                    <a:latin typeface="Bodoni MT Black" pitchFamily="2" charset="0"/>
                    <a:sym typeface="Bodoni MT Black" pitchFamily="2" charset="0"/>
                  </a:rPr>
                  <a:t>03</a:t>
                </a:r>
                <a:endParaRPr lang="zh-CN" altLang="en-US" sz="2200" b="1">
                  <a:solidFill>
                    <a:srgbClr val="7F7F7F"/>
                  </a:solidFill>
                  <a:latin typeface="Bodoni MT Black" pitchFamily="2" charset="0"/>
                  <a:sym typeface="Bodoni MT Black" pitchFamily="2" charset="0"/>
                </a:endParaRPr>
              </a:p>
            </p:txBody>
          </p:sp>
          <p:sp>
            <p:nvSpPr>
              <p:cNvPr id="12319" name="文本框 44"/>
              <p:cNvSpPr>
                <a:spLocks noChangeArrowheads="1"/>
              </p:cNvSpPr>
              <p:nvPr/>
            </p:nvSpPr>
            <p:spPr bwMode="auto">
              <a:xfrm>
                <a:off x="0" y="385195"/>
                <a:ext cx="803738" cy="4610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spAutoFit/>
              </a:bodyP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None/>
                </a:pPr>
                <a:r>
                  <a:rPr lang="zh-CN" altLang="en-US" sz="1900" b="1">
                    <a:solidFill>
                      <a:srgbClr val="7F7F7F"/>
                    </a:solidFill>
                    <a:latin typeface="微软雅黑" panose="020B0503020204020204" pitchFamily="34" charset="-122"/>
                    <a:ea typeface="微软雅黑" panose="020B0503020204020204" pitchFamily="34" charset="-122"/>
                    <a:sym typeface="微软雅黑" panose="020B0503020204020204" pitchFamily="34" charset="-122"/>
                  </a:rPr>
                  <a:t>标题</a:t>
                </a:r>
              </a:p>
            </p:txBody>
          </p:sp>
        </p:grpSp>
      </p:grpSp>
      <p:grpSp>
        <p:nvGrpSpPr>
          <p:cNvPr id="12321" name="Group 33"/>
          <p:cNvGrpSpPr/>
          <p:nvPr/>
        </p:nvGrpSpPr>
        <p:grpSpPr bwMode="auto">
          <a:xfrm>
            <a:off x="2265363" y="2924176"/>
            <a:ext cx="920750" cy="1414452"/>
            <a:chOff x="0" y="0"/>
            <a:chExt cx="1158851" cy="1783294"/>
          </a:xfrm>
        </p:grpSpPr>
        <p:sp>
          <p:nvSpPr>
            <p:cNvPr id="12310" name="任意多边形 46"/>
            <p:cNvSpPr>
              <a:spLocks noChangeArrowheads="1"/>
            </p:cNvSpPr>
            <p:nvPr/>
          </p:nvSpPr>
          <p:spPr bwMode="auto">
            <a:xfrm rot="112561">
              <a:off x="87281" y="0"/>
              <a:ext cx="1033134" cy="937191"/>
            </a:xfrm>
            <a:custGeom>
              <a:avLst/>
              <a:gdLst>
                <a:gd name="T0" fmla="*/ 756405 w 1411103"/>
                <a:gd name="T1" fmla="*/ 686160 h 1280061"/>
                <a:gd name="T2" fmla="*/ 693276 w 1411103"/>
                <a:gd name="T3" fmla="*/ 686160 h 1280061"/>
                <a:gd name="T4" fmla="*/ 664831 w 1411103"/>
                <a:gd name="T5" fmla="*/ 644065 h 1280061"/>
                <a:gd name="T6" fmla="*/ 549694 w 1411103"/>
                <a:gd name="T7" fmla="*/ 551246 h 1280061"/>
                <a:gd name="T8" fmla="*/ 88810 w 1411103"/>
                <a:gd name="T9" fmla="*/ 646863 h 1280061"/>
                <a:gd name="T10" fmla="*/ 63078 w 1411103"/>
                <a:gd name="T11" fmla="*/ 686160 h 1280061"/>
                <a:gd name="T12" fmla="*/ 0 w 1411103"/>
                <a:gd name="T13" fmla="*/ 686160 h 1280061"/>
                <a:gd name="T14" fmla="*/ 378203 w 1411103"/>
                <a:gd name="T15" fmla="*/ 0 h 1280061"/>
                <a:gd name="T16" fmla="*/ 0 60000 65536"/>
                <a:gd name="T17" fmla="*/ 0 60000 65536"/>
                <a:gd name="T18" fmla="*/ 0 60000 65536"/>
                <a:gd name="T19" fmla="*/ 0 60000 65536"/>
                <a:gd name="T20" fmla="*/ 0 60000 65536"/>
                <a:gd name="T21" fmla="*/ 0 60000 65536"/>
                <a:gd name="T22" fmla="*/ 0 60000 65536"/>
                <a:gd name="T23" fmla="*/ 0 60000 65536"/>
                <a:gd name="T24" fmla="*/ 0 w 1411103"/>
                <a:gd name="T25" fmla="*/ 0 h 1280061"/>
                <a:gd name="T26" fmla="*/ 1411103 w 1411103"/>
                <a:gd name="T27" fmla="*/ 1280061 h 12800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11103" h="1280061">
                  <a:moveTo>
                    <a:pt x="1411103" y="1280061"/>
                  </a:moveTo>
                  <a:lnTo>
                    <a:pt x="1293333" y="1280061"/>
                  </a:lnTo>
                  <a:lnTo>
                    <a:pt x="1240269" y="1201530"/>
                  </a:lnTo>
                  <a:cubicBezTo>
                    <a:pt x="1182724" y="1132002"/>
                    <a:pt x="1110597" y="1072609"/>
                    <a:pt x="1025475" y="1028373"/>
                  </a:cubicBezTo>
                  <a:cubicBezTo>
                    <a:pt x="727550" y="873545"/>
                    <a:pt x="369161" y="955695"/>
                    <a:pt x="165678" y="1206750"/>
                  </a:cubicBezTo>
                  <a:lnTo>
                    <a:pt x="117674" y="1280061"/>
                  </a:lnTo>
                  <a:lnTo>
                    <a:pt x="0" y="1280061"/>
                  </a:lnTo>
                  <a:lnTo>
                    <a:pt x="705552" y="0"/>
                  </a:lnTo>
                  <a:lnTo>
                    <a:pt x="1411103" y="1280061"/>
                  </a:lnTo>
                  <a:close/>
                </a:path>
              </a:pathLst>
            </a:custGeom>
            <a:solidFill>
              <a:srgbClr val="DD8637"/>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sp>
          <p:nvSpPr>
            <p:cNvPr id="12311" name="任意多边形 47"/>
            <p:cNvSpPr>
              <a:spLocks noChangeArrowheads="1"/>
            </p:cNvSpPr>
            <p:nvPr/>
          </p:nvSpPr>
          <p:spPr bwMode="auto">
            <a:xfrm rot="7160176">
              <a:off x="0" y="624443"/>
              <a:ext cx="1158851" cy="1158851"/>
            </a:xfrm>
            <a:custGeom>
              <a:avLst/>
              <a:gdLst>
                <a:gd name="T0" fmla="*/ 424224 w 1582814"/>
                <a:gd name="T1" fmla="*/ 51793 h 1582814"/>
                <a:gd name="T2" fmla="*/ 51793 w 1582814"/>
                <a:gd name="T3" fmla="*/ 424224 h 1582814"/>
                <a:gd name="T4" fmla="*/ 424224 w 1582814"/>
                <a:gd name="T5" fmla="*/ 796655 h 1582814"/>
                <a:gd name="T6" fmla="*/ 796655 w 1582814"/>
                <a:gd name="T7" fmla="*/ 424224 h 1582814"/>
                <a:gd name="T8" fmla="*/ 424224 w 1582814"/>
                <a:gd name="T9" fmla="*/ 51793 h 1582814"/>
                <a:gd name="T10" fmla="*/ 424224 w 1582814"/>
                <a:gd name="T11" fmla="*/ 0 h 1582814"/>
                <a:gd name="T12" fmla="*/ 848448 w 1582814"/>
                <a:gd name="T13" fmla="*/ 424224 h 1582814"/>
                <a:gd name="T14" fmla="*/ 424224 w 1582814"/>
                <a:gd name="T15" fmla="*/ 848448 h 1582814"/>
                <a:gd name="T16" fmla="*/ 0 w 1582814"/>
                <a:gd name="T17" fmla="*/ 424224 h 1582814"/>
                <a:gd name="T18" fmla="*/ 424224 w 1582814"/>
                <a:gd name="T19" fmla="*/ 0 h 15828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82814"/>
                <a:gd name="T31" fmla="*/ 0 h 1582814"/>
                <a:gd name="T32" fmla="*/ 1582814 w 1582814"/>
                <a:gd name="T33" fmla="*/ 1582814 h 15828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82814" h="1582814">
                  <a:moveTo>
                    <a:pt x="791407" y="96623"/>
                  </a:moveTo>
                  <a:cubicBezTo>
                    <a:pt x="407688" y="96623"/>
                    <a:pt x="96623" y="407688"/>
                    <a:pt x="96623" y="791407"/>
                  </a:cubicBezTo>
                  <a:cubicBezTo>
                    <a:pt x="96623" y="1175126"/>
                    <a:pt x="407688" y="1486191"/>
                    <a:pt x="791407" y="1486191"/>
                  </a:cubicBezTo>
                  <a:cubicBezTo>
                    <a:pt x="1175126" y="1486191"/>
                    <a:pt x="1486191" y="1175126"/>
                    <a:pt x="1486191" y="791407"/>
                  </a:cubicBezTo>
                  <a:cubicBezTo>
                    <a:pt x="1486191" y="407688"/>
                    <a:pt x="1175126" y="96623"/>
                    <a:pt x="791407" y="96623"/>
                  </a:cubicBezTo>
                  <a:close/>
                  <a:moveTo>
                    <a:pt x="791407" y="0"/>
                  </a:moveTo>
                  <a:cubicBezTo>
                    <a:pt x="1228489" y="0"/>
                    <a:pt x="1582814" y="354325"/>
                    <a:pt x="1582814" y="791407"/>
                  </a:cubicBezTo>
                  <a:cubicBezTo>
                    <a:pt x="1582814" y="1228489"/>
                    <a:pt x="1228489" y="1582814"/>
                    <a:pt x="791407" y="1582814"/>
                  </a:cubicBezTo>
                  <a:cubicBezTo>
                    <a:pt x="354325" y="1582814"/>
                    <a:pt x="0" y="1228489"/>
                    <a:pt x="0" y="791407"/>
                  </a:cubicBezTo>
                  <a:cubicBezTo>
                    <a:pt x="0" y="354325"/>
                    <a:pt x="354325" y="0"/>
                    <a:pt x="791407" y="0"/>
                  </a:cubicBezTo>
                  <a:close/>
                </a:path>
              </a:pathLst>
            </a:custGeom>
            <a:solidFill>
              <a:srgbClr val="DD8637"/>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grpSp>
          <p:nvGrpSpPr>
            <p:cNvPr id="12312" name="Group 36"/>
            <p:cNvGrpSpPr/>
            <p:nvPr/>
          </p:nvGrpSpPr>
          <p:grpSpPr bwMode="auto">
            <a:xfrm>
              <a:off x="196625" y="751082"/>
              <a:ext cx="803738" cy="846383"/>
              <a:chOff x="0" y="0"/>
              <a:chExt cx="803738" cy="846383"/>
            </a:xfrm>
          </p:grpSpPr>
          <p:sp>
            <p:nvSpPr>
              <p:cNvPr id="12313" name="文本框 49"/>
              <p:cNvSpPr>
                <a:spLocks noChangeArrowheads="1"/>
              </p:cNvSpPr>
              <p:nvPr/>
            </p:nvSpPr>
            <p:spPr bwMode="auto">
              <a:xfrm>
                <a:off x="78319" y="0"/>
                <a:ext cx="422535" cy="5192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2574" tIns="36287" rIns="72574" bIns="36287">
                <a:spAutoFit/>
              </a:bodyP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None/>
                </a:pPr>
                <a:r>
                  <a:rPr lang="en-US" altLang="zh-CN" sz="2200" b="1">
                    <a:solidFill>
                      <a:srgbClr val="7F7F7F"/>
                    </a:solidFill>
                    <a:latin typeface="Bodoni MT Black" pitchFamily="2" charset="0"/>
                    <a:sym typeface="Bodoni MT Black" pitchFamily="2" charset="0"/>
                  </a:rPr>
                  <a:t>04</a:t>
                </a:r>
                <a:endParaRPr lang="zh-CN" altLang="en-US" sz="2200" b="1">
                  <a:solidFill>
                    <a:srgbClr val="7F7F7F"/>
                  </a:solidFill>
                  <a:latin typeface="Bodoni MT Black" pitchFamily="2" charset="0"/>
                  <a:sym typeface="Bodoni MT Black" pitchFamily="2" charset="0"/>
                </a:endParaRPr>
              </a:p>
            </p:txBody>
          </p:sp>
          <p:sp>
            <p:nvSpPr>
              <p:cNvPr id="12314" name="文本框 54"/>
              <p:cNvSpPr>
                <a:spLocks noChangeArrowheads="1"/>
              </p:cNvSpPr>
              <p:nvPr/>
            </p:nvSpPr>
            <p:spPr bwMode="auto">
              <a:xfrm>
                <a:off x="0" y="385196"/>
                <a:ext cx="803738" cy="461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spAutoFit/>
              </a:bodyP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None/>
                </a:pPr>
                <a:r>
                  <a:rPr lang="zh-CN" altLang="en-US" sz="1900" b="1">
                    <a:solidFill>
                      <a:srgbClr val="7F7F7F"/>
                    </a:solidFill>
                    <a:latin typeface="微软雅黑" panose="020B0503020204020204" pitchFamily="34" charset="-122"/>
                    <a:ea typeface="微软雅黑" panose="020B0503020204020204" pitchFamily="34" charset="-122"/>
                    <a:sym typeface="微软雅黑" panose="020B0503020204020204" pitchFamily="34" charset="-122"/>
                  </a:rPr>
                  <a:t>标题</a:t>
                </a:r>
              </a:p>
            </p:txBody>
          </p:sp>
        </p:grpSp>
      </p:grpSp>
      <p:grpSp>
        <p:nvGrpSpPr>
          <p:cNvPr id="12327" name="Group 39"/>
          <p:cNvGrpSpPr/>
          <p:nvPr/>
        </p:nvGrpSpPr>
        <p:grpSpPr bwMode="auto">
          <a:xfrm>
            <a:off x="1398588" y="2703502"/>
            <a:ext cx="1338252" cy="1162061"/>
            <a:chOff x="0" y="-14"/>
            <a:chExt cx="1684459" cy="1465025"/>
          </a:xfrm>
        </p:grpSpPr>
        <p:sp>
          <p:nvSpPr>
            <p:cNvPr id="12305" name="任意多边形 59"/>
            <p:cNvSpPr>
              <a:spLocks noChangeArrowheads="1"/>
            </p:cNvSpPr>
            <p:nvPr/>
          </p:nvSpPr>
          <p:spPr bwMode="auto">
            <a:xfrm rot="3592085">
              <a:off x="699297" y="47957"/>
              <a:ext cx="1033134" cy="937191"/>
            </a:xfrm>
            <a:custGeom>
              <a:avLst/>
              <a:gdLst>
                <a:gd name="T0" fmla="*/ 756405 w 1411103"/>
                <a:gd name="T1" fmla="*/ 686160 h 1280061"/>
                <a:gd name="T2" fmla="*/ 693276 w 1411103"/>
                <a:gd name="T3" fmla="*/ 686160 h 1280061"/>
                <a:gd name="T4" fmla="*/ 664831 w 1411103"/>
                <a:gd name="T5" fmla="*/ 644065 h 1280061"/>
                <a:gd name="T6" fmla="*/ 549694 w 1411103"/>
                <a:gd name="T7" fmla="*/ 551246 h 1280061"/>
                <a:gd name="T8" fmla="*/ 88810 w 1411103"/>
                <a:gd name="T9" fmla="*/ 646863 h 1280061"/>
                <a:gd name="T10" fmla="*/ 63078 w 1411103"/>
                <a:gd name="T11" fmla="*/ 686160 h 1280061"/>
                <a:gd name="T12" fmla="*/ 0 w 1411103"/>
                <a:gd name="T13" fmla="*/ 686160 h 1280061"/>
                <a:gd name="T14" fmla="*/ 378203 w 1411103"/>
                <a:gd name="T15" fmla="*/ 0 h 1280061"/>
                <a:gd name="T16" fmla="*/ 0 60000 65536"/>
                <a:gd name="T17" fmla="*/ 0 60000 65536"/>
                <a:gd name="T18" fmla="*/ 0 60000 65536"/>
                <a:gd name="T19" fmla="*/ 0 60000 65536"/>
                <a:gd name="T20" fmla="*/ 0 60000 65536"/>
                <a:gd name="T21" fmla="*/ 0 60000 65536"/>
                <a:gd name="T22" fmla="*/ 0 60000 65536"/>
                <a:gd name="T23" fmla="*/ 0 60000 65536"/>
                <a:gd name="T24" fmla="*/ 0 w 1411103"/>
                <a:gd name="T25" fmla="*/ 0 h 1280061"/>
                <a:gd name="T26" fmla="*/ 1411103 w 1411103"/>
                <a:gd name="T27" fmla="*/ 1280061 h 12800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11103" h="1280061">
                  <a:moveTo>
                    <a:pt x="1411103" y="1280061"/>
                  </a:moveTo>
                  <a:lnTo>
                    <a:pt x="1293333" y="1280061"/>
                  </a:lnTo>
                  <a:lnTo>
                    <a:pt x="1240269" y="1201530"/>
                  </a:lnTo>
                  <a:cubicBezTo>
                    <a:pt x="1182724" y="1132002"/>
                    <a:pt x="1110597" y="1072609"/>
                    <a:pt x="1025475" y="1028373"/>
                  </a:cubicBezTo>
                  <a:cubicBezTo>
                    <a:pt x="727550" y="873545"/>
                    <a:pt x="369161" y="955695"/>
                    <a:pt x="165678" y="1206750"/>
                  </a:cubicBezTo>
                  <a:lnTo>
                    <a:pt x="117674" y="1280061"/>
                  </a:lnTo>
                  <a:lnTo>
                    <a:pt x="0" y="1280061"/>
                  </a:lnTo>
                  <a:lnTo>
                    <a:pt x="705552" y="0"/>
                  </a:lnTo>
                  <a:lnTo>
                    <a:pt x="1411103" y="1280061"/>
                  </a:lnTo>
                  <a:close/>
                </a:path>
              </a:pathLst>
            </a:custGeom>
            <a:solidFill>
              <a:srgbClr val="C6424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sp>
          <p:nvSpPr>
            <p:cNvPr id="12306" name="任意多边形 60"/>
            <p:cNvSpPr>
              <a:spLocks noChangeArrowheads="1"/>
            </p:cNvSpPr>
            <p:nvPr/>
          </p:nvSpPr>
          <p:spPr bwMode="auto">
            <a:xfrm rot="10639700">
              <a:off x="0" y="306160"/>
              <a:ext cx="1158851" cy="1158851"/>
            </a:xfrm>
            <a:custGeom>
              <a:avLst/>
              <a:gdLst>
                <a:gd name="T0" fmla="*/ 424224 w 1582814"/>
                <a:gd name="T1" fmla="*/ 51793 h 1582814"/>
                <a:gd name="T2" fmla="*/ 51793 w 1582814"/>
                <a:gd name="T3" fmla="*/ 424224 h 1582814"/>
                <a:gd name="T4" fmla="*/ 424224 w 1582814"/>
                <a:gd name="T5" fmla="*/ 796655 h 1582814"/>
                <a:gd name="T6" fmla="*/ 796655 w 1582814"/>
                <a:gd name="T7" fmla="*/ 424224 h 1582814"/>
                <a:gd name="T8" fmla="*/ 424224 w 1582814"/>
                <a:gd name="T9" fmla="*/ 51793 h 1582814"/>
                <a:gd name="T10" fmla="*/ 424224 w 1582814"/>
                <a:gd name="T11" fmla="*/ 0 h 1582814"/>
                <a:gd name="T12" fmla="*/ 848448 w 1582814"/>
                <a:gd name="T13" fmla="*/ 424224 h 1582814"/>
                <a:gd name="T14" fmla="*/ 424224 w 1582814"/>
                <a:gd name="T15" fmla="*/ 848448 h 1582814"/>
                <a:gd name="T16" fmla="*/ 0 w 1582814"/>
                <a:gd name="T17" fmla="*/ 424224 h 1582814"/>
                <a:gd name="T18" fmla="*/ 424224 w 1582814"/>
                <a:gd name="T19" fmla="*/ 0 h 15828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82814"/>
                <a:gd name="T31" fmla="*/ 0 h 1582814"/>
                <a:gd name="T32" fmla="*/ 1582814 w 1582814"/>
                <a:gd name="T33" fmla="*/ 1582814 h 15828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82814" h="1582814">
                  <a:moveTo>
                    <a:pt x="791407" y="96623"/>
                  </a:moveTo>
                  <a:cubicBezTo>
                    <a:pt x="407688" y="96623"/>
                    <a:pt x="96623" y="407688"/>
                    <a:pt x="96623" y="791407"/>
                  </a:cubicBezTo>
                  <a:cubicBezTo>
                    <a:pt x="96623" y="1175126"/>
                    <a:pt x="407688" y="1486191"/>
                    <a:pt x="791407" y="1486191"/>
                  </a:cubicBezTo>
                  <a:cubicBezTo>
                    <a:pt x="1175126" y="1486191"/>
                    <a:pt x="1486191" y="1175126"/>
                    <a:pt x="1486191" y="791407"/>
                  </a:cubicBezTo>
                  <a:cubicBezTo>
                    <a:pt x="1486191" y="407688"/>
                    <a:pt x="1175126" y="96623"/>
                    <a:pt x="791407" y="96623"/>
                  </a:cubicBezTo>
                  <a:close/>
                  <a:moveTo>
                    <a:pt x="791407" y="0"/>
                  </a:moveTo>
                  <a:cubicBezTo>
                    <a:pt x="1228489" y="0"/>
                    <a:pt x="1582814" y="354325"/>
                    <a:pt x="1582814" y="791407"/>
                  </a:cubicBezTo>
                  <a:cubicBezTo>
                    <a:pt x="1582814" y="1228489"/>
                    <a:pt x="1228489" y="1582814"/>
                    <a:pt x="791407" y="1582814"/>
                  </a:cubicBezTo>
                  <a:cubicBezTo>
                    <a:pt x="354325" y="1582814"/>
                    <a:pt x="0" y="1228489"/>
                    <a:pt x="0" y="791407"/>
                  </a:cubicBezTo>
                  <a:cubicBezTo>
                    <a:pt x="0" y="354325"/>
                    <a:pt x="354325" y="0"/>
                    <a:pt x="791407" y="0"/>
                  </a:cubicBezTo>
                  <a:close/>
                </a:path>
              </a:pathLst>
            </a:custGeom>
            <a:solidFill>
              <a:srgbClr val="C6424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endParaRPr lang="zh-CN" altLang="en-US"/>
            </a:p>
          </p:txBody>
        </p:sp>
        <p:grpSp>
          <p:nvGrpSpPr>
            <p:cNvPr id="12307" name="Group 42"/>
            <p:cNvGrpSpPr/>
            <p:nvPr/>
          </p:nvGrpSpPr>
          <p:grpSpPr bwMode="auto">
            <a:xfrm>
              <a:off x="195369" y="457107"/>
              <a:ext cx="803738" cy="846363"/>
              <a:chOff x="0" y="0"/>
              <a:chExt cx="803738" cy="846363"/>
            </a:xfrm>
          </p:grpSpPr>
          <p:sp>
            <p:nvSpPr>
              <p:cNvPr id="12308" name="文本框 62"/>
              <p:cNvSpPr>
                <a:spLocks noChangeArrowheads="1"/>
              </p:cNvSpPr>
              <p:nvPr/>
            </p:nvSpPr>
            <p:spPr bwMode="auto">
              <a:xfrm>
                <a:off x="78318" y="0"/>
                <a:ext cx="422571" cy="5192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2574" tIns="36287" rIns="72574" bIns="36287">
                <a:spAutoFit/>
              </a:bodyP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None/>
                </a:pPr>
                <a:r>
                  <a:rPr lang="en-US" altLang="zh-CN" sz="2200" b="1">
                    <a:solidFill>
                      <a:srgbClr val="7F7F7F"/>
                    </a:solidFill>
                    <a:latin typeface="Bodoni MT Black" pitchFamily="2" charset="0"/>
                    <a:sym typeface="Bodoni MT Black" pitchFamily="2" charset="0"/>
                  </a:rPr>
                  <a:t>05</a:t>
                </a:r>
                <a:endParaRPr lang="zh-CN" altLang="en-US" sz="2200" b="1">
                  <a:solidFill>
                    <a:srgbClr val="7F7F7F"/>
                  </a:solidFill>
                  <a:latin typeface="Bodoni MT Black" pitchFamily="2" charset="0"/>
                  <a:sym typeface="Bodoni MT Black" pitchFamily="2" charset="0"/>
                </a:endParaRPr>
              </a:p>
            </p:txBody>
          </p:sp>
          <p:sp>
            <p:nvSpPr>
              <p:cNvPr id="7" name="文本框 65"/>
              <p:cNvSpPr>
                <a:spLocks noChangeArrowheads="1"/>
              </p:cNvSpPr>
              <p:nvPr/>
            </p:nvSpPr>
            <p:spPr bwMode="auto">
              <a:xfrm>
                <a:off x="0" y="385195"/>
                <a:ext cx="803738" cy="4611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spAutoFit/>
              </a:bodyP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None/>
                </a:pPr>
                <a:r>
                  <a:rPr lang="zh-CN" altLang="en-US" sz="1900" b="1">
                    <a:solidFill>
                      <a:srgbClr val="7F7F7F"/>
                    </a:solidFill>
                    <a:latin typeface="微软雅黑" panose="020B0503020204020204" pitchFamily="34" charset="-122"/>
                    <a:ea typeface="微软雅黑" panose="020B0503020204020204" pitchFamily="34" charset="-122"/>
                    <a:sym typeface="微软雅黑" panose="020B0503020204020204" pitchFamily="34" charset="-122"/>
                  </a:rPr>
                  <a:t>标题</a:t>
                </a:r>
              </a:p>
            </p:txBody>
          </p:sp>
        </p:grpSp>
      </p:grpSp>
      <p:sp>
        <p:nvSpPr>
          <p:cNvPr id="12333" name="文本框 66"/>
          <p:cNvSpPr>
            <a:spLocks noChangeArrowheads="1"/>
          </p:cNvSpPr>
          <p:nvPr/>
        </p:nvSpPr>
        <p:spPr bwMode="auto">
          <a:xfrm>
            <a:off x="4606926" y="1905000"/>
            <a:ext cx="2744788" cy="304115"/>
          </a:xfrm>
          <a:prstGeom prst="rect">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spAutoFit/>
          </a:bodyP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r>
              <a:rPr lang="zh-CN" altLang="en-US">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请输入您的标题</a:t>
            </a:r>
            <a:endParaRPr lang="zh-CN" altLang="en-US" sz="1400"/>
          </a:p>
        </p:txBody>
      </p:sp>
      <p:sp>
        <p:nvSpPr>
          <p:cNvPr id="12334" name="Text Box 46"/>
          <p:cNvSpPr txBox="1">
            <a:spLocks noChangeArrowheads="1"/>
          </p:cNvSpPr>
          <p:nvPr/>
        </p:nvSpPr>
        <p:spPr bwMode="auto">
          <a:xfrm>
            <a:off x="4606926" y="2341564"/>
            <a:ext cx="2744788" cy="13659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spAutoFit/>
          </a:bodyP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400" dirty="0">
                <a:latin typeface="楷体_GB2312" pitchFamily="1" charset="-122"/>
                <a:ea typeface="仿宋_GB2312" pitchFamily="1" charset="-122"/>
              </a:rPr>
              <a:t>这里输入您的文字这里输入您的文字这里输入您的文字这里输入您的文字这里输入您的文字这里输入您的文字这里输入您的文字这里输入您的文字这里输入您的文字这里输入您的文字</a:t>
            </a: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290"/>
                                        </p:tgtEl>
                                        <p:attrNameLst>
                                          <p:attrName>style.visibility</p:attrName>
                                        </p:attrNameLst>
                                      </p:cBhvr>
                                      <p:to>
                                        <p:strVal val="visible"/>
                                      </p:to>
                                    </p:set>
                                    <p:anim calcmode="lin" valueType="num">
                                      <p:cBhvr>
                                        <p:cTn id="7" dur="500" fill="hold"/>
                                        <p:tgtEl>
                                          <p:spTgt spid="12290"/>
                                        </p:tgtEl>
                                        <p:attrNameLst>
                                          <p:attrName>ppt_w</p:attrName>
                                        </p:attrNameLst>
                                      </p:cBhvr>
                                      <p:tavLst>
                                        <p:tav tm="0">
                                          <p:val>
                                            <p:fltVal val="0"/>
                                          </p:val>
                                        </p:tav>
                                        <p:tav tm="100000">
                                          <p:val>
                                            <p:strVal val="#ppt_w"/>
                                          </p:val>
                                        </p:tav>
                                      </p:tavLst>
                                    </p:anim>
                                    <p:anim calcmode="lin" valueType="num">
                                      <p:cBhvr>
                                        <p:cTn id="8" dur="500" fill="hold"/>
                                        <p:tgtEl>
                                          <p:spTgt spid="12290"/>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8" presetClass="entr" presetSubtype="3" fill="hold" grpId="0" nodeType="afterEffect">
                                  <p:stCondLst>
                                    <p:cond delay="0"/>
                                  </p:stCondLst>
                                  <p:childTnLst>
                                    <p:set>
                                      <p:cBhvr>
                                        <p:cTn id="11" dur="1" fill="hold">
                                          <p:stCondLst>
                                            <p:cond delay="0"/>
                                          </p:stCondLst>
                                        </p:cTn>
                                        <p:tgtEl>
                                          <p:spTgt spid="12291"/>
                                        </p:tgtEl>
                                        <p:attrNameLst>
                                          <p:attrName>style.visibility</p:attrName>
                                        </p:attrNameLst>
                                      </p:cBhvr>
                                      <p:to>
                                        <p:strVal val="visible"/>
                                      </p:to>
                                    </p:set>
                                    <p:animEffect transition="in" filter="strips(upRight)">
                                      <p:cBhvr>
                                        <p:cTn id="12" dur="500"/>
                                        <p:tgtEl>
                                          <p:spTgt spid="12291"/>
                                        </p:tgtEl>
                                      </p:cBhvr>
                                    </p:animEffect>
                                  </p:childTnLst>
                                </p:cTn>
                              </p:par>
                            </p:childTnLst>
                          </p:cTn>
                        </p:par>
                        <p:par>
                          <p:cTn id="13" fill="hold">
                            <p:stCondLst>
                              <p:cond delay="1000"/>
                            </p:stCondLst>
                            <p:childTnLst>
                              <p:par>
                                <p:cTn id="14" presetID="17" presetClass="entr" presetSubtype="8" fill="hold" grpId="0" nodeType="afterEffect">
                                  <p:stCondLst>
                                    <p:cond delay="0"/>
                                  </p:stCondLst>
                                  <p:childTnLst>
                                    <p:set>
                                      <p:cBhvr>
                                        <p:cTn id="15" dur="1" fill="hold">
                                          <p:stCondLst>
                                            <p:cond delay="0"/>
                                          </p:stCondLst>
                                        </p:cTn>
                                        <p:tgtEl>
                                          <p:spTgt spid="12292"/>
                                        </p:tgtEl>
                                        <p:attrNameLst>
                                          <p:attrName>style.visibility</p:attrName>
                                        </p:attrNameLst>
                                      </p:cBhvr>
                                      <p:to>
                                        <p:strVal val="visible"/>
                                      </p:to>
                                    </p:set>
                                    <p:anim calcmode="lin" valueType="num">
                                      <p:cBhvr>
                                        <p:cTn id="16" dur="500" fill="hold"/>
                                        <p:tgtEl>
                                          <p:spTgt spid="12292"/>
                                        </p:tgtEl>
                                        <p:attrNameLst>
                                          <p:attrName>ppt_x</p:attrName>
                                        </p:attrNameLst>
                                      </p:cBhvr>
                                      <p:tavLst>
                                        <p:tav tm="0">
                                          <p:val>
                                            <p:strVal val="#ppt_x-#ppt_w/2"/>
                                          </p:val>
                                        </p:tav>
                                        <p:tav tm="100000">
                                          <p:val>
                                            <p:strVal val="#ppt_x"/>
                                          </p:val>
                                        </p:tav>
                                      </p:tavLst>
                                    </p:anim>
                                    <p:anim calcmode="lin" valueType="num">
                                      <p:cBhvr>
                                        <p:cTn id="17" dur="500" fill="hold"/>
                                        <p:tgtEl>
                                          <p:spTgt spid="12292"/>
                                        </p:tgtEl>
                                        <p:attrNameLst>
                                          <p:attrName>ppt_y</p:attrName>
                                        </p:attrNameLst>
                                      </p:cBhvr>
                                      <p:tavLst>
                                        <p:tav tm="0">
                                          <p:val>
                                            <p:strVal val="#ppt_y"/>
                                          </p:val>
                                        </p:tav>
                                        <p:tav tm="100000">
                                          <p:val>
                                            <p:strVal val="#ppt_y"/>
                                          </p:val>
                                        </p:tav>
                                      </p:tavLst>
                                    </p:anim>
                                    <p:anim calcmode="lin" valueType="num">
                                      <p:cBhvr>
                                        <p:cTn id="18" dur="500" fill="hold"/>
                                        <p:tgtEl>
                                          <p:spTgt spid="12292"/>
                                        </p:tgtEl>
                                        <p:attrNameLst>
                                          <p:attrName>ppt_w</p:attrName>
                                        </p:attrNameLst>
                                      </p:cBhvr>
                                      <p:tavLst>
                                        <p:tav tm="0">
                                          <p:val>
                                            <p:fltVal val="0"/>
                                          </p:val>
                                        </p:tav>
                                        <p:tav tm="100000">
                                          <p:val>
                                            <p:strVal val="#ppt_w"/>
                                          </p:val>
                                        </p:tav>
                                      </p:tavLst>
                                    </p:anim>
                                    <p:anim calcmode="lin" valueType="num">
                                      <p:cBhvr>
                                        <p:cTn id="19" dur="500" fill="hold"/>
                                        <p:tgtEl>
                                          <p:spTgt spid="12292"/>
                                        </p:tgtEl>
                                        <p:attrNameLst>
                                          <p:attrName>ppt_h</p:attrName>
                                        </p:attrNameLst>
                                      </p:cBhvr>
                                      <p:tavLst>
                                        <p:tav tm="0">
                                          <p:val>
                                            <p:strVal val="#ppt_h"/>
                                          </p:val>
                                        </p:tav>
                                        <p:tav tm="100000">
                                          <p:val>
                                            <p:strVal val="#ppt_h"/>
                                          </p:val>
                                        </p:tav>
                                      </p:tavLst>
                                    </p:anim>
                                  </p:childTnLst>
                                </p:cTn>
                              </p:par>
                            </p:childTnLst>
                          </p:cTn>
                        </p:par>
                        <p:par>
                          <p:cTn id="20" fill="hold">
                            <p:stCondLst>
                              <p:cond delay="1500"/>
                            </p:stCondLst>
                            <p:childTnLst>
                              <p:par>
                                <p:cTn id="21" presetID="23" presetClass="entr" presetSubtype="16" fill="hold" nodeType="afterEffect">
                                  <p:stCondLst>
                                    <p:cond delay="0"/>
                                  </p:stCondLst>
                                  <p:childTnLst>
                                    <p:set>
                                      <p:cBhvr>
                                        <p:cTn id="22" dur="1" fill="hold">
                                          <p:stCondLst>
                                            <p:cond delay="0"/>
                                          </p:stCondLst>
                                        </p:cTn>
                                        <p:tgtEl>
                                          <p:spTgt spid="12293"/>
                                        </p:tgtEl>
                                        <p:attrNameLst>
                                          <p:attrName>style.visibility</p:attrName>
                                        </p:attrNameLst>
                                      </p:cBhvr>
                                      <p:to>
                                        <p:strVal val="visible"/>
                                      </p:to>
                                    </p:set>
                                    <p:anim calcmode="lin" valueType="num">
                                      <p:cBhvr>
                                        <p:cTn id="23" dur="500" fill="hold"/>
                                        <p:tgtEl>
                                          <p:spTgt spid="12293"/>
                                        </p:tgtEl>
                                        <p:attrNameLst>
                                          <p:attrName>ppt_w</p:attrName>
                                        </p:attrNameLst>
                                      </p:cBhvr>
                                      <p:tavLst>
                                        <p:tav tm="0">
                                          <p:val>
                                            <p:fltVal val="0"/>
                                          </p:val>
                                        </p:tav>
                                        <p:tav tm="100000">
                                          <p:val>
                                            <p:strVal val="#ppt_w"/>
                                          </p:val>
                                        </p:tav>
                                      </p:tavLst>
                                    </p:anim>
                                    <p:anim calcmode="lin" valueType="num">
                                      <p:cBhvr>
                                        <p:cTn id="24" dur="500" fill="hold"/>
                                        <p:tgtEl>
                                          <p:spTgt spid="12293"/>
                                        </p:tgtEl>
                                        <p:attrNameLst>
                                          <p:attrName>ppt_h</p:attrName>
                                        </p:attrNameLst>
                                      </p:cBhvr>
                                      <p:tavLst>
                                        <p:tav tm="0">
                                          <p:val>
                                            <p:fltVal val="0"/>
                                          </p:val>
                                        </p:tav>
                                        <p:tav tm="100000">
                                          <p:val>
                                            <p:strVal val="#ppt_h"/>
                                          </p:val>
                                        </p:tav>
                                      </p:tavLst>
                                    </p:anim>
                                  </p:childTnLst>
                                </p:cTn>
                              </p:par>
                            </p:childTnLst>
                          </p:cTn>
                        </p:par>
                        <p:par>
                          <p:cTn id="25" fill="hold">
                            <p:stCondLst>
                              <p:cond delay="2000"/>
                            </p:stCondLst>
                            <p:childTnLst>
                              <p:par>
                                <p:cTn id="26" presetID="41" presetClass="entr" presetSubtype="0" fill="hold" grpId="0" nodeType="afterEffect">
                                  <p:stCondLst>
                                    <p:cond delay="0"/>
                                  </p:stCondLst>
                                  <p:iterate type="lt">
                                    <p:tmPct val="10000"/>
                                  </p:iterate>
                                  <p:childTnLst>
                                    <p:set>
                                      <p:cBhvr>
                                        <p:cTn id="27" dur="1" fill="hold">
                                          <p:stCondLst>
                                            <p:cond delay="0"/>
                                          </p:stCondLst>
                                        </p:cTn>
                                        <p:tgtEl>
                                          <p:spTgt spid="12294"/>
                                        </p:tgtEl>
                                        <p:attrNameLst>
                                          <p:attrName>style.visibility</p:attrName>
                                        </p:attrNameLst>
                                      </p:cBhvr>
                                      <p:to>
                                        <p:strVal val="visible"/>
                                      </p:to>
                                    </p:set>
                                    <p:anim calcmode="lin" valueType="num">
                                      <p:cBhvr>
                                        <p:cTn id="28" dur="500" fill="hold"/>
                                        <p:tgtEl>
                                          <p:spTgt spid="12294"/>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12294"/>
                                        </p:tgtEl>
                                        <p:attrNameLst>
                                          <p:attrName>ppt_y</p:attrName>
                                        </p:attrNameLst>
                                      </p:cBhvr>
                                      <p:tavLst>
                                        <p:tav tm="0">
                                          <p:val>
                                            <p:strVal val="#ppt_y"/>
                                          </p:val>
                                        </p:tav>
                                        <p:tav tm="100000">
                                          <p:val>
                                            <p:strVal val="#ppt_y"/>
                                          </p:val>
                                        </p:tav>
                                      </p:tavLst>
                                    </p:anim>
                                    <p:anim calcmode="lin" valueType="num">
                                      <p:cBhvr>
                                        <p:cTn id="30" dur="500" fill="hold"/>
                                        <p:tgtEl>
                                          <p:spTgt spid="12294"/>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12294"/>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p:tgtEl>
                                          <p:spTgt spid="12294"/>
                                        </p:tgtEl>
                                      </p:cBhvr>
                                    </p:animEffect>
                                  </p:childTnLst>
                                </p:cTn>
                              </p:par>
                            </p:childTnLst>
                          </p:cTn>
                        </p:par>
                        <p:par>
                          <p:cTn id="33" fill="hold">
                            <p:stCondLst>
                              <p:cond delay="2799"/>
                            </p:stCondLst>
                            <p:childTnLst>
                              <p:par>
                                <p:cTn id="34" presetID="20" presetClass="entr" presetSubtype="0" fill="hold" grpId="0" nodeType="afterEffect">
                                  <p:stCondLst>
                                    <p:cond delay="0"/>
                                  </p:stCondLst>
                                  <p:childTnLst>
                                    <p:set>
                                      <p:cBhvr>
                                        <p:cTn id="35" dur="1" fill="hold">
                                          <p:stCondLst>
                                            <p:cond delay="0"/>
                                          </p:stCondLst>
                                        </p:cTn>
                                        <p:tgtEl>
                                          <p:spTgt spid="12295"/>
                                        </p:tgtEl>
                                        <p:attrNameLst>
                                          <p:attrName>style.visibility</p:attrName>
                                        </p:attrNameLst>
                                      </p:cBhvr>
                                      <p:to>
                                        <p:strVal val="visible"/>
                                      </p:to>
                                    </p:set>
                                    <p:animEffect transition="in" filter="wedge">
                                      <p:cBhvr>
                                        <p:cTn id="36" dur="2000"/>
                                        <p:tgtEl>
                                          <p:spTgt spid="12295"/>
                                        </p:tgtEl>
                                      </p:cBhvr>
                                    </p:animEffect>
                                  </p:childTnLst>
                                </p:cTn>
                              </p:par>
                            </p:childTnLst>
                          </p:cTn>
                        </p:par>
                        <p:par>
                          <p:cTn id="37" fill="hold">
                            <p:stCondLst>
                              <p:cond delay="4799"/>
                            </p:stCondLst>
                            <p:childTnLst>
                              <p:par>
                                <p:cTn id="38" presetID="1" presetClass="entr" presetSubtype="0" fill="hold" nodeType="afterEffect">
                                  <p:stCondLst>
                                    <p:cond delay="0"/>
                                  </p:stCondLst>
                                  <p:childTnLst>
                                    <p:set>
                                      <p:cBhvr>
                                        <p:cTn id="39" dur="1" fill="hold">
                                          <p:stCondLst>
                                            <p:cond delay="0"/>
                                          </p:stCondLst>
                                        </p:cTn>
                                        <p:tgtEl>
                                          <p:spTgt spid="12303"/>
                                        </p:tgtEl>
                                        <p:attrNameLst>
                                          <p:attrName>style.visibility</p:attrName>
                                        </p:attrNameLst>
                                      </p:cBhvr>
                                      <p:to>
                                        <p:strVal val="visible"/>
                                      </p:to>
                                    </p:set>
                                  </p:childTnLst>
                                </p:cTn>
                              </p:par>
                              <p:par>
                                <p:cTn id="40" presetID="42" presetClass="path" presetSubtype="0" fill="hold" nodeType="withEffect">
                                  <p:stCondLst>
                                    <p:cond delay="0"/>
                                  </p:stCondLst>
                                  <p:childTnLst>
                                    <p:animMotion origin="layout" path="M 0.00299 -0.65949 L 3.33333E-6 3.7037E-7 " pathEditMode="relative" rAng="0" ptsTypes="AA">
                                      <p:cBhvr>
                                        <p:cTn id="41" dur="500" fill="hold"/>
                                        <p:tgtEl>
                                          <p:spTgt spid="12303"/>
                                        </p:tgtEl>
                                        <p:attrNameLst>
                                          <p:attrName>ppt_x</p:attrName>
                                          <p:attrName>ppt_y</p:attrName>
                                        </p:attrNameLst>
                                      </p:cBhvr>
                                      <p:rCtr x="-14300" y="3296300"/>
                                    </p:animMotion>
                                  </p:childTnLst>
                                </p:cTn>
                              </p:par>
                              <p:par>
                                <p:cTn id="42" presetID="1" presetClass="entr" presetSubtype="0" fill="hold" nodeType="withEffect">
                                  <p:stCondLst>
                                    <p:cond delay="0"/>
                                  </p:stCondLst>
                                  <p:childTnLst>
                                    <p:set>
                                      <p:cBhvr>
                                        <p:cTn id="43" dur="1" fill="hold">
                                          <p:stCondLst>
                                            <p:cond delay="0"/>
                                          </p:stCondLst>
                                        </p:cTn>
                                        <p:tgtEl>
                                          <p:spTgt spid="12321"/>
                                        </p:tgtEl>
                                        <p:attrNameLst>
                                          <p:attrName>style.visibility</p:attrName>
                                        </p:attrNameLst>
                                      </p:cBhvr>
                                      <p:to>
                                        <p:strVal val="visible"/>
                                      </p:to>
                                    </p:set>
                                  </p:childTnLst>
                                </p:cTn>
                              </p:par>
                              <p:par>
                                <p:cTn id="44" presetID="42" presetClass="path" presetSubtype="0" fill="hold" nodeType="withEffect">
                                  <p:stCondLst>
                                    <p:cond delay="0"/>
                                  </p:stCondLst>
                                  <p:childTnLst>
                                    <p:animMotion origin="layout" path="M -0.0013 0.68333 L -4.16667E-6 1.48148E-6 " pathEditMode="relative" rAng="0" ptsTypes="AA">
                                      <p:cBhvr>
                                        <p:cTn id="45" dur="500" fill="hold"/>
                                        <p:tgtEl>
                                          <p:spTgt spid="12321"/>
                                        </p:tgtEl>
                                        <p:attrNameLst>
                                          <p:attrName>ppt_x</p:attrName>
                                          <p:attrName>ppt_y</p:attrName>
                                        </p:attrNameLst>
                                      </p:cBhvr>
                                      <p:rCtr x="6500" y="-3415400"/>
                                    </p:animMotion>
                                  </p:childTnLst>
                                </p:cTn>
                              </p:par>
                              <p:par>
                                <p:cTn id="46" presetID="1" presetClass="entr" presetSubtype="0" fill="hold" nodeType="withEffect">
                                  <p:stCondLst>
                                    <p:cond delay="0"/>
                                  </p:stCondLst>
                                  <p:childTnLst>
                                    <p:set>
                                      <p:cBhvr>
                                        <p:cTn id="47" dur="1" fill="hold">
                                          <p:stCondLst>
                                            <p:cond delay="0"/>
                                          </p:stCondLst>
                                        </p:cTn>
                                        <p:tgtEl>
                                          <p:spTgt spid="12297"/>
                                        </p:tgtEl>
                                        <p:attrNameLst>
                                          <p:attrName>style.visibility</p:attrName>
                                        </p:attrNameLst>
                                      </p:cBhvr>
                                      <p:to>
                                        <p:strVal val="visible"/>
                                      </p:to>
                                    </p:set>
                                  </p:childTnLst>
                                </p:cTn>
                              </p:par>
                              <p:par>
                                <p:cTn id="48" presetID="42" presetClass="path" presetSubtype="0" fill="hold" nodeType="withEffect">
                                  <p:stCondLst>
                                    <p:cond delay="0"/>
                                  </p:stCondLst>
                                  <p:childTnLst>
                                    <p:animMotion origin="layout" path="M -0.28971 -0.33356 L -1.875E-6 -4.81481E-6 " pathEditMode="relative" rAng="0" ptsTypes="AA">
                                      <p:cBhvr>
                                        <p:cTn id="49" dur="500" fill="hold"/>
                                        <p:tgtEl>
                                          <p:spTgt spid="12297"/>
                                        </p:tgtEl>
                                        <p:attrNameLst>
                                          <p:attrName>ppt_x</p:attrName>
                                          <p:attrName>ppt_y</p:attrName>
                                        </p:attrNameLst>
                                      </p:cBhvr>
                                      <p:rCtr x="1447900" y="1666700"/>
                                    </p:animMotion>
                                  </p:childTnLst>
                                </p:cTn>
                              </p:par>
                              <p:par>
                                <p:cTn id="50" presetID="1" presetClass="entr" presetSubtype="0" fill="hold" nodeType="withEffect">
                                  <p:stCondLst>
                                    <p:cond delay="0"/>
                                  </p:stCondLst>
                                  <p:childTnLst>
                                    <p:set>
                                      <p:cBhvr>
                                        <p:cTn id="51" dur="1" fill="hold">
                                          <p:stCondLst>
                                            <p:cond delay="0"/>
                                          </p:stCondLst>
                                        </p:cTn>
                                        <p:tgtEl>
                                          <p:spTgt spid="12327"/>
                                        </p:tgtEl>
                                        <p:attrNameLst>
                                          <p:attrName>style.visibility</p:attrName>
                                        </p:attrNameLst>
                                      </p:cBhvr>
                                      <p:to>
                                        <p:strVal val="visible"/>
                                      </p:to>
                                    </p:set>
                                  </p:childTnLst>
                                </p:cTn>
                              </p:par>
                              <p:par>
                                <p:cTn id="52" presetID="42" presetClass="path" presetSubtype="0" fill="hold" nodeType="withEffect">
                                  <p:stCondLst>
                                    <p:cond delay="0"/>
                                  </p:stCondLst>
                                  <p:childTnLst>
                                    <p:animMotion origin="layout" path="M -0.33282 0.28935 L 5E-6 -1.11111E-6 " pathEditMode="relative" rAng="0" ptsTypes="AA">
                                      <p:cBhvr>
                                        <p:cTn id="53" dur="500" fill="hold"/>
                                        <p:tgtEl>
                                          <p:spTgt spid="12327"/>
                                        </p:tgtEl>
                                        <p:attrNameLst>
                                          <p:attrName>ppt_x</p:attrName>
                                          <p:attrName>ppt_y</p:attrName>
                                        </p:attrNameLst>
                                      </p:cBhvr>
                                      <p:rCtr x="1664100" y="-1445500"/>
                                    </p:animMotion>
                                  </p:childTnLst>
                                </p:cTn>
                              </p:par>
                              <p:par>
                                <p:cTn id="54" presetID="1" presetClass="entr" presetSubtype="0" fill="hold" nodeType="withEffect">
                                  <p:stCondLst>
                                    <p:cond delay="0"/>
                                  </p:stCondLst>
                                  <p:childTnLst>
                                    <p:set>
                                      <p:cBhvr>
                                        <p:cTn id="55" dur="1" fill="hold">
                                          <p:stCondLst>
                                            <p:cond delay="0"/>
                                          </p:stCondLst>
                                        </p:cTn>
                                        <p:tgtEl>
                                          <p:spTgt spid="12309"/>
                                        </p:tgtEl>
                                        <p:attrNameLst>
                                          <p:attrName>style.visibility</p:attrName>
                                        </p:attrNameLst>
                                      </p:cBhvr>
                                      <p:to>
                                        <p:strVal val="visible"/>
                                      </p:to>
                                    </p:set>
                                  </p:childTnLst>
                                </p:cTn>
                              </p:par>
                              <p:par>
                                <p:cTn id="56" presetID="42" presetClass="path" presetSubtype="0" fill="hold" nodeType="withEffect">
                                  <p:stCondLst>
                                    <p:cond delay="0"/>
                                  </p:stCondLst>
                                  <p:childTnLst>
                                    <p:animMotion origin="layout" path="M 0.44922 -0.51342 L 2.70833E-6 -4.44444E-6 " pathEditMode="relative" rAng="0" ptsTypes="AA">
                                      <p:cBhvr>
                                        <p:cTn id="57" dur="500" fill="hold"/>
                                        <p:tgtEl>
                                          <p:spTgt spid="12309"/>
                                        </p:tgtEl>
                                        <p:attrNameLst>
                                          <p:attrName>ppt_x</p:attrName>
                                          <p:attrName>ppt_y</p:attrName>
                                        </p:attrNameLst>
                                      </p:cBhvr>
                                      <p:rCtr x="-2244800" y="2567100"/>
                                    </p:animMotion>
                                  </p:childTnLst>
                                </p:cTn>
                              </p:par>
                              <p:par>
                                <p:cTn id="58" presetID="1" presetClass="entr" presetSubtype="0" fill="hold" nodeType="withEffect">
                                  <p:stCondLst>
                                    <p:cond delay="0"/>
                                  </p:stCondLst>
                                  <p:childTnLst>
                                    <p:set>
                                      <p:cBhvr>
                                        <p:cTn id="59" dur="1" fill="hold">
                                          <p:stCondLst>
                                            <p:cond delay="0"/>
                                          </p:stCondLst>
                                        </p:cTn>
                                        <p:tgtEl>
                                          <p:spTgt spid="12315"/>
                                        </p:tgtEl>
                                        <p:attrNameLst>
                                          <p:attrName>style.visibility</p:attrName>
                                        </p:attrNameLst>
                                      </p:cBhvr>
                                      <p:to>
                                        <p:strVal val="visible"/>
                                      </p:to>
                                    </p:set>
                                  </p:childTnLst>
                                </p:cTn>
                              </p:par>
                              <p:par>
                                <p:cTn id="60" presetID="42" presetClass="path" presetSubtype="0" fill="hold" nodeType="withEffect">
                                  <p:stCondLst>
                                    <p:cond delay="0"/>
                                  </p:stCondLst>
                                  <p:childTnLst>
                                    <p:animMotion origin="layout" path="M 0.51381 0.51227 L -3.54167E-6 2.22222E-6 " pathEditMode="relative" rAng="0" ptsTypes="AA">
                                      <p:cBhvr>
                                        <p:cTn id="61" dur="500" fill="hold"/>
                                        <p:tgtEl>
                                          <p:spTgt spid="12315"/>
                                        </p:tgtEl>
                                        <p:attrNameLst>
                                          <p:attrName>ppt_x</p:attrName>
                                          <p:attrName>ppt_y</p:attrName>
                                        </p:attrNameLst>
                                      </p:cBhvr>
                                      <p:rCtr x="-2567700" y="-2561200"/>
                                    </p:animMotion>
                                  </p:childTnLst>
                                </p:cTn>
                              </p:par>
                              <p:par>
                                <p:cTn id="62" presetID="17" presetClass="entr" presetSubtype="4" fill="hold" grpId="0" nodeType="withEffect">
                                  <p:stCondLst>
                                    <p:cond delay="0"/>
                                  </p:stCondLst>
                                  <p:childTnLst>
                                    <p:set>
                                      <p:cBhvr>
                                        <p:cTn id="63" dur="1" fill="hold">
                                          <p:stCondLst>
                                            <p:cond delay="0"/>
                                          </p:stCondLst>
                                        </p:cTn>
                                        <p:tgtEl>
                                          <p:spTgt spid="12334"/>
                                        </p:tgtEl>
                                        <p:attrNameLst>
                                          <p:attrName>style.visibility</p:attrName>
                                        </p:attrNameLst>
                                      </p:cBhvr>
                                      <p:to>
                                        <p:strVal val="visible"/>
                                      </p:to>
                                    </p:set>
                                    <p:anim calcmode="lin" valueType="num">
                                      <p:cBhvr>
                                        <p:cTn id="64" dur="500" fill="hold"/>
                                        <p:tgtEl>
                                          <p:spTgt spid="12334"/>
                                        </p:tgtEl>
                                        <p:attrNameLst>
                                          <p:attrName>ppt_x</p:attrName>
                                        </p:attrNameLst>
                                      </p:cBhvr>
                                      <p:tavLst>
                                        <p:tav tm="0">
                                          <p:val>
                                            <p:strVal val="#ppt_x"/>
                                          </p:val>
                                        </p:tav>
                                        <p:tav tm="100000">
                                          <p:val>
                                            <p:strVal val="#ppt_x"/>
                                          </p:val>
                                        </p:tav>
                                      </p:tavLst>
                                    </p:anim>
                                    <p:anim calcmode="lin" valueType="num">
                                      <p:cBhvr>
                                        <p:cTn id="65" dur="500" fill="hold"/>
                                        <p:tgtEl>
                                          <p:spTgt spid="12334"/>
                                        </p:tgtEl>
                                        <p:attrNameLst>
                                          <p:attrName>ppt_y</p:attrName>
                                        </p:attrNameLst>
                                      </p:cBhvr>
                                      <p:tavLst>
                                        <p:tav tm="0">
                                          <p:val>
                                            <p:strVal val="#ppt_y+#ppt_h/2"/>
                                          </p:val>
                                        </p:tav>
                                        <p:tav tm="100000">
                                          <p:val>
                                            <p:strVal val="#ppt_y"/>
                                          </p:val>
                                        </p:tav>
                                      </p:tavLst>
                                    </p:anim>
                                    <p:anim calcmode="lin" valueType="num">
                                      <p:cBhvr>
                                        <p:cTn id="66" dur="500" fill="hold"/>
                                        <p:tgtEl>
                                          <p:spTgt spid="12334"/>
                                        </p:tgtEl>
                                        <p:attrNameLst>
                                          <p:attrName>ppt_w</p:attrName>
                                        </p:attrNameLst>
                                      </p:cBhvr>
                                      <p:tavLst>
                                        <p:tav tm="0">
                                          <p:val>
                                            <p:strVal val="#ppt_w"/>
                                          </p:val>
                                        </p:tav>
                                        <p:tav tm="100000">
                                          <p:val>
                                            <p:strVal val="#ppt_w"/>
                                          </p:val>
                                        </p:tav>
                                      </p:tavLst>
                                    </p:anim>
                                    <p:anim calcmode="lin" valueType="num">
                                      <p:cBhvr>
                                        <p:cTn id="67" dur="500" fill="hold"/>
                                        <p:tgtEl>
                                          <p:spTgt spid="12334"/>
                                        </p:tgtEl>
                                        <p:attrNameLst>
                                          <p:attrName>ppt_h</p:attrName>
                                        </p:attrNameLst>
                                      </p:cBhvr>
                                      <p:tavLst>
                                        <p:tav tm="0">
                                          <p:val>
                                            <p:fltVal val="0"/>
                                          </p:val>
                                        </p:tav>
                                        <p:tav tm="100000">
                                          <p:val>
                                            <p:strVal val="#ppt_h"/>
                                          </p:val>
                                        </p:tav>
                                      </p:tavLst>
                                    </p:anim>
                                  </p:childTnLst>
                                </p:cTn>
                              </p:par>
                              <p:par>
                                <p:cTn id="68" presetID="41" presetClass="entr" presetSubtype="0" fill="hold" grpId="0" nodeType="withEffect">
                                  <p:stCondLst>
                                    <p:cond delay="0"/>
                                  </p:stCondLst>
                                  <p:iterate type="lt">
                                    <p:tmPct val="10000"/>
                                  </p:iterate>
                                  <p:childTnLst>
                                    <p:set>
                                      <p:cBhvr>
                                        <p:cTn id="69" dur="1" fill="hold">
                                          <p:stCondLst>
                                            <p:cond delay="0"/>
                                          </p:stCondLst>
                                        </p:cTn>
                                        <p:tgtEl>
                                          <p:spTgt spid="12333"/>
                                        </p:tgtEl>
                                        <p:attrNameLst>
                                          <p:attrName>style.visibility</p:attrName>
                                        </p:attrNameLst>
                                      </p:cBhvr>
                                      <p:to>
                                        <p:strVal val="visible"/>
                                      </p:to>
                                    </p:set>
                                    <p:anim calcmode="lin" valueType="num">
                                      <p:cBhvr>
                                        <p:cTn id="70" dur="500" fill="hold"/>
                                        <p:tgtEl>
                                          <p:spTgt spid="12333"/>
                                        </p:tgtEl>
                                        <p:attrNameLst>
                                          <p:attrName>ppt_x</p:attrName>
                                        </p:attrNameLst>
                                      </p:cBhvr>
                                      <p:tavLst>
                                        <p:tav tm="0">
                                          <p:val>
                                            <p:strVal val="#ppt_x"/>
                                          </p:val>
                                        </p:tav>
                                        <p:tav tm="50000">
                                          <p:val>
                                            <p:strVal val="#ppt_x+.1"/>
                                          </p:val>
                                        </p:tav>
                                        <p:tav tm="100000">
                                          <p:val>
                                            <p:strVal val="#ppt_x"/>
                                          </p:val>
                                        </p:tav>
                                      </p:tavLst>
                                    </p:anim>
                                    <p:anim calcmode="lin" valueType="num">
                                      <p:cBhvr>
                                        <p:cTn id="71" dur="500" fill="hold"/>
                                        <p:tgtEl>
                                          <p:spTgt spid="12333"/>
                                        </p:tgtEl>
                                        <p:attrNameLst>
                                          <p:attrName>ppt_y</p:attrName>
                                        </p:attrNameLst>
                                      </p:cBhvr>
                                      <p:tavLst>
                                        <p:tav tm="0">
                                          <p:val>
                                            <p:strVal val="#ppt_y"/>
                                          </p:val>
                                        </p:tav>
                                        <p:tav tm="100000">
                                          <p:val>
                                            <p:strVal val="#ppt_y"/>
                                          </p:val>
                                        </p:tav>
                                      </p:tavLst>
                                    </p:anim>
                                    <p:anim calcmode="lin" valueType="num">
                                      <p:cBhvr>
                                        <p:cTn id="72" dur="500" fill="hold"/>
                                        <p:tgtEl>
                                          <p:spTgt spid="12333"/>
                                        </p:tgtEl>
                                        <p:attrNameLst>
                                          <p:attrName>ppt_h</p:attrName>
                                        </p:attrNameLst>
                                      </p:cBhvr>
                                      <p:tavLst>
                                        <p:tav tm="0">
                                          <p:val>
                                            <p:strVal val="#ppt_h/10"/>
                                          </p:val>
                                        </p:tav>
                                        <p:tav tm="50000">
                                          <p:val>
                                            <p:strVal val="#ppt_h+.01"/>
                                          </p:val>
                                        </p:tav>
                                        <p:tav tm="100000">
                                          <p:val>
                                            <p:strVal val="#ppt_h"/>
                                          </p:val>
                                        </p:tav>
                                      </p:tavLst>
                                    </p:anim>
                                    <p:anim calcmode="lin" valueType="num">
                                      <p:cBhvr>
                                        <p:cTn id="73" dur="500" fill="hold"/>
                                        <p:tgtEl>
                                          <p:spTgt spid="12333"/>
                                        </p:tgtEl>
                                        <p:attrNameLst>
                                          <p:attrName>ppt_w</p:attrName>
                                        </p:attrNameLst>
                                      </p:cBhvr>
                                      <p:tavLst>
                                        <p:tav tm="0">
                                          <p:val>
                                            <p:strVal val="#ppt_w/10"/>
                                          </p:val>
                                        </p:tav>
                                        <p:tav tm="50000">
                                          <p:val>
                                            <p:strVal val="#ppt_w+.01"/>
                                          </p:val>
                                        </p:tav>
                                        <p:tav tm="100000">
                                          <p:val>
                                            <p:strVal val="#ppt_w"/>
                                          </p:val>
                                        </p:tav>
                                      </p:tavLst>
                                    </p:anim>
                                    <p:animEffect transition="in" filter="fade">
                                      <p:cBhvr>
                                        <p:cTn id="74" dur="500"/>
                                        <p:tgtEl>
                                          <p:spTgt spid="123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animBg="1"/>
      <p:bldP spid="12291" grpId="0" animBg="1"/>
      <p:bldP spid="12292" grpId="0" animBg="1"/>
      <p:bldP spid="12294" grpId="0" bldLvl="0" autoUpdateAnimBg="0"/>
      <p:bldP spid="12295" grpId="0" bldLvl="0" autoUpdateAnimBg="0"/>
      <p:bldP spid="12333" grpId="0" bldLvl="0" animBg="1" autoUpdateAnimBg="0"/>
      <p:bldP spid="12334" grpId="0" bldLvl="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AutoShape 2"/>
          <p:cNvSpPr>
            <a:spLocks noChangeArrowheads="1"/>
          </p:cNvSpPr>
          <p:nvPr/>
        </p:nvSpPr>
        <p:spPr bwMode="auto">
          <a:xfrm>
            <a:off x="504825" y="204788"/>
            <a:ext cx="8172450" cy="4854575"/>
          </a:xfrm>
          <a:prstGeom prst="roundRect">
            <a:avLst>
              <a:gd name="adj" fmla="val 2713"/>
            </a:avLst>
          </a:prstGeom>
          <a:solidFill>
            <a:schemeClr val="bg1">
              <a:alpha val="70195"/>
            </a:schemeClr>
          </a:solidFill>
          <a:ln w="9525">
            <a:solidFill>
              <a:schemeClr val="accent2"/>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p>
        </p:txBody>
      </p:sp>
      <p:sp>
        <p:nvSpPr>
          <p:cNvPr id="13315" name="任意多边形 86"/>
          <p:cNvSpPr/>
          <p:nvPr/>
        </p:nvSpPr>
        <p:spPr bwMode="auto">
          <a:xfrm>
            <a:off x="311151" y="317501"/>
            <a:ext cx="203200" cy="458788"/>
          </a:xfrm>
          <a:custGeom>
            <a:avLst/>
            <a:gdLst>
              <a:gd name="T0" fmla="*/ 1911501 w 21600"/>
              <a:gd name="T1" fmla="*/ 2183087 h 21600"/>
              <a:gd name="T2" fmla="*/ 1888753 w 21600"/>
              <a:gd name="T3" fmla="*/ 9744742 h 21600"/>
              <a:gd name="T4" fmla="*/ 0 w 21600"/>
              <a:gd name="T5" fmla="*/ 7345557 h 21600"/>
              <a:gd name="T6" fmla="*/ 2832 w 21600"/>
              <a:gd name="T7" fmla="*/ 0 h 21600"/>
              <a:gd name="T8" fmla="*/ 1911501 w 21600"/>
              <a:gd name="T9" fmla="*/ 2183087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21599" y="4839"/>
                </a:moveTo>
                <a:lnTo>
                  <a:pt x="21342" y="21600"/>
                </a:lnTo>
                <a:lnTo>
                  <a:pt x="0" y="16282"/>
                </a:lnTo>
                <a:lnTo>
                  <a:pt x="32" y="0"/>
                </a:lnTo>
                <a:lnTo>
                  <a:pt x="21599" y="4839"/>
                </a:lnTo>
                <a:close/>
              </a:path>
            </a:pathLst>
          </a:custGeom>
          <a:solidFill>
            <a:srgbClr val="80000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3316" name="任意多边形 1313"/>
          <p:cNvSpPr/>
          <p:nvPr/>
        </p:nvSpPr>
        <p:spPr bwMode="auto">
          <a:xfrm>
            <a:off x="311151" y="319088"/>
            <a:ext cx="3335338" cy="358775"/>
          </a:xfrm>
          <a:custGeom>
            <a:avLst/>
            <a:gdLst>
              <a:gd name="T0" fmla="*/ 0 w 21600"/>
              <a:gd name="T1" fmla="*/ 5895786 h 21600"/>
              <a:gd name="T2" fmla="*/ 515022203 w 21600"/>
              <a:gd name="T3" fmla="*/ 5959236 h 21600"/>
              <a:gd name="T4" fmla="*/ 492323066 w 21600"/>
              <a:gd name="T5" fmla="*/ 2963614 h 21600"/>
              <a:gd name="T6" fmla="*/ 515022203 w 21600"/>
              <a:gd name="T7" fmla="*/ 94909 h 21600"/>
              <a:gd name="T8" fmla="*/ 1287502 w 21600"/>
              <a:gd name="T9" fmla="*/ 0 h 21600"/>
              <a:gd name="T10" fmla="*/ 0 w 21600"/>
              <a:gd name="T11" fmla="*/ 5895786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21370"/>
                </a:moveTo>
                <a:lnTo>
                  <a:pt x="21600" y="21600"/>
                </a:lnTo>
                <a:lnTo>
                  <a:pt x="20648" y="10742"/>
                </a:lnTo>
                <a:lnTo>
                  <a:pt x="21600" y="344"/>
                </a:lnTo>
                <a:lnTo>
                  <a:pt x="54" y="0"/>
                </a:lnTo>
                <a:lnTo>
                  <a:pt x="0" y="21370"/>
                </a:lnTo>
                <a:close/>
              </a:path>
            </a:pathLst>
          </a:custGeom>
          <a:solidFill>
            <a:schemeClr val="accent2"/>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3317" name="AutoShape 5"/>
          <p:cNvSpPr>
            <a:spLocks noChangeArrowheads="1"/>
          </p:cNvSpPr>
          <p:nvPr/>
        </p:nvSpPr>
        <p:spPr bwMode="auto">
          <a:xfrm>
            <a:off x="407988" y="354014"/>
            <a:ext cx="263525" cy="263525"/>
          </a:xfrm>
          <a:prstGeom prst="star5">
            <a:avLst/>
          </a:prstGeom>
          <a:solidFill>
            <a:schemeClr va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buFont typeface="Arial" panose="020B0604020202020204" pitchFamily="34" charset="0"/>
              <a:buNone/>
              <a:defRPr/>
            </a:pPr>
            <a:endParaRPr lang="zh-CN" altLang="en-US"/>
          </a:p>
        </p:txBody>
      </p:sp>
      <p:sp>
        <p:nvSpPr>
          <p:cNvPr id="13318" name="Text Box 6"/>
          <p:cNvSpPr txBox="1">
            <a:spLocks noChangeArrowheads="1"/>
          </p:cNvSpPr>
          <p:nvPr/>
        </p:nvSpPr>
        <p:spPr bwMode="auto">
          <a:xfrm>
            <a:off x="684213" y="312739"/>
            <a:ext cx="2457450" cy="350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spAutoFit/>
          </a:bodyP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800" b="1">
                <a:solidFill>
                  <a:schemeClr val="hlink"/>
                </a:solidFill>
                <a:ea typeface="微软雅黑" panose="020B0503020204020204" pitchFamily="34" charset="-122"/>
              </a:rPr>
              <a:t>请输入您的标题</a:t>
            </a:r>
          </a:p>
        </p:txBody>
      </p:sp>
      <p:sp>
        <p:nvSpPr>
          <p:cNvPr id="13319" name="Rectangle 7"/>
          <p:cNvSpPr>
            <a:spLocks noChangeArrowheads="1"/>
          </p:cNvSpPr>
          <p:nvPr/>
        </p:nvSpPr>
        <p:spPr bwMode="auto">
          <a:xfrm>
            <a:off x="1484314" y="1266826"/>
            <a:ext cx="6334125" cy="28638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574" tIns="36287" rIns="72574" bIns="36287" anchor="ct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chemeClr val="bg1"/>
              </a:solidFill>
            </a:endParaRPr>
          </a:p>
        </p:txBody>
      </p:sp>
      <p:sp>
        <p:nvSpPr>
          <p:cNvPr id="13320" name="Rectangle 8"/>
          <p:cNvSpPr>
            <a:spLocks noChangeArrowheads="1"/>
          </p:cNvSpPr>
          <p:nvPr/>
        </p:nvSpPr>
        <p:spPr bwMode="auto">
          <a:xfrm>
            <a:off x="1611314" y="1250950"/>
            <a:ext cx="6334125" cy="28638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574" tIns="36287" rIns="72574" bIns="36287" anchor="ct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chemeClr val="bg1"/>
              </a:solidFill>
            </a:endParaRPr>
          </a:p>
        </p:txBody>
      </p:sp>
      <p:sp>
        <p:nvSpPr>
          <p:cNvPr id="13321" name="Oval 9"/>
          <p:cNvSpPr>
            <a:spLocks noChangeArrowheads="1"/>
          </p:cNvSpPr>
          <p:nvPr/>
        </p:nvSpPr>
        <p:spPr bwMode="auto">
          <a:xfrm>
            <a:off x="4178300" y="1917701"/>
            <a:ext cx="1785938" cy="1787525"/>
          </a:xfrm>
          <a:prstGeom prst="ellipse">
            <a:avLst/>
          </a:prstGeom>
          <a:solidFill>
            <a:schemeClr val="hlink"/>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p>
        </p:txBody>
      </p:sp>
      <p:sp>
        <p:nvSpPr>
          <p:cNvPr id="13322" name="AutoShape 10"/>
          <p:cNvSpPr>
            <a:spLocks noChangeArrowheads="1"/>
          </p:cNvSpPr>
          <p:nvPr/>
        </p:nvSpPr>
        <p:spPr bwMode="auto">
          <a:xfrm rot="14160000" flipH="1">
            <a:off x="3016251" y="757238"/>
            <a:ext cx="4106862" cy="4106863"/>
          </a:xfrm>
          <a:custGeom>
            <a:avLst/>
            <a:gdLst>
              <a:gd name="T0" fmla="*/ 390423970 w 21600"/>
              <a:gd name="T1" fmla="*/ 0 h 21600"/>
              <a:gd name="T2" fmla="*/ 151578572 w 21600"/>
              <a:gd name="T3" fmla="*/ 680350340 h 21600"/>
              <a:gd name="T4" fmla="*/ 390423970 w 21600"/>
              <a:gd name="T5" fmla="*/ 29607250 h 21600"/>
              <a:gd name="T6" fmla="*/ 629269367 w 21600"/>
              <a:gd name="T7" fmla="*/ 680350340 h 21600"/>
              <a:gd name="T8" fmla="*/ 0 60000 65536"/>
              <a:gd name="T9" fmla="*/ 0 60000 65536"/>
              <a:gd name="T10" fmla="*/ 0 60000 65536"/>
              <a:gd name="T11" fmla="*/ 0 60000 65536"/>
              <a:gd name="T12" fmla="*/ 0 w 21600"/>
              <a:gd name="T13" fmla="*/ 0 h 21600"/>
              <a:gd name="T14" fmla="*/ 21600 w 21600"/>
              <a:gd name="T15" fmla="*/ 17534 h 21600"/>
            </a:gdLst>
            <a:ahLst/>
            <a:cxnLst>
              <a:cxn ang="T8">
                <a:pos x="T0" y="T1"/>
              </a:cxn>
              <a:cxn ang="T9">
                <a:pos x="T2" y="T3"/>
              </a:cxn>
              <a:cxn ang="T10">
                <a:pos x="T4" y="T5"/>
              </a:cxn>
              <a:cxn ang="T11">
                <a:pos x="T6" y="T7"/>
              </a:cxn>
            </a:cxnLst>
            <a:rect l="T12" t="T13" r="T14" b="T15"/>
            <a:pathLst>
              <a:path w="21600" h="21600">
                <a:moveTo>
                  <a:pt x="4454" y="18503"/>
                </a:moveTo>
                <a:cubicBezTo>
                  <a:pt x="2152" y="16607"/>
                  <a:pt x="819" y="13782"/>
                  <a:pt x="819" y="10800"/>
                </a:cubicBezTo>
                <a:cubicBezTo>
                  <a:pt x="819" y="5287"/>
                  <a:pt x="5287" y="819"/>
                  <a:pt x="10800" y="819"/>
                </a:cubicBezTo>
                <a:cubicBezTo>
                  <a:pt x="16312" y="819"/>
                  <a:pt x="20781" y="5287"/>
                  <a:pt x="20781" y="10800"/>
                </a:cubicBezTo>
                <a:cubicBezTo>
                  <a:pt x="20781" y="13782"/>
                  <a:pt x="19447" y="16607"/>
                  <a:pt x="17145" y="18503"/>
                </a:cubicBezTo>
                <a:lnTo>
                  <a:pt x="17666" y="19136"/>
                </a:lnTo>
                <a:cubicBezTo>
                  <a:pt x="20157" y="17084"/>
                  <a:pt x="21600" y="14026"/>
                  <a:pt x="21600" y="10800"/>
                </a:cubicBezTo>
                <a:cubicBezTo>
                  <a:pt x="21600" y="4835"/>
                  <a:pt x="16764" y="0"/>
                  <a:pt x="10800" y="0"/>
                </a:cubicBezTo>
                <a:cubicBezTo>
                  <a:pt x="4835" y="0"/>
                  <a:pt x="0" y="4835"/>
                  <a:pt x="0" y="10800"/>
                </a:cubicBezTo>
                <a:cubicBezTo>
                  <a:pt x="0" y="14026"/>
                  <a:pt x="1442" y="17084"/>
                  <a:pt x="3933" y="19136"/>
                </a:cubicBezTo>
                <a:lnTo>
                  <a:pt x="4454" y="18503"/>
                </a:lnTo>
                <a:close/>
              </a:path>
            </a:pathLst>
          </a:custGeom>
          <a:solidFill>
            <a:schemeClr val="bg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13323" name="AutoShape 11"/>
          <p:cNvSpPr>
            <a:spLocks noChangeArrowheads="1"/>
          </p:cNvSpPr>
          <p:nvPr/>
        </p:nvSpPr>
        <p:spPr bwMode="auto">
          <a:xfrm rot="13500000" flipH="1">
            <a:off x="3228976" y="968376"/>
            <a:ext cx="3686175" cy="3686175"/>
          </a:xfrm>
          <a:custGeom>
            <a:avLst/>
            <a:gdLst>
              <a:gd name="T0" fmla="*/ 314534487 w 21600"/>
              <a:gd name="T1" fmla="*/ 0 h 21600"/>
              <a:gd name="T2" fmla="*/ 78342311 w 21600"/>
              <a:gd name="T3" fmla="*/ 504419941 h 21600"/>
              <a:gd name="T4" fmla="*/ 314534487 w 21600"/>
              <a:gd name="T5" fmla="*/ 22978523 h 21600"/>
              <a:gd name="T6" fmla="*/ 550726491 w 21600"/>
              <a:gd name="T7" fmla="*/ 504419941 h 21600"/>
              <a:gd name="T8" fmla="*/ 0 60000 65536"/>
              <a:gd name="T9" fmla="*/ 0 60000 65536"/>
              <a:gd name="T10" fmla="*/ 0 60000 65536"/>
              <a:gd name="T11" fmla="*/ 0 60000 65536"/>
              <a:gd name="T12" fmla="*/ 0 w 21600"/>
              <a:gd name="T13" fmla="*/ 0 h 21600"/>
              <a:gd name="T14" fmla="*/ 21600 w 21600"/>
              <a:gd name="T15" fmla="*/ 15496 h 21600"/>
            </a:gdLst>
            <a:ahLst/>
            <a:cxnLst>
              <a:cxn ang="T8">
                <a:pos x="T0" y="T1"/>
              </a:cxn>
              <a:cxn ang="T9">
                <a:pos x="T2" y="T3"/>
              </a:cxn>
              <a:cxn ang="T10">
                <a:pos x="T4" y="T5"/>
              </a:cxn>
              <a:cxn ang="T11">
                <a:pos x="T6" y="T7"/>
              </a:cxn>
            </a:cxnLst>
            <a:rect l="T12" t="T13" r="T14" b="T15"/>
            <a:pathLst>
              <a:path w="21600" h="21600">
                <a:moveTo>
                  <a:pt x="2998" y="17072"/>
                </a:moveTo>
                <a:cubicBezTo>
                  <a:pt x="1568" y="15294"/>
                  <a:pt x="789" y="13081"/>
                  <a:pt x="789" y="10800"/>
                </a:cubicBezTo>
                <a:cubicBezTo>
                  <a:pt x="789" y="5271"/>
                  <a:pt x="5271" y="789"/>
                  <a:pt x="10800" y="789"/>
                </a:cubicBezTo>
                <a:cubicBezTo>
                  <a:pt x="16328" y="789"/>
                  <a:pt x="20811" y="5271"/>
                  <a:pt x="20811" y="10800"/>
                </a:cubicBezTo>
                <a:cubicBezTo>
                  <a:pt x="20811" y="13081"/>
                  <a:pt x="20031" y="15294"/>
                  <a:pt x="18601" y="17072"/>
                </a:cubicBezTo>
                <a:lnTo>
                  <a:pt x="19216" y="17567"/>
                </a:lnTo>
                <a:cubicBezTo>
                  <a:pt x="20759" y="15649"/>
                  <a:pt x="21600" y="13261"/>
                  <a:pt x="21600" y="10800"/>
                </a:cubicBezTo>
                <a:cubicBezTo>
                  <a:pt x="21600" y="4835"/>
                  <a:pt x="16764" y="0"/>
                  <a:pt x="10800" y="0"/>
                </a:cubicBezTo>
                <a:cubicBezTo>
                  <a:pt x="4835" y="0"/>
                  <a:pt x="0" y="4835"/>
                  <a:pt x="0" y="10800"/>
                </a:cubicBezTo>
                <a:cubicBezTo>
                  <a:pt x="0" y="13261"/>
                  <a:pt x="840" y="15649"/>
                  <a:pt x="2383" y="17567"/>
                </a:cubicBezTo>
                <a:lnTo>
                  <a:pt x="2998" y="17072"/>
                </a:lnTo>
                <a:close/>
              </a:path>
            </a:pathLst>
          </a:custGeom>
          <a:solidFill>
            <a:schemeClr val="accent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13324" name="AutoShape 12"/>
          <p:cNvSpPr>
            <a:spLocks noChangeArrowheads="1"/>
          </p:cNvSpPr>
          <p:nvPr/>
        </p:nvSpPr>
        <p:spPr bwMode="auto">
          <a:xfrm rot="13200000" flipH="1">
            <a:off x="3425826" y="1165226"/>
            <a:ext cx="3294063" cy="3292475"/>
          </a:xfrm>
          <a:custGeom>
            <a:avLst/>
            <a:gdLst>
              <a:gd name="T0" fmla="*/ 251177184 w 21600"/>
              <a:gd name="T1" fmla="*/ 0 h 21600"/>
              <a:gd name="T2" fmla="*/ 52119244 w 21600"/>
              <a:gd name="T3" fmla="*/ 386277283 h 21600"/>
              <a:gd name="T4" fmla="*/ 251177184 w 21600"/>
              <a:gd name="T5" fmla="*/ 20795028 h 21600"/>
              <a:gd name="T6" fmla="*/ 450234971 w 21600"/>
              <a:gd name="T7" fmla="*/ 386277283 h 21600"/>
              <a:gd name="T8" fmla="*/ 0 60000 65536"/>
              <a:gd name="T9" fmla="*/ 0 60000 65536"/>
              <a:gd name="T10" fmla="*/ 0 60000 65536"/>
              <a:gd name="T11" fmla="*/ 0 60000 65536"/>
              <a:gd name="T12" fmla="*/ 0 w 21600"/>
              <a:gd name="T13" fmla="*/ 0 h 21600"/>
              <a:gd name="T14" fmla="*/ 21600 w 21600"/>
              <a:gd name="T15" fmla="*/ 14635 h 21600"/>
            </a:gdLst>
            <a:ahLst/>
            <a:cxnLst>
              <a:cxn ang="T8">
                <a:pos x="T0" y="T1"/>
              </a:cxn>
              <a:cxn ang="T9">
                <a:pos x="T2" y="T3"/>
              </a:cxn>
              <a:cxn ang="T10">
                <a:pos x="T4" y="T5"/>
              </a:cxn>
              <a:cxn ang="T11">
                <a:pos x="T6" y="T7"/>
              </a:cxn>
            </a:cxnLst>
            <a:rect l="T12" t="T13" r="T14" b="T15"/>
            <a:pathLst>
              <a:path w="21600" h="21600">
                <a:moveTo>
                  <a:pt x="2612" y="16373"/>
                </a:moveTo>
                <a:cubicBezTo>
                  <a:pt x="1493" y="14730"/>
                  <a:pt x="895" y="12788"/>
                  <a:pt x="895" y="10800"/>
                </a:cubicBezTo>
                <a:cubicBezTo>
                  <a:pt x="895" y="5329"/>
                  <a:pt x="5329" y="895"/>
                  <a:pt x="10800" y="895"/>
                </a:cubicBezTo>
                <a:cubicBezTo>
                  <a:pt x="16270" y="895"/>
                  <a:pt x="20705" y="5329"/>
                  <a:pt x="20705" y="10800"/>
                </a:cubicBezTo>
                <a:cubicBezTo>
                  <a:pt x="20705" y="12788"/>
                  <a:pt x="20106" y="14730"/>
                  <a:pt x="18987" y="16373"/>
                </a:cubicBezTo>
                <a:lnTo>
                  <a:pt x="19727" y="16877"/>
                </a:lnTo>
                <a:cubicBezTo>
                  <a:pt x="20947" y="15085"/>
                  <a:pt x="21600" y="12967"/>
                  <a:pt x="21600" y="10800"/>
                </a:cubicBezTo>
                <a:cubicBezTo>
                  <a:pt x="21600" y="4835"/>
                  <a:pt x="16764" y="0"/>
                  <a:pt x="10800" y="0"/>
                </a:cubicBezTo>
                <a:cubicBezTo>
                  <a:pt x="4835" y="0"/>
                  <a:pt x="0" y="4835"/>
                  <a:pt x="0" y="10800"/>
                </a:cubicBezTo>
                <a:cubicBezTo>
                  <a:pt x="0" y="12967"/>
                  <a:pt x="652" y="15085"/>
                  <a:pt x="1872" y="16877"/>
                </a:cubicBezTo>
                <a:lnTo>
                  <a:pt x="2612" y="16373"/>
                </a:lnTo>
                <a:close/>
              </a:path>
            </a:pathLst>
          </a:custGeom>
          <a:solidFill>
            <a:schemeClr val="accent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13325" name="AutoShape 13"/>
          <p:cNvSpPr>
            <a:spLocks noChangeArrowheads="1"/>
          </p:cNvSpPr>
          <p:nvPr/>
        </p:nvSpPr>
        <p:spPr bwMode="auto">
          <a:xfrm rot="12900000" flipH="1">
            <a:off x="3641726" y="1381126"/>
            <a:ext cx="2860675" cy="2860675"/>
          </a:xfrm>
          <a:custGeom>
            <a:avLst/>
            <a:gdLst>
              <a:gd name="T0" fmla="*/ 189432044 w 21600"/>
              <a:gd name="T1" fmla="*/ 0 h 21600"/>
              <a:gd name="T2" fmla="*/ 31694822 w 21600"/>
              <a:gd name="T3" fmla="*/ 276465432 h 21600"/>
              <a:gd name="T4" fmla="*/ 189432044 w 21600"/>
              <a:gd name="T5" fmla="*/ 18574919 h 21600"/>
              <a:gd name="T6" fmla="*/ 347169134 w 21600"/>
              <a:gd name="T7" fmla="*/ 276465432 h 21600"/>
              <a:gd name="T8" fmla="*/ 0 60000 65536"/>
              <a:gd name="T9" fmla="*/ 0 60000 65536"/>
              <a:gd name="T10" fmla="*/ 0 60000 65536"/>
              <a:gd name="T11" fmla="*/ 0 60000 65536"/>
              <a:gd name="T12" fmla="*/ 0 w 21600"/>
              <a:gd name="T13" fmla="*/ 0 h 21600"/>
              <a:gd name="T14" fmla="*/ 21600 w 21600"/>
              <a:gd name="T15" fmla="*/ 13586 h 21600"/>
            </a:gdLst>
            <a:ahLst/>
            <a:cxnLst>
              <a:cxn ang="T8">
                <a:pos x="T0" y="T1"/>
              </a:cxn>
              <a:cxn ang="T9">
                <a:pos x="T2" y="T3"/>
              </a:cxn>
              <a:cxn ang="T10">
                <a:pos x="T4" y="T5"/>
              </a:cxn>
              <a:cxn ang="T11">
                <a:pos x="T6" y="T7"/>
              </a:cxn>
            </a:cxnLst>
            <a:rect l="T12" t="T13" r="T14" b="T15"/>
            <a:pathLst>
              <a:path w="21600" h="21600">
                <a:moveTo>
                  <a:pt x="2271" y="15506"/>
                </a:moveTo>
                <a:cubicBezTo>
                  <a:pt x="1476" y="14065"/>
                  <a:pt x="1059" y="12446"/>
                  <a:pt x="1059" y="10800"/>
                </a:cubicBezTo>
                <a:cubicBezTo>
                  <a:pt x="1059" y="5420"/>
                  <a:pt x="5420" y="1059"/>
                  <a:pt x="10800" y="1059"/>
                </a:cubicBezTo>
                <a:cubicBezTo>
                  <a:pt x="16179" y="1059"/>
                  <a:pt x="20541" y="5420"/>
                  <a:pt x="20541" y="10800"/>
                </a:cubicBezTo>
                <a:cubicBezTo>
                  <a:pt x="20541" y="12446"/>
                  <a:pt x="20123" y="14065"/>
                  <a:pt x="19328" y="15506"/>
                </a:cubicBezTo>
                <a:lnTo>
                  <a:pt x="20255" y="16018"/>
                </a:lnTo>
                <a:cubicBezTo>
                  <a:pt x="21137" y="14420"/>
                  <a:pt x="21600" y="12625"/>
                  <a:pt x="21600" y="10800"/>
                </a:cubicBezTo>
                <a:cubicBezTo>
                  <a:pt x="21600" y="4835"/>
                  <a:pt x="16764" y="0"/>
                  <a:pt x="10800" y="0"/>
                </a:cubicBezTo>
                <a:cubicBezTo>
                  <a:pt x="4835" y="0"/>
                  <a:pt x="0" y="4835"/>
                  <a:pt x="0" y="10800"/>
                </a:cubicBezTo>
                <a:cubicBezTo>
                  <a:pt x="0" y="12625"/>
                  <a:pt x="462" y="14420"/>
                  <a:pt x="1344" y="16018"/>
                </a:cubicBezTo>
                <a:lnTo>
                  <a:pt x="2271" y="15506"/>
                </a:lnTo>
                <a:close/>
              </a:path>
            </a:pathLst>
          </a:custGeom>
          <a:solidFill>
            <a:schemeClr va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13326" name="AutoShape 14"/>
          <p:cNvSpPr>
            <a:spLocks noChangeArrowheads="1"/>
          </p:cNvSpPr>
          <p:nvPr/>
        </p:nvSpPr>
        <p:spPr bwMode="auto">
          <a:xfrm rot="11640000" flipH="1">
            <a:off x="3841751" y="1581151"/>
            <a:ext cx="2460625" cy="2460625"/>
          </a:xfrm>
          <a:custGeom>
            <a:avLst/>
            <a:gdLst>
              <a:gd name="T0" fmla="*/ 140154580 w 21600"/>
              <a:gd name="T1" fmla="*/ 0 h 21600"/>
              <a:gd name="T2" fmla="*/ 8746724 w 21600"/>
              <a:gd name="T3" fmla="*/ 158582269 h 21600"/>
              <a:gd name="T4" fmla="*/ 140154580 w 21600"/>
              <a:gd name="T5" fmla="*/ 14923805 h 21600"/>
              <a:gd name="T6" fmla="*/ 271562321 w 21600"/>
              <a:gd name="T7" fmla="*/ 158582269 h 21600"/>
              <a:gd name="T8" fmla="*/ 0 60000 65536"/>
              <a:gd name="T9" fmla="*/ 0 60000 65536"/>
              <a:gd name="T10" fmla="*/ 0 60000 65536"/>
              <a:gd name="T11" fmla="*/ 0 60000 65536"/>
              <a:gd name="T12" fmla="*/ 0 w 21600"/>
              <a:gd name="T13" fmla="*/ 0 h 21600"/>
              <a:gd name="T14" fmla="*/ 21600 w 21600"/>
              <a:gd name="T15" fmla="*/ 9319 h 21600"/>
            </a:gdLst>
            <a:ahLst/>
            <a:cxnLst>
              <a:cxn ang="T8">
                <a:pos x="T0" y="T1"/>
              </a:cxn>
              <a:cxn ang="T9">
                <a:pos x="T2" y="T3"/>
              </a:cxn>
              <a:cxn ang="T10">
                <a:pos x="T4" y="T5"/>
              </a:cxn>
              <a:cxn ang="T11">
                <a:pos x="T6" y="T7"/>
              </a:cxn>
            </a:cxnLst>
            <a:rect l="T12" t="T13" r="T14" b="T15"/>
            <a:pathLst>
              <a:path w="21600" h="21600">
                <a:moveTo>
                  <a:pt x="1243" y="12140"/>
                </a:moveTo>
                <a:cubicBezTo>
                  <a:pt x="1181" y="11696"/>
                  <a:pt x="1150" y="11248"/>
                  <a:pt x="1150" y="10800"/>
                </a:cubicBezTo>
                <a:cubicBezTo>
                  <a:pt x="1150" y="5470"/>
                  <a:pt x="5470" y="1150"/>
                  <a:pt x="10800" y="1150"/>
                </a:cubicBezTo>
                <a:cubicBezTo>
                  <a:pt x="16129" y="1150"/>
                  <a:pt x="20450" y="5470"/>
                  <a:pt x="20450" y="10800"/>
                </a:cubicBezTo>
                <a:cubicBezTo>
                  <a:pt x="20450" y="11248"/>
                  <a:pt x="20418" y="11696"/>
                  <a:pt x="20356" y="12140"/>
                </a:cubicBezTo>
                <a:lnTo>
                  <a:pt x="21495" y="12300"/>
                </a:lnTo>
                <a:cubicBezTo>
                  <a:pt x="21564" y="11803"/>
                  <a:pt x="21600" y="11302"/>
                  <a:pt x="21600" y="10800"/>
                </a:cubicBezTo>
                <a:cubicBezTo>
                  <a:pt x="21600" y="4835"/>
                  <a:pt x="16764" y="0"/>
                  <a:pt x="10800" y="0"/>
                </a:cubicBezTo>
                <a:cubicBezTo>
                  <a:pt x="4835" y="0"/>
                  <a:pt x="0" y="4835"/>
                  <a:pt x="0" y="10800"/>
                </a:cubicBezTo>
                <a:cubicBezTo>
                  <a:pt x="0" y="11302"/>
                  <a:pt x="35" y="11803"/>
                  <a:pt x="104" y="12300"/>
                </a:cubicBezTo>
                <a:lnTo>
                  <a:pt x="1243" y="12140"/>
                </a:lnTo>
                <a:close/>
              </a:path>
            </a:pathLst>
          </a:custGeom>
          <a:solidFill>
            <a:srgbClr val="0099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13327" name="AutoShape 15"/>
          <p:cNvSpPr>
            <a:spLocks noChangeArrowheads="1"/>
          </p:cNvSpPr>
          <p:nvPr/>
        </p:nvSpPr>
        <p:spPr bwMode="auto">
          <a:xfrm rot="10680000" flipH="1">
            <a:off x="4024314" y="1762126"/>
            <a:ext cx="2097087" cy="2098675"/>
          </a:xfrm>
          <a:custGeom>
            <a:avLst/>
            <a:gdLst>
              <a:gd name="T0" fmla="*/ 101800370 w 21600"/>
              <a:gd name="T1" fmla="*/ 0 h 21600"/>
              <a:gd name="T2" fmla="*/ 6984659 w 21600"/>
              <a:gd name="T3" fmla="*/ 88662703 h 21600"/>
              <a:gd name="T4" fmla="*/ 101800370 w 21600"/>
              <a:gd name="T5" fmla="*/ 12168429 h 21600"/>
              <a:gd name="T6" fmla="*/ 196615984 w 21600"/>
              <a:gd name="T7" fmla="*/ 88662703 h 21600"/>
              <a:gd name="T8" fmla="*/ 0 60000 65536"/>
              <a:gd name="T9" fmla="*/ 0 60000 65536"/>
              <a:gd name="T10" fmla="*/ 0 60000 65536"/>
              <a:gd name="T11" fmla="*/ 0 60000 65536"/>
              <a:gd name="T12" fmla="*/ 103 w 21600"/>
              <a:gd name="T13" fmla="*/ 0 h 21600"/>
              <a:gd name="T14" fmla="*/ 21497 w 21600"/>
              <a:gd name="T15" fmla="*/ 12109 h 21600"/>
            </a:gdLst>
            <a:ahLst/>
            <a:cxnLst>
              <a:cxn ang="T8">
                <a:pos x="T0" y="T1"/>
              </a:cxn>
              <a:cxn ang="T9">
                <a:pos x="T2" y="T3"/>
              </a:cxn>
              <a:cxn ang="T10">
                <a:pos x="T4" y="T5"/>
              </a:cxn>
              <a:cxn ang="T11">
                <a:pos x="T6" y="T7"/>
              </a:cxn>
            </a:cxnLst>
            <a:rect l="T12" t="T13" r="T14" b="T15"/>
            <a:pathLst>
              <a:path w="21600" h="21600">
                <a:moveTo>
                  <a:pt x="1380" y="9482"/>
                </a:moveTo>
                <a:cubicBezTo>
                  <a:pt x="2038" y="4784"/>
                  <a:pt x="6056" y="1289"/>
                  <a:pt x="10800" y="1289"/>
                </a:cubicBezTo>
                <a:cubicBezTo>
                  <a:pt x="15543" y="1289"/>
                  <a:pt x="19561" y="4784"/>
                  <a:pt x="20219" y="9482"/>
                </a:cubicBezTo>
                <a:lnTo>
                  <a:pt x="21495" y="9303"/>
                </a:lnTo>
                <a:cubicBezTo>
                  <a:pt x="20749" y="3968"/>
                  <a:pt x="16186" y="0"/>
                  <a:pt x="10799" y="0"/>
                </a:cubicBezTo>
                <a:cubicBezTo>
                  <a:pt x="5413" y="0"/>
                  <a:pt x="850" y="3968"/>
                  <a:pt x="104" y="9303"/>
                </a:cubicBezTo>
                <a:lnTo>
                  <a:pt x="1380" y="9482"/>
                </a:lnTo>
                <a:close/>
              </a:path>
            </a:pathLst>
          </a:cu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13328" name="未知"/>
          <p:cNvSpPr/>
          <p:nvPr/>
        </p:nvSpPr>
        <p:spPr bwMode="auto">
          <a:xfrm>
            <a:off x="1541463" y="1978025"/>
            <a:ext cx="1898650" cy="114300"/>
          </a:xfrm>
          <a:custGeom>
            <a:avLst/>
            <a:gdLst>
              <a:gd name="T0" fmla="*/ 166892214 w 21600"/>
              <a:gd name="T1" fmla="*/ 604838 h 21600"/>
              <a:gd name="T2" fmla="*/ 133830564 w 21600"/>
              <a:gd name="T3" fmla="*/ 0 h 21600"/>
              <a:gd name="T4" fmla="*/ 0 w 21600"/>
              <a:gd name="T5" fmla="*/ 31671 h 21600"/>
              <a:gd name="T6" fmla="*/ 0 60000 65536"/>
              <a:gd name="T7" fmla="*/ 0 60000 65536"/>
              <a:gd name="T8" fmla="*/ 0 60000 65536"/>
            </a:gdLst>
            <a:ahLst/>
            <a:cxnLst>
              <a:cxn ang="T6">
                <a:pos x="T0" y="T1"/>
              </a:cxn>
              <a:cxn ang="T7">
                <a:pos x="T2" y="T3"/>
              </a:cxn>
              <a:cxn ang="T8">
                <a:pos x="T4" y="T5"/>
              </a:cxn>
            </a:cxnLst>
            <a:rect l="0" t="0" r="r" b="b"/>
            <a:pathLst>
              <a:path w="21600" h="21600">
                <a:moveTo>
                  <a:pt x="21600" y="21600"/>
                </a:moveTo>
                <a:lnTo>
                  <a:pt x="17321" y="0"/>
                </a:lnTo>
                <a:lnTo>
                  <a:pt x="0" y="1131"/>
                </a:lnTo>
              </a:path>
            </a:pathLst>
          </a:custGeom>
          <a:noFill/>
          <a:ln w="12700" cap="flat" cmpd="sng">
            <a:solidFill>
              <a:schemeClr val="tx1"/>
            </a:solidFill>
            <a:round/>
            <a:headEnd type="oval"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3329" name="未知"/>
          <p:cNvSpPr/>
          <p:nvPr/>
        </p:nvSpPr>
        <p:spPr bwMode="auto">
          <a:xfrm>
            <a:off x="1539876" y="1368425"/>
            <a:ext cx="1978025" cy="184150"/>
          </a:xfrm>
          <a:custGeom>
            <a:avLst/>
            <a:gdLst>
              <a:gd name="T0" fmla="*/ 181138097 w 21600"/>
              <a:gd name="T1" fmla="*/ 1569964 h 21600"/>
              <a:gd name="T2" fmla="*/ 147560482 w 21600"/>
              <a:gd name="T3" fmla="*/ 0 h 21600"/>
              <a:gd name="T4" fmla="*/ 0 w 21600"/>
              <a:gd name="T5" fmla="*/ 21586 h 21600"/>
              <a:gd name="T6" fmla="*/ 0 60000 65536"/>
              <a:gd name="T7" fmla="*/ 0 60000 65536"/>
              <a:gd name="T8" fmla="*/ 0 60000 65536"/>
            </a:gdLst>
            <a:ahLst/>
            <a:cxnLst>
              <a:cxn ang="T6">
                <a:pos x="T0" y="T1"/>
              </a:cxn>
              <a:cxn ang="T7">
                <a:pos x="T2" y="T3"/>
              </a:cxn>
              <a:cxn ang="T8">
                <a:pos x="T4" y="T5"/>
              </a:cxn>
            </a:cxnLst>
            <a:rect l="0" t="0" r="r" b="b"/>
            <a:pathLst>
              <a:path w="21600" h="21600">
                <a:moveTo>
                  <a:pt x="21600" y="21600"/>
                </a:moveTo>
                <a:lnTo>
                  <a:pt x="17596" y="0"/>
                </a:lnTo>
                <a:lnTo>
                  <a:pt x="0" y="297"/>
                </a:lnTo>
              </a:path>
            </a:pathLst>
          </a:custGeom>
          <a:noFill/>
          <a:ln w="12700" cap="flat" cmpd="sng">
            <a:solidFill>
              <a:schemeClr val="tx1"/>
            </a:solidFill>
            <a:round/>
            <a:headEnd type="oval"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3330" name="未知"/>
          <p:cNvSpPr/>
          <p:nvPr/>
        </p:nvSpPr>
        <p:spPr bwMode="auto">
          <a:xfrm>
            <a:off x="1539876" y="2606676"/>
            <a:ext cx="1966913" cy="6350"/>
          </a:xfrm>
          <a:custGeom>
            <a:avLst/>
            <a:gdLst>
              <a:gd name="T0" fmla="*/ 179108646 w 21600"/>
              <a:gd name="T1" fmla="*/ 1867 h 21600"/>
              <a:gd name="T2" fmla="*/ 158453145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a:moveTo>
                  <a:pt x="21600" y="21600"/>
                </a:moveTo>
                <a:lnTo>
                  <a:pt x="19109" y="0"/>
                </a:lnTo>
                <a:lnTo>
                  <a:pt x="0" y="0"/>
                </a:lnTo>
              </a:path>
            </a:pathLst>
          </a:custGeom>
          <a:noFill/>
          <a:ln w="12700" cap="flat" cmpd="sng">
            <a:solidFill>
              <a:schemeClr val="tx1"/>
            </a:solidFill>
            <a:round/>
            <a:headEnd type="oval"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3331" name="未知"/>
          <p:cNvSpPr/>
          <p:nvPr/>
        </p:nvSpPr>
        <p:spPr bwMode="auto">
          <a:xfrm>
            <a:off x="1541463" y="3025776"/>
            <a:ext cx="2178050" cy="161925"/>
          </a:xfrm>
          <a:custGeom>
            <a:avLst/>
            <a:gdLst>
              <a:gd name="T0" fmla="*/ 219625083 w 21600"/>
              <a:gd name="T1" fmla="*/ 0 h 21600"/>
              <a:gd name="T2" fmla="*/ 175547502 w 21600"/>
              <a:gd name="T3" fmla="*/ 1213875 h 21600"/>
              <a:gd name="T4" fmla="*/ 0 w 21600"/>
              <a:gd name="T5" fmla="*/ 1213875 h 21600"/>
              <a:gd name="T6" fmla="*/ 0 60000 65536"/>
              <a:gd name="T7" fmla="*/ 0 60000 65536"/>
              <a:gd name="T8" fmla="*/ 0 60000 65536"/>
            </a:gdLst>
            <a:ahLst/>
            <a:cxnLst>
              <a:cxn ang="T6">
                <a:pos x="T0" y="T1"/>
              </a:cxn>
              <a:cxn ang="T7">
                <a:pos x="T2" y="T3"/>
              </a:cxn>
              <a:cxn ang="T8">
                <a:pos x="T4" y="T5"/>
              </a:cxn>
            </a:cxnLst>
            <a:rect l="0" t="0" r="r" b="b"/>
            <a:pathLst>
              <a:path w="21600" h="21600">
                <a:moveTo>
                  <a:pt x="21600" y="0"/>
                </a:moveTo>
                <a:lnTo>
                  <a:pt x="17265" y="21600"/>
                </a:lnTo>
                <a:lnTo>
                  <a:pt x="0" y="21600"/>
                </a:lnTo>
              </a:path>
            </a:pathLst>
          </a:custGeom>
          <a:noFill/>
          <a:ln w="12700" cap="flat" cmpd="sng">
            <a:solidFill>
              <a:schemeClr val="tx1"/>
            </a:solidFill>
            <a:round/>
            <a:headEnd type="oval"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3332" name="未知"/>
          <p:cNvSpPr/>
          <p:nvPr/>
        </p:nvSpPr>
        <p:spPr bwMode="auto">
          <a:xfrm>
            <a:off x="1570038" y="3352801"/>
            <a:ext cx="2468562" cy="441325"/>
          </a:xfrm>
          <a:custGeom>
            <a:avLst/>
            <a:gdLst>
              <a:gd name="T0" fmla="*/ 282120294 w 21600"/>
              <a:gd name="T1" fmla="*/ 0 h 21600"/>
              <a:gd name="T2" fmla="*/ 199156039 w 21600"/>
              <a:gd name="T3" fmla="*/ 9017026 h 21600"/>
              <a:gd name="T4" fmla="*/ 0 w 21600"/>
              <a:gd name="T5" fmla="*/ 9017026 h 21600"/>
              <a:gd name="T6" fmla="*/ 0 60000 65536"/>
              <a:gd name="T7" fmla="*/ 0 60000 65536"/>
              <a:gd name="T8" fmla="*/ 0 60000 65536"/>
            </a:gdLst>
            <a:ahLst/>
            <a:cxnLst>
              <a:cxn ang="T6">
                <a:pos x="T0" y="T1"/>
              </a:cxn>
              <a:cxn ang="T7">
                <a:pos x="T2" y="T3"/>
              </a:cxn>
              <a:cxn ang="T8">
                <a:pos x="T4" y="T5"/>
              </a:cxn>
            </a:cxnLst>
            <a:rect l="0" t="0" r="r" b="b"/>
            <a:pathLst>
              <a:path w="21600" h="21600">
                <a:moveTo>
                  <a:pt x="21600" y="0"/>
                </a:moveTo>
                <a:lnTo>
                  <a:pt x="15248" y="21600"/>
                </a:lnTo>
                <a:lnTo>
                  <a:pt x="0" y="21600"/>
                </a:lnTo>
              </a:path>
            </a:pathLst>
          </a:custGeom>
          <a:noFill/>
          <a:ln w="12700" cap="flat" cmpd="sng">
            <a:solidFill>
              <a:schemeClr val="tx1"/>
            </a:solidFill>
            <a:round/>
            <a:headEnd type="oval"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3333" name="未知"/>
          <p:cNvSpPr/>
          <p:nvPr/>
        </p:nvSpPr>
        <p:spPr bwMode="auto">
          <a:xfrm>
            <a:off x="1590676" y="3584576"/>
            <a:ext cx="2862263" cy="746125"/>
          </a:xfrm>
          <a:custGeom>
            <a:avLst/>
            <a:gdLst>
              <a:gd name="T0" fmla="*/ 379284698 w 21600"/>
              <a:gd name="T1" fmla="*/ 0 h 21600"/>
              <a:gd name="T2" fmla="*/ 199598585 w 21600"/>
              <a:gd name="T3" fmla="*/ 25773265 h 21600"/>
              <a:gd name="T4" fmla="*/ 0 w 21600"/>
              <a:gd name="T5" fmla="*/ 25615749 h 21600"/>
              <a:gd name="T6" fmla="*/ 0 60000 65536"/>
              <a:gd name="T7" fmla="*/ 0 60000 65536"/>
              <a:gd name="T8" fmla="*/ 0 60000 65536"/>
            </a:gdLst>
            <a:ahLst/>
            <a:cxnLst>
              <a:cxn ang="T6">
                <a:pos x="T0" y="T1"/>
              </a:cxn>
              <a:cxn ang="T7">
                <a:pos x="T2" y="T3"/>
              </a:cxn>
              <a:cxn ang="T8">
                <a:pos x="T4" y="T5"/>
              </a:cxn>
            </a:cxnLst>
            <a:rect l="0" t="0" r="r" b="b"/>
            <a:pathLst>
              <a:path w="21600" h="21600">
                <a:moveTo>
                  <a:pt x="21600" y="0"/>
                </a:moveTo>
                <a:lnTo>
                  <a:pt x="11367" y="21600"/>
                </a:lnTo>
                <a:lnTo>
                  <a:pt x="0" y="21468"/>
                </a:lnTo>
              </a:path>
            </a:pathLst>
          </a:custGeom>
          <a:noFill/>
          <a:ln w="12700" cap="flat" cmpd="sng">
            <a:solidFill>
              <a:schemeClr val="tx1"/>
            </a:solidFill>
            <a:round/>
            <a:headEnd type="oval"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3334" name="Text Box 22"/>
          <p:cNvSpPr txBox="1">
            <a:spLocks noChangeArrowheads="1"/>
          </p:cNvSpPr>
          <p:nvPr/>
        </p:nvSpPr>
        <p:spPr bwMode="auto">
          <a:xfrm>
            <a:off x="1574800" y="1108076"/>
            <a:ext cx="454342" cy="2579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2574" tIns="36287" rIns="72574" bIns="36287">
            <a:spAutoFit/>
          </a:bodyP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200">
                <a:ea typeface="微软雅黑" panose="020B0503020204020204" pitchFamily="34" charset="-122"/>
              </a:rPr>
              <a:t>微博</a:t>
            </a:r>
          </a:p>
        </p:txBody>
      </p:sp>
      <p:sp>
        <p:nvSpPr>
          <p:cNvPr id="13335" name="Text Box 23"/>
          <p:cNvSpPr txBox="1">
            <a:spLocks noChangeArrowheads="1"/>
          </p:cNvSpPr>
          <p:nvPr/>
        </p:nvSpPr>
        <p:spPr bwMode="auto">
          <a:xfrm>
            <a:off x="1968500" y="1082676"/>
            <a:ext cx="419076" cy="2887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2574" tIns="36287" rIns="72574" bIns="36287">
            <a:spAutoFit/>
          </a:bodyP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400" b="1">
                <a:latin typeface="微软雅黑" panose="020B0503020204020204" pitchFamily="34" charset="-122"/>
                <a:ea typeface="微软雅黑" panose="020B0503020204020204" pitchFamily="34" charset="-122"/>
              </a:rPr>
              <a:t>7.8</a:t>
            </a:r>
          </a:p>
        </p:txBody>
      </p:sp>
      <p:sp>
        <p:nvSpPr>
          <p:cNvPr id="13336" name="Text Box 24"/>
          <p:cNvSpPr txBox="1">
            <a:spLocks noChangeArrowheads="1"/>
          </p:cNvSpPr>
          <p:nvPr/>
        </p:nvSpPr>
        <p:spPr bwMode="auto">
          <a:xfrm>
            <a:off x="1535114" y="1730376"/>
            <a:ext cx="694792" cy="2579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2574" tIns="36287" rIns="72574" bIns="36287">
            <a:spAutoFit/>
          </a:bodyP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200">
                <a:ea typeface="微软雅黑" panose="020B0503020204020204" pitchFamily="34" charset="-122"/>
              </a:rPr>
              <a:t>腾迅QQ</a:t>
            </a:r>
          </a:p>
        </p:txBody>
      </p:sp>
      <p:sp>
        <p:nvSpPr>
          <p:cNvPr id="13337" name="Text Box 25"/>
          <p:cNvSpPr txBox="1">
            <a:spLocks noChangeArrowheads="1"/>
          </p:cNvSpPr>
          <p:nvPr/>
        </p:nvSpPr>
        <p:spPr bwMode="auto">
          <a:xfrm>
            <a:off x="2149475" y="1704977"/>
            <a:ext cx="419076" cy="2887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2574" tIns="36287" rIns="72574" bIns="36287">
            <a:spAutoFit/>
          </a:bodyP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400" b="1">
                <a:latin typeface="微软雅黑" panose="020B0503020204020204" pitchFamily="34" charset="-122"/>
                <a:ea typeface="微软雅黑" panose="020B0503020204020204" pitchFamily="34" charset="-122"/>
              </a:rPr>
              <a:t>7.2</a:t>
            </a:r>
            <a:endParaRPr lang="zh-CN" altLang="en-US" sz="1400"/>
          </a:p>
        </p:txBody>
      </p:sp>
      <p:sp>
        <p:nvSpPr>
          <p:cNvPr id="13338" name="Text Box 26"/>
          <p:cNvSpPr txBox="1">
            <a:spLocks noChangeArrowheads="1"/>
          </p:cNvSpPr>
          <p:nvPr/>
        </p:nvSpPr>
        <p:spPr bwMode="auto">
          <a:xfrm>
            <a:off x="1552576" y="2343151"/>
            <a:ext cx="454342" cy="2579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2574" tIns="36287" rIns="72574" bIns="36287">
            <a:spAutoFit/>
          </a:bodyP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200">
                <a:ea typeface="微软雅黑" panose="020B0503020204020204" pitchFamily="34" charset="-122"/>
              </a:rPr>
              <a:t>微信</a:t>
            </a:r>
            <a:endParaRPr lang="zh-CN" altLang="en-US" sz="1400"/>
          </a:p>
        </p:txBody>
      </p:sp>
      <p:sp>
        <p:nvSpPr>
          <p:cNvPr id="13339" name="Text Box 27"/>
          <p:cNvSpPr txBox="1">
            <a:spLocks noChangeArrowheads="1"/>
          </p:cNvSpPr>
          <p:nvPr/>
        </p:nvSpPr>
        <p:spPr bwMode="auto">
          <a:xfrm>
            <a:off x="1936750" y="2317751"/>
            <a:ext cx="419076" cy="2887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2574" tIns="36287" rIns="72574" bIns="36287">
            <a:spAutoFit/>
          </a:bodyP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400" b="1">
                <a:latin typeface="微软雅黑" panose="020B0503020204020204" pitchFamily="34" charset="-122"/>
                <a:ea typeface="微软雅黑" panose="020B0503020204020204" pitchFamily="34" charset="-122"/>
              </a:rPr>
              <a:t>6.9</a:t>
            </a:r>
            <a:endParaRPr lang="zh-CN" altLang="en-US" sz="1400"/>
          </a:p>
        </p:txBody>
      </p:sp>
      <p:sp>
        <p:nvSpPr>
          <p:cNvPr id="13340" name="Text Box 28"/>
          <p:cNvSpPr txBox="1">
            <a:spLocks noChangeArrowheads="1"/>
          </p:cNvSpPr>
          <p:nvPr/>
        </p:nvSpPr>
        <p:spPr bwMode="auto">
          <a:xfrm>
            <a:off x="1554164" y="2892426"/>
            <a:ext cx="853490" cy="2887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2574" tIns="36287" rIns="72574" bIns="36287">
            <a:spAutoFit/>
          </a:bodyP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400">
                <a:latin typeface="微软雅黑" panose="020B0503020204020204" pitchFamily="34" charset="-122"/>
                <a:ea typeface="微软雅黑" panose="020B0503020204020204" pitchFamily="34" charset="-122"/>
              </a:rPr>
              <a:t>手机APP</a:t>
            </a:r>
          </a:p>
        </p:txBody>
      </p:sp>
      <p:sp>
        <p:nvSpPr>
          <p:cNvPr id="13341" name="Text Box 29"/>
          <p:cNvSpPr txBox="1">
            <a:spLocks noChangeArrowheads="1"/>
          </p:cNvSpPr>
          <p:nvPr/>
        </p:nvSpPr>
        <p:spPr bwMode="auto">
          <a:xfrm>
            <a:off x="2338388" y="2924176"/>
            <a:ext cx="419076" cy="2887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2574" tIns="36287" rIns="72574" bIns="36287">
            <a:spAutoFit/>
          </a:bodyP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400" b="1">
                <a:latin typeface="微软雅黑" panose="020B0503020204020204" pitchFamily="34" charset="-122"/>
                <a:ea typeface="微软雅黑" panose="020B0503020204020204" pitchFamily="34" charset="-122"/>
              </a:rPr>
              <a:t>6.5</a:t>
            </a:r>
            <a:endParaRPr lang="zh-CN" altLang="en-US" sz="1400"/>
          </a:p>
        </p:txBody>
      </p:sp>
      <p:sp>
        <p:nvSpPr>
          <p:cNvPr id="13342" name="Text Box 30"/>
          <p:cNvSpPr txBox="1">
            <a:spLocks noChangeArrowheads="1"/>
          </p:cNvSpPr>
          <p:nvPr/>
        </p:nvSpPr>
        <p:spPr bwMode="auto">
          <a:xfrm>
            <a:off x="1585913" y="3486151"/>
            <a:ext cx="505638" cy="2887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2574" tIns="36287" rIns="72574" bIns="36287">
            <a:spAutoFit/>
          </a:bodyP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400">
                <a:ea typeface="微软雅黑" panose="020B0503020204020204" pitchFamily="34" charset="-122"/>
              </a:rPr>
              <a:t>论坛</a:t>
            </a:r>
          </a:p>
        </p:txBody>
      </p:sp>
      <p:sp>
        <p:nvSpPr>
          <p:cNvPr id="13343" name="Text Box 31"/>
          <p:cNvSpPr txBox="1">
            <a:spLocks noChangeArrowheads="1"/>
          </p:cNvSpPr>
          <p:nvPr/>
        </p:nvSpPr>
        <p:spPr bwMode="auto">
          <a:xfrm>
            <a:off x="1971676" y="3486151"/>
            <a:ext cx="419076" cy="2887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2574" tIns="36287" rIns="72574" bIns="36287">
            <a:spAutoFit/>
          </a:bodyP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400" b="1">
                <a:latin typeface="微软雅黑" panose="020B0503020204020204" pitchFamily="34" charset="-122"/>
                <a:ea typeface="微软雅黑" panose="020B0503020204020204" pitchFamily="34" charset="-122"/>
              </a:rPr>
              <a:t>5.5</a:t>
            </a:r>
            <a:endParaRPr lang="zh-CN" altLang="en-US" sz="1400"/>
          </a:p>
        </p:txBody>
      </p:sp>
      <p:sp>
        <p:nvSpPr>
          <p:cNvPr id="13344" name="Text Box 32"/>
          <p:cNvSpPr txBox="1">
            <a:spLocks noChangeArrowheads="1"/>
          </p:cNvSpPr>
          <p:nvPr/>
        </p:nvSpPr>
        <p:spPr bwMode="auto">
          <a:xfrm>
            <a:off x="1597025" y="4041777"/>
            <a:ext cx="505638" cy="2887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2574" tIns="36287" rIns="72574" bIns="36287">
            <a:spAutoFit/>
          </a:bodyP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400">
                <a:ea typeface="微软雅黑" panose="020B0503020204020204" pitchFamily="34" charset="-122"/>
              </a:rPr>
              <a:t>其他</a:t>
            </a:r>
          </a:p>
        </p:txBody>
      </p:sp>
      <p:sp>
        <p:nvSpPr>
          <p:cNvPr id="13345" name="Text Box 33"/>
          <p:cNvSpPr txBox="1">
            <a:spLocks noChangeArrowheads="1"/>
          </p:cNvSpPr>
          <p:nvPr/>
        </p:nvSpPr>
        <p:spPr bwMode="auto">
          <a:xfrm>
            <a:off x="2038351" y="4016376"/>
            <a:ext cx="419076" cy="2887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2574" tIns="36287" rIns="72574" bIns="36287">
            <a:spAutoFit/>
          </a:bodyP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400" b="1">
                <a:latin typeface="微软雅黑" panose="020B0503020204020204" pitchFamily="34" charset="-122"/>
                <a:ea typeface="微软雅黑" panose="020B0503020204020204" pitchFamily="34" charset="-122"/>
              </a:rPr>
              <a:t>5.5</a:t>
            </a:r>
            <a:endParaRPr lang="zh-CN" altLang="en-US" sz="1400"/>
          </a:p>
        </p:txBody>
      </p:sp>
      <p:sp>
        <p:nvSpPr>
          <p:cNvPr id="13346" name="Text Box 34"/>
          <p:cNvSpPr txBox="1">
            <a:spLocks noChangeArrowheads="1"/>
          </p:cNvSpPr>
          <p:nvPr/>
        </p:nvSpPr>
        <p:spPr bwMode="auto">
          <a:xfrm>
            <a:off x="4489450" y="2282825"/>
            <a:ext cx="1063483" cy="5041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2574" tIns="36287" rIns="72574" bIns="36287">
            <a:spAutoFit/>
          </a:bodyP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2800">
                <a:ea typeface="微软雅黑" panose="020B0503020204020204" pitchFamily="34" charset="-122"/>
              </a:rPr>
              <a:t>标  题</a:t>
            </a:r>
          </a:p>
        </p:txBody>
      </p:sp>
      <p:sp>
        <p:nvSpPr>
          <p:cNvPr id="13347" name="Text Box 35"/>
          <p:cNvSpPr txBox="1">
            <a:spLocks noChangeArrowheads="1"/>
          </p:cNvSpPr>
          <p:nvPr/>
        </p:nvSpPr>
        <p:spPr bwMode="auto">
          <a:xfrm>
            <a:off x="4346576" y="2790825"/>
            <a:ext cx="1592263" cy="7196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spAutoFit/>
          </a:bodyP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400">
                <a:ea typeface="微软雅黑" panose="020B0503020204020204" pitchFamily="34" charset="-122"/>
              </a:rPr>
              <a:t>请输入您的文字</a:t>
            </a:r>
          </a:p>
          <a:p>
            <a:pPr eaLnBrk="1" hangingPunct="1">
              <a:buFont typeface="Arial" panose="020B0604020202020204" pitchFamily="34" charset="0"/>
              <a:buNone/>
            </a:pPr>
            <a:r>
              <a:rPr lang="zh-CN" altLang="en-US" sz="1400">
                <a:ea typeface="微软雅黑" panose="020B0503020204020204" pitchFamily="34" charset="-122"/>
              </a:rPr>
              <a:t>请输入您的文字</a:t>
            </a:r>
          </a:p>
          <a:p>
            <a:pPr eaLnBrk="1" hangingPunct="1">
              <a:buFont typeface="Arial" panose="020B0604020202020204" pitchFamily="34" charset="0"/>
              <a:buNone/>
            </a:pPr>
            <a:endParaRPr lang="zh-CN" altLang="en-US" sz="1400">
              <a:ea typeface="微软雅黑" panose="020B0503020204020204" pitchFamily="34" charset="-122"/>
            </a:endParaRP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3314"/>
                                        </p:tgtEl>
                                        <p:attrNameLst>
                                          <p:attrName>style.visibility</p:attrName>
                                        </p:attrNameLst>
                                      </p:cBhvr>
                                      <p:to>
                                        <p:strVal val="visible"/>
                                      </p:to>
                                    </p:set>
                                    <p:anim calcmode="lin" valueType="num">
                                      <p:cBhvr>
                                        <p:cTn id="7" dur="500" fill="hold"/>
                                        <p:tgtEl>
                                          <p:spTgt spid="13314"/>
                                        </p:tgtEl>
                                        <p:attrNameLst>
                                          <p:attrName>ppt_w</p:attrName>
                                        </p:attrNameLst>
                                      </p:cBhvr>
                                      <p:tavLst>
                                        <p:tav tm="0">
                                          <p:val>
                                            <p:fltVal val="0"/>
                                          </p:val>
                                        </p:tav>
                                        <p:tav tm="100000">
                                          <p:val>
                                            <p:strVal val="#ppt_w"/>
                                          </p:val>
                                        </p:tav>
                                      </p:tavLst>
                                    </p:anim>
                                    <p:anim calcmode="lin" valueType="num">
                                      <p:cBhvr>
                                        <p:cTn id="8" dur="500" fill="hold"/>
                                        <p:tgtEl>
                                          <p:spTgt spid="13314"/>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8" presetClass="entr" presetSubtype="3" fill="hold" grpId="0" nodeType="afterEffect">
                                  <p:stCondLst>
                                    <p:cond delay="0"/>
                                  </p:stCondLst>
                                  <p:childTnLst>
                                    <p:set>
                                      <p:cBhvr>
                                        <p:cTn id="11" dur="1" fill="hold">
                                          <p:stCondLst>
                                            <p:cond delay="0"/>
                                          </p:stCondLst>
                                        </p:cTn>
                                        <p:tgtEl>
                                          <p:spTgt spid="13315"/>
                                        </p:tgtEl>
                                        <p:attrNameLst>
                                          <p:attrName>style.visibility</p:attrName>
                                        </p:attrNameLst>
                                      </p:cBhvr>
                                      <p:to>
                                        <p:strVal val="visible"/>
                                      </p:to>
                                    </p:set>
                                    <p:animEffect transition="in" filter="strips(upRight)">
                                      <p:cBhvr>
                                        <p:cTn id="12" dur="500"/>
                                        <p:tgtEl>
                                          <p:spTgt spid="13315"/>
                                        </p:tgtEl>
                                      </p:cBhvr>
                                    </p:animEffect>
                                  </p:childTnLst>
                                </p:cTn>
                              </p:par>
                            </p:childTnLst>
                          </p:cTn>
                        </p:par>
                        <p:par>
                          <p:cTn id="13" fill="hold">
                            <p:stCondLst>
                              <p:cond delay="1000"/>
                            </p:stCondLst>
                            <p:childTnLst>
                              <p:par>
                                <p:cTn id="14" presetID="17" presetClass="entr" presetSubtype="8" fill="hold" grpId="0" nodeType="afterEffect">
                                  <p:stCondLst>
                                    <p:cond delay="0"/>
                                  </p:stCondLst>
                                  <p:childTnLst>
                                    <p:set>
                                      <p:cBhvr>
                                        <p:cTn id="15" dur="1" fill="hold">
                                          <p:stCondLst>
                                            <p:cond delay="0"/>
                                          </p:stCondLst>
                                        </p:cTn>
                                        <p:tgtEl>
                                          <p:spTgt spid="13316"/>
                                        </p:tgtEl>
                                        <p:attrNameLst>
                                          <p:attrName>style.visibility</p:attrName>
                                        </p:attrNameLst>
                                      </p:cBhvr>
                                      <p:to>
                                        <p:strVal val="visible"/>
                                      </p:to>
                                    </p:set>
                                    <p:anim calcmode="lin" valueType="num">
                                      <p:cBhvr>
                                        <p:cTn id="16" dur="500" fill="hold"/>
                                        <p:tgtEl>
                                          <p:spTgt spid="13316"/>
                                        </p:tgtEl>
                                        <p:attrNameLst>
                                          <p:attrName>ppt_x</p:attrName>
                                        </p:attrNameLst>
                                      </p:cBhvr>
                                      <p:tavLst>
                                        <p:tav tm="0">
                                          <p:val>
                                            <p:strVal val="#ppt_x-#ppt_w/2"/>
                                          </p:val>
                                        </p:tav>
                                        <p:tav tm="100000">
                                          <p:val>
                                            <p:strVal val="#ppt_x"/>
                                          </p:val>
                                        </p:tav>
                                      </p:tavLst>
                                    </p:anim>
                                    <p:anim calcmode="lin" valueType="num">
                                      <p:cBhvr>
                                        <p:cTn id="17" dur="500" fill="hold"/>
                                        <p:tgtEl>
                                          <p:spTgt spid="13316"/>
                                        </p:tgtEl>
                                        <p:attrNameLst>
                                          <p:attrName>ppt_y</p:attrName>
                                        </p:attrNameLst>
                                      </p:cBhvr>
                                      <p:tavLst>
                                        <p:tav tm="0">
                                          <p:val>
                                            <p:strVal val="#ppt_y"/>
                                          </p:val>
                                        </p:tav>
                                        <p:tav tm="100000">
                                          <p:val>
                                            <p:strVal val="#ppt_y"/>
                                          </p:val>
                                        </p:tav>
                                      </p:tavLst>
                                    </p:anim>
                                    <p:anim calcmode="lin" valueType="num">
                                      <p:cBhvr>
                                        <p:cTn id="18" dur="500" fill="hold"/>
                                        <p:tgtEl>
                                          <p:spTgt spid="13316"/>
                                        </p:tgtEl>
                                        <p:attrNameLst>
                                          <p:attrName>ppt_w</p:attrName>
                                        </p:attrNameLst>
                                      </p:cBhvr>
                                      <p:tavLst>
                                        <p:tav tm="0">
                                          <p:val>
                                            <p:fltVal val="0"/>
                                          </p:val>
                                        </p:tav>
                                        <p:tav tm="100000">
                                          <p:val>
                                            <p:strVal val="#ppt_w"/>
                                          </p:val>
                                        </p:tav>
                                      </p:tavLst>
                                    </p:anim>
                                    <p:anim calcmode="lin" valueType="num">
                                      <p:cBhvr>
                                        <p:cTn id="19" dur="500" fill="hold"/>
                                        <p:tgtEl>
                                          <p:spTgt spid="13316"/>
                                        </p:tgtEl>
                                        <p:attrNameLst>
                                          <p:attrName>ppt_h</p:attrName>
                                        </p:attrNameLst>
                                      </p:cBhvr>
                                      <p:tavLst>
                                        <p:tav tm="0">
                                          <p:val>
                                            <p:strVal val="#ppt_h"/>
                                          </p:val>
                                        </p:tav>
                                        <p:tav tm="100000">
                                          <p:val>
                                            <p:strVal val="#ppt_h"/>
                                          </p:val>
                                        </p:tav>
                                      </p:tavLst>
                                    </p:anim>
                                  </p:childTnLst>
                                </p:cTn>
                              </p:par>
                            </p:childTnLst>
                          </p:cTn>
                        </p:par>
                        <p:par>
                          <p:cTn id="20" fill="hold">
                            <p:stCondLst>
                              <p:cond delay="1500"/>
                            </p:stCondLst>
                            <p:childTnLst>
                              <p:par>
                                <p:cTn id="21" presetID="23" presetClass="entr" presetSubtype="16" fill="hold" nodeType="afterEffect">
                                  <p:stCondLst>
                                    <p:cond delay="0"/>
                                  </p:stCondLst>
                                  <p:childTnLst>
                                    <p:set>
                                      <p:cBhvr>
                                        <p:cTn id="22" dur="1" fill="hold">
                                          <p:stCondLst>
                                            <p:cond delay="0"/>
                                          </p:stCondLst>
                                        </p:cTn>
                                        <p:tgtEl>
                                          <p:spTgt spid="13317"/>
                                        </p:tgtEl>
                                        <p:attrNameLst>
                                          <p:attrName>style.visibility</p:attrName>
                                        </p:attrNameLst>
                                      </p:cBhvr>
                                      <p:to>
                                        <p:strVal val="visible"/>
                                      </p:to>
                                    </p:set>
                                    <p:anim calcmode="lin" valueType="num">
                                      <p:cBhvr>
                                        <p:cTn id="23" dur="500" fill="hold"/>
                                        <p:tgtEl>
                                          <p:spTgt spid="13317"/>
                                        </p:tgtEl>
                                        <p:attrNameLst>
                                          <p:attrName>ppt_w</p:attrName>
                                        </p:attrNameLst>
                                      </p:cBhvr>
                                      <p:tavLst>
                                        <p:tav tm="0">
                                          <p:val>
                                            <p:fltVal val="0"/>
                                          </p:val>
                                        </p:tav>
                                        <p:tav tm="100000">
                                          <p:val>
                                            <p:strVal val="#ppt_w"/>
                                          </p:val>
                                        </p:tav>
                                      </p:tavLst>
                                    </p:anim>
                                    <p:anim calcmode="lin" valueType="num">
                                      <p:cBhvr>
                                        <p:cTn id="24" dur="500" fill="hold"/>
                                        <p:tgtEl>
                                          <p:spTgt spid="13317"/>
                                        </p:tgtEl>
                                        <p:attrNameLst>
                                          <p:attrName>ppt_h</p:attrName>
                                        </p:attrNameLst>
                                      </p:cBhvr>
                                      <p:tavLst>
                                        <p:tav tm="0">
                                          <p:val>
                                            <p:fltVal val="0"/>
                                          </p:val>
                                        </p:tav>
                                        <p:tav tm="100000">
                                          <p:val>
                                            <p:strVal val="#ppt_h"/>
                                          </p:val>
                                        </p:tav>
                                      </p:tavLst>
                                    </p:anim>
                                  </p:childTnLst>
                                </p:cTn>
                              </p:par>
                            </p:childTnLst>
                          </p:cTn>
                        </p:par>
                        <p:par>
                          <p:cTn id="25" fill="hold">
                            <p:stCondLst>
                              <p:cond delay="2000"/>
                            </p:stCondLst>
                            <p:childTnLst>
                              <p:par>
                                <p:cTn id="26" presetID="41" presetClass="entr" presetSubtype="0" fill="hold" grpId="0" nodeType="afterEffect">
                                  <p:stCondLst>
                                    <p:cond delay="0"/>
                                  </p:stCondLst>
                                  <p:iterate type="lt">
                                    <p:tmPct val="10000"/>
                                  </p:iterate>
                                  <p:childTnLst>
                                    <p:set>
                                      <p:cBhvr>
                                        <p:cTn id="27" dur="1" fill="hold">
                                          <p:stCondLst>
                                            <p:cond delay="0"/>
                                          </p:stCondLst>
                                        </p:cTn>
                                        <p:tgtEl>
                                          <p:spTgt spid="13318"/>
                                        </p:tgtEl>
                                        <p:attrNameLst>
                                          <p:attrName>style.visibility</p:attrName>
                                        </p:attrNameLst>
                                      </p:cBhvr>
                                      <p:to>
                                        <p:strVal val="visible"/>
                                      </p:to>
                                    </p:set>
                                    <p:anim calcmode="lin" valueType="num">
                                      <p:cBhvr>
                                        <p:cTn id="28" dur="500" fill="hold"/>
                                        <p:tgtEl>
                                          <p:spTgt spid="13318"/>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13318"/>
                                        </p:tgtEl>
                                        <p:attrNameLst>
                                          <p:attrName>ppt_y</p:attrName>
                                        </p:attrNameLst>
                                      </p:cBhvr>
                                      <p:tavLst>
                                        <p:tav tm="0">
                                          <p:val>
                                            <p:strVal val="#ppt_y"/>
                                          </p:val>
                                        </p:tav>
                                        <p:tav tm="100000">
                                          <p:val>
                                            <p:strVal val="#ppt_y"/>
                                          </p:val>
                                        </p:tav>
                                      </p:tavLst>
                                    </p:anim>
                                    <p:anim calcmode="lin" valueType="num">
                                      <p:cBhvr>
                                        <p:cTn id="30" dur="500" fill="hold"/>
                                        <p:tgtEl>
                                          <p:spTgt spid="13318"/>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13318"/>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p:tgtEl>
                                          <p:spTgt spid="13318"/>
                                        </p:tgtEl>
                                      </p:cBhvr>
                                    </p:animEffect>
                                  </p:childTnLst>
                                </p:cTn>
                              </p:par>
                            </p:childTnLst>
                          </p:cTn>
                        </p:par>
                        <p:par>
                          <p:cTn id="33" fill="hold">
                            <p:stCondLst>
                              <p:cond delay="2799"/>
                            </p:stCondLst>
                            <p:childTnLst>
                              <p:par>
                                <p:cTn id="34" presetID="20" presetClass="entr" presetSubtype="0" fill="hold" grpId="0" nodeType="afterEffect">
                                  <p:stCondLst>
                                    <p:cond delay="0"/>
                                  </p:stCondLst>
                                  <p:childTnLst>
                                    <p:set>
                                      <p:cBhvr>
                                        <p:cTn id="35" dur="1" fill="hold">
                                          <p:stCondLst>
                                            <p:cond delay="0"/>
                                          </p:stCondLst>
                                        </p:cTn>
                                        <p:tgtEl>
                                          <p:spTgt spid="13319"/>
                                        </p:tgtEl>
                                        <p:attrNameLst>
                                          <p:attrName>style.visibility</p:attrName>
                                        </p:attrNameLst>
                                      </p:cBhvr>
                                      <p:to>
                                        <p:strVal val="visible"/>
                                      </p:to>
                                    </p:set>
                                    <p:animEffect transition="in" filter="wedge">
                                      <p:cBhvr>
                                        <p:cTn id="36" dur="2000"/>
                                        <p:tgtEl>
                                          <p:spTgt spid="13319"/>
                                        </p:tgtEl>
                                      </p:cBhvr>
                                    </p:animEffect>
                                  </p:childTnLst>
                                </p:cTn>
                              </p:par>
                            </p:childTnLst>
                          </p:cTn>
                        </p:par>
                        <p:par>
                          <p:cTn id="37" fill="hold">
                            <p:stCondLst>
                              <p:cond delay="4799"/>
                            </p:stCondLst>
                            <p:childTnLst>
                              <p:par>
                                <p:cTn id="38" presetID="20" presetClass="entr" presetSubtype="0" fill="hold" grpId="0" nodeType="afterEffect">
                                  <p:stCondLst>
                                    <p:cond delay="0"/>
                                  </p:stCondLst>
                                  <p:childTnLst>
                                    <p:set>
                                      <p:cBhvr>
                                        <p:cTn id="39" dur="1" fill="hold">
                                          <p:stCondLst>
                                            <p:cond delay="0"/>
                                          </p:stCondLst>
                                        </p:cTn>
                                        <p:tgtEl>
                                          <p:spTgt spid="13322"/>
                                        </p:tgtEl>
                                        <p:attrNameLst>
                                          <p:attrName>style.visibility</p:attrName>
                                        </p:attrNameLst>
                                      </p:cBhvr>
                                      <p:to>
                                        <p:strVal val="visible"/>
                                      </p:to>
                                    </p:set>
                                    <p:animEffect transition="in" filter="wedge">
                                      <p:cBhvr>
                                        <p:cTn id="40" dur="2000"/>
                                        <p:tgtEl>
                                          <p:spTgt spid="13322"/>
                                        </p:tgtEl>
                                      </p:cBhvr>
                                    </p:animEffect>
                                  </p:childTnLst>
                                </p:cTn>
                              </p:par>
                            </p:childTnLst>
                          </p:cTn>
                        </p:par>
                        <p:par>
                          <p:cTn id="41" fill="hold">
                            <p:stCondLst>
                              <p:cond delay="6799"/>
                            </p:stCondLst>
                            <p:childTnLst>
                              <p:par>
                                <p:cTn id="42" presetID="20" presetClass="entr" presetSubtype="0" fill="hold" grpId="0" nodeType="afterEffect">
                                  <p:stCondLst>
                                    <p:cond delay="0"/>
                                  </p:stCondLst>
                                  <p:childTnLst>
                                    <p:set>
                                      <p:cBhvr>
                                        <p:cTn id="43" dur="1" fill="hold">
                                          <p:stCondLst>
                                            <p:cond delay="0"/>
                                          </p:stCondLst>
                                        </p:cTn>
                                        <p:tgtEl>
                                          <p:spTgt spid="13323"/>
                                        </p:tgtEl>
                                        <p:attrNameLst>
                                          <p:attrName>style.visibility</p:attrName>
                                        </p:attrNameLst>
                                      </p:cBhvr>
                                      <p:to>
                                        <p:strVal val="visible"/>
                                      </p:to>
                                    </p:set>
                                    <p:animEffect transition="in" filter="wedge">
                                      <p:cBhvr>
                                        <p:cTn id="44" dur="2000"/>
                                        <p:tgtEl>
                                          <p:spTgt spid="13323"/>
                                        </p:tgtEl>
                                      </p:cBhvr>
                                    </p:animEffect>
                                  </p:childTnLst>
                                </p:cTn>
                              </p:par>
                            </p:childTnLst>
                          </p:cTn>
                        </p:par>
                        <p:par>
                          <p:cTn id="45" fill="hold">
                            <p:stCondLst>
                              <p:cond delay="8799"/>
                            </p:stCondLst>
                            <p:childTnLst>
                              <p:par>
                                <p:cTn id="46" presetID="20" presetClass="entr" presetSubtype="0" fill="hold" grpId="0" nodeType="afterEffect">
                                  <p:stCondLst>
                                    <p:cond delay="0"/>
                                  </p:stCondLst>
                                  <p:childTnLst>
                                    <p:set>
                                      <p:cBhvr>
                                        <p:cTn id="47" dur="1" fill="hold">
                                          <p:stCondLst>
                                            <p:cond delay="0"/>
                                          </p:stCondLst>
                                        </p:cTn>
                                        <p:tgtEl>
                                          <p:spTgt spid="13324"/>
                                        </p:tgtEl>
                                        <p:attrNameLst>
                                          <p:attrName>style.visibility</p:attrName>
                                        </p:attrNameLst>
                                      </p:cBhvr>
                                      <p:to>
                                        <p:strVal val="visible"/>
                                      </p:to>
                                    </p:set>
                                    <p:animEffect transition="in" filter="wedge">
                                      <p:cBhvr>
                                        <p:cTn id="48" dur="2000"/>
                                        <p:tgtEl>
                                          <p:spTgt spid="13324"/>
                                        </p:tgtEl>
                                      </p:cBhvr>
                                    </p:animEffect>
                                  </p:childTnLst>
                                </p:cTn>
                              </p:par>
                            </p:childTnLst>
                          </p:cTn>
                        </p:par>
                        <p:par>
                          <p:cTn id="49" fill="hold">
                            <p:stCondLst>
                              <p:cond delay="10799"/>
                            </p:stCondLst>
                            <p:childTnLst>
                              <p:par>
                                <p:cTn id="50" presetID="20" presetClass="entr" presetSubtype="0" fill="hold" grpId="0" nodeType="afterEffect">
                                  <p:stCondLst>
                                    <p:cond delay="0"/>
                                  </p:stCondLst>
                                  <p:childTnLst>
                                    <p:set>
                                      <p:cBhvr>
                                        <p:cTn id="51" dur="1" fill="hold">
                                          <p:stCondLst>
                                            <p:cond delay="0"/>
                                          </p:stCondLst>
                                        </p:cTn>
                                        <p:tgtEl>
                                          <p:spTgt spid="13325"/>
                                        </p:tgtEl>
                                        <p:attrNameLst>
                                          <p:attrName>style.visibility</p:attrName>
                                        </p:attrNameLst>
                                      </p:cBhvr>
                                      <p:to>
                                        <p:strVal val="visible"/>
                                      </p:to>
                                    </p:set>
                                    <p:animEffect transition="in" filter="wedge">
                                      <p:cBhvr>
                                        <p:cTn id="52" dur="2000"/>
                                        <p:tgtEl>
                                          <p:spTgt spid="13325"/>
                                        </p:tgtEl>
                                      </p:cBhvr>
                                    </p:animEffect>
                                  </p:childTnLst>
                                </p:cTn>
                              </p:par>
                            </p:childTnLst>
                          </p:cTn>
                        </p:par>
                        <p:par>
                          <p:cTn id="53" fill="hold">
                            <p:stCondLst>
                              <p:cond delay="12799"/>
                            </p:stCondLst>
                            <p:childTnLst>
                              <p:par>
                                <p:cTn id="54" presetID="20" presetClass="entr" presetSubtype="0" fill="hold" grpId="0" nodeType="afterEffect">
                                  <p:stCondLst>
                                    <p:cond delay="0"/>
                                  </p:stCondLst>
                                  <p:childTnLst>
                                    <p:set>
                                      <p:cBhvr>
                                        <p:cTn id="55" dur="1" fill="hold">
                                          <p:stCondLst>
                                            <p:cond delay="0"/>
                                          </p:stCondLst>
                                        </p:cTn>
                                        <p:tgtEl>
                                          <p:spTgt spid="13326"/>
                                        </p:tgtEl>
                                        <p:attrNameLst>
                                          <p:attrName>style.visibility</p:attrName>
                                        </p:attrNameLst>
                                      </p:cBhvr>
                                      <p:to>
                                        <p:strVal val="visible"/>
                                      </p:to>
                                    </p:set>
                                    <p:animEffect transition="in" filter="wedge">
                                      <p:cBhvr>
                                        <p:cTn id="56" dur="2000"/>
                                        <p:tgtEl>
                                          <p:spTgt spid="13326"/>
                                        </p:tgtEl>
                                      </p:cBhvr>
                                    </p:animEffect>
                                  </p:childTnLst>
                                </p:cTn>
                              </p:par>
                            </p:childTnLst>
                          </p:cTn>
                        </p:par>
                        <p:par>
                          <p:cTn id="57" fill="hold">
                            <p:stCondLst>
                              <p:cond delay="14799"/>
                            </p:stCondLst>
                            <p:childTnLst>
                              <p:par>
                                <p:cTn id="58" presetID="20" presetClass="entr" presetSubtype="0" fill="hold" grpId="0" nodeType="afterEffect">
                                  <p:stCondLst>
                                    <p:cond delay="0"/>
                                  </p:stCondLst>
                                  <p:childTnLst>
                                    <p:set>
                                      <p:cBhvr>
                                        <p:cTn id="59" dur="1" fill="hold">
                                          <p:stCondLst>
                                            <p:cond delay="0"/>
                                          </p:stCondLst>
                                        </p:cTn>
                                        <p:tgtEl>
                                          <p:spTgt spid="13327"/>
                                        </p:tgtEl>
                                        <p:attrNameLst>
                                          <p:attrName>style.visibility</p:attrName>
                                        </p:attrNameLst>
                                      </p:cBhvr>
                                      <p:to>
                                        <p:strVal val="visible"/>
                                      </p:to>
                                    </p:set>
                                    <p:animEffect transition="in" filter="wedge">
                                      <p:cBhvr>
                                        <p:cTn id="60" dur="2000"/>
                                        <p:tgtEl>
                                          <p:spTgt spid="13327"/>
                                        </p:tgtEl>
                                      </p:cBhvr>
                                    </p:animEffect>
                                  </p:childTnLst>
                                </p:cTn>
                              </p:par>
                            </p:childTnLst>
                          </p:cTn>
                        </p:par>
                      </p:childTnLst>
                    </p:cTn>
                  </p:par>
                  <p:par>
                    <p:cTn id="61" fill="hold">
                      <p:stCondLst>
                        <p:cond delay="indefinite"/>
                      </p:stCondLst>
                      <p:childTnLst>
                        <p:par>
                          <p:cTn id="62" fill="hold">
                            <p:stCondLst>
                              <p:cond delay="0"/>
                            </p:stCondLst>
                            <p:childTnLst>
                              <p:par>
                                <p:cTn id="63" presetID="20" presetClass="entr" presetSubtype="0" fill="hold" grpId="0" nodeType="clickEffect">
                                  <p:stCondLst>
                                    <p:cond delay="0"/>
                                  </p:stCondLst>
                                  <p:childTnLst>
                                    <p:set>
                                      <p:cBhvr>
                                        <p:cTn id="64" dur="1" fill="hold">
                                          <p:stCondLst>
                                            <p:cond delay="0"/>
                                          </p:stCondLst>
                                        </p:cTn>
                                        <p:tgtEl>
                                          <p:spTgt spid="13321"/>
                                        </p:tgtEl>
                                        <p:attrNameLst>
                                          <p:attrName>style.visibility</p:attrName>
                                        </p:attrNameLst>
                                      </p:cBhvr>
                                      <p:to>
                                        <p:strVal val="visible"/>
                                      </p:to>
                                    </p:set>
                                    <p:animEffect transition="in" filter="wedge">
                                      <p:cBhvr>
                                        <p:cTn id="65" dur="2000"/>
                                        <p:tgtEl>
                                          <p:spTgt spid="13321"/>
                                        </p:tgtEl>
                                      </p:cBhvr>
                                    </p:animEffect>
                                  </p:childTnLst>
                                </p:cTn>
                              </p:par>
                            </p:childTnLst>
                          </p:cTn>
                        </p:par>
                      </p:childTnLst>
                    </p:cTn>
                  </p:par>
                  <p:par>
                    <p:cTn id="66" fill="hold">
                      <p:stCondLst>
                        <p:cond delay="indefinite"/>
                      </p:stCondLst>
                      <p:childTnLst>
                        <p:par>
                          <p:cTn id="67" fill="hold">
                            <p:stCondLst>
                              <p:cond delay="0"/>
                            </p:stCondLst>
                            <p:childTnLst>
                              <p:par>
                                <p:cTn id="68" presetID="41" presetClass="entr" presetSubtype="0" fill="hold" grpId="0" nodeType="clickEffect">
                                  <p:stCondLst>
                                    <p:cond delay="0"/>
                                  </p:stCondLst>
                                  <p:iterate type="lt">
                                    <p:tmPct val="10000"/>
                                  </p:iterate>
                                  <p:childTnLst>
                                    <p:set>
                                      <p:cBhvr>
                                        <p:cTn id="69" dur="1" fill="hold">
                                          <p:stCondLst>
                                            <p:cond delay="0"/>
                                          </p:stCondLst>
                                        </p:cTn>
                                        <p:tgtEl>
                                          <p:spTgt spid="13346"/>
                                        </p:tgtEl>
                                        <p:attrNameLst>
                                          <p:attrName>style.visibility</p:attrName>
                                        </p:attrNameLst>
                                      </p:cBhvr>
                                      <p:to>
                                        <p:strVal val="visible"/>
                                      </p:to>
                                    </p:set>
                                    <p:anim calcmode="lin" valueType="num">
                                      <p:cBhvr>
                                        <p:cTn id="70" dur="500" fill="hold"/>
                                        <p:tgtEl>
                                          <p:spTgt spid="13346"/>
                                        </p:tgtEl>
                                        <p:attrNameLst>
                                          <p:attrName>ppt_x</p:attrName>
                                        </p:attrNameLst>
                                      </p:cBhvr>
                                      <p:tavLst>
                                        <p:tav tm="0">
                                          <p:val>
                                            <p:strVal val="#ppt_x"/>
                                          </p:val>
                                        </p:tav>
                                        <p:tav tm="50000">
                                          <p:val>
                                            <p:strVal val="#ppt_x+.1"/>
                                          </p:val>
                                        </p:tav>
                                        <p:tav tm="100000">
                                          <p:val>
                                            <p:strVal val="#ppt_x"/>
                                          </p:val>
                                        </p:tav>
                                      </p:tavLst>
                                    </p:anim>
                                    <p:anim calcmode="lin" valueType="num">
                                      <p:cBhvr>
                                        <p:cTn id="71" dur="500" fill="hold"/>
                                        <p:tgtEl>
                                          <p:spTgt spid="13346"/>
                                        </p:tgtEl>
                                        <p:attrNameLst>
                                          <p:attrName>ppt_y</p:attrName>
                                        </p:attrNameLst>
                                      </p:cBhvr>
                                      <p:tavLst>
                                        <p:tav tm="0">
                                          <p:val>
                                            <p:strVal val="#ppt_y"/>
                                          </p:val>
                                        </p:tav>
                                        <p:tav tm="100000">
                                          <p:val>
                                            <p:strVal val="#ppt_y"/>
                                          </p:val>
                                        </p:tav>
                                      </p:tavLst>
                                    </p:anim>
                                    <p:anim calcmode="lin" valueType="num">
                                      <p:cBhvr>
                                        <p:cTn id="72" dur="500" fill="hold"/>
                                        <p:tgtEl>
                                          <p:spTgt spid="13346"/>
                                        </p:tgtEl>
                                        <p:attrNameLst>
                                          <p:attrName>ppt_h</p:attrName>
                                        </p:attrNameLst>
                                      </p:cBhvr>
                                      <p:tavLst>
                                        <p:tav tm="0">
                                          <p:val>
                                            <p:strVal val="#ppt_h/10"/>
                                          </p:val>
                                        </p:tav>
                                        <p:tav tm="50000">
                                          <p:val>
                                            <p:strVal val="#ppt_h+.01"/>
                                          </p:val>
                                        </p:tav>
                                        <p:tav tm="100000">
                                          <p:val>
                                            <p:strVal val="#ppt_h"/>
                                          </p:val>
                                        </p:tav>
                                      </p:tavLst>
                                    </p:anim>
                                    <p:anim calcmode="lin" valueType="num">
                                      <p:cBhvr>
                                        <p:cTn id="73" dur="500" fill="hold"/>
                                        <p:tgtEl>
                                          <p:spTgt spid="13346"/>
                                        </p:tgtEl>
                                        <p:attrNameLst>
                                          <p:attrName>ppt_w</p:attrName>
                                        </p:attrNameLst>
                                      </p:cBhvr>
                                      <p:tavLst>
                                        <p:tav tm="0">
                                          <p:val>
                                            <p:strVal val="#ppt_w/10"/>
                                          </p:val>
                                        </p:tav>
                                        <p:tav tm="50000">
                                          <p:val>
                                            <p:strVal val="#ppt_w+.01"/>
                                          </p:val>
                                        </p:tav>
                                        <p:tav tm="100000">
                                          <p:val>
                                            <p:strVal val="#ppt_w"/>
                                          </p:val>
                                        </p:tav>
                                      </p:tavLst>
                                    </p:anim>
                                    <p:animEffect transition="in" filter="fade">
                                      <p:cBhvr>
                                        <p:cTn id="74" dur="500"/>
                                        <p:tgtEl>
                                          <p:spTgt spid="13346"/>
                                        </p:tgtEl>
                                      </p:cBhvr>
                                    </p:animEffect>
                                  </p:childTnLst>
                                </p:cTn>
                              </p:par>
                              <p:par>
                                <p:cTn id="75" presetID="41" presetClass="entr" presetSubtype="0" fill="hold" grpId="0" nodeType="withEffect">
                                  <p:stCondLst>
                                    <p:cond delay="0"/>
                                  </p:stCondLst>
                                  <p:iterate type="lt">
                                    <p:tmPct val="10000"/>
                                  </p:iterate>
                                  <p:childTnLst>
                                    <p:set>
                                      <p:cBhvr>
                                        <p:cTn id="76" dur="1" fill="hold">
                                          <p:stCondLst>
                                            <p:cond delay="0"/>
                                          </p:stCondLst>
                                        </p:cTn>
                                        <p:tgtEl>
                                          <p:spTgt spid="13347"/>
                                        </p:tgtEl>
                                        <p:attrNameLst>
                                          <p:attrName>style.visibility</p:attrName>
                                        </p:attrNameLst>
                                      </p:cBhvr>
                                      <p:to>
                                        <p:strVal val="visible"/>
                                      </p:to>
                                    </p:set>
                                    <p:anim calcmode="lin" valueType="num">
                                      <p:cBhvr>
                                        <p:cTn id="77" dur="500" fill="hold"/>
                                        <p:tgtEl>
                                          <p:spTgt spid="13347"/>
                                        </p:tgtEl>
                                        <p:attrNameLst>
                                          <p:attrName>ppt_x</p:attrName>
                                        </p:attrNameLst>
                                      </p:cBhvr>
                                      <p:tavLst>
                                        <p:tav tm="0">
                                          <p:val>
                                            <p:strVal val="#ppt_x"/>
                                          </p:val>
                                        </p:tav>
                                        <p:tav tm="50000">
                                          <p:val>
                                            <p:strVal val="#ppt_x+.1"/>
                                          </p:val>
                                        </p:tav>
                                        <p:tav tm="100000">
                                          <p:val>
                                            <p:strVal val="#ppt_x"/>
                                          </p:val>
                                        </p:tav>
                                      </p:tavLst>
                                    </p:anim>
                                    <p:anim calcmode="lin" valueType="num">
                                      <p:cBhvr>
                                        <p:cTn id="78" dur="500" fill="hold"/>
                                        <p:tgtEl>
                                          <p:spTgt spid="13347"/>
                                        </p:tgtEl>
                                        <p:attrNameLst>
                                          <p:attrName>ppt_y</p:attrName>
                                        </p:attrNameLst>
                                      </p:cBhvr>
                                      <p:tavLst>
                                        <p:tav tm="0">
                                          <p:val>
                                            <p:strVal val="#ppt_y"/>
                                          </p:val>
                                        </p:tav>
                                        <p:tav tm="100000">
                                          <p:val>
                                            <p:strVal val="#ppt_y"/>
                                          </p:val>
                                        </p:tav>
                                      </p:tavLst>
                                    </p:anim>
                                    <p:anim calcmode="lin" valueType="num">
                                      <p:cBhvr>
                                        <p:cTn id="79" dur="500" fill="hold"/>
                                        <p:tgtEl>
                                          <p:spTgt spid="13347"/>
                                        </p:tgtEl>
                                        <p:attrNameLst>
                                          <p:attrName>ppt_h</p:attrName>
                                        </p:attrNameLst>
                                      </p:cBhvr>
                                      <p:tavLst>
                                        <p:tav tm="0">
                                          <p:val>
                                            <p:strVal val="#ppt_h/10"/>
                                          </p:val>
                                        </p:tav>
                                        <p:tav tm="50000">
                                          <p:val>
                                            <p:strVal val="#ppt_h+.01"/>
                                          </p:val>
                                        </p:tav>
                                        <p:tav tm="100000">
                                          <p:val>
                                            <p:strVal val="#ppt_h"/>
                                          </p:val>
                                        </p:tav>
                                      </p:tavLst>
                                    </p:anim>
                                    <p:anim calcmode="lin" valueType="num">
                                      <p:cBhvr>
                                        <p:cTn id="80" dur="500" fill="hold"/>
                                        <p:tgtEl>
                                          <p:spTgt spid="13347"/>
                                        </p:tgtEl>
                                        <p:attrNameLst>
                                          <p:attrName>ppt_w</p:attrName>
                                        </p:attrNameLst>
                                      </p:cBhvr>
                                      <p:tavLst>
                                        <p:tav tm="0">
                                          <p:val>
                                            <p:strVal val="#ppt_w/10"/>
                                          </p:val>
                                        </p:tav>
                                        <p:tav tm="50000">
                                          <p:val>
                                            <p:strVal val="#ppt_w+.01"/>
                                          </p:val>
                                        </p:tav>
                                        <p:tav tm="100000">
                                          <p:val>
                                            <p:strVal val="#ppt_w"/>
                                          </p:val>
                                        </p:tav>
                                      </p:tavLst>
                                    </p:anim>
                                    <p:animEffect transition="in" filter="fade">
                                      <p:cBhvr>
                                        <p:cTn id="81" dur="500"/>
                                        <p:tgtEl>
                                          <p:spTgt spid="13347"/>
                                        </p:tgtEl>
                                      </p:cBhvr>
                                    </p:animEffect>
                                  </p:childTnLst>
                                </p:cTn>
                              </p:par>
                            </p:childTnLst>
                          </p:cTn>
                        </p:par>
                        <p:par>
                          <p:cTn id="82" fill="hold">
                            <p:stCondLst>
                              <p:cond delay="1149"/>
                            </p:stCondLst>
                            <p:childTnLst>
                              <p:par>
                                <p:cTn id="83" presetID="2" presetClass="entr" presetSubtype="8" fill="hold" grpId="0" nodeType="afterEffect">
                                  <p:stCondLst>
                                    <p:cond delay="0"/>
                                  </p:stCondLst>
                                  <p:childTnLst>
                                    <p:set>
                                      <p:cBhvr>
                                        <p:cTn id="84" dur="1" fill="hold">
                                          <p:stCondLst>
                                            <p:cond delay="0"/>
                                          </p:stCondLst>
                                        </p:cTn>
                                        <p:tgtEl>
                                          <p:spTgt spid="13328"/>
                                        </p:tgtEl>
                                        <p:attrNameLst>
                                          <p:attrName>style.visibility</p:attrName>
                                        </p:attrNameLst>
                                      </p:cBhvr>
                                      <p:to>
                                        <p:strVal val="visible"/>
                                      </p:to>
                                    </p:set>
                                    <p:anim calcmode="lin" valueType="num">
                                      <p:cBhvr additive="base">
                                        <p:cTn id="85" dur="500" fill="hold"/>
                                        <p:tgtEl>
                                          <p:spTgt spid="13328"/>
                                        </p:tgtEl>
                                        <p:attrNameLst>
                                          <p:attrName>ppt_x</p:attrName>
                                        </p:attrNameLst>
                                      </p:cBhvr>
                                      <p:tavLst>
                                        <p:tav tm="0">
                                          <p:val>
                                            <p:strVal val="0-#ppt_w/2"/>
                                          </p:val>
                                        </p:tav>
                                        <p:tav tm="100000">
                                          <p:val>
                                            <p:strVal val="#ppt_x"/>
                                          </p:val>
                                        </p:tav>
                                      </p:tavLst>
                                    </p:anim>
                                    <p:anim calcmode="lin" valueType="num">
                                      <p:cBhvr additive="base">
                                        <p:cTn id="86" dur="500" fill="hold"/>
                                        <p:tgtEl>
                                          <p:spTgt spid="13328"/>
                                        </p:tgtEl>
                                        <p:attrNameLst>
                                          <p:attrName>ppt_y</p:attrName>
                                        </p:attrNameLst>
                                      </p:cBhvr>
                                      <p:tavLst>
                                        <p:tav tm="0">
                                          <p:val>
                                            <p:strVal val="#ppt_y"/>
                                          </p:val>
                                        </p:tav>
                                        <p:tav tm="100000">
                                          <p:val>
                                            <p:strVal val="#ppt_y"/>
                                          </p:val>
                                        </p:tav>
                                      </p:tavLst>
                                    </p:anim>
                                  </p:childTnLst>
                                </p:cTn>
                              </p:par>
                              <p:par>
                                <p:cTn id="87" presetID="2" presetClass="entr" presetSubtype="8" fill="hold" grpId="0" nodeType="withEffect">
                                  <p:stCondLst>
                                    <p:cond delay="0"/>
                                  </p:stCondLst>
                                  <p:childTnLst>
                                    <p:set>
                                      <p:cBhvr>
                                        <p:cTn id="88" dur="1" fill="hold">
                                          <p:stCondLst>
                                            <p:cond delay="0"/>
                                          </p:stCondLst>
                                        </p:cTn>
                                        <p:tgtEl>
                                          <p:spTgt spid="13329"/>
                                        </p:tgtEl>
                                        <p:attrNameLst>
                                          <p:attrName>style.visibility</p:attrName>
                                        </p:attrNameLst>
                                      </p:cBhvr>
                                      <p:to>
                                        <p:strVal val="visible"/>
                                      </p:to>
                                    </p:set>
                                    <p:anim calcmode="lin" valueType="num">
                                      <p:cBhvr additive="base">
                                        <p:cTn id="89" dur="500" fill="hold"/>
                                        <p:tgtEl>
                                          <p:spTgt spid="13329"/>
                                        </p:tgtEl>
                                        <p:attrNameLst>
                                          <p:attrName>ppt_x</p:attrName>
                                        </p:attrNameLst>
                                      </p:cBhvr>
                                      <p:tavLst>
                                        <p:tav tm="0">
                                          <p:val>
                                            <p:strVal val="0-#ppt_w/2"/>
                                          </p:val>
                                        </p:tav>
                                        <p:tav tm="100000">
                                          <p:val>
                                            <p:strVal val="#ppt_x"/>
                                          </p:val>
                                        </p:tav>
                                      </p:tavLst>
                                    </p:anim>
                                    <p:anim calcmode="lin" valueType="num">
                                      <p:cBhvr additive="base">
                                        <p:cTn id="90" dur="500" fill="hold"/>
                                        <p:tgtEl>
                                          <p:spTgt spid="13329"/>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13330"/>
                                        </p:tgtEl>
                                        <p:attrNameLst>
                                          <p:attrName>style.visibility</p:attrName>
                                        </p:attrNameLst>
                                      </p:cBhvr>
                                      <p:to>
                                        <p:strVal val="visible"/>
                                      </p:to>
                                    </p:set>
                                    <p:anim calcmode="lin" valueType="num">
                                      <p:cBhvr additive="base">
                                        <p:cTn id="93" dur="500" fill="hold"/>
                                        <p:tgtEl>
                                          <p:spTgt spid="13330"/>
                                        </p:tgtEl>
                                        <p:attrNameLst>
                                          <p:attrName>ppt_x</p:attrName>
                                        </p:attrNameLst>
                                      </p:cBhvr>
                                      <p:tavLst>
                                        <p:tav tm="0">
                                          <p:val>
                                            <p:strVal val="0-#ppt_w/2"/>
                                          </p:val>
                                        </p:tav>
                                        <p:tav tm="100000">
                                          <p:val>
                                            <p:strVal val="#ppt_x"/>
                                          </p:val>
                                        </p:tav>
                                      </p:tavLst>
                                    </p:anim>
                                    <p:anim calcmode="lin" valueType="num">
                                      <p:cBhvr additive="base">
                                        <p:cTn id="94" dur="500" fill="hold"/>
                                        <p:tgtEl>
                                          <p:spTgt spid="13330"/>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13331"/>
                                        </p:tgtEl>
                                        <p:attrNameLst>
                                          <p:attrName>style.visibility</p:attrName>
                                        </p:attrNameLst>
                                      </p:cBhvr>
                                      <p:to>
                                        <p:strVal val="visible"/>
                                      </p:to>
                                    </p:set>
                                    <p:anim calcmode="lin" valueType="num">
                                      <p:cBhvr additive="base">
                                        <p:cTn id="97" dur="500" fill="hold"/>
                                        <p:tgtEl>
                                          <p:spTgt spid="13331"/>
                                        </p:tgtEl>
                                        <p:attrNameLst>
                                          <p:attrName>ppt_x</p:attrName>
                                        </p:attrNameLst>
                                      </p:cBhvr>
                                      <p:tavLst>
                                        <p:tav tm="0">
                                          <p:val>
                                            <p:strVal val="0-#ppt_w/2"/>
                                          </p:val>
                                        </p:tav>
                                        <p:tav tm="100000">
                                          <p:val>
                                            <p:strVal val="#ppt_x"/>
                                          </p:val>
                                        </p:tav>
                                      </p:tavLst>
                                    </p:anim>
                                    <p:anim calcmode="lin" valueType="num">
                                      <p:cBhvr additive="base">
                                        <p:cTn id="98" dur="500" fill="hold"/>
                                        <p:tgtEl>
                                          <p:spTgt spid="13331"/>
                                        </p:tgtEl>
                                        <p:attrNameLst>
                                          <p:attrName>ppt_y</p:attrName>
                                        </p:attrNameLst>
                                      </p:cBhvr>
                                      <p:tavLst>
                                        <p:tav tm="0">
                                          <p:val>
                                            <p:strVal val="#ppt_y"/>
                                          </p:val>
                                        </p:tav>
                                        <p:tav tm="100000">
                                          <p:val>
                                            <p:strVal val="#ppt_y"/>
                                          </p:val>
                                        </p:tav>
                                      </p:tavLst>
                                    </p:anim>
                                  </p:childTnLst>
                                </p:cTn>
                              </p:par>
                              <p:par>
                                <p:cTn id="99" presetID="2" presetClass="entr" presetSubtype="8" fill="hold" grpId="0" nodeType="withEffect">
                                  <p:stCondLst>
                                    <p:cond delay="0"/>
                                  </p:stCondLst>
                                  <p:childTnLst>
                                    <p:set>
                                      <p:cBhvr>
                                        <p:cTn id="100" dur="1" fill="hold">
                                          <p:stCondLst>
                                            <p:cond delay="0"/>
                                          </p:stCondLst>
                                        </p:cTn>
                                        <p:tgtEl>
                                          <p:spTgt spid="13332"/>
                                        </p:tgtEl>
                                        <p:attrNameLst>
                                          <p:attrName>style.visibility</p:attrName>
                                        </p:attrNameLst>
                                      </p:cBhvr>
                                      <p:to>
                                        <p:strVal val="visible"/>
                                      </p:to>
                                    </p:set>
                                    <p:anim calcmode="lin" valueType="num">
                                      <p:cBhvr additive="base">
                                        <p:cTn id="101" dur="500" fill="hold"/>
                                        <p:tgtEl>
                                          <p:spTgt spid="13332"/>
                                        </p:tgtEl>
                                        <p:attrNameLst>
                                          <p:attrName>ppt_x</p:attrName>
                                        </p:attrNameLst>
                                      </p:cBhvr>
                                      <p:tavLst>
                                        <p:tav tm="0">
                                          <p:val>
                                            <p:strVal val="0-#ppt_w/2"/>
                                          </p:val>
                                        </p:tav>
                                        <p:tav tm="100000">
                                          <p:val>
                                            <p:strVal val="#ppt_x"/>
                                          </p:val>
                                        </p:tav>
                                      </p:tavLst>
                                    </p:anim>
                                    <p:anim calcmode="lin" valueType="num">
                                      <p:cBhvr additive="base">
                                        <p:cTn id="102" dur="500" fill="hold"/>
                                        <p:tgtEl>
                                          <p:spTgt spid="13332"/>
                                        </p:tgtEl>
                                        <p:attrNameLst>
                                          <p:attrName>ppt_y</p:attrName>
                                        </p:attrNameLst>
                                      </p:cBhvr>
                                      <p:tavLst>
                                        <p:tav tm="0">
                                          <p:val>
                                            <p:strVal val="#ppt_y"/>
                                          </p:val>
                                        </p:tav>
                                        <p:tav tm="100000">
                                          <p:val>
                                            <p:strVal val="#ppt_y"/>
                                          </p:val>
                                        </p:tav>
                                      </p:tavLst>
                                    </p:anim>
                                  </p:childTnLst>
                                </p:cTn>
                              </p:par>
                              <p:par>
                                <p:cTn id="103" presetID="2" presetClass="entr" presetSubtype="8" fill="hold" grpId="0" nodeType="withEffect">
                                  <p:stCondLst>
                                    <p:cond delay="0"/>
                                  </p:stCondLst>
                                  <p:childTnLst>
                                    <p:set>
                                      <p:cBhvr>
                                        <p:cTn id="104" dur="1" fill="hold">
                                          <p:stCondLst>
                                            <p:cond delay="0"/>
                                          </p:stCondLst>
                                        </p:cTn>
                                        <p:tgtEl>
                                          <p:spTgt spid="13333"/>
                                        </p:tgtEl>
                                        <p:attrNameLst>
                                          <p:attrName>style.visibility</p:attrName>
                                        </p:attrNameLst>
                                      </p:cBhvr>
                                      <p:to>
                                        <p:strVal val="visible"/>
                                      </p:to>
                                    </p:set>
                                    <p:anim calcmode="lin" valueType="num">
                                      <p:cBhvr additive="base">
                                        <p:cTn id="105" dur="500" fill="hold"/>
                                        <p:tgtEl>
                                          <p:spTgt spid="13333"/>
                                        </p:tgtEl>
                                        <p:attrNameLst>
                                          <p:attrName>ppt_x</p:attrName>
                                        </p:attrNameLst>
                                      </p:cBhvr>
                                      <p:tavLst>
                                        <p:tav tm="0">
                                          <p:val>
                                            <p:strVal val="0-#ppt_w/2"/>
                                          </p:val>
                                        </p:tav>
                                        <p:tav tm="100000">
                                          <p:val>
                                            <p:strVal val="#ppt_x"/>
                                          </p:val>
                                        </p:tav>
                                      </p:tavLst>
                                    </p:anim>
                                    <p:anim calcmode="lin" valueType="num">
                                      <p:cBhvr additive="base">
                                        <p:cTn id="106" dur="500" fill="hold"/>
                                        <p:tgtEl>
                                          <p:spTgt spid="13333"/>
                                        </p:tgtEl>
                                        <p:attrNameLst>
                                          <p:attrName>ppt_y</p:attrName>
                                        </p:attrNameLst>
                                      </p:cBhvr>
                                      <p:tavLst>
                                        <p:tav tm="0">
                                          <p:val>
                                            <p:strVal val="#ppt_y"/>
                                          </p:val>
                                        </p:tav>
                                        <p:tav tm="100000">
                                          <p:val>
                                            <p:strVal val="#ppt_y"/>
                                          </p:val>
                                        </p:tav>
                                      </p:tavLst>
                                    </p:anim>
                                  </p:childTnLst>
                                </p:cTn>
                              </p:par>
                              <p:par>
                                <p:cTn id="107" presetID="2" presetClass="entr" presetSubtype="8" fill="hold" grpId="0" nodeType="withEffect">
                                  <p:stCondLst>
                                    <p:cond delay="0"/>
                                  </p:stCondLst>
                                  <p:childTnLst>
                                    <p:set>
                                      <p:cBhvr>
                                        <p:cTn id="108" dur="1" fill="hold">
                                          <p:stCondLst>
                                            <p:cond delay="0"/>
                                          </p:stCondLst>
                                        </p:cTn>
                                        <p:tgtEl>
                                          <p:spTgt spid="13334"/>
                                        </p:tgtEl>
                                        <p:attrNameLst>
                                          <p:attrName>style.visibility</p:attrName>
                                        </p:attrNameLst>
                                      </p:cBhvr>
                                      <p:to>
                                        <p:strVal val="visible"/>
                                      </p:to>
                                    </p:set>
                                    <p:anim calcmode="lin" valueType="num">
                                      <p:cBhvr additive="base">
                                        <p:cTn id="109" dur="500" fill="hold"/>
                                        <p:tgtEl>
                                          <p:spTgt spid="13334"/>
                                        </p:tgtEl>
                                        <p:attrNameLst>
                                          <p:attrName>ppt_x</p:attrName>
                                        </p:attrNameLst>
                                      </p:cBhvr>
                                      <p:tavLst>
                                        <p:tav tm="0">
                                          <p:val>
                                            <p:strVal val="0-#ppt_w/2"/>
                                          </p:val>
                                        </p:tav>
                                        <p:tav tm="100000">
                                          <p:val>
                                            <p:strVal val="#ppt_x"/>
                                          </p:val>
                                        </p:tav>
                                      </p:tavLst>
                                    </p:anim>
                                    <p:anim calcmode="lin" valueType="num">
                                      <p:cBhvr additive="base">
                                        <p:cTn id="110" dur="500" fill="hold"/>
                                        <p:tgtEl>
                                          <p:spTgt spid="13334"/>
                                        </p:tgtEl>
                                        <p:attrNameLst>
                                          <p:attrName>ppt_y</p:attrName>
                                        </p:attrNameLst>
                                      </p:cBhvr>
                                      <p:tavLst>
                                        <p:tav tm="0">
                                          <p:val>
                                            <p:strVal val="#ppt_y"/>
                                          </p:val>
                                        </p:tav>
                                        <p:tav tm="100000">
                                          <p:val>
                                            <p:strVal val="#ppt_y"/>
                                          </p:val>
                                        </p:tav>
                                      </p:tavLst>
                                    </p:anim>
                                  </p:childTnLst>
                                </p:cTn>
                              </p:par>
                              <p:par>
                                <p:cTn id="111" presetID="2" presetClass="entr" presetSubtype="8" fill="hold" grpId="0" nodeType="withEffect">
                                  <p:stCondLst>
                                    <p:cond delay="0"/>
                                  </p:stCondLst>
                                  <p:childTnLst>
                                    <p:set>
                                      <p:cBhvr>
                                        <p:cTn id="112" dur="1" fill="hold">
                                          <p:stCondLst>
                                            <p:cond delay="0"/>
                                          </p:stCondLst>
                                        </p:cTn>
                                        <p:tgtEl>
                                          <p:spTgt spid="13335"/>
                                        </p:tgtEl>
                                        <p:attrNameLst>
                                          <p:attrName>style.visibility</p:attrName>
                                        </p:attrNameLst>
                                      </p:cBhvr>
                                      <p:to>
                                        <p:strVal val="visible"/>
                                      </p:to>
                                    </p:set>
                                    <p:anim calcmode="lin" valueType="num">
                                      <p:cBhvr additive="base">
                                        <p:cTn id="113" dur="500" fill="hold"/>
                                        <p:tgtEl>
                                          <p:spTgt spid="13335"/>
                                        </p:tgtEl>
                                        <p:attrNameLst>
                                          <p:attrName>ppt_x</p:attrName>
                                        </p:attrNameLst>
                                      </p:cBhvr>
                                      <p:tavLst>
                                        <p:tav tm="0">
                                          <p:val>
                                            <p:strVal val="0-#ppt_w/2"/>
                                          </p:val>
                                        </p:tav>
                                        <p:tav tm="100000">
                                          <p:val>
                                            <p:strVal val="#ppt_x"/>
                                          </p:val>
                                        </p:tav>
                                      </p:tavLst>
                                    </p:anim>
                                    <p:anim calcmode="lin" valueType="num">
                                      <p:cBhvr additive="base">
                                        <p:cTn id="114" dur="500" fill="hold"/>
                                        <p:tgtEl>
                                          <p:spTgt spid="13335"/>
                                        </p:tgtEl>
                                        <p:attrNameLst>
                                          <p:attrName>ppt_y</p:attrName>
                                        </p:attrNameLst>
                                      </p:cBhvr>
                                      <p:tavLst>
                                        <p:tav tm="0">
                                          <p:val>
                                            <p:strVal val="#ppt_y"/>
                                          </p:val>
                                        </p:tav>
                                        <p:tav tm="100000">
                                          <p:val>
                                            <p:strVal val="#ppt_y"/>
                                          </p:val>
                                        </p:tav>
                                      </p:tavLst>
                                    </p:anim>
                                  </p:childTnLst>
                                </p:cTn>
                              </p:par>
                              <p:par>
                                <p:cTn id="115" presetID="2" presetClass="entr" presetSubtype="8" fill="hold" grpId="0" nodeType="withEffect">
                                  <p:stCondLst>
                                    <p:cond delay="0"/>
                                  </p:stCondLst>
                                  <p:childTnLst>
                                    <p:set>
                                      <p:cBhvr>
                                        <p:cTn id="116" dur="1" fill="hold">
                                          <p:stCondLst>
                                            <p:cond delay="0"/>
                                          </p:stCondLst>
                                        </p:cTn>
                                        <p:tgtEl>
                                          <p:spTgt spid="13336"/>
                                        </p:tgtEl>
                                        <p:attrNameLst>
                                          <p:attrName>style.visibility</p:attrName>
                                        </p:attrNameLst>
                                      </p:cBhvr>
                                      <p:to>
                                        <p:strVal val="visible"/>
                                      </p:to>
                                    </p:set>
                                    <p:anim calcmode="lin" valueType="num">
                                      <p:cBhvr additive="base">
                                        <p:cTn id="117" dur="500" fill="hold"/>
                                        <p:tgtEl>
                                          <p:spTgt spid="13336"/>
                                        </p:tgtEl>
                                        <p:attrNameLst>
                                          <p:attrName>ppt_x</p:attrName>
                                        </p:attrNameLst>
                                      </p:cBhvr>
                                      <p:tavLst>
                                        <p:tav tm="0">
                                          <p:val>
                                            <p:strVal val="0-#ppt_w/2"/>
                                          </p:val>
                                        </p:tav>
                                        <p:tav tm="100000">
                                          <p:val>
                                            <p:strVal val="#ppt_x"/>
                                          </p:val>
                                        </p:tav>
                                      </p:tavLst>
                                    </p:anim>
                                    <p:anim calcmode="lin" valueType="num">
                                      <p:cBhvr additive="base">
                                        <p:cTn id="118" dur="500" fill="hold"/>
                                        <p:tgtEl>
                                          <p:spTgt spid="13336"/>
                                        </p:tgtEl>
                                        <p:attrNameLst>
                                          <p:attrName>ppt_y</p:attrName>
                                        </p:attrNameLst>
                                      </p:cBhvr>
                                      <p:tavLst>
                                        <p:tav tm="0">
                                          <p:val>
                                            <p:strVal val="#ppt_y"/>
                                          </p:val>
                                        </p:tav>
                                        <p:tav tm="100000">
                                          <p:val>
                                            <p:strVal val="#ppt_y"/>
                                          </p:val>
                                        </p:tav>
                                      </p:tavLst>
                                    </p:anim>
                                  </p:childTnLst>
                                </p:cTn>
                              </p:par>
                              <p:par>
                                <p:cTn id="119" presetID="2" presetClass="entr" presetSubtype="8" fill="hold" grpId="0" nodeType="withEffect">
                                  <p:stCondLst>
                                    <p:cond delay="0"/>
                                  </p:stCondLst>
                                  <p:childTnLst>
                                    <p:set>
                                      <p:cBhvr>
                                        <p:cTn id="120" dur="1" fill="hold">
                                          <p:stCondLst>
                                            <p:cond delay="0"/>
                                          </p:stCondLst>
                                        </p:cTn>
                                        <p:tgtEl>
                                          <p:spTgt spid="13337"/>
                                        </p:tgtEl>
                                        <p:attrNameLst>
                                          <p:attrName>style.visibility</p:attrName>
                                        </p:attrNameLst>
                                      </p:cBhvr>
                                      <p:to>
                                        <p:strVal val="visible"/>
                                      </p:to>
                                    </p:set>
                                    <p:anim calcmode="lin" valueType="num">
                                      <p:cBhvr additive="base">
                                        <p:cTn id="121" dur="500" fill="hold"/>
                                        <p:tgtEl>
                                          <p:spTgt spid="13337"/>
                                        </p:tgtEl>
                                        <p:attrNameLst>
                                          <p:attrName>ppt_x</p:attrName>
                                        </p:attrNameLst>
                                      </p:cBhvr>
                                      <p:tavLst>
                                        <p:tav tm="0">
                                          <p:val>
                                            <p:strVal val="0-#ppt_w/2"/>
                                          </p:val>
                                        </p:tav>
                                        <p:tav tm="100000">
                                          <p:val>
                                            <p:strVal val="#ppt_x"/>
                                          </p:val>
                                        </p:tav>
                                      </p:tavLst>
                                    </p:anim>
                                    <p:anim calcmode="lin" valueType="num">
                                      <p:cBhvr additive="base">
                                        <p:cTn id="122" dur="500" fill="hold"/>
                                        <p:tgtEl>
                                          <p:spTgt spid="13337"/>
                                        </p:tgtEl>
                                        <p:attrNameLst>
                                          <p:attrName>ppt_y</p:attrName>
                                        </p:attrNameLst>
                                      </p:cBhvr>
                                      <p:tavLst>
                                        <p:tav tm="0">
                                          <p:val>
                                            <p:strVal val="#ppt_y"/>
                                          </p:val>
                                        </p:tav>
                                        <p:tav tm="100000">
                                          <p:val>
                                            <p:strVal val="#ppt_y"/>
                                          </p:val>
                                        </p:tav>
                                      </p:tavLst>
                                    </p:anim>
                                  </p:childTnLst>
                                </p:cTn>
                              </p:par>
                              <p:par>
                                <p:cTn id="123" presetID="2" presetClass="entr" presetSubtype="8" fill="hold" grpId="0" nodeType="withEffect">
                                  <p:stCondLst>
                                    <p:cond delay="0"/>
                                  </p:stCondLst>
                                  <p:childTnLst>
                                    <p:set>
                                      <p:cBhvr>
                                        <p:cTn id="124" dur="1" fill="hold">
                                          <p:stCondLst>
                                            <p:cond delay="0"/>
                                          </p:stCondLst>
                                        </p:cTn>
                                        <p:tgtEl>
                                          <p:spTgt spid="13338"/>
                                        </p:tgtEl>
                                        <p:attrNameLst>
                                          <p:attrName>style.visibility</p:attrName>
                                        </p:attrNameLst>
                                      </p:cBhvr>
                                      <p:to>
                                        <p:strVal val="visible"/>
                                      </p:to>
                                    </p:set>
                                    <p:anim calcmode="lin" valueType="num">
                                      <p:cBhvr additive="base">
                                        <p:cTn id="125" dur="500" fill="hold"/>
                                        <p:tgtEl>
                                          <p:spTgt spid="13338"/>
                                        </p:tgtEl>
                                        <p:attrNameLst>
                                          <p:attrName>ppt_x</p:attrName>
                                        </p:attrNameLst>
                                      </p:cBhvr>
                                      <p:tavLst>
                                        <p:tav tm="0">
                                          <p:val>
                                            <p:strVal val="0-#ppt_w/2"/>
                                          </p:val>
                                        </p:tav>
                                        <p:tav tm="100000">
                                          <p:val>
                                            <p:strVal val="#ppt_x"/>
                                          </p:val>
                                        </p:tav>
                                      </p:tavLst>
                                    </p:anim>
                                    <p:anim calcmode="lin" valueType="num">
                                      <p:cBhvr additive="base">
                                        <p:cTn id="126" dur="500" fill="hold"/>
                                        <p:tgtEl>
                                          <p:spTgt spid="13338"/>
                                        </p:tgtEl>
                                        <p:attrNameLst>
                                          <p:attrName>ppt_y</p:attrName>
                                        </p:attrNameLst>
                                      </p:cBhvr>
                                      <p:tavLst>
                                        <p:tav tm="0">
                                          <p:val>
                                            <p:strVal val="#ppt_y"/>
                                          </p:val>
                                        </p:tav>
                                        <p:tav tm="100000">
                                          <p:val>
                                            <p:strVal val="#ppt_y"/>
                                          </p:val>
                                        </p:tav>
                                      </p:tavLst>
                                    </p:anim>
                                  </p:childTnLst>
                                </p:cTn>
                              </p:par>
                              <p:par>
                                <p:cTn id="127" presetID="2" presetClass="entr" presetSubtype="8" fill="hold" grpId="0" nodeType="withEffect">
                                  <p:stCondLst>
                                    <p:cond delay="0"/>
                                  </p:stCondLst>
                                  <p:childTnLst>
                                    <p:set>
                                      <p:cBhvr>
                                        <p:cTn id="128" dur="1" fill="hold">
                                          <p:stCondLst>
                                            <p:cond delay="0"/>
                                          </p:stCondLst>
                                        </p:cTn>
                                        <p:tgtEl>
                                          <p:spTgt spid="13339"/>
                                        </p:tgtEl>
                                        <p:attrNameLst>
                                          <p:attrName>style.visibility</p:attrName>
                                        </p:attrNameLst>
                                      </p:cBhvr>
                                      <p:to>
                                        <p:strVal val="visible"/>
                                      </p:to>
                                    </p:set>
                                    <p:anim calcmode="lin" valueType="num">
                                      <p:cBhvr additive="base">
                                        <p:cTn id="129" dur="500" fill="hold"/>
                                        <p:tgtEl>
                                          <p:spTgt spid="13339"/>
                                        </p:tgtEl>
                                        <p:attrNameLst>
                                          <p:attrName>ppt_x</p:attrName>
                                        </p:attrNameLst>
                                      </p:cBhvr>
                                      <p:tavLst>
                                        <p:tav tm="0">
                                          <p:val>
                                            <p:strVal val="0-#ppt_w/2"/>
                                          </p:val>
                                        </p:tav>
                                        <p:tav tm="100000">
                                          <p:val>
                                            <p:strVal val="#ppt_x"/>
                                          </p:val>
                                        </p:tav>
                                      </p:tavLst>
                                    </p:anim>
                                    <p:anim calcmode="lin" valueType="num">
                                      <p:cBhvr additive="base">
                                        <p:cTn id="130" dur="500" fill="hold"/>
                                        <p:tgtEl>
                                          <p:spTgt spid="13339"/>
                                        </p:tgtEl>
                                        <p:attrNameLst>
                                          <p:attrName>ppt_y</p:attrName>
                                        </p:attrNameLst>
                                      </p:cBhvr>
                                      <p:tavLst>
                                        <p:tav tm="0">
                                          <p:val>
                                            <p:strVal val="#ppt_y"/>
                                          </p:val>
                                        </p:tav>
                                        <p:tav tm="100000">
                                          <p:val>
                                            <p:strVal val="#ppt_y"/>
                                          </p:val>
                                        </p:tav>
                                      </p:tavLst>
                                    </p:anim>
                                  </p:childTnLst>
                                </p:cTn>
                              </p:par>
                              <p:par>
                                <p:cTn id="131" presetID="2" presetClass="entr" presetSubtype="8" fill="hold" grpId="0" nodeType="withEffect">
                                  <p:stCondLst>
                                    <p:cond delay="0"/>
                                  </p:stCondLst>
                                  <p:childTnLst>
                                    <p:set>
                                      <p:cBhvr>
                                        <p:cTn id="132" dur="1" fill="hold">
                                          <p:stCondLst>
                                            <p:cond delay="0"/>
                                          </p:stCondLst>
                                        </p:cTn>
                                        <p:tgtEl>
                                          <p:spTgt spid="13340"/>
                                        </p:tgtEl>
                                        <p:attrNameLst>
                                          <p:attrName>style.visibility</p:attrName>
                                        </p:attrNameLst>
                                      </p:cBhvr>
                                      <p:to>
                                        <p:strVal val="visible"/>
                                      </p:to>
                                    </p:set>
                                    <p:anim calcmode="lin" valueType="num">
                                      <p:cBhvr additive="base">
                                        <p:cTn id="133" dur="500" fill="hold"/>
                                        <p:tgtEl>
                                          <p:spTgt spid="13340"/>
                                        </p:tgtEl>
                                        <p:attrNameLst>
                                          <p:attrName>ppt_x</p:attrName>
                                        </p:attrNameLst>
                                      </p:cBhvr>
                                      <p:tavLst>
                                        <p:tav tm="0">
                                          <p:val>
                                            <p:strVal val="0-#ppt_w/2"/>
                                          </p:val>
                                        </p:tav>
                                        <p:tav tm="100000">
                                          <p:val>
                                            <p:strVal val="#ppt_x"/>
                                          </p:val>
                                        </p:tav>
                                      </p:tavLst>
                                    </p:anim>
                                    <p:anim calcmode="lin" valueType="num">
                                      <p:cBhvr additive="base">
                                        <p:cTn id="134" dur="500" fill="hold"/>
                                        <p:tgtEl>
                                          <p:spTgt spid="13340"/>
                                        </p:tgtEl>
                                        <p:attrNameLst>
                                          <p:attrName>ppt_y</p:attrName>
                                        </p:attrNameLst>
                                      </p:cBhvr>
                                      <p:tavLst>
                                        <p:tav tm="0">
                                          <p:val>
                                            <p:strVal val="#ppt_y"/>
                                          </p:val>
                                        </p:tav>
                                        <p:tav tm="100000">
                                          <p:val>
                                            <p:strVal val="#ppt_y"/>
                                          </p:val>
                                        </p:tav>
                                      </p:tavLst>
                                    </p:anim>
                                  </p:childTnLst>
                                </p:cTn>
                              </p:par>
                              <p:par>
                                <p:cTn id="135" presetID="2" presetClass="entr" presetSubtype="8" fill="hold" grpId="0" nodeType="withEffect">
                                  <p:stCondLst>
                                    <p:cond delay="0"/>
                                  </p:stCondLst>
                                  <p:childTnLst>
                                    <p:set>
                                      <p:cBhvr>
                                        <p:cTn id="136" dur="1" fill="hold">
                                          <p:stCondLst>
                                            <p:cond delay="0"/>
                                          </p:stCondLst>
                                        </p:cTn>
                                        <p:tgtEl>
                                          <p:spTgt spid="13341"/>
                                        </p:tgtEl>
                                        <p:attrNameLst>
                                          <p:attrName>style.visibility</p:attrName>
                                        </p:attrNameLst>
                                      </p:cBhvr>
                                      <p:to>
                                        <p:strVal val="visible"/>
                                      </p:to>
                                    </p:set>
                                    <p:anim calcmode="lin" valueType="num">
                                      <p:cBhvr additive="base">
                                        <p:cTn id="137" dur="500" fill="hold"/>
                                        <p:tgtEl>
                                          <p:spTgt spid="13341"/>
                                        </p:tgtEl>
                                        <p:attrNameLst>
                                          <p:attrName>ppt_x</p:attrName>
                                        </p:attrNameLst>
                                      </p:cBhvr>
                                      <p:tavLst>
                                        <p:tav tm="0">
                                          <p:val>
                                            <p:strVal val="0-#ppt_w/2"/>
                                          </p:val>
                                        </p:tav>
                                        <p:tav tm="100000">
                                          <p:val>
                                            <p:strVal val="#ppt_x"/>
                                          </p:val>
                                        </p:tav>
                                      </p:tavLst>
                                    </p:anim>
                                    <p:anim calcmode="lin" valueType="num">
                                      <p:cBhvr additive="base">
                                        <p:cTn id="138" dur="500" fill="hold"/>
                                        <p:tgtEl>
                                          <p:spTgt spid="13341"/>
                                        </p:tgtEl>
                                        <p:attrNameLst>
                                          <p:attrName>ppt_y</p:attrName>
                                        </p:attrNameLst>
                                      </p:cBhvr>
                                      <p:tavLst>
                                        <p:tav tm="0">
                                          <p:val>
                                            <p:strVal val="#ppt_y"/>
                                          </p:val>
                                        </p:tav>
                                        <p:tav tm="100000">
                                          <p:val>
                                            <p:strVal val="#ppt_y"/>
                                          </p:val>
                                        </p:tav>
                                      </p:tavLst>
                                    </p:anim>
                                  </p:childTnLst>
                                </p:cTn>
                              </p:par>
                              <p:par>
                                <p:cTn id="139" presetID="2" presetClass="entr" presetSubtype="8" fill="hold" grpId="0" nodeType="withEffect">
                                  <p:stCondLst>
                                    <p:cond delay="0"/>
                                  </p:stCondLst>
                                  <p:childTnLst>
                                    <p:set>
                                      <p:cBhvr>
                                        <p:cTn id="140" dur="1" fill="hold">
                                          <p:stCondLst>
                                            <p:cond delay="0"/>
                                          </p:stCondLst>
                                        </p:cTn>
                                        <p:tgtEl>
                                          <p:spTgt spid="13342"/>
                                        </p:tgtEl>
                                        <p:attrNameLst>
                                          <p:attrName>style.visibility</p:attrName>
                                        </p:attrNameLst>
                                      </p:cBhvr>
                                      <p:to>
                                        <p:strVal val="visible"/>
                                      </p:to>
                                    </p:set>
                                    <p:anim calcmode="lin" valueType="num">
                                      <p:cBhvr additive="base">
                                        <p:cTn id="141" dur="500" fill="hold"/>
                                        <p:tgtEl>
                                          <p:spTgt spid="13342"/>
                                        </p:tgtEl>
                                        <p:attrNameLst>
                                          <p:attrName>ppt_x</p:attrName>
                                        </p:attrNameLst>
                                      </p:cBhvr>
                                      <p:tavLst>
                                        <p:tav tm="0">
                                          <p:val>
                                            <p:strVal val="0-#ppt_w/2"/>
                                          </p:val>
                                        </p:tav>
                                        <p:tav tm="100000">
                                          <p:val>
                                            <p:strVal val="#ppt_x"/>
                                          </p:val>
                                        </p:tav>
                                      </p:tavLst>
                                    </p:anim>
                                    <p:anim calcmode="lin" valueType="num">
                                      <p:cBhvr additive="base">
                                        <p:cTn id="142" dur="500" fill="hold"/>
                                        <p:tgtEl>
                                          <p:spTgt spid="13342"/>
                                        </p:tgtEl>
                                        <p:attrNameLst>
                                          <p:attrName>ppt_y</p:attrName>
                                        </p:attrNameLst>
                                      </p:cBhvr>
                                      <p:tavLst>
                                        <p:tav tm="0">
                                          <p:val>
                                            <p:strVal val="#ppt_y"/>
                                          </p:val>
                                        </p:tav>
                                        <p:tav tm="100000">
                                          <p:val>
                                            <p:strVal val="#ppt_y"/>
                                          </p:val>
                                        </p:tav>
                                      </p:tavLst>
                                    </p:anim>
                                  </p:childTnLst>
                                </p:cTn>
                              </p:par>
                              <p:par>
                                <p:cTn id="143" presetID="2" presetClass="entr" presetSubtype="8" fill="hold" grpId="0" nodeType="withEffect">
                                  <p:stCondLst>
                                    <p:cond delay="0"/>
                                  </p:stCondLst>
                                  <p:childTnLst>
                                    <p:set>
                                      <p:cBhvr>
                                        <p:cTn id="144" dur="1" fill="hold">
                                          <p:stCondLst>
                                            <p:cond delay="0"/>
                                          </p:stCondLst>
                                        </p:cTn>
                                        <p:tgtEl>
                                          <p:spTgt spid="13343"/>
                                        </p:tgtEl>
                                        <p:attrNameLst>
                                          <p:attrName>style.visibility</p:attrName>
                                        </p:attrNameLst>
                                      </p:cBhvr>
                                      <p:to>
                                        <p:strVal val="visible"/>
                                      </p:to>
                                    </p:set>
                                    <p:anim calcmode="lin" valueType="num">
                                      <p:cBhvr additive="base">
                                        <p:cTn id="145" dur="500" fill="hold"/>
                                        <p:tgtEl>
                                          <p:spTgt spid="13343"/>
                                        </p:tgtEl>
                                        <p:attrNameLst>
                                          <p:attrName>ppt_x</p:attrName>
                                        </p:attrNameLst>
                                      </p:cBhvr>
                                      <p:tavLst>
                                        <p:tav tm="0">
                                          <p:val>
                                            <p:strVal val="0-#ppt_w/2"/>
                                          </p:val>
                                        </p:tav>
                                        <p:tav tm="100000">
                                          <p:val>
                                            <p:strVal val="#ppt_x"/>
                                          </p:val>
                                        </p:tav>
                                      </p:tavLst>
                                    </p:anim>
                                    <p:anim calcmode="lin" valueType="num">
                                      <p:cBhvr additive="base">
                                        <p:cTn id="146" dur="500" fill="hold"/>
                                        <p:tgtEl>
                                          <p:spTgt spid="13343"/>
                                        </p:tgtEl>
                                        <p:attrNameLst>
                                          <p:attrName>ppt_y</p:attrName>
                                        </p:attrNameLst>
                                      </p:cBhvr>
                                      <p:tavLst>
                                        <p:tav tm="0">
                                          <p:val>
                                            <p:strVal val="#ppt_y"/>
                                          </p:val>
                                        </p:tav>
                                        <p:tav tm="100000">
                                          <p:val>
                                            <p:strVal val="#ppt_y"/>
                                          </p:val>
                                        </p:tav>
                                      </p:tavLst>
                                    </p:anim>
                                  </p:childTnLst>
                                </p:cTn>
                              </p:par>
                              <p:par>
                                <p:cTn id="147" presetID="2" presetClass="entr" presetSubtype="8" fill="hold" grpId="0" nodeType="withEffect">
                                  <p:stCondLst>
                                    <p:cond delay="0"/>
                                  </p:stCondLst>
                                  <p:childTnLst>
                                    <p:set>
                                      <p:cBhvr>
                                        <p:cTn id="148" dur="1" fill="hold">
                                          <p:stCondLst>
                                            <p:cond delay="0"/>
                                          </p:stCondLst>
                                        </p:cTn>
                                        <p:tgtEl>
                                          <p:spTgt spid="13344"/>
                                        </p:tgtEl>
                                        <p:attrNameLst>
                                          <p:attrName>style.visibility</p:attrName>
                                        </p:attrNameLst>
                                      </p:cBhvr>
                                      <p:to>
                                        <p:strVal val="visible"/>
                                      </p:to>
                                    </p:set>
                                    <p:anim calcmode="lin" valueType="num">
                                      <p:cBhvr additive="base">
                                        <p:cTn id="149" dur="500" fill="hold"/>
                                        <p:tgtEl>
                                          <p:spTgt spid="13344"/>
                                        </p:tgtEl>
                                        <p:attrNameLst>
                                          <p:attrName>ppt_x</p:attrName>
                                        </p:attrNameLst>
                                      </p:cBhvr>
                                      <p:tavLst>
                                        <p:tav tm="0">
                                          <p:val>
                                            <p:strVal val="0-#ppt_w/2"/>
                                          </p:val>
                                        </p:tav>
                                        <p:tav tm="100000">
                                          <p:val>
                                            <p:strVal val="#ppt_x"/>
                                          </p:val>
                                        </p:tav>
                                      </p:tavLst>
                                    </p:anim>
                                    <p:anim calcmode="lin" valueType="num">
                                      <p:cBhvr additive="base">
                                        <p:cTn id="150" dur="500" fill="hold"/>
                                        <p:tgtEl>
                                          <p:spTgt spid="13344"/>
                                        </p:tgtEl>
                                        <p:attrNameLst>
                                          <p:attrName>ppt_y</p:attrName>
                                        </p:attrNameLst>
                                      </p:cBhvr>
                                      <p:tavLst>
                                        <p:tav tm="0">
                                          <p:val>
                                            <p:strVal val="#ppt_y"/>
                                          </p:val>
                                        </p:tav>
                                        <p:tav tm="100000">
                                          <p:val>
                                            <p:strVal val="#ppt_y"/>
                                          </p:val>
                                        </p:tav>
                                      </p:tavLst>
                                    </p:anim>
                                  </p:childTnLst>
                                </p:cTn>
                              </p:par>
                              <p:par>
                                <p:cTn id="151" presetID="2" presetClass="entr" presetSubtype="8" fill="hold" grpId="0" nodeType="withEffect">
                                  <p:stCondLst>
                                    <p:cond delay="0"/>
                                  </p:stCondLst>
                                  <p:childTnLst>
                                    <p:set>
                                      <p:cBhvr>
                                        <p:cTn id="152" dur="1" fill="hold">
                                          <p:stCondLst>
                                            <p:cond delay="0"/>
                                          </p:stCondLst>
                                        </p:cTn>
                                        <p:tgtEl>
                                          <p:spTgt spid="13345"/>
                                        </p:tgtEl>
                                        <p:attrNameLst>
                                          <p:attrName>style.visibility</p:attrName>
                                        </p:attrNameLst>
                                      </p:cBhvr>
                                      <p:to>
                                        <p:strVal val="visible"/>
                                      </p:to>
                                    </p:set>
                                    <p:anim calcmode="lin" valueType="num">
                                      <p:cBhvr additive="base">
                                        <p:cTn id="153" dur="500" fill="hold"/>
                                        <p:tgtEl>
                                          <p:spTgt spid="13345"/>
                                        </p:tgtEl>
                                        <p:attrNameLst>
                                          <p:attrName>ppt_x</p:attrName>
                                        </p:attrNameLst>
                                      </p:cBhvr>
                                      <p:tavLst>
                                        <p:tav tm="0">
                                          <p:val>
                                            <p:strVal val="0-#ppt_w/2"/>
                                          </p:val>
                                        </p:tav>
                                        <p:tav tm="100000">
                                          <p:val>
                                            <p:strVal val="#ppt_x"/>
                                          </p:val>
                                        </p:tav>
                                      </p:tavLst>
                                    </p:anim>
                                    <p:anim calcmode="lin" valueType="num">
                                      <p:cBhvr additive="base">
                                        <p:cTn id="154" dur="500" fill="hold"/>
                                        <p:tgtEl>
                                          <p:spTgt spid="1334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animBg="1"/>
      <p:bldP spid="13315" grpId="0" animBg="1"/>
      <p:bldP spid="13316" grpId="0" animBg="1"/>
      <p:bldP spid="13318" grpId="0" bldLvl="0" autoUpdateAnimBg="0"/>
      <p:bldP spid="13319" grpId="0" bldLvl="0" autoUpdateAnimBg="0"/>
      <p:bldP spid="13321" grpId="0" animBg="1"/>
      <p:bldP spid="13322" grpId="0" animBg="1"/>
      <p:bldP spid="13323" grpId="0" animBg="1"/>
      <p:bldP spid="13324" grpId="0" animBg="1"/>
      <p:bldP spid="13325" grpId="0" animBg="1"/>
      <p:bldP spid="13326" grpId="0" animBg="1"/>
      <p:bldP spid="13327" grpId="0" animBg="1"/>
      <p:bldP spid="13328" grpId="0" animBg="1"/>
      <p:bldP spid="13329" grpId="0" animBg="1"/>
      <p:bldP spid="13330" grpId="0" animBg="1"/>
      <p:bldP spid="13331" grpId="0" animBg="1"/>
      <p:bldP spid="13332" grpId="0" animBg="1"/>
      <p:bldP spid="13333" grpId="0" animBg="1"/>
      <p:bldP spid="13334" grpId="0" bldLvl="0" autoUpdateAnimBg="0"/>
      <p:bldP spid="13335" grpId="0" bldLvl="0" autoUpdateAnimBg="0"/>
      <p:bldP spid="13336" grpId="0" bldLvl="0" autoUpdateAnimBg="0"/>
      <p:bldP spid="13337" grpId="0" bldLvl="0" autoUpdateAnimBg="0"/>
      <p:bldP spid="13338" grpId="0" bldLvl="0" autoUpdateAnimBg="0"/>
      <p:bldP spid="13339" grpId="0" bldLvl="0" autoUpdateAnimBg="0"/>
      <p:bldP spid="13340" grpId="0" bldLvl="0" autoUpdateAnimBg="0"/>
      <p:bldP spid="13341" grpId="0" bldLvl="0" autoUpdateAnimBg="0"/>
      <p:bldP spid="13342" grpId="0" bldLvl="0" autoUpdateAnimBg="0"/>
      <p:bldP spid="13343" grpId="0" bldLvl="0" autoUpdateAnimBg="0"/>
      <p:bldP spid="13344" grpId="0" bldLvl="0" autoUpdateAnimBg="0"/>
      <p:bldP spid="13345" grpId="0" bldLvl="0" autoUpdateAnimBg="0"/>
      <p:bldP spid="13346" grpId="0" bldLvl="0" autoUpdateAnimBg="0"/>
      <p:bldP spid="13347" grpId="0" bldLvl="0" autoUpdateAnimBg="0"/>
    </p:bldLst>
  </p:timing>
</p:sld>
</file>

<file path=ppt/theme/theme1.xml><?xml version="1.0" encoding="utf-8"?>
<a:theme xmlns:a="http://schemas.openxmlformats.org/drawingml/2006/main" name="默认设计模板">
  <a:themeElements>
    <a:clrScheme name="">
      <a:dk1>
        <a:srgbClr val="000000"/>
      </a:dk1>
      <a:lt1>
        <a:srgbClr val="FFFFFF"/>
      </a:lt1>
      <a:dk2>
        <a:srgbClr val="000000"/>
      </a:dk2>
      <a:lt2>
        <a:srgbClr val="969696"/>
      </a:lt2>
      <a:accent1>
        <a:srgbClr val="B4802B"/>
      </a:accent1>
      <a:accent2>
        <a:srgbClr val="C4261D"/>
      </a:accent2>
      <a:accent3>
        <a:srgbClr val="FFFFFF"/>
      </a:accent3>
      <a:accent4>
        <a:srgbClr val="000000"/>
      </a:accent4>
      <a:accent5>
        <a:srgbClr val="D6C0AC"/>
      </a:accent5>
      <a:accent6>
        <a:srgbClr val="B12119"/>
      </a:accent6>
      <a:hlink>
        <a:srgbClr val="E8A459"/>
      </a:hlink>
      <a:folHlink>
        <a:srgbClr val="9B783B"/>
      </a:folHlink>
    </a:clrScheme>
    <a:fontScheme name="默认设计模板">
      <a:majorFont>
        <a:latin typeface="Arial"/>
        <a:ea typeface="微软雅黑"/>
        <a:cs typeface=""/>
      </a:majorFont>
      <a:minorFont>
        <a:latin typeface="Arial"/>
        <a:ea typeface="仿宋_GB2312"/>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5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5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默认设计模板 1">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默认设计模板 13">
        <a:dk1>
          <a:srgbClr val="000000"/>
        </a:dk1>
        <a:lt1>
          <a:srgbClr val="FFFFFF"/>
        </a:lt1>
        <a:dk2>
          <a:srgbClr val="000000"/>
        </a:dk2>
        <a:lt2>
          <a:srgbClr val="969696"/>
        </a:lt2>
        <a:accent1>
          <a:srgbClr val="F8C317"/>
        </a:accent1>
        <a:accent2>
          <a:srgbClr val="E77817"/>
        </a:accent2>
        <a:accent3>
          <a:srgbClr val="FFFFFF"/>
        </a:accent3>
        <a:accent4>
          <a:srgbClr val="000000"/>
        </a:accent4>
        <a:accent5>
          <a:srgbClr val="FBDEAB"/>
        </a:accent5>
        <a:accent6>
          <a:srgbClr val="D16C14"/>
        </a:accent6>
        <a:hlink>
          <a:srgbClr val="B31B7A"/>
        </a:hlink>
        <a:folHlink>
          <a:srgbClr val="0C78A1"/>
        </a:folHlink>
      </a:clrScheme>
      <a:clrMap bg1="lt1" tx1="dk1" bg2="lt2" tx2="dk2" accent1="accent1" accent2="accent2" accent3="accent3" accent4="accent4" accent5="accent5" accent6="accent6" hlink="hlink" folHlink="folHlink"/>
    </a:extraClrScheme>
    <a:extraClrScheme>
      <a:clrScheme name="默认设计模板 14">
        <a:dk1>
          <a:srgbClr val="4D4D4D"/>
        </a:dk1>
        <a:lt1>
          <a:srgbClr val="FFFFFF"/>
        </a:lt1>
        <a:dk2>
          <a:srgbClr val="000000"/>
        </a:dk2>
        <a:lt2>
          <a:srgbClr val="969696"/>
        </a:lt2>
        <a:accent1>
          <a:srgbClr val="F8C317"/>
        </a:accent1>
        <a:accent2>
          <a:srgbClr val="E77817"/>
        </a:accent2>
        <a:accent3>
          <a:srgbClr val="FFFFFF"/>
        </a:accent3>
        <a:accent4>
          <a:srgbClr val="404040"/>
        </a:accent4>
        <a:accent5>
          <a:srgbClr val="FBDEAB"/>
        </a:accent5>
        <a:accent6>
          <a:srgbClr val="D16C14"/>
        </a:accent6>
        <a:hlink>
          <a:srgbClr val="B31B7A"/>
        </a:hlink>
        <a:folHlink>
          <a:srgbClr val="0C78A1"/>
        </a:folHlink>
      </a:clrScheme>
      <a:clrMap bg1="lt1" tx1="dk1" bg2="lt2" tx2="dk2" accent1="accent1" accent2="accent2" accent3="accent3" accent4="accent4" accent5="accent5" accent6="accent6" hlink="hlink" folHlink="folHlink"/>
    </a:extraClrScheme>
    <a:extraClrScheme>
      <a:clrScheme name="默认设计模板 15">
        <a:dk1>
          <a:srgbClr val="000000"/>
        </a:dk1>
        <a:lt1>
          <a:srgbClr val="FFFFFF"/>
        </a:lt1>
        <a:dk2>
          <a:srgbClr val="000000"/>
        </a:dk2>
        <a:lt2>
          <a:srgbClr val="969696"/>
        </a:lt2>
        <a:accent1>
          <a:srgbClr val="FABE00"/>
        </a:accent1>
        <a:accent2>
          <a:srgbClr val="D8210D"/>
        </a:accent2>
        <a:accent3>
          <a:srgbClr val="FFFFFF"/>
        </a:accent3>
        <a:accent4>
          <a:srgbClr val="000000"/>
        </a:accent4>
        <a:accent5>
          <a:srgbClr val="FCDBAA"/>
        </a:accent5>
        <a:accent6>
          <a:srgbClr val="C41D0B"/>
        </a:accent6>
        <a:hlink>
          <a:srgbClr val="304290"/>
        </a:hlink>
        <a:folHlink>
          <a:srgbClr val="CC6600"/>
        </a:folHlink>
      </a:clrScheme>
      <a:clrMap bg1="lt1" tx1="dk1" bg2="lt2" tx2="dk2" accent1="accent1" accent2="accent2" accent3="accent3" accent4="accent4" accent5="accent5" accent6="accent6" hlink="hlink" folHlink="folHlink"/>
    </a:extraClrScheme>
    <a:extraClrScheme>
      <a:clrScheme name="默认设计模板 16">
        <a:dk1>
          <a:srgbClr val="000000"/>
        </a:dk1>
        <a:lt1>
          <a:srgbClr val="FFFFFF"/>
        </a:lt1>
        <a:dk2>
          <a:srgbClr val="CC0000"/>
        </a:dk2>
        <a:lt2>
          <a:srgbClr val="969696"/>
        </a:lt2>
        <a:accent1>
          <a:srgbClr val="CC6600"/>
        </a:accent1>
        <a:accent2>
          <a:srgbClr val="F1B7A0"/>
        </a:accent2>
        <a:accent3>
          <a:srgbClr val="FFFFFF"/>
        </a:accent3>
        <a:accent4>
          <a:srgbClr val="000000"/>
        </a:accent4>
        <a:accent5>
          <a:srgbClr val="E2B8AA"/>
        </a:accent5>
        <a:accent6>
          <a:srgbClr val="DAA691"/>
        </a:accent6>
        <a:hlink>
          <a:srgbClr val="BCC330"/>
        </a:hlink>
        <a:folHlink>
          <a:srgbClr val="D8210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2478</Words>
  <Application>Microsoft Office PowerPoint</Application>
  <PresentationFormat>自定义</PresentationFormat>
  <Paragraphs>402</Paragraphs>
  <Slides>37</Slides>
  <Notes>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37</vt:i4>
      </vt:variant>
    </vt:vector>
  </HeadingPairs>
  <TitlesOfParts>
    <vt:vector size="48" baseType="lpstr">
      <vt:lpstr>仿宋_GB2312</vt:lpstr>
      <vt:lpstr>华康俪金黑W8(P)</vt:lpstr>
      <vt:lpstr>楷体_GB2312</vt:lpstr>
      <vt:lpstr>宋体</vt:lpstr>
      <vt:lpstr>微软雅黑</vt:lpstr>
      <vt:lpstr>Arial</vt:lpstr>
      <vt:lpstr>Bodoni MT Black</vt:lpstr>
      <vt:lpstr>Calibri</vt:lpstr>
      <vt:lpstr>Franklin Gothic Book</vt:lpstr>
      <vt:lpstr>Wingdings</vt:lpstr>
      <vt:lpstr>默认设计模板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kan</dc:creator>
  <cp:lastModifiedBy>天 下</cp:lastModifiedBy>
  <cp:revision>17</cp:revision>
  <dcterms:created xsi:type="dcterms:W3CDTF">2013-01-25T01:44:00Z</dcterms:created>
  <dcterms:modified xsi:type="dcterms:W3CDTF">2021-01-05T07:32:07Z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