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62" r:id="rId2"/>
    <p:sldId id="5884" r:id="rId3"/>
    <p:sldId id="5885" r:id="rId4"/>
    <p:sldId id="5862" r:id="rId5"/>
    <p:sldId id="5880" r:id="rId6"/>
    <p:sldId id="5867" r:id="rId7"/>
    <p:sldId id="5877" r:id="rId8"/>
    <p:sldId id="5869" r:id="rId9"/>
    <p:sldId id="5886" r:id="rId10"/>
    <p:sldId id="5864" r:id="rId11"/>
    <p:sldId id="5873" r:id="rId12"/>
    <p:sldId id="5866" r:id="rId13"/>
    <p:sldId id="5879" r:id="rId14"/>
    <p:sldId id="5871" r:id="rId15"/>
    <p:sldId id="5887" r:id="rId16"/>
    <p:sldId id="5863" r:id="rId17"/>
    <p:sldId id="5881" r:id="rId18"/>
    <p:sldId id="5865" r:id="rId19"/>
    <p:sldId id="5876" r:id="rId20"/>
    <p:sldId id="5868" r:id="rId21"/>
    <p:sldId id="5888" r:id="rId22"/>
    <p:sldId id="5875" r:id="rId23"/>
    <p:sldId id="5878" r:id="rId24"/>
    <p:sldId id="5870" r:id="rId25"/>
    <p:sldId id="5882" r:id="rId26"/>
    <p:sldId id="5861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2775A6"/>
    <a:srgbClr val="FFFFFF"/>
    <a:srgbClr val="135145"/>
    <a:srgbClr val="FF9900"/>
    <a:srgbClr val="FFA631"/>
    <a:srgbClr val="0070C0"/>
    <a:srgbClr val="C00000"/>
    <a:srgbClr val="4B342A"/>
    <a:srgbClr val="694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 autoAdjust="0"/>
    <p:restoredTop sz="95394" autoAdjust="0"/>
  </p:normalViewPr>
  <p:slideViewPr>
    <p:cSldViewPr>
      <p:cViewPr varScale="1">
        <p:scale>
          <a:sx n="107" d="100"/>
          <a:sy n="107" d="100"/>
        </p:scale>
        <p:origin x="558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021-48FC-8A03-C11E7BCCACB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021-48FC-8A03-C11E7BCCACB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021-48FC-8A03-C11E7BCCACB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021-48FC-8A03-C11E7BCCACB6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021-48FC-8A03-C11E7BCCACB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1021-48FC-8A03-C11E7BCCACB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1021-48FC-8A03-C11E7BCCACB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1021-48FC-8A03-C11E7BCCACB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1021-48FC-8A03-C11E7BCCACB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1021-48FC-8A03-C11E7BCCACB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1021-48FC-8A03-C11E7BCCA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35-45B7-9253-84C84486E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35-45B7-9253-84C84486E2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35-45B7-9253-84C84486E29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A35-45B7-9253-84C84486E296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A35-45B7-9253-84C84486E29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A35-45B7-9253-84C84486E296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A35-45B7-9253-84C84486E29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7A35-45B7-9253-84C84486E29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7A35-45B7-9253-84C84486E29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7A35-45B7-9253-84C84486E29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7A35-45B7-9253-84C84486E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415-4AA3-8C78-FF59BC11C59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415-4AA3-8C78-FF59BC11C5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415-4AA3-8C78-FF59BC11C59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415-4AA3-8C78-FF59BC11C596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415-4AA3-8C78-FF59BC11C59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415-4AA3-8C78-FF59BC11C59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415-4AA3-8C78-FF59BC11C596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15-4AA3-8C78-FF59BC11C59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3415-4AA3-8C78-FF59BC11C59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3415-4AA3-8C78-FF59BC11C59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3415-4AA3-8C78-FF59BC11C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433-4ABF-9E67-A57F7CA60FE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433-4ABF-9E67-A57F7CA60F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433-4ABF-9E67-A57F7CA60F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433-4ABF-9E67-A57F7CA60FE3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433-4ABF-9E67-A57F7CA60FE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9433-4ABF-9E67-A57F7CA60FE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9433-4ABF-9E67-A57F7CA60FE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9433-4ABF-9E67-A57F7CA60FE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9433-4ABF-9E67-A57F7CA60FE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9433-4ABF-9E67-A57F7CA60FE3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433-4ABF-9E67-A57F7CA60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58750" cy="72330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24087" r="18565" b="24087"/>
          <a:stretch>
            <a:fillRect/>
          </a:stretch>
        </p:blipFill>
        <p:spPr>
          <a:xfrm>
            <a:off x="4457939" y="2061564"/>
            <a:ext cx="3252108" cy="2680802"/>
          </a:xfrm>
          <a:prstGeom prst="rect">
            <a:avLst/>
          </a:prstGeom>
        </p:spPr>
      </p:pic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514600" y="4935844"/>
            <a:ext cx="7829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>
                <a:solidFill>
                  <a:schemeClr val="accent1"/>
                </a:solidFill>
                <a:cs typeface="Arial" panose="020B0604020202020204" pitchFamily="34" charset="0"/>
              </a:rPr>
              <a:t>建党节 </a:t>
            </a:r>
            <a:r>
              <a:rPr lang="zh-CN" altLang="en-US" sz="6600" b="1" dirty="0">
                <a:solidFill>
                  <a:schemeClr val="accent1"/>
                </a:solidFill>
                <a:cs typeface="Arial" panose="020B0604020202020204" pitchFamily="34" charset="0"/>
              </a:rPr>
              <a:t>政府汇报</a:t>
            </a:r>
            <a:r>
              <a:rPr lang="en-US" altLang="zh-CN" sz="6600" b="1" dirty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endParaRPr lang="zh-CN" altLang="en-US" sz="4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021779" y="6441020"/>
            <a:ext cx="2062214" cy="23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壹德设计</a:t>
            </a:r>
            <a:endParaRPr lang="en-US" altLang="zh-CN" sz="10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442446" y="6441020"/>
            <a:ext cx="2199652" cy="23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362331" y="4708210"/>
            <a:ext cx="6134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cs typeface="Arial" panose="020B0604020202020204" pitchFamily="34" charset="0"/>
              </a:rPr>
              <a:t>BUILDING THE GOVERNMENT REPORT PPT</a:t>
            </a:r>
            <a:endParaRPr lang="zh-CN" altLang="en-US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5" grpId="0" animBg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634" y="1729712"/>
            <a:ext cx="3306355" cy="4791153"/>
            <a:chOff x="612503" y="1412965"/>
            <a:chExt cx="3448595" cy="4997269"/>
          </a:xfrm>
        </p:grpSpPr>
        <p:sp>
          <p:nvSpPr>
            <p:cNvPr id="53" name="Rectangle 52"/>
            <p:cNvSpPr/>
            <p:nvPr/>
          </p:nvSpPr>
          <p:spPr>
            <a:xfrm>
              <a:off x="612503" y="1412965"/>
              <a:ext cx="3081384" cy="4677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8039" y="1604552"/>
              <a:ext cx="3081384" cy="467795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2767" r="-550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9714" y="1732280"/>
              <a:ext cx="3081384" cy="467795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6581883" y="212059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81883" y="3378920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81883" y="4637247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581883" y="589557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97960" y="2018676"/>
            <a:ext cx="1031858" cy="511107"/>
            <a:chOff x="4928372" y="1814284"/>
            <a:chExt cx="978408" cy="484632"/>
          </a:xfrm>
        </p:grpSpPr>
        <p:sp>
          <p:nvSpPr>
            <p:cNvPr id="61" name="Pentagon 60"/>
            <p:cNvSpPr/>
            <p:nvPr/>
          </p:nvSpPr>
          <p:spPr>
            <a:xfrm>
              <a:off x="4928372" y="1814284"/>
              <a:ext cx="978408" cy="48463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29924" y="1856545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97960" y="5793656"/>
            <a:ext cx="1031858" cy="511107"/>
            <a:chOff x="4928372" y="5399956"/>
            <a:chExt cx="978408" cy="484632"/>
          </a:xfrm>
        </p:grpSpPr>
        <p:sp>
          <p:nvSpPr>
            <p:cNvPr id="64" name="Pentagon 63"/>
            <p:cNvSpPr/>
            <p:nvPr/>
          </p:nvSpPr>
          <p:spPr>
            <a:xfrm>
              <a:off x="4928372" y="5399956"/>
              <a:ext cx="978408" cy="48463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29924" y="5442217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97960" y="4535330"/>
            <a:ext cx="1031858" cy="511107"/>
            <a:chOff x="4928372" y="4204732"/>
            <a:chExt cx="978408" cy="484632"/>
          </a:xfrm>
        </p:grpSpPr>
        <p:sp>
          <p:nvSpPr>
            <p:cNvPr id="67" name="Pentagon 66"/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29924" y="4246353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7960" y="3277003"/>
            <a:ext cx="1031858" cy="511107"/>
            <a:chOff x="4928372" y="3009508"/>
            <a:chExt cx="978408" cy="484632"/>
          </a:xfrm>
        </p:grpSpPr>
        <p:sp>
          <p:nvSpPr>
            <p:cNvPr id="70" name="Pentagon 69"/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9924" y="3046076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042793" y="1847033"/>
            <a:ext cx="4867688" cy="854392"/>
            <a:chOff x="6677642" y="1782217"/>
            <a:chExt cx="4615543" cy="810135"/>
          </a:xfrm>
        </p:grpSpPr>
        <p:sp>
          <p:nvSpPr>
            <p:cNvPr id="73" name="TextBox 72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42792" y="3105359"/>
            <a:ext cx="4867688" cy="854393"/>
            <a:chOff x="6677642" y="1782217"/>
            <a:chExt cx="4615543" cy="810135"/>
          </a:xfrm>
        </p:grpSpPr>
        <p:sp>
          <p:nvSpPr>
            <p:cNvPr id="76" name="TextBox 75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042791" y="4363686"/>
            <a:ext cx="4867688" cy="854393"/>
            <a:chOff x="6677642" y="1782217"/>
            <a:chExt cx="4615543" cy="810135"/>
          </a:xfrm>
        </p:grpSpPr>
        <p:sp>
          <p:nvSpPr>
            <p:cNvPr id="79" name="TextBox 78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42791" y="5622013"/>
            <a:ext cx="4867688" cy="854393"/>
            <a:chOff x="6677642" y="1782217"/>
            <a:chExt cx="4615543" cy="810135"/>
          </a:xfrm>
        </p:grpSpPr>
        <p:sp>
          <p:nvSpPr>
            <p:cNvPr id="82" name="TextBox 81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4" name="Straight Connector 83"/>
          <p:cNvCxnSpPr>
            <a:stCxn id="56" idx="4"/>
            <a:endCxn id="57" idx="0"/>
          </p:cNvCxnSpPr>
          <p:nvPr/>
        </p:nvCxnSpPr>
        <p:spPr>
          <a:xfrm>
            <a:off x="6735520" y="2427866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7" idx="4"/>
            <a:endCxn id="58" idx="0"/>
          </p:cNvCxnSpPr>
          <p:nvPr/>
        </p:nvCxnSpPr>
        <p:spPr>
          <a:xfrm>
            <a:off x="6735520" y="3686193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8" idx="4"/>
            <a:endCxn id="59" idx="0"/>
          </p:cNvCxnSpPr>
          <p:nvPr/>
        </p:nvCxnSpPr>
        <p:spPr>
          <a:xfrm>
            <a:off x="6735520" y="4944520"/>
            <a:ext cx="0" cy="951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429375" y="1047749"/>
            <a:ext cx="6429374" cy="5664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955817" y="1672109"/>
            <a:ext cx="5473558" cy="311694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427" b="-114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9375" y="1672109"/>
            <a:ext cx="5473553" cy="31169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643" b="-5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20"/>
          <p:cNvGrpSpPr/>
          <p:nvPr/>
        </p:nvGrpSpPr>
        <p:grpSpPr>
          <a:xfrm>
            <a:off x="971545" y="5042444"/>
            <a:ext cx="5174044" cy="1426963"/>
            <a:chOff x="787791" y="5598942"/>
            <a:chExt cx="2260209" cy="1353046"/>
          </a:xfrm>
        </p:grpSpPr>
        <p:sp>
          <p:nvSpPr>
            <p:cNvPr id="25" name="TextBox 18"/>
            <p:cNvSpPr txBox="1"/>
            <p:nvPr/>
          </p:nvSpPr>
          <p:spPr>
            <a:xfrm>
              <a:off x="1525757" y="5598942"/>
              <a:ext cx="784279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19"/>
            <p:cNvSpPr/>
            <p:nvPr/>
          </p:nvSpPr>
          <p:spPr>
            <a:xfrm>
              <a:off x="787791" y="6076487"/>
              <a:ext cx="2260209" cy="8755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6713156" y="5042442"/>
            <a:ext cx="5174044" cy="1245498"/>
            <a:chOff x="787791" y="5598942"/>
            <a:chExt cx="2260209" cy="1180981"/>
          </a:xfrm>
        </p:grpSpPr>
        <p:sp>
          <p:nvSpPr>
            <p:cNvPr id="28" name="TextBox 22"/>
            <p:cNvSpPr txBox="1"/>
            <p:nvPr/>
          </p:nvSpPr>
          <p:spPr>
            <a:xfrm>
              <a:off x="1521137" y="5598942"/>
              <a:ext cx="784279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23"/>
            <p:cNvSpPr/>
            <p:nvPr/>
          </p:nvSpPr>
          <p:spPr>
            <a:xfrm>
              <a:off x="787791" y="6100315"/>
              <a:ext cx="2260209" cy="6796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1764694"/>
            <a:ext cx="4532703" cy="47164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430" r="-406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58921" y="1764170"/>
            <a:ext cx="4436024" cy="2304018"/>
            <a:chOff x="4417255" y="1672786"/>
            <a:chExt cx="4206239" cy="2184670"/>
          </a:xfrm>
        </p:grpSpPr>
        <p:sp>
          <p:nvSpPr>
            <p:cNvPr id="6" name="Rectangle 5"/>
            <p:cNvSpPr/>
            <p:nvPr/>
          </p:nvSpPr>
          <p:spPr>
            <a:xfrm>
              <a:off x="4417255" y="1672786"/>
              <a:ext cx="4206239" cy="2184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926006" y="2421619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072091" y="2572914"/>
              <a:ext cx="383755" cy="384412"/>
              <a:chOff x="7287419" y="3505994"/>
              <a:chExt cx="464344" cy="465138"/>
            </a:xfrm>
            <a:solidFill>
              <a:schemeClr val="accent1"/>
            </a:solidFill>
          </p:grpSpPr>
          <p:sp>
            <p:nvSpPr>
              <p:cNvPr id="30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732689" y="2271451"/>
              <a:ext cx="2441757" cy="1041407"/>
              <a:chOff x="6576896" y="2720529"/>
              <a:chExt cx="2441757" cy="104140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576896" y="2720529"/>
                <a:ext cx="243194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576897" y="3061535"/>
                <a:ext cx="2441756" cy="7004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314603" y="4177163"/>
            <a:ext cx="4436024" cy="2304018"/>
            <a:chOff x="6935373" y="3960787"/>
            <a:chExt cx="4206239" cy="2184670"/>
          </a:xfrm>
        </p:grpSpPr>
        <p:sp>
          <p:nvSpPr>
            <p:cNvPr id="8" name="Rectangle 7"/>
            <p:cNvSpPr/>
            <p:nvPr/>
          </p:nvSpPr>
          <p:spPr>
            <a:xfrm>
              <a:off x="6935373" y="3960787"/>
              <a:ext cx="4206239" cy="21846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639067" y="4709620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90690" y="4861243"/>
              <a:ext cx="383755" cy="383755"/>
              <a:chOff x="3510757" y="2582069"/>
              <a:chExt cx="464344" cy="464344"/>
            </a:xfrm>
            <a:solidFill>
              <a:schemeClr val="accent4"/>
            </a:solidFill>
          </p:grpSpPr>
          <p:sp>
            <p:nvSpPr>
              <p:cNvPr id="26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437051" y="4559451"/>
              <a:ext cx="2493547" cy="1041407"/>
              <a:chOff x="6576896" y="2720529"/>
              <a:chExt cx="2493547" cy="104140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576896" y="2720529"/>
                <a:ext cx="243194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76897" y="3061535"/>
                <a:ext cx="2493546" cy="7004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58921" y="4177170"/>
            <a:ext cx="2522156" cy="2304020"/>
            <a:chOff x="4417255" y="3960787"/>
            <a:chExt cx="2391509" cy="2184670"/>
          </a:xfrm>
        </p:grpSpPr>
        <p:sp>
          <p:nvSpPr>
            <p:cNvPr id="11" name="Rectangle 10"/>
            <p:cNvSpPr/>
            <p:nvPr/>
          </p:nvSpPr>
          <p:spPr>
            <a:xfrm>
              <a:off x="4417255" y="3960787"/>
              <a:ext cx="2391509" cy="21846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69507" y="4262787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81155" y="4414462"/>
              <a:ext cx="263709" cy="384412"/>
              <a:chOff x="3582988" y="3510757"/>
              <a:chExt cx="319088" cy="465138"/>
            </a:xfrm>
            <a:solidFill>
              <a:schemeClr val="accent3"/>
            </a:solidFill>
          </p:grpSpPr>
          <p:sp>
            <p:nvSpPr>
              <p:cNvPr id="2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626087" y="5010141"/>
              <a:ext cx="1982907" cy="831446"/>
              <a:chOff x="6961452" y="2720529"/>
              <a:chExt cx="1982907" cy="83144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185661" y="2720529"/>
                <a:ext cx="145916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复制你的内容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961452" y="3047467"/>
                <a:ext cx="1982907" cy="5045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9228471" y="1764170"/>
            <a:ext cx="2522156" cy="2304018"/>
            <a:chOff x="8750103" y="1672786"/>
            <a:chExt cx="2391509" cy="2184670"/>
          </a:xfrm>
        </p:grpSpPr>
        <p:sp>
          <p:nvSpPr>
            <p:cNvPr id="10" name="Rectangle 9"/>
            <p:cNvSpPr/>
            <p:nvPr/>
          </p:nvSpPr>
          <p:spPr>
            <a:xfrm>
              <a:off x="8750103" y="1672786"/>
              <a:ext cx="2391509" cy="2184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602355" y="1994150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46"/>
            <p:cNvSpPr/>
            <p:nvPr/>
          </p:nvSpPr>
          <p:spPr bwMode="auto">
            <a:xfrm>
              <a:off x="9753978" y="2141287"/>
              <a:ext cx="383755" cy="3837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954401" y="2756045"/>
              <a:ext cx="1982907" cy="831446"/>
              <a:chOff x="6961452" y="2720529"/>
              <a:chExt cx="1982907" cy="83144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223320" y="2720529"/>
                <a:ext cx="145916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复制你的内容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61452" y="3047467"/>
                <a:ext cx="1982907" cy="5045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914869" y="199"/>
            <a:ext cx="6140653" cy="7232253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522" y="471707"/>
            <a:ext cx="4434535" cy="32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2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1259" y="2638006"/>
            <a:ext cx="346652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4127" y="3976346"/>
            <a:ext cx="446837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6979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4494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666979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44494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62098" y="1526373"/>
            <a:ext cx="5266852" cy="2382793"/>
            <a:chOff x="6506308" y="1672786"/>
            <a:chExt cx="4994030" cy="2153626"/>
          </a:xfrm>
        </p:grpSpPr>
        <p:sp>
          <p:nvSpPr>
            <p:cNvPr id="6" name="Rectangle 5"/>
            <p:cNvSpPr/>
            <p:nvPr/>
          </p:nvSpPr>
          <p:spPr>
            <a:xfrm>
              <a:off x="6506308" y="1672786"/>
              <a:ext cx="4994030" cy="2153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95474" y="2292399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028449" y="25649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09753" y="2258261"/>
              <a:ext cx="3286062" cy="1311199"/>
              <a:chOff x="7999040" y="2380266"/>
              <a:chExt cx="3286062" cy="131119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999040" y="2380266"/>
                <a:ext cx="1361892" cy="222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99040" y="2709852"/>
                <a:ext cx="3286062" cy="9816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GB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862099" y="4035403"/>
            <a:ext cx="2538632" cy="2537036"/>
            <a:chOff x="6506309" y="3938954"/>
            <a:chExt cx="2407131" cy="2293034"/>
          </a:xfrm>
        </p:grpSpPr>
        <p:sp>
          <p:nvSpPr>
            <p:cNvPr id="7" name="Rectangle 6"/>
            <p:cNvSpPr/>
            <p:nvPr/>
          </p:nvSpPr>
          <p:spPr>
            <a:xfrm>
              <a:off x="6506309" y="3938954"/>
              <a:ext cx="2407131" cy="22930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40770" y="4509710"/>
              <a:ext cx="1538207" cy="1020297"/>
              <a:chOff x="6940770" y="4543399"/>
              <a:chExt cx="1538207" cy="10202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43811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0770" y="4771590"/>
                <a:ext cx="1538207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2016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529313" y="4035403"/>
            <a:ext cx="2599639" cy="2537036"/>
            <a:chOff x="9035362" y="3938954"/>
            <a:chExt cx="2464978" cy="2293034"/>
          </a:xfrm>
        </p:grpSpPr>
        <p:sp>
          <p:nvSpPr>
            <p:cNvPr id="8" name="Rectangle 7"/>
            <p:cNvSpPr/>
            <p:nvPr/>
          </p:nvSpPr>
          <p:spPr>
            <a:xfrm>
              <a:off x="9035362" y="3938954"/>
              <a:ext cx="2464978" cy="22930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501788" y="4509710"/>
              <a:ext cx="1532127" cy="1020297"/>
              <a:chOff x="6943812" y="4543399"/>
              <a:chExt cx="1532127" cy="102029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43812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529" y="4771590"/>
                <a:ext cx="1384690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65%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95182" y="1528093"/>
            <a:ext cx="6038337" cy="50443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93" r="-5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1686889" y="2353190"/>
            <a:ext cx="3383472" cy="2921863"/>
            <a:chOff x="647701" y="1282362"/>
            <a:chExt cx="2770687" cy="2392681"/>
          </a:xfrm>
        </p:grpSpPr>
        <p:grpSp>
          <p:nvGrpSpPr>
            <p:cNvPr id="97" name="Group 96"/>
            <p:cNvGrpSpPr/>
            <p:nvPr/>
          </p:nvGrpSpPr>
          <p:grpSpPr>
            <a:xfrm>
              <a:off x="647701" y="1845892"/>
              <a:ext cx="2770687" cy="1829151"/>
              <a:chOff x="647701" y="1845892"/>
              <a:chExt cx="2770687" cy="18291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7701" y="2428011"/>
                <a:ext cx="1402260" cy="1247032"/>
                <a:chOff x="647704" y="2190750"/>
                <a:chExt cx="1028697" cy="140589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647704" y="2190750"/>
                  <a:ext cx="1028697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215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" name="Down Arrow 4"/>
                <p:cNvSpPr/>
                <p:nvPr/>
              </p:nvSpPr>
              <p:spPr>
                <a:xfrm>
                  <a:off x="862697" y="3105150"/>
                  <a:ext cx="598711" cy="491490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215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Freeform 35"/>
              <p:cNvSpPr/>
              <p:nvPr/>
            </p:nvSpPr>
            <p:spPr>
              <a:xfrm>
                <a:off x="647701" y="1845892"/>
                <a:ext cx="2770687" cy="582118"/>
              </a:xfrm>
              <a:custGeom>
                <a:avLst/>
                <a:gdLst>
                  <a:gd name="connsiteX0" fmla="*/ 0 w 1402260"/>
                  <a:gd name="connsiteY0" fmla="*/ 0 h 1108710"/>
                  <a:gd name="connsiteX1" fmla="*/ 1402260 w 1402260"/>
                  <a:gd name="connsiteY1" fmla="*/ 0 h 1108710"/>
                  <a:gd name="connsiteX2" fmla="*/ 1402260 w 1402260"/>
                  <a:gd name="connsiteY2" fmla="*/ 1108710 h 1108710"/>
                  <a:gd name="connsiteX3" fmla="*/ 0 w 1402260"/>
                  <a:gd name="connsiteY3" fmla="*/ 1108710 h 1108710"/>
                  <a:gd name="connsiteX4" fmla="*/ 0 w 1402260"/>
                  <a:gd name="connsiteY4" fmla="*/ 0 h 1108710"/>
                  <a:gd name="connsiteX0-1" fmla="*/ 0 w 2049962"/>
                  <a:gd name="connsiteY0-2" fmla="*/ 0 h 1108710"/>
                  <a:gd name="connsiteX1-3" fmla="*/ 2049962 w 2049962"/>
                  <a:gd name="connsiteY1-4" fmla="*/ 133350 h 1108710"/>
                  <a:gd name="connsiteX2-5" fmla="*/ 1402260 w 2049962"/>
                  <a:gd name="connsiteY2-6" fmla="*/ 1108710 h 1108710"/>
                  <a:gd name="connsiteX3-7" fmla="*/ 0 w 2049962"/>
                  <a:gd name="connsiteY3-8" fmla="*/ 1108710 h 1108710"/>
                  <a:gd name="connsiteX4-9" fmla="*/ 0 w 2049962"/>
                  <a:gd name="connsiteY4-10" fmla="*/ 0 h 1108710"/>
                  <a:gd name="connsiteX0-11" fmla="*/ 1600200 w 2049962"/>
                  <a:gd name="connsiteY0-12" fmla="*/ 0 h 975360"/>
                  <a:gd name="connsiteX1-13" fmla="*/ 2049962 w 2049962"/>
                  <a:gd name="connsiteY1-14" fmla="*/ 0 h 975360"/>
                  <a:gd name="connsiteX2-15" fmla="*/ 1402260 w 2049962"/>
                  <a:gd name="connsiteY2-16" fmla="*/ 975360 h 975360"/>
                  <a:gd name="connsiteX3-17" fmla="*/ 0 w 2049962"/>
                  <a:gd name="connsiteY3-18" fmla="*/ 975360 h 975360"/>
                  <a:gd name="connsiteX4-19" fmla="*/ 1600200 w 2049962"/>
                  <a:gd name="connsiteY4-20" fmla="*/ 0 h 975360"/>
                  <a:gd name="connsiteX0-21" fmla="*/ 1600200 w 2811962"/>
                  <a:gd name="connsiteY0-22" fmla="*/ 0 h 975360"/>
                  <a:gd name="connsiteX1-23" fmla="*/ 2811962 w 2811962"/>
                  <a:gd name="connsiteY1-24" fmla="*/ 0 h 975360"/>
                  <a:gd name="connsiteX2-25" fmla="*/ 1402260 w 2811962"/>
                  <a:gd name="connsiteY2-26" fmla="*/ 975360 h 975360"/>
                  <a:gd name="connsiteX3-27" fmla="*/ 0 w 2811962"/>
                  <a:gd name="connsiteY3-28" fmla="*/ 975360 h 975360"/>
                  <a:gd name="connsiteX4-29" fmla="*/ 1600200 w 2811962"/>
                  <a:gd name="connsiteY4-30" fmla="*/ 0 h 975360"/>
                  <a:gd name="connsiteX0-31" fmla="*/ 1600200 w 2770687"/>
                  <a:gd name="connsiteY0-32" fmla="*/ 4753 h 980113"/>
                  <a:gd name="connsiteX1-33" fmla="*/ 2770687 w 2770687"/>
                  <a:gd name="connsiteY1-34" fmla="*/ 0 h 980113"/>
                  <a:gd name="connsiteX2-35" fmla="*/ 1402260 w 2770687"/>
                  <a:gd name="connsiteY2-36" fmla="*/ 980113 h 980113"/>
                  <a:gd name="connsiteX3-37" fmla="*/ 0 w 2770687"/>
                  <a:gd name="connsiteY3-38" fmla="*/ 980113 h 980113"/>
                  <a:gd name="connsiteX4-39" fmla="*/ 1600200 w 2770687"/>
                  <a:gd name="connsiteY4-40" fmla="*/ 4753 h 980113"/>
                  <a:gd name="connsiteX0-41" fmla="*/ 2362200 w 2770687"/>
                  <a:gd name="connsiteY0-42" fmla="*/ 4753 h 980113"/>
                  <a:gd name="connsiteX1-43" fmla="*/ 2770687 w 2770687"/>
                  <a:gd name="connsiteY1-44" fmla="*/ 0 h 980113"/>
                  <a:gd name="connsiteX2-45" fmla="*/ 1402260 w 2770687"/>
                  <a:gd name="connsiteY2-46" fmla="*/ 980113 h 980113"/>
                  <a:gd name="connsiteX3-47" fmla="*/ 0 w 2770687"/>
                  <a:gd name="connsiteY3-48" fmla="*/ 980113 h 980113"/>
                  <a:gd name="connsiteX4-49" fmla="*/ 2362200 w 2770687"/>
                  <a:gd name="connsiteY4-50" fmla="*/ 4753 h 980113"/>
                  <a:gd name="connsiteX0-51" fmla="*/ 2319337 w 2770687"/>
                  <a:gd name="connsiteY0-52" fmla="*/ 4753 h 980113"/>
                  <a:gd name="connsiteX1-53" fmla="*/ 2770687 w 2770687"/>
                  <a:gd name="connsiteY1-54" fmla="*/ 0 h 980113"/>
                  <a:gd name="connsiteX2-55" fmla="*/ 1402260 w 2770687"/>
                  <a:gd name="connsiteY2-56" fmla="*/ 980113 h 980113"/>
                  <a:gd name="connsiteX3-57" fmla="*/ 0 w 2770687"/>
                  <a:gd name="connsiteY3-58" fmla="*/ 980113 h 980113"/>
                  <a:gd name="connsiteX4-59" fmla="*/ 2319337 w 2770687"/>
                  <a:gd name="connsiteY4-60" fmla="*/ 4753 h 980113"/>
                  <a:gd name="connsiteX0-61" fmla="*/ 2319337 w 2770687"/>
                  <a:gd name="connsiteY0-62" fmla="*/ 0 h 982490"/>
                  <a:gd name="connsiteX1-63" fmla="*/ 2770687 w 2770687"/>
                  <a:gd name="connsiteY1-64" fmla="*/ 2377 h 982490"/>
                  <a:gd name="connsiteX2-65" fmla="*/ 1402260 w 2770687"/>
                  <a:gd name="connsiteY2-66" fmla="*/ 982490 h 982490"/>
                  <a:gd name="connsiteX3-67" fmla="*/ 0 w 2770687"/>
                  <a:gd name="connsiteY3-68" fmla="*/ 982490 h 982490"/>
                  <a:gd name="connsiteX4-69" fmla="*/ 2319337 w 2770687"/>
                  <a:gd name="connsiteY4-70" fmla="*/ 0 h 9824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70687" h="982490">
                    <a:moveTo>
                      <a:pt x="2319337" y="0"/>
                    </a:moveTo>
                    <a:lnTo>
                      <a:pt x="2770687" y="2377"/>
                    </a:lnTo>
                    <a:lnTo>
                      <a:pt x="1402260" y="982490"/>
                    </a:lnTo>
                    <a:lnTo>
                      <a:pt x="0" y="982490"/>
                    </a:lnTo>
                    <a:lnTo>
                      <a:pt x="23193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965450" y="1282362"/>
              <a:ext cx="450577" cy="567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46178" y="2353190"/>
            <a:ext cx="2266393" cy="2921863"/>
            <a:chOff x="2252141" y="1282362"/>
            <a:chExt cx="1855924" cy="2392681"/>
          </a:xfrm>
        </p:grpSpPr>
        <p:grpSp>
          <p:nvGrpSpPr>
            <p:cNvPr id="23" name="Group 22"/>
            <p:cNvGrpSpPr/>
            <p:nvPr/>
          </p:nvGrpSpPr>
          <p:grpSpPr>
            <a:xfrm>
              <a:off x="2252142" y="2428011"/>
              <a:ext cx="1402260" cy="1247032"/>
              <a:chOff x="647704" y="2190750"/>
              <a:chExt cx="1028697" cy="1405890"/>
            </a:xfrm>
            <a:solidFill>
              <a:schemeClr val="accent2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2252141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609600 w 1862116"/>
                <a:gd name="connsiteY0-52" fmla="*/ 15447 h 990807"/>
                <a:gd name="connsiteX1-53" fmla="*/ 1862116 w 1862116"/>
                <a:gd name="connsiteY1-54" fmla="*/ 0 h 990807"/>
                <a:gd name="connsiteX2-55" fmla="*/ 1402260 w 1862116"/>
                <a:gd name="connsiteY2-56" fmla="*/ 990807 h 990807"/>
                <a:gd name="connsiteX3-57" fmla="*/ 0 w 1862116"/>
                <a:gd name="connsiteY3-58" fmla="*/ 990807 h 990807"/>
                <a:gd name="connsiteX4-59" fmla="*/ 609600 w 1862116"/>
                <a:gd name="connsiteY4-60" fmla="*/ 15447 h 990807"/>
                <a:gd name="connsiteX0-61" fmla="*/ 1425575 w 1862116"/>
                <a:gd name="connsiteY0-62" fmla="*/ 5940 h 990807"/>
                <a:gd name="connsiteX1-63" fmla="*/ 1862116 w 1862116"/>
                <a:gd name="connsiteY1-64" fmla="*/ 0 h 990807"/>
                <a:gd name="connsiteX2-65" fmla="*/ 1402260 w 1862116"/>
                <a:gd name="connsiteY2-66" fmla="*/ 990807 h 990807"/>
                <a:gd name="connsiteX3-67" fmla="*/ 0 w 1862116"/>
                <a:gd name="connsiteY3-68" fmla="*/ 990807 h 990807"/>
                <a:gd name="connsiteX4-69" fmla="*/ 1425575 w 1862116"/>
                <a:gd name="connsiteY4-70" fmla="*/ 5940 h 990807"/>
                <a:gd name="connsiteX0-71" fmla="*/ 1408906 w 1862116"/>
                <a:gd name="connsiteY0-72" fmla="*/ 5940 h 990807"/>
                <a:gd name="connsiteX1-73" fmla="*/ 1862116 w 1862116"/>
                <a:gd name="connsiteY1-74" fmla="*/ 0 h 990807"/>
                <a:gd name="connsiteX2-75" fmla="*/ 1402260 w 1862116"/>
                <a:gd name="connsiteY2-76" fmla="*/ 990807 h 990807"/>
                <a:gd name="connsiteX3-77" fmla="*/ 0 w 1862116"/>
                <a:gd name="connsiteY3-78" fmla="*/ 990807 h 990807"/>
                <a:gd name="connsiteX4-79" fmla="*/ 1408906 w 1862116"/>
                <a:gd name="connsiteY4-80" fmla="*/ 5940 h 990807"/>
                <a:gd name="connsiteX0-81" fmla="*/ 1411287 w 1862116"/>
                <a:gd name="connsiteY0-82" fmla="*/ 16636 h 990807"/>
                <a:gd name="connsiteX1-83" fmla="*/ 1862116 w 1862116"/>
                <a:gd name="connsiteY1-84" fmla="*/ 0 h 990807"/>
                <a:gd name="connsiteX2-85" fmla="*/ 1402260 w 1862116"/>
                <a:gd name="connsiteY2-86" fmla="*/ 990807 h 990807"/>
                <a:gd name="connsiteX3-87" fmla="*/ 0 w 1862116"/>
                <a:gd name="connsiteY3-88" fmla="*/ 990807 h 990807"/>
                <a:gd name="connsiteX4-89" fmla="*/ 1411287 w 1862116"/>
                <a:gd name="connsiteY4-90" fmla="*/ 16636 h 990807"/>
                <a:gd name="connsiteX0-91" fmla="*/ 1411287 w 1852591"/>
                <a:gd name="connsiteY0-92" fmla="*/ 2376 h 976547"/>
                <a:gd name="connsiteX1-93" fmla="*/ 1852591 w 1852591"/>
                <a:gd name="connsiteY1-94" fmla="*/ 0 h 976547"/>
                <a:gd name="connsiteX2-95" fmla="*/ 1402260 w 1852591"/>
                <a:gd name="connsiteY2-96" fmla="*/ 976547 h 976547"/>
                <a:gd name="connsiteX3-97" fmla="*/ 0 w 1852591"/>
                <a:gd name="connsiteY3-98" fmla="*/ 976547 h 976547"/>
                <a:gd name="connsiteX4-99" fmla="*/ 1411287 w 1852591"/>
                <a:gd name="connsiteY4-100" fmla="*/ 2376 h 976547"/>
                <a:gd name="connsiteX0-101" fmla="*/ 1282699 w 1852591"/>
                <a:gd name="connsiteY0-102" fmla="*/ 0 h 1073989"/>
                <a:gd name="connsiteX1-103" fmla="*/ 1852591 w 1852591"/>
                <a:gd name="connsiteY1-104" fmla="*/ 97442 h 1073989"/>
                <a:gd name="connsiteX2-105" fmla="*/ 1402260 w 1852591"/>
                <a:gd name="connsiteY2-106" fmla="*/ 1073989 h 1073989"/>
                <a:gd name="connsiteX3-107" fmla="*/ 0 w 1852591"/>
                <a:gd name="connsiteY3-108" fmla="*/ 1073989 h 1073989"/>
                <a:gd name="connsiteX4-109" fmla="*/ 1282699 w 1852591"/>
                <a:gd name="connsiteY4-110" fmla="*/ 0 h 1073989"/>
                <a:gd name="connsiteX0-111" fmla="*/ 1411286 w 1852591"/>
                <a:gd name="connsiteY0-112" fmla="*/ 0 h 981302"/>
                <a:gd name="connsiteX1-113" fmla="*/ 1852591 w 1852591"/>
                <a:gd name="connsiteY1-114" fmla="*/ 4755 h 981302"/>
                <a:gd name="connsiteX2-115" fmla="*/ 1402260 w 1852591"/>
                <a:gd name="connsiteY2-116" fmla="*/ 981302 h 981302"/>
                <a:gd name="connsiteX3-117" fmla="*/ 0 w 1852591"/>
                <a:gd name="connsiteY3-118" fmla="*/ 981302 h 981302"/>
                <a:gd name="connsiteX4-119" fmla="*/ 1411286 w 1852591"/>
                <a:gd name="connsiteY4-120" fmla="*/ 0 h 981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488" y="1282362"/>
              <a:ext cx="450577" cy="5635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605470" y="2353190"/>
            <a:ext cx="1712393" cy="2921863"/>
            <a:chOff x="3856583" y="1282362"/>
            <a:chExt cx="1402260" cy="2392681"/>
          </a:xfrm>
        </p:grpSpPr>
        <p:grpSp>
          <p:nvGrpSpPr>
            <p:cNvPr id="26" name="Group 25"/>
            <p:cNvGrpSpPr/>
            <p:nvPr/>
          </p:nvGrpSpPr>
          <p:grpSpPr>
            <a:xfrm>
              <a:off x="3856583" y="2428011"/>
              <a:ext cx="1402260" cy="1247032"/>
              <a:chOff x="647704" y="2190750"/>
              <a:chExt cx="1028697" cy="1405890"/>
            </a:xfrm>
            <a:solidFill>
              <a:schemeClr val="accent3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3856583" y="1848005"/>
              <a:ext cx="1402260" cy="580005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457200 w 1402260"/>
                <a:gd name="connsiteY0-52" fmla="*/ 0 h 975360"/>
                <a:gd name="connsiteX1-53" fmla="*/ 1059362 w 1402260"/>
                <a:gd name="connsiteY1-54" fmla="*/ 0 h 975360"/>
                <a:gd name="connsiteX2-55" fmla="*/ 1402260 w 1402260"/>
                <a:gd name="connsiteY2-56" fmla="*/ 975360 h 975360"/>
                <a:gd name="connsiteX3-57" fmla="*/ 0 w 1402260"/>
                <a:gd name="connsiteY3-58" fmla="*/ 975360 h 975360"/>
                <a:gd name="connsiteX4-59" fmla="*/ 457200 w 1402260"/>
                <a:gd name="connsiteY4-60" fmla="*/ 0 h 975360"/>
                <a:gd name="connsiteX0-61" fmla="*/ 481012 w 1402260"/>
                <a:gd name="connsiteY0-62" fmla="*/ 0 h 975360"/>
                <a:gd name="connsiteX1-63" fmla="*/ 1059362 w 1402260"/>
                <a:gd name="connsiteY1-64" fmla="*/ 0 h 975360"/>
                <a:gd name="connsiteX2-65" fmla="*/ 1402260 w 1402260"/>
                <a:gd name="connsiteY2-66" fmla="*/ 975360 h 975360"/>
                <a:gd name="connsiteX3-67" fmla="*/ 0 w 1402260"/>
                <a:gd name="connsiteY3-68" fmla="*/ 975360 h 975360"/>
                <a:gd name="connsiteX4-69" fmla="*/ 481012 w 1402260"/>
                <a:gd name="connsiteY4-70" fmla="*/ 0 h 975360"/>
                <a:gd name="connsiteX0-71" fmla="*/ 481012 w 1402260"/>
                <a:gd name="connsiteY0-72" fmla="*/ 3565 h 978925"/>
                <a:gd name="connsiteX1-73" fmla="*/ 930775 w 1402260"/>
                <a:gd name="connsiteY1-74" fmla="*/ 0 h 978925"/>
                <a:gd name="connsiteX2-75" fmla="*/ 1402260 w 1402260"/>
                <a:gd name="connsiteY2-76" fmla="*/ 978925 h 978925"/>
                <a:gd name="connsiteX3-77" fmla="*/ 0 w 1402260"/>
                <a:gd name="connsiteY3-78" fmla="*/ 978925 h 978925"/>
                <a:gd name="connsiteX4-79" fmla="*/ 481012 w 1402260"/>
                <a:gd name="connsiteY4-80" fmla="*/ 3565 h 97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260" h="978925">
                  <a:moveTo>
                    <a:pt x="481012" y="3565"/>
                  </a:moveTo>
                  <a:lnTo>
                    <a:pt x="930775" y="0"/>
                  </a:lnTo>
                  <a:lnTo>
                    <a:pt x="1402260" y="978925"/>
                  </a:lnTo>
                  <a:lnTo>
                    <a:pt x="0" y="978925"/>
                  </a:lnTo>
                  <a:lnTo>
                    <a:pt x="481012" y="35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37187" y="1282362"/>
              <a:ext cx="450577" cy="5677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1032" y="2353190"/>
            <a:ext cx="3383472" cy="2921863"/>
            <a:chOff x="5703637" y="1282362"/>
            <a:chExt cx="2770687" cy="2392681"/>
          </a:xfrm>
        </p:grpSpPr>
        <p:grpSp>
          <p:nvGrpSpPr>
            <p:cNvPr id="77" name="Group 62"/>
            <p:cNvGrpSpPr/>
            <p:nvPr/>
          </p:nvGrpSpPr>
          <p:grpSpPr>
            <a:xfrm flipH="1">
              <a:off x="7072064" y="2428011"/>
              <a:ext cx="1402260" cy="1247032"/>
              <a:chOff x="647704" y="2190750"/>
              <a:chExt cx="1028697" cy="1405890"/>
            </a:xfrm>
            <a:solidFill>
              <a:schemeClr val="accent5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Down Arrow 8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0" name="Freeform 79"/>
            <p:cNvSpPr/>
            <p:nvPr/>
          </p:nvSpPr>
          <p:spPr>
            <a:xfrm flipH="1">
              <a:off x="5703637" y="1845892"/>
              <a:ext cx="2770687" cy="582118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1600200 w 2811962"/>
                <a:gd name="connsiteY0-22" fmla="*/ 0 h 975360"/>
                <a:gd name="connsiteX1-23" fmla="*/ 2811962 w 2811962"/>
                <a:gd name="connsiteY1-24" fmla="*/ 0 h 975360"/>
                <a:gd name="connsiteX2-25" fmla="*/ 1402260 w 2811962"/>
                <a:gd name="connsiteY2-26" fmla="*/ 975360 h 975360"/>
                <a:gd name="connsiteX3-27" fmla="*/ 0 w 2811962"/>
                <a:gd name="connsiteY3-28" fmla="*/ 975360 h 975360"/>
                <a:gd name="connsiteX4-29" fmla="*/ 1600200 w 2811962"/>
                <a:gd name="connsiteY4-30" fmla="*/ 0 h 975360"/>
                <a:gd name="connsiteX0-31" fmla="*/ 1600200 w 2770687"/>
                <a:gd name="connsiteY0-32" fmla="*/ 4753 h 980113"/>
                <a:gd name="connsiteX1-33" fmla="*/ 2770687 w 2770687"/>
                <a:gd name="connsiteY1-34" fmla="*/ 0 h 980113"/>
                <a:gd name="connsiteX2-35" fmla="*/ 1402260 w 2770687"/>
                <a:gd name="connsiteY2-36" fmla="*/ 980113 h 980113"/>
                <a:gd name="connsiteX3-37" fmla="*/ 0 w 2770687"/>
                <a:gd name="connsiteY3-38" fmla="*/ 980113 h 980113"/>
                <a:gd name="connsiteX4-39" fmla="*/ 1600200 w 2770687"/>
                <a:gd name="connsiteY4-40" fmla="*/ 4753 h 980113"/>
                <a:gd name="connsiteX0-41" fmla="*/ 2362200 w 2770687"/>
                <a:gd name="connsiteY0-42" fmla="*/ 4753 h 980113"/>
                <a:gd name="connsiteX1-43" fmla="*/ 2770687 w 2770687"/>
                <a:gd name="connsiteY1-44" fmla="*/ 0 h 980113"/>
                <a:gd name="connsiteX2-45" fmla="*/ 1402260 w 2770687"/>
                <a:gd name="connsiteY2-46" fmla="*/ 980113 h 980113"/>
                <a:gd name="connsiteX3-47" fmla="*/ 0 w 2770687"/>
                <a:gd name="connsiteY3-48" fmla="*/ 980113 h 980113"/>
                <a:gd name="connsiteX4-49" fmla="*/ 2362200 w 2770687"/>
                <a:gd name="connsiteY4-50" fmla="*/ 4753 h 980113"/>
                <a:gd name="connsiteX0-51" fmla="*/ 2319337 w 2770687"/>
                <a:gd name="connsiteY0-52" fmla="*/ 4753 h 980113"/>
                <a:gd name="connsiteX1-53" fmla="*/ 2770687 w 2770687"/>
                <a:gd name="connsiteY1-54" fmla="*/ 0 h 980113"/>
                <a:gd name="connsiteX2-55" fmla="*/ 1402260 w 2770687"/>
                <a:gd name="connsiteY2-56" fmla="*/ 980113 h 980113"/>
                <a:gd name="connsiteX3-57" fmla="*/ 0 w 2770687"/>
                <a:gd name="connsiteY3-58" fmla="*/ 980113 h 980113"/>
                <a:gd name="connsiteX4-59" fmla="*/ 2319337 w 2770687"/>
                <a:gd name="connsiteY4-60" fmla="*/ 4753 h 980113"/>
                <a:gd name="connsiteX0-61" fmla="*/ 2319337 w 2770687"/>
                <a:gd name="connsiteY0-62" fmla="*/ 0 h 982490"/>
                <a:gd name="connsiteX1-63" fmla="*/ 2770687 w 2770687"/>
                <a:gd name="connsiteY1-64" fmla="*/ 2377 h 982490"/>
                <a:gd name="connsiteX2-65" fmla="*/ 1402260 w 2770687"/>
                <a:gd name="connsiteY2-66" fmla="*/ 982490 h 982490"/>
                <a:gd name="connsiteX3-67" fmla="*/ 0 w 2770687"/>
                <a:gd name="connsiteY3-68" fmla="*/ 982490 h 982490"/>
                <a:gd name="connsiteX4-69" fmla="*/ 2319337 w 2770687"/>
                <a:gd name="connsiteY4-70" fmla="*/ 0 h 9824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70687" h="982490">
                  <a:moveTo>
                    <a:pt x="2319337" y="0"/>
                  </a:moveTo>
                  <a:lnTo>
                    <a:pt x="2770687" y="2377"/>
                  </a:lnTo>
                  <a:lnTo>
                    <a:pt x="1402260" y="982490"/>
                  </a:lnTo>
                  <a:lnTo>
                    <a:pt x="0" y="982490"/>
                  </a:lnTo>
                  <a:lnTo>
                    <a:pt x="231933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5705998" y="1282362"/>
              <a:ext cx="450577" cy="56775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018820" y="2353190"/>
            <a:ext cx="2266393" cy="2921863"/>
            <a:chOff x="5013960" y="1282362"/>
            <a:chExt cx="1855924" cy="2392681"/>
          </a:xfrm>
        </p:grpSpPr>
        <p:grpSp>
          <p:nvGrpSpPr>
            <p:cNvPr id="78" name="Group 63"/>
            <p:cNvGrpSpPr/>
            <p:nvPr/>
          </p:nvGrpSpPr>
          <p:grpSpPr>
            <a:xfrm flipH="1">
              <a:off x="5467623" y="2428011"/>
              <a:ext cx="1402260" cy="1247032"/>
              <a:chOff x="647704" y="2190750"/>
              <a:chExt cx="1028697" cy="1405890"/>
            </a:xfrm>
            <a:solidFill>
              <a:schemeClr val="accent4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Down Arrow 82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Freeform 74"/>
            <p:cNvSpPr/>
            <p:nvPr/>
          </p:nvSpPr>
          <p:spPr>
            <a:xfrm flipH="1">
              <a:off x="5017293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609600 w 1862116"/>
                <a:gd name="connsiteY0-52" fmla="*/ 15447 h 990807"/>
                <a:gd name="connsiteX1-53" fmla="*/ 1862116 w 1862116"/>
                <a:gd name="connsiteY1-54" fmla="*/ 0 h 990807"/>
                <a:gd name="connsiteX2-55" fmla="*/ 1402260 w 1862116"/>
                <a:gd name="connsiteY2-56" fmla="*/ 990807 h 990807"/>
                <a:gd name="connsiteX3-57" fmla="*/ 0 w 1862116"/>
                <a:gd name="connsiteY3-58" fmla="*/ 990807 h 990807"/>
                <a:gd name="connsiteX4-59" fmla="*/ 609600 w 1862116"/>
                <a:gd name="connsiteY4-60" fmla="*/ 15447 h 990807"/>
                <a:gd name="connsiteX0-61" fmla="*/ 1425575 w 1862116"/>
                <a:gd name="connsiteY0-62" fmla="*/ 5940 h 990807"/>
                <a:gd name="connsiteX1-63" fmla="*/ 1862116 w 1862116"/>
                <a:gd name="connsiteY1-64" fmla="*/ 0 h 990807"/>
                <a:gd name="connsiteX2-65" fmla="*/ 1402260 w 1862116"/>
                <a:gd name="connsiteY2-66" fmla="*/ 990807 h 990807"/>
                <a:gd name="connsiteX3-67" fmla="*/ 0 w 1862116"/>
                <a:gd name="connsiteY3-68" fmla="*/ 990807 h 990807"/>
                <a:gd name="connsiteX4-69" fmla="*/ 1425575 w 1862116"/>
                <a:gd name="connsiteY4-70" fmla="*/ 5940 h 990807"/>
                <a:gd name="connsiteX0-71" fmla="*/ 1408906 w 1862116"/>
                <a:gd name="connsiteY0-72" fmla="*/ 5940 h 990807"/>
                <a:gd name="connsiteX1-73" fmla="*/ 1862116 w 1862116"/>
                <a:gd name="connsiteY1-74" fmla="*/ 0 h 990807"/>
                <a:gd name="connsiteX2-75" fmla="*/ 1402260 w 1862116"/>
                <a:gd name="connsiteY2-76" fmla="*/ 990807 h 990807"/>
                <a:gd name="connsiteX3-77" fmla="*/ 0 w 1862116"/>
                <a:gd name="connsiteY3-78" fmla="*/ 990807 h 990807"/>
                <a:gd name="connsiteX4-79" fmla="*/ 1408906 w 1862116"/>
                <a:gd name="connsiteY4-80" fmla="*/ 5940 h 990807"/>
                <a:gd name="connsiteX0-81" fmla="*/ 1411287 w 1862116"/>
                <a:gd name="connsiteY0-82" fmla="*/ 16636 h 990807"/>
                <a:gd name="connsiteX1-83" fmla="*/ 1862116 w 1862116"/>
                <a:gd name="connsiteY1-84" fmla="*/ 0 h 990807"/>
                <a:gd name="connsiteX2-85" fmla="*/ 1402260 w 1862116"/>
                <a:gd name="connsiteY2-86" fmla="*/ 990807 h 990807"/>
                <a:gd name="connsiteX3-87" fmla="*/ 0 w 1862116"/>
                <a:gd name="connsiteY3-88" fmla="*/ 990807 h 990807"/>
                <a:gd name="connsiteX4-89" fmla="*/ 1411287 w 1862116"/>
                <a:gd name="connsiteY4-90" fmla="*/ 16636 h 990807"/>
                <a:gd name="connsiteX0-91" fmla="*/ 1411287 w 1852591"/>
                <a:gd name="connsiteY0-92" fmla="*/ 2376 h 976547"/>
                <a:gd name="connsiteX1-93" fmla="*/ 1852591 w 1852591"/>
                <a:gd name="connsiteY1-94" fmla="*/ 0 h 976547"/>
                <a:gd name="connsiteX2-95" fmla="*/ 1402260 w 1852591"/>
                <a:gd name="connsiteY2-96" fmla="*/ 976547 h 976547"/>
                <a:gd name="connsiteX3-97" fmla="*/ 0 w 1852591"/>
                <a:gd name="connsiteY3-98" fmla="*/ 976547 h 976547"/>
                <a:gd name="connsiteX4-99" fmla="*/ 1411287 w 1852591"/>
                <a:gd name="connsiteY4-100" fmla="*/ 2376 h 976547"/>
                <a:gd name="connsiteX0-101" fmla="*/ 1282699 w 1852591"/>
                <a:gd name="connsiteY0-102" fmla="*/ 0 h 1073989"/>
                <a:gd name="connsiteX1-103" fmla="*/ 1852591 w 1852591"/>
                <a:gd name="connsiteY1-104" fmla="*/ 97442 h 1073989"/>
                <a:gd name="connsiteX2-105" fmla="*/ 1402260 w 1852591"/>
                <a:gd name="connsiteY2-106" fmla="*/ 1073989 h 1073989"/>
                <a:gd name="connsiteX3-107" fmla="*/ 0 w 1852591"/>
                <a:gd name="connsiteY3-108" fmla="*/ 1073989 h 1073989"/>
                <a:gd name="connsiteX4-109" fmla="*/ 1282699 w 1852591"/>
                <a:gd name="connsiteY4-110" fmla="*/ 0 h 1073989"/>
                <a:gd name="connsiteX0-111" fmla="*/ 1411286 w 1852591"/>
                <a:gd name="connsiteY0-112" fmla="*/ 0 h 981302"/>
                <a:gd name="connsiteX1-113" fmla="*/ 1852591 w 1852591"/>
                <a:gd name="connsiteY1-114" fmla="*/ 4755 h 981302"/>
                <a:gd name="connsiteX2-115" fmla="*/ 1402260 w 1852591"/>
                <a:gd name="connsiteY2-116" fmla="*/ 981302 h 981302"/>
                <a:gd name="connsiteX3-117" fmla="*/ 0 w 1852591"/>
                <a:gd name="connsiteY3-118" fmla="*/ 981302 h 981302"/>
                <a:gd name="connsiteX4-119" fmla="*/ 1411286 w 1852591"/>
                <a:gd name="connsiteY4-120" fmla="*/ 0 h 981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5013960" y="1282362"/>
              <a:ext cx="450577" cy="5677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87" name="Freeform 144"/>
          <p:cNvSpPr>
            <a:spLocks noEditPoints="1"/>
          </p:cNvSpPr>
          <p:nvPr/>
        </p:nvSpPr>
        <p:spPr bwMode="auto">
          <a:xfrm>
            <a:off x="2276963" y="4022405"/>
            <a:ext cx="532245" cy="46156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145"/>
          <p:cNvSpPr/>
          <p:nvPr/>
        </p:nvSpPr>
        <p:spPr bwMode="auto">
          <a:xfrm>
            <a:off x="4215462" y="4005773"/>
            <a:ext cx="573829" cy="49482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Freeform 113"/>
          <p:cNvSpPr>
            <a:spLocks noEditPoints="1"/>
          </p:cNvSpPr>
          <p:nvPr/>
        </p:nvSpPr>
        <p:spPr bwMode="auto">
          <a:xfrm>
            <a:off x="6172673" y="4026565"/>
            <a:ext cx="577988" cy="453241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55"/>
          <p:cNvSpPr>
            <a:spLocks noEditPoints="1"/>
          </p:cNvSpPr>
          <p:nvPr/>
        </p:nvSpPr>
        <p:spPr bwMode="auto">
          <a:xfrm>
            <a:off x="8133785" y="4032801"/>
            <a:ext cx="590461" cy="440768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Freeform 105"/>
          <p:cNvSpPr>
            <a:spLocks noEditPoints="1"/>
          </p:cNvSpPr>
          <p:nvPr/>
        </p:nvSpPr>
        <p:spPr bwMode="auto">
          <a:xfrm>
            <a:off x="10101391" y="3970430"/>
            <a:ext cx="573829" cy="565511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1676577" y="5368106"/>
            <a:ext cx="1761484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3632835" y="5368106"/>
            <a:ext cx="1761484" cy="5909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5589092" y="5368106"/>
            <a:ext cx="1761484" cy="5909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3"/>
          <p:cNvSpPr txBox="1"/>
          <p:nvPr/>
        </p:nvSpPr>
        <p:spPr>
          <a:xfrm>
            <a:off x="7545348" y="5368106"/>
            <a:ext cx="1761484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3"/>
          <p:cNvSpPr txBox="1"/>
          <p:nvPr/>
        </p:nvSpPr>
        <p:spPr>
          <a:xfrm>
            <a:off x="9501602" y="5368106"/>
            <a:ext cx="1761484" cy="5909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53" y="952028"/>
            <a:ext cx="6424077" cy="62806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409" r="-625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6727" y="1203871"/>
            <a:ext cx="12262023" cy="2478848"/>
          </a:xfrm>
          <a:prstGeom prst="rect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988205" y="1709689"/>
            <a:ext cx="4670401" cy="1506242"/>
            <a:chOff x="7819174" y="794593"/>
            <a:chExt cx="4428476" cy="1428218"/>
          </a:xfrm>
        </p:grpSpPr>
        <p:sp>
          <p:nvSpPr>
            <p:cNvPr id="4" name="TextBox 3"/>
            <p:cNvSpPr txBox="1"/>
            <p:nvPr/>
          </p:nvSpPr>
          <p:spPr>
            <a:xfrm>
              <a:off x="7819174" y="794593"/>
              <a:ext cx="2431949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直接复制你的内容到此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ooter Placeholder 2"/>
            <p:cNvSpPr txBox="1"/>
            <p:nvPr/>
          </p:nvSpPr>
          <p:spPr>
            <a:xfrm>
              <a:off x="7839098" y="1172210"/>
              <a:ext cx="4408552" cy="10506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8204" y="4129702"/>
            <a:ext cx="4670400" cy="251326"/>
            <a:chOff x="6625882" y="3545058"/>
            <a:chExt cx="4428474" cy="196948"/>
          </a:xfrm>
        </p:grpSpPr>
        <p:sp>
          <p:nvSpPr>
            <p:cNvPr id="7" name="Rectangle 6"/>
            <p:cNvSpPr/>
            <p:nvPr/>
          </p:nvSpPr>
          <p:spPr>
            <a:xfrm>
              <a:off x="6625882" y="354505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882" y="3545058"/>
              <a:ext cx="2227606" cy="196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86637" y="3816069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637" y="4627197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6637" y="5438324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6637" y="6249451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988204" y="4936294"/>
            <a:ext cx="4670401" cy="251326"/>
            <a:chOff x="6625881" y="4239620"/>
            <a:chExt cx="4428475" cy="196948"/>
          </a:xfrm>
        </p:grpSpPr>
        <p:sp>
          <p:nvSpPr>
            <p:cNvPr id="23" name="Rectangle 22"/>
            <p:cNvSpPr/>
            <p:nvPr/>
          </p:nvSpPr>
          <p:spPr>
            <a:xfrm>
              <a:off x="6625882" y="4239620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5881" y="4239620"/>
              <a:ext cx="3451569" cy="196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88204" y="5738116"/>
            <a:ext cx="4670400" cy="251326"/>
            <a:chOff x="6625882" y="4999908"/>
            <a:chExt cx="4428474" cy="196948"/>
          </a:xfrm>
        </p:grpSpPr>
        <p:sp>
          <p:nvSpPr>
            <p:cNvPr id="25" name="Rectangle 24"/>
            <p:cNvSpPr/>
            <p:nvPr/>
          </p:nvSpPr>
          <p:spPr>
            <a:xfrm>
              <a:off x="6625882" y="499990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5883" y="4999908"/>
              <a:ext cx="3109788" cy="19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8204" y="6558548"/>
            <a:ext cx="4670400" cy="251326"/>
            <a:chOff x="6625882" y="5777842"/>
            <a:chExt cx="4428474" cy="196948"/>
          </a:xfrm>
        </p:grpSpPr>
        <p:sp>
          <p:nvSpPr>
            <p:cNvPr id="27" name="Rectangle 26"/>
            <p:cNvSpPr/>
            <p:nvPr/>
          </p:nvSpPr>
          <p:spPr>
            <a:xfrm>
              <a:off x="6625882" y="5777842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5882" y="5777842"/>
              <a:ext cx="4246906" cy="196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21023" y="4093068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87921" y="4899660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07961" y="5706253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37656" y="6523401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956767" y="159959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790" y="4034984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790" y="3580350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790" y="3130426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790" y="2598057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741" y="3367278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7741" y="4502414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48785" y="3318666"/>
            <a:ext cx="797230" cy="7704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785" y="4453801"/>
            <a:ext cx="797230" cy="7704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2831" y="3367278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2831" y="4502414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37821" y="3318666"/>
            <a:ext cx="797230" cy="7704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7821" y="4453801"/>
            <a:ext cx="797230" cy="7704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0953" y="3490624"/>
            <a:ext cx="370965" cy="429731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1213433" y="2365959"/>
            <a:ext cx="3077903" cy="17693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1102828" y="4221916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 flipH="1">
            <a:off x="3837229" y="199"/>
            <a:ext cx="6140653" cy="7232253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3"/>
            </p:custDataLst>
          </p:nvPr>
        </p:nvSpPr>
        <p:spPr>
          <a:xfrm>
            <a:off x="8448802" y="2222416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4"/>
            </p:custDataLst>
          </p:nvPr>
        </p:nvSpPr>
        <p:spPr>
          <a:xfrm>
            <a:off x="9023432" y="2161917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2"/>
          <p:cNvSpPr/>
          <p:nvPr>
            <p:custDataLst>
              <p:tags r:id="rId5"/>
            </p:custDataLst>
          </p:nvPr>
        </p:nvSpPr>
        <p:spPr>
          <a:xfrm>
            <a:off x="7938798" y="3115756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Entry_2"/>
          <p:cNvSpPr/>
          <p:nvPr>
            <p:custDataLst>
              <p:tags r:id="rId6"/>
            </p:custDataLst>
          </p:nvPr>
        </p:nvSpPr>
        <p:spPr>
          <a:xfrm>
            <a:off x="8497945" y="3055257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Number_3"/>
          <p:cNvSpPr/>
          <p:nvPr>
            <p:custDataLst>
              <p:tags r:id="rId7"/>
            </p:custDataLst>
          </p:nvPr>
        </p:nvSpPr>
        <p:spPr>
          <a:xfrm>
            <a:off x="7428792" y="4009096"/>
            <a:ext cx="379647" cy="37964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MH_Entry_3"/>
          <p:cNvSpPr/>
          <p:nvPr>
            <p:custDataLst>
              <p:tags r:id="rId8"/>
            </p:custDataLst>
          </p:nvPr>
        </p:nvSpPr>
        <p:spPr>
          <a:xfrm>
            <a:off x="7972458" y="3948597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Number_4"/>
          <p:cNvSpPr/>
          <p:nvPr>
            <p:custDataLst>
              <p:tags r:id="rId9"/>
            </p:custDataLst>
          </p:nvPr>
        </p:nvSpPr>
        <p:spPr>
          <a:xfrm>
            <a:off x="6918786" y="4902435"/>
            <a:ext cx="379647" cy="37964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Entry_4"/>
          <p:cNvSpPr/>
          <p:nvPr>
            <p:custDataLst>
              <p:tags r:id="rId10"/>
            </p:custDataLst>
          </p:nvPr>
        </p:nvSpPr>
        <p:spPr>
          <a:xfrm>
            <a:off x="7446970" y="4841937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 animBg="1"/>
      <p:bldP spid="11" grpId="0" animBg="1"/>
      <p:bldP spid="12" grpId="0"/>
      <p:bldP spid="17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239" y="1024037"/>
            <a:ext cx="11990272" cy="59746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4629175" y="1312069"/>
            <a:ext cx="8229222" cy="3838151"/>
          </a:xfrm>
          <a:prstGeom prst="rect">
            <a:avLst/>
          </a:prstGeom>
          <a:blipFill dpi="0" rotWithShape="1">
            <a:blip r:embed="rId3"/>
            <a:srcRect/>
            <a:stretch>
              <a:fillRect t="-1876" b="-419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56767" y="2320181"/>
            <a:ext cx="3238522" cy="2697695"/>
            <a:chOff x="787791" y="5598942"/>
            <a:chExt cx="3070767" cy="2557956"/>
          </a:xfrm>
        </p:grpSpPr>
        <p:sp>
          <p:nvSpPr>
            <p:cNvPr id="19" name="TextBox 18"/>
            <p:cNvSpPr txBox="1"/>
            <p:nvPr/>
          </p:nvSpPr>
          <p:spPr>
            <a:xfrm>
              <a:off x="787791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7791" y="6076487"/>
              <a:ext cx="3070767" cy="20804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6737" y="5371210"/>
            <a:ext cx="2383683" cy="1267427"/>
            <a:chOff x="787791" y="5598942"/>
            <a:chExt cx="2260209" cy="1201774"/>
          </a:xfrm>
        </p:grpSpPr>
        <p:sp>
          <p:nvSpPr>
            <p:cNvPr id="23" name="TextBox 22"/>
            <p:cNvSpPr txBox="1"/>
            <p:nvPr/>
          </p:nvSpPr>
          <p:spPr>
            <a:xfrm>
              <a:off x="994456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49655" y="5371210"/>
            <a:ext cx="2383683" cy="1267427"/>
            <a:chOff x="787791" y="5598942"/>
            <a:chExt cx="2260209" cy="1201774"/>
          </a:xfrm>
        </p:grpSpPr>
        <p:sp>
          <p:nvSpPr>
            <p:cNvPr id="26" name="TextBox 25"/>
            <p:cNvSpPr txBox="1"/>
            <p:nvPr/>
          </p:nvSpPr>
          <p:spPr>
            <a:xfrm>
              <a:off x="999075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914869" y="199"/>
            <a:ext cx="6140653" cy="7232253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522" y="471707"/>
            <a:ext cx="4434535" cy="32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dirty="0">
                <a:solidFill>
                  <a:schemeClr val="accent4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dirty="0">
              <a:solidFill>
                <a:schemeClr val="accent4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2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1259" y="2638006"/>
            <a:ext cx="346652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4127" y="3976346"/>
            <a:ext cx="446837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6979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4494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666979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44494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05693" y="2045387"/>
            <a:ext cx="2501285" cy="250128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47" r="-25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5874" y="2045387"/>
            <a:ext cx="2501285" cy="250128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6" r="-1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21591" y="2045387"/>
            <a:ext cx="2501285" cy="250128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543" r="-25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07309" y="2045386"/>
            <a:ext cx="2501285" cy="250128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34" r="-250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6907" y="2009670"/>
            <a:ext cx="724534" cy="724534"/>
            <a:chOff x="2490499" y="1905569"/>
            <a:chExt cx="687003" cy="687003"/>
          </a:xfrm>
        </p:grpSpPr>
        <p:sp>
          <p:nvSpPr>
            <p:cNvPr id="10" name="Oval 9"/>
            <p:cNvSpPr/>
            <p:nvPr/>
          </p:nvSpPr>
          <p:spPr>
            <a:xfrm>
              <a:off x="2490499" y="1905569"/>
              <a:ext cx="687003" cy="6870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661299" y="2098314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98343" y="2009670"/>
            <a:ext cx="724534" cy="724534"/>
            <a:chOff x="7962975" y="1905569"/>
            <a:chExt cx="687003" cy="687003"/>
          </a:xfrm>
        </p:grpSpPr>
        <p:sp>
          <p:nvSpPr>
            <p:cNvPr id="12" name="Oval 11"/>
            <p:cNvSpPr/>
            <p:nvPr/>
          </p:nvSpPr>
          <p:spPr>
            <a:xfrm>
              <a:off x="7962975" y="1905569"/>
              <a:ext cx="687003" cy="687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117554" y="2067781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625" y="2009670"/>
            <a:ext cx="724534" cy="724534"/>
            <a:chOff x="5226737" y="1905569"/>
            <a:chExt cx="687003" cy="687003"/>
          </a:xfrm>
        </p:grpSpPr>
        <p:sp>
          <p:nvSpPr>
            <p:cNvPr id="11" name="Oval 10"/>
            <p:cNvSpPr/>
            <p:nvPr/>
          </p:nvSpPr>
          <p:spPr>
            <a:xfrm>
              <a:off x="5226737" y="1905569"/>
              <a:ext cx="687003" cy="68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401354" y="20894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284060" y="2009670"/>
            <a:ext cx="724534" cy="724534"/>
            <a:chOff x="10699213" y="1905569"/>
            <a:chExt cx="687003" cy="687003"/>
          </a:xfrm>
        </p:grpSpPr>
        <p:sp>
          <p:nvSpPr>
            <p:cNvPr id="13" name="Oval 12"/>
            <p:cNvSpPr/>
            <p:nvPr/>
          </p:nvSpPr>
          <p:spPr>
            <a:xfrm>
              <a:off x="10699213" y="1905569"/>
              <a:ext cx="687003" cy="6870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0884325" y="2046789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20"/>
          <p:cNvGrpSpPr/>
          <p:nvPr/>
        </p:nvGrpSpPr>
        <p:grpSpPr>
          <a:xfrm>
            <a:off x="864494" y="4912469"/>
            <a:ext cx="2383683" cy="1242297"/>
            <a:chOff x="787791" y="5598942"/>
            <a:chExt cx="2260209" cy="1177946"/>
          </a:xfrm>
        </p:grpSpPr>
        <p:sp>
          <p:nvSpPr>
            <p:cNvPr id="54" name="TextBox 18"/>
            <p:cNvSpPr txBox="1"/>
            <p:nvPr/>
          </p:nvSpPr>
          <p:spPr>
            <a:xfrm>
              <a:off x="1066714" y="5598942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19"/>
            <p:cNvSpPr/>
            <p:nvPr/>
          </p:nvSpPr>
          <p:spPr>
            <a:xfrm>
              <a:off x="787791" y="6076487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3771190" y="4912469"/>
            <a:ext cx="2383683" cy="1267427"/>
            <a:chOff x="787791" y="5598942"/>
            <a:chExt cx="2260209" cy="1201774"/>
          </a:xfrm>
        </p:grpSpPr>
        <p:sp>
          <p:nvSpPr>
            <p:cNvPr id="57" name="TextBox 22"/>
            <p:cNvSpPr txBox="1"/>
            <p:nvPr/>
          </p:nvSpPr>
          <p:spPr>
            <a:xfrm>
              <a:off x="1062095" y="5598942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23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24"/>
          <p:cNvGrpSpPr/>
          <p:nvPr/>
        </p:nvGrpSpPr>
        <p:grpSpPr>
          <a:xfrm>
            <a:off x="6677886" y="4912469"/>
            <a:ext cx="2383683" cy="1267427"/>
            <a:chOff x="787791" y="5598942"/>
            <a:chExt cx="2260209" cy="1201774"/>
          </a:xfrm>
        </p:grpSpPr>
        <p:sp>
          <p:nvSpPr>
            <p:cNvPr id="60" name="TextBox 25"/>
            <p:cNvSpPr txBox="1"/>
            <p:nvPr/>
          </p:nvSpPr>
          <p:spPr>
            <a:xfrm>
              <a:off x="1066714" y="5598942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26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27"/>
          <p:cNvGrpSpPr/>
          <p:nvPr/>
        </p:nvGrpSpPr>
        <p:grpSpPr>
          <a:xfrm>
            <a:off x="9584582" y="4912467"/>
            <a:ext cx="2346739" cy="1267427"/>
            <a:chOff x="787791" y="5598942"/>
            <a:chExt cx="2225178" cy="1201774"/>
          </a:xfrm>
        </p:grpSpPr>
        <p:sp>
          <p:nvSpPr>
            <p:cNvPr id="63" name="TextBox 28"/>
            <p:cNvSpPr txBox="1"/>
            <p:nvPr/>
          </p:nvSpPr>
          <p:spPr>
            <a:xfrm>
              <a:off x="1049198" y="5598942"/>
              <a:ext cx="1702363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29"/>
            <p:cNvSpPr/>
            <p:nvPr/>
          </p:nvSpPr>
          <p:spPr>
            <a:xfrm>
              <a:off x="787791" y="6100315"/>
              <a:ext cx="2225178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58750" cy="72330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24087" r="18565" b="24087"/>
          <a:stretch>
            <a:fillRect/>
          </a:stretch>
        </p:blipFill>
        <p:spPr>
          <a:xfrm>
            <a:off x="4457939" y="2061564"/>
            <a:ext cx="3252108" cy="2680802"/>
          </a:xfrm>
          <a:prstGeom prst="rect">
            <a:avLst/>
          </a:prstGeom>
        </p:spPr>
      </p:pic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514600" y="4935844"/>
            <a:ext cx="78295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5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021779" y="6441020"/>
            <a:ext cx="2062214" cy="23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壹德设计</a:t>
            </a:r>
            <a:endParaRPr lang="en-US" altLang="zh-CN" sz="10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442446" y="6441020"/>
            <a:ext cx="2199652" cy="23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362331" y="4708210"/>
            <a:ext cx="6134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9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9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5" grpId="0" animBg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914869" y="199"/>
            <a:ext cx="6140653" cy="7232253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522" y="471707"/>
            <a:ext cx="4434535" cy="32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2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1259" y="2638006"/>
            <a:ext cx="346652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4127" y="3976346"/>
            <a:ext cx="446837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6979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4494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666979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44494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322" y="1831053"/>
            <a:ext cx="2893062" cy="4787930"/>
            <a:chOff x="882315" y="1957137"/>
            <a:chExt cx="2743202" cy="4539916"/>
          </a:xfrm>
        </p:grpSpPr>
        <p:sp>
          <p:nvSpPr>
            <p:cNvPr id="5" name="Rectangle 4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3717" r="-2371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82315" y="4702077"/>
              <a:ext cx="2743202" cy="450552"/>
              <a:chOff x="882315" y="4702077"/>
              <a:chExt cx="2743202" cy="4505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9450" y="4702077"/>
                <a:ext cx="2629151" cy="43775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2315" y="5203868"/>
              <a:ext cx="2743202" cy="1293185"/>
              <a:chOff x="882315" y="5203868"/>
              <a:chExt cx="2743202" cy="12931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 13"/>
              <p:cNvSpPr txBox="1"/>
              <p:nvPr/>
            </p:nvSpPr>
            <p:spPr>
              <a:xfrm>
                <a:off x="1024775" y="5345676"/>
                <a:ext cx="2498500" cy="87550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36712" y="1885091"/>
            <a:ext cx="2893062" cy="4787930"/>
            <a:chOff x="8382000" y="1957137"/>
            <a:chExt cx="2743202" cy="4539916"/>
          </a:xfrm>
        </p:grpSpPr>
        <p:sp>
          <p:nvSpPr>
            <p:cNvPr id="13" name="Rectangle 12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63" b="-12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6870" y="4751576"/>
                <a:ext cx="2554089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82000" y="5203868"/>
              <a:ext cx="2743202" cy="1293185"/>
              <a:chOff x="882315" y="5203868"/>
              <a:chExt cx="2743202" cy="12931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itle 13"/>
              <p:cNvSpPr txBox="1"/>
              <p:nvPr/>
            </p:nvSpPr>
            <p:spPr>
              <a:xfrm>
                <a:off x="981956" y="5294437"/>
                <a:ext cx="2511380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82015" y="1885091"/>
            <a:ext cx="2893062" cy="4787930"/>
            <a:chOff x="4632156" y="2008376"/>
            <a:chExt cx="2743202" cy="4539916"/>
          </a:xfrm>
        </p:grpSpPr>
        <p:sp>
          <p:nvSpPr>
            <p:cNvPr id="21" name="Rectangle 20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363" r="-183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9985" y="4751576"/>
                <a:ext cx="2647860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32156" y="5255107"/>
              <a:ext cx="2743202" cy="1293185"/>
              <a:chOff x="882315" y="5203868"/>
              <a:chExt cx="2743202" cy="12931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itle 13"/>
              <p:cNvSpPr txBox="1"/>
              <p:nvPr/>
            </p:nvSpPr>
            <p:spPr>
              <a:xfrm>
                <a:off x="996927" y="5294437"/>
                <a:ext cx="2485623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47551" y="1528093"/>
            <a:ext cx="4738048" cy="726023"/>
            <a:chOff x="6527408" y="791703"/>
            <a:chExt cx="4647368" cy="688415"/>
          </a:xfrm>
        </p:grpSpPr>
        <p:sp>
          <p:nvSpPr>
            <p:cNvPr id="5" name="TextBox 4"/>
            <p:cNvSpPr txBox="1"/>
            <p:nvPr/>
          </p:nvSpPr>
          <p:spPr>
            <a:xfrm>
              <a:off x="6527408" y="791703"/>
              <a:ext cx="2431949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直接复制你的内容到此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ooter Placeholder 2"/>
            <p:cNvSpPr txBox="1"/>
            <p:nvPr/>
          </p:nvSpPr>
          <p:spPr>
            <a:xfrm>
              <a:off x="6527408" y="1129917"/>
              <a:ext cx="4647368" cy="3502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47551" y="4492187"/>
            <a:ext cx="598788" cy="598788"/>
            <a:chOff x="7570456" y="4774460"/>
            <a:chExt cx="567771" cy="567771"/>
          </a:xfrm>
        </p:grpSpPr>
        <p:sp>
          <p:nvSpPr>
            <p:cNvPr id="9" name="Oval 8"/>
            <p:cNvSpPr/>
            <p:nvPr/>
          </p:nvSpPr>
          <p:spPr>
            <a:xfrm>
              <a:off x="7570456" y="4774460"/>
              <a:ext cx="567771" cy="5677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58708" y="4908283"/>
              <a:ext cx="390333" cy="300124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47552" y="3176034"/>
            <a:ext cx="598788" cy="598788"/>
            <a:chOff x="8500216" y="2588081"/>
            <a:chExt cx="567771" cy="567771"/>
          </a:xfrm>
        </p:grpSpPr>
        <p:sp>
          <p:nvSpPr>
            <p:cNvPr id="7" name="Oval 6"/>
            <p:cNvSpPr/>
            <p:nvPr/>
          </p:nvSpPr>
          <p:spPr>
            <a:xfrm>
              <a:off x="8500216" y="2588081"/>
              <a:ext cx="567771" cy="5677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630570" y="2724427"/>
              <a:ext cx="307062" cy="300124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47551" y="5808340"/>
            <a:ext cx="598788" cy="598788"/>
            <a:chOff x="9970234" y="4490574"/>
            <a:chExt cx="567771" cy="567771"/>
          </a:xfrm>
        </p:grpSpPr>
        <p:sp>
          <p:nvSpPr>
            <p:cNvPr id="8" name="Oval 7"/>
            <p:cNvSpPr/>
            <p:nvPr/>
          </p:nvSpPr>
          <p:spPr>
            <a:xfrm>
              <a:off x="9970234" y="4490574"/>
              <a:ext cx="567771" cy="5677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10129" y="4600110"/>
              <a:ext cx="287979" cy="34869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83814" y="3109410"/>
            <a:ext cx="4001785" cy="892736"/>
            <a:chOff x="7634067" y="2174386"/>
            <a:chExt cx="3690994" cy="846493"/>
          </a:xfrm>
        </p:grpSpPr>
        <p:sp>
          <p:nvSpPr>
            <p:cNvPr id="16" name="Rectangle 15"/>
            <p:cNvSpPr/>
            <p:nvPr/>
          </p:nvSpPr>
          <p:spPr>
            <a:xfrm>
              <a:off x="7634067" y="2495578"/>
              <a:ext cx="3690994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5884" y="2174386"/>
              <a:ext cx="1702363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3814" y="4439706"/>
            <a:ext cx="4001785" cy="892736"/>
            <a:chOff x="7634067" y="2174386"/>
            <a:chExt cx="3690994" cy="846493"/>
          </a:xfrm>
        </p:grpSpPr>
        <p:sp>
          <p:nvSpPr>
            <p:cNvPr id="20" name="Rectangle 19"/>
            <p:cNvSpPr/>
            <p:nvPr/>
          </p:nvSpPr>
          <p:spPr>
            <a:xfrm>
              <a:off x="7634067" y="2495578"/>
              <a:ext cx="3690994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35884" y="2174386"/>
              <a:ext cx="1702363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3814" y="5770002"/>
            <a:ext cx="4001785" cy="892736"/>
            <a:chOff x="7634067" y="2174386"/>
            <a:chExt cx="3690994" cy="846493"/>
          </a:xfrm>
        </p:grpSpPr>
        <p:sp>
          <p:nvSpPr>
            <p:cNvPr id="23" name="Rectangle 22"/>
            <p:cNvSpPr/>
            <p:nvPr/>
          </p:nvSpPr>
          <p:spPr>
            <a:xfrm>
              <a:off x="7634067" y="2495578"/>
              <a:ext cx="3690994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35884" y="2174386"/>
              <a:ext cx="1702363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54" y="1528093"/>
            <a:ext cx="6429022" cy="51346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45" r="-56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12188" y="1342225"/>
            <a:ext cx="2567109" cy="15917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51" b="-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67942" y="1342225"/>
            <a:ext cx="2567109" cy="159175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479" b="-104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23697" y="1342225"/>
            <a:ext cx="2567109" cy="159175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834" b="-48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579452" y="1342225"/>
            <a:ext cx="2567109" cy="159175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34" b="-3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7" name="Group 20"/>
          <p:cNvGrpSpPr/>
          <p:nvPr/>
        </p:nvGrpSpPr>
        <p:grpSpPr>
          <a:xfrm>
            <a:off x="831181" y="3007268"/>
            <a:ext cx="2383683" cy="935065"/>
            <a:chOff x="787791" y="5598942"/>
            <a:chExt cx="2260209" cy="886629"/>
          </a:xfrm>
        </p:grpSpPr>
        <p:sp>
          <p:nvSpPr>
            <p:cNvPr id="58" name="TextBox 18"/>
            <p:cNvSpPr txBox="1"/>
            <p:nvPr/>
          </p:nvSpPr>
          <p:spPr>
            <a:xfrm>
              <a:off x="999075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59" name="Rectangle 19"/>
            <p:cNvSpPr/>
            <p:nvPr/>
          </p:nvSpPr>
          <p:spPr>
            <a:xfrm>
              <a:off x="787791" y="5960270"/>
              <a:ext cx="2260209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21"/>
          <p:cNvGrpSpPr/>
          <p:nvPr/>
        </p:nvGrpSpPr>
        <p:grpSpPr>
          <a:xfrm>
            <a:off x="3783999" y="3007267"/>
            <a:ext cx="2383683" cy="935067"/>
            <a:chOff x="787791" y="5598942"/>
            <a:chExt cx="2260209" cy="886631"/>
          </a:xfrm>
        </p:grpSpPr>
        <p:sp>
          <p:nvSpPr>
            <p:cNvPr id="61" name="TextBox 22"/>
            <p:cNvSpPr txBox="1"/>
            <p:nvPr/>
          </p:nvSpPr>
          <p:spPr>
            <a:xfrm>
              <a:off x="994456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62" name="Rectangle 23"/>
            <p:cNvSpPr/>
            <p:nvPr/>
          </p:nvSpPr>
          <p:spPr>
            <a:xfrm>
              <a:off x="787791" y="5960272"/>
              <a:ext cx="2260209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24"/>
          <p:cNvGrpSpPr/>
          <p:nvPr/>
        </p:nvGrpSpPr>
        <p:grpSpPr>
          <a:xfrm>
            <a:off x="6736817" y="3007272"/>
            <a:ext cx="2383683" cy="963933"/>
            <a:chOff x="787791" y="5598942"/>
            <a:chExt cx="2260209" cy="914001"/>
          </a:xfrm>
        </p:grpSpPr>
        <p:sp>
          <p:nvSpPr>
            <p:cNvPr id="64" name="TextBox 25"/>
            <p:cNvSpPr txBox="1"/>
            <p:nvPr/>
          </p:nvSpPr>
          <p:spPr>
            <a:xfrm>
              <a:off x="999075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65" name="Rectangle 26"/>
            <p:cNvSpPr/>
            <p:nvPr/>
          </p:nvSpPr>
          <p:spPr>
            <a:xfrm>
              <a:off x="787791" y="5987642"/>
              <a:ext cx="2260209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27"/>
          <p:cNvGrpSpPr/>
          <p:nvPr/>
        </p:nvGrpSpPr>
        <p:grpSpPr>
          <a:xfrm>
            <a:off x="9689636" y="3007269"/>
            <a:ext cx="2346739" cy="963937"/>
            <a:chOff x="787791" y="5598942"/>
            <a:chExt cx="2225178" cy="914005"/>
          </a:xfrm>
        </p:grpSpPr>
        <p:sp>
          <p:nvSpPr>
            <p:cNvPr id="67" name="TextBox 28"/>
            <p:cNvSpPr txBox="1"/>
            <p:nvPr/>
          </p:nvSpPr>
          <p:spPr>
            <a:xfrm>
              <a:off x="981559" y="5598942"/>
              <a:ext cx="1837641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68" name="Rectangle 29"/>
            <p:cNvSpPr/>
            <p:nvPr/>
          </p:nvSpPr>
          <p:spPr>
            <a:xfrm>
              <a:off x="787791" y="5987646"/>
              <a:ext cx="2225178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48"/>
          <p:cNvSpPr/>
          <p:nvPr/>
        </p:nvSpPr>
        <p:spPr>
          <a:xfrm>
            <a:off x="712188" y="4187025"/>
            <a:ext cx="2567109" cy="159175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34" b="-3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49"/>
          <p:cNvSpPr/>
          <p:nvPr/>
        </p:nvSpPr>
        <p:spPr>
          <a:xfrm>
            <a:off x="3667942" y="4187025"/>
            <a:ext cx="2567109" cy="1591753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08" b="-38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Rectangle 50"/>
          <p:cNvSpPr/>
          <p:nvPr/>
        </p:nvSpPr>
        <p:spPr>
          <a:xfrm>
            <a:off x="6623697" y="4187025"/>
            <a:ext cx="2567109" cy="1591753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75" b="-37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ectangle 51"/>
          <p:cNvSpPr/>
          <p:nvPr/>
        </p:nvSpPr>
        <p:spPr>
          <a:xfrm>
            <a:off x="9579452" y="4187025"/>
            <a:ext cx="2567109" cy="1591753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75" b="-37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Group 20"/>
          <p:cNvGrpSpPr/>
          <p:nvPr/>
        </p:nvGrpSpPr>
        <p:grpSpPr>
          <a:xfrm>
            <a:off x="831181" y="5852068"/>
            <a:ext cx="2383683" cy="935065"/>
            <a:chOff x="787791" y="5598942"/>
            <a:chExt cx="2260209" cy="886629"/>
          </a:xfrm>
        </p:grpSpPr>
        <p:sp>
          <p:nvSpPr>
            <p:cNvPr id="86" name="TextBox 18"/>
            <p:cNvSpPr txBox="1"/>
            <p:nvPr/>
          </p:nvSpPr>
          <p:spPr>
            <a:xfrm>
              <a:off x="999075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87" name="Rectangle 19"/>
            <p:cNvSpPr/>
            <p:nvPr/>
          </p:nvSpPr>
          <p:spPr>
            <a:xfrm>
              <a:off x="787791" y="5960270"/>
              <a:ext cx="2260209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21"/>
          <p:cNvGrpSpPr/>
          <p:nvPr/>
        </p:nvGrpSpPr>
        <p:grpSpPr>
          <a:xfrm>
            <a:off x="3783999" y="5852067"/>
            <a:ext cx="2383683" cy="935067"/>
            <a:chOff x="787791" y="5598942"/>
            <a:chExt cx="2260209" cy="886631"/>
          </a:xfrm>
        </p:grpSpPr>
        <p:sp>
          <p:nvSpPr>
            <p:cNvPr id="89" name="TextBox 22"/>
            <p:cNvSpPr txBox="1"/>
            <p:nvPr/>
          </p:nvSpPr>
          <p:spPr>
            <a:xfrm>
              <a:off x="994456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Rectangle 23"/>
            <p:cNvSpPr/>
            <p:nvPr/>
          </p:nvSpPr>
          <p:spPr>
            <a:xfrm>
              <a:off x="787791" y="5960272"/>
              <a:ext cx="2260209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24"/>
          <p:cNvGrpSpPr/>
          <p:nvPr/>
        </p:nvGrpSpPr>
        <p:grpSpPr>
          <a:xfrm>
            <a:off x="6736817" y="5852072"/>
            <a:ext cx="2383683" cy="963933"/>
            <a:chOff x="787791" y="5598942"/>
            <a:chExt cx="2260209" cy="914001"/>
          </a:xfrm>
        </p:grpSpPr>
        <p:sp>
          <p:nvSpPr>
            <p:cNvPr id="92" name="TextBox 25"/>
            <p:cNvSpPr txBox="1"/>
            <p:nvPr/>
          </p:nvSpPr>
          <p:spPr>
            <a:xfrm>
              <a:off x="999075" y="5598942"/>
              <a:ext cx="1837642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93" name="Rectangle 26"/>
            <p:cNvSpPr/>
            <p:nvPr/>
          </p:nvSpPr>
          <p:spPr>
            <a:xfrm>
              <a:off x="787791" y="5987642"/>
              <a:ext cx="2260209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27"/>
          <p:cNvGrpSpPr/>
          <p:nvPr/>
        </p:nvGrpSpPr>
        <p:grpSpPr>
          <a:xfrm>
            <a:off x="9689636" y="5852069"/>
            <a:ext cx="2346739" cy="963937"/>
            <a:chOff x="787791" y="5598942"/>
            <a:chExt cx="2225178" cy="914005"/>
          </a:xfrm>
        </p:grpSpPr>
        <p:sp>
          <p:nvSpPr>
            <p:cNvPr id="95" name="TextBox 28"/>
            <p:cNvSpPr txBox="1"/>
            <p:nvPr/>
          </p:nvSpPr>
          <p:spPr>
            <a:xfrm>
              <a:off x="981559" y="5598942"/>
              <a:ext cx="1837641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96" name="Rectangle 29"/>
            <p:cNvSpPr/>
            <p:nvPr/>
          </p:nvSpPr>
          <p:spPr>
            <a:xfrm>
              <a:off x="787791" y="5987646"/>
              <a:ext cx="2225178" cy="525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914869" y="199"/>
            <a:ext cx="6140653" cy="7232253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522" y="471707"/>
            <a:ext cx="4434535" cy="32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2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1259" y="2638006"/>
            <a:ext cx="346652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4127" y="3976346"/>
            <a:ext cx="446837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66979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4494" y="492389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666979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44494" y="529828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9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Office Theme">
  <a:themeElements>
    <a:clrScheme name="自定义 401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FF9900"/>
      </a:accent2>
      <a:accent3>
        <a:srgbClr val="C00000"/>
      </a:accent3>
      <a:accent4>
        <a:srgbClr val="FF9900"/>
      </a:accent4>
      <a:accent5>
        <a:srgbClr val="C00000"/>
      </a:accent5>
      <a:accent6>
        <a:srgbClr val="FF9900"/>
      </a:accent6>
      <a:hlink>
        <a:srgbClr val="C00000"/>
      </a:hlink>
      <a:folHlink>
        <a:srgbClr val="FF99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3873</Words>
  <Application>Microsoft Office PowerPoint</Application>
  <PresentationFormat>自定义</PresentationFormat>
  <Paragraphs>290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Impact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2</cp:revision>
  <dcterms:created xsi:type="dcterms:W3CDTF">2017-01-20T19:14:00Z</dcterms:created>
  <dcterms:modified xsi:type="dcterms:W3CDTF">2021-01-05T07:26:26Z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