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211F05"/>
    <a:srgbClr val="7E7835"/>
    <a:srgbClr val="3D2E09"/>
    <a:srgbClr val="3D3909"/>
    <a:srgbClr val="760000"/>
    <a:srgbClr val="3C2709"/>
    <a:srgbClr val="3E3B1A"/>
    <a:srgbClr val="535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5814A-6528-4180-907A-7E5CDF27BD6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DDFAF-A832-415E-AA6B-A5B0B7A0A5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211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34934" y="1631345"/>
            <a:ext cx="11922133" cy="3595310"/>
            <a:chOff x="181785" y="1788787"/>
            <a:chExt cx="9835635" cy="2966093"/>
          </a:xfrm>
        </p:grpSpPr>
        <p:grpSp>
          <p:nvGrpSpPr>
            <p:cNvPr id="10" name="组合 9"/>
            <p:cNvGrpSpPr/>
            <p:nvPr/>
          </p:nvGrpSpPr>
          <p:grpSpPr>
            <a:xfrm>
              <a:off x="181785" y="1788787"/>
              <a:ext cx="9835635" cy="2966093"/>
              <a:chOff x="59339" y="1788787"/>
              <a:chExt cx="9835635" cy="2966093"/>
            </a:xfrm>
            <a:solidFill>
              <a:schemeClr val="bg1">
                <a:alpha val="5000"/>
              </a:schemeClr>
            </a:solidFill>
          </p:grpSpPr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59340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457567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855794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254021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652248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2448962" y="1788787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2848588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3645042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4043269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Rectangle 16"/>
              <p:cNvSpPr>
                <a:spLocks noChangeArrowheads="1"/>
              </p:cNvSpPr>
              <p:nvPr/>
            </p:nvSpPr>
            <p:spPr bwMode="auto">
              <a:xfrm>
                <a:off x="4043269" y="2225404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5637836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6434290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6832517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7230744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7629231" y="1788787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8028857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8427084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8825311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9223538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9621765" y="1788787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Rectangle 37"/>
              <p:cNvSpPr>
                <a:spLocks noChangeArrowheads="1"/>
              </p:cNvSpPr>
              <p:nvPr/>
            </p:nvSpPr>
            <p:spPr bwMode="auto">
              <a:xfrm>
                <a:off x="59340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855794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1652248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2050475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2448962" y="2231699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>
                <a:off x="3246815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3645042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Rectangle 52"/>
              <p:cNvSpPr>
                <a:spLocks noChangeArrowheads="1"/>
              </p:cNvSpPr>
              <p:nvPr/>
            </p:nvSpPr>
            <p:spPr bwMode="auto">
              <a:xfrm>
                <a:off x="6036063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Rectangle 53"/>
              <p:cNvSpPr>
                <a:spLocks noChangeArrowheads="1"/>
              </p:cNvSpPr>
              <p:nvPr/>
            </p:nvSpPr>
            <p:spPr bwMode="auto">
              <a:xfrm>
                <a:off x="6434290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Rectangle 54"/>
              <p:cNvSpPr>
                <a:spLocks noChangeArrowheads="1"/>
              </p:cNvSpPr>
              <p:nvPr/>
            </p:nvSpPr>
            <p:spPr bwMode="auto">
              <a:xfrm>
                <a:off x="6832517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Rectangle 55"/>
              <p:cNvSpPr>
                <a:spLocks noChangeArrowheads="1"/>
              </p:cNvSpPr>
              <p:nvPr/>
            </p:nvSpPr>
            <p:spPr bwMode="auto">
              <a:xfrm>
                <a:off x="7230744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Rectangle 57"/>
              <p:cNvSpPr>
                <a:spLocks noChangeArrowheads="1"/>
              </p:cNvSpPr>
              <p:nvPr/>
            </p:nvSpPr>
            <p:spPr bwMode="auto">
              <a:xfrm>
                <a:off x="8028857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Rectangle 59"/>
              <p:cNvSpPr>
                <a:spLocks noChangeArrowheads="1"/>
              </p:cNvSpPr>
              <p:nvPr/>
            </p:nvSpPr>
            <p:spPr bwMode="auto">
              <a:xfrm>
                <a:off x="8825311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Rectangle 61"/>
              <p:cNvSpPr>
                <a:spLocks noChangeArrowheads="1"/>
              </p:cNvSpPr>
              <p:nvPr/>
            </p:nvSpPr>
            <p:spPr bwMode="auto">
              <a:xfrm>
                <a:off x="9621765" y="223169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Rectangle 70"/>
              <p:cNvSpPr>
                <a:spLocks noChangeArrowheads="1"/>
              </p:cNvSpPr>
              <p:nvPr/>
            </p:nvSpPr>
            <p:spPr bwMode="auto">
              <a:xfrm>
                <a:off x="457566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Rectangle 71"/>
              <p:cNvSpPr>
                <a:spLocks noChangeArrowheads="1"/>
              </p:cNvSpPr>
              <p:nvPr/>
            </p:nvSpPr>
            <p:spPr bwMode="auto">
              <a:xfrm>
                <a:off x="855793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72"/>
              <p:cNvSpPr>
                <a:spLocks noChangeArrowheads="1"/>
              </p:cNvSpPr>
              <p:nvPr/>
            </p:nvSpPr>
            <p:spPr bwMode="auto">
              <a:xfrm>
                <a:off x="1254020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73"/>
              <p:cNvSpPr>
                <a:spLocks noChangeArrowheads="1"/>
              </p:cNvSpPr>
              <p:nvPr/>
            </p:nvSpPr>
            <p:spPr bwMode="auto">
              <a:xfrm>
                <a:off x="1652247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74"/>
              <p:cNvSpPr>
                <a:spLocks noChangeArrowheads="1"/>
              </p:cNvSpPr>
              <p:nvPr/>
            </p:nvSpPr>
            <p:spPr bwMode="auto">
              <a:xfrm>
                <a:off x="2050474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75"/>
              <p:cNvSpPr>
                <a:spLocks noChangeArrowheads="1"/>
              </p:cNvSpPr>
              <p:nvPr/>
            </p:nvSpPr>
            <p:spPr bwMode="auto">
              <a:xfrm>
                <a:off x="2448962" y="2674860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Rectangle 76"/>
              <p:cNvSpPr>
                <a:spLocks noChangeArrowheads="1"/>
              </p:cNvSpPr>
              <p:nvPr/>
            </p:nvSpPr>
            <p:spPr bwMode="auto">
              <a:xfrm>
                <a:off x="2848587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Rectangle 77"/>
              <p:cNvSpPr>
                <a:spLocks noChangeArrowheads="1"/>
              </p:cNvSpPr>
              <p:nvPr/>
            </p:nvSpPr>
            <p:spPr bwMode="auto">
              <a:xfrm>
                <a:off x="3246814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Rectangle 78"/>
              <p:cNvSpPr>
                <a:spLocks noChangeArrowheads="1"/>
              </p:cNvSpPr>
              <p:nvPr/>
            </p:nvSpPr>
            <p:spPr bwMode="auto">
              <a:xfrm>
                <a:off x="3645041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Rectangle 79"/>
              <p:cNvSpPr>
                <a:spLocks noChangeArrowheads="1"/>
              </p:cNvSpPr>
              <p:nvPr/>
            </p:nvSpPr>
            <p:spPr bwMode="auto">
              <a:xfrm>
                <a:off x="4043268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Rectangle 80"/>
              <p:cNvSpPr>
                <a:spLocks noChangeArrowheads="1"/>
              </p:cNvSpPr>
              <p:nvPr/>
            </p:nvSpPr>
            <p:spPr bwMode="auto">
              <a:xfrm>
                <a:off x="4441495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>
                <a:off x="4839983" y="2674860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5239608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5637835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6036062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Rectangle 85"/>
              <p:cNvSpPr>
                <a:spLocks noChangeArrowheads="1"/>
              </p:cNvSpPr>
              <p:nvPr/>
            </p:nvSpPr>
            <p:spPr bwMode="auto">
              <a:xfrm>
                <a:off x="6434289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Rectangle 86"/>
              <p:cNvSpPr>
                <a:spLocks noChangeArrowheads="1"/>
              </p:cNvSpPr>
              <p:nvPr/>
            </p:nvSpPr>
            <p:spPr bwMode="auto">
              <a:xfrm>
                <a:off x="6832516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Rectangle 87"/>
              <p:cNvSpPr>
                <a:spLocks noChangeArrowheads="1"/>
              </p:cNvSpPr>
              <p:nvPr/>
            </p:nvSpPr>
            <p:spPr bwMode="auto">
              <a:xfrm>
                <a:off x="7230743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Rectangle 88"/>
              <p:cNvSpPr>
                <a:spLocks noChangeArrowheads="1"/>
              </p:cNvSpPr>
              <p:nvPr/>
            </p:nvSpPr>
            <p:spPr bwMode="auto">
              <a:xfrm>
                <a:off x="7629231" y="2674860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Rectangle 89"/>
              <p:cNvSpPr>
                <a:spLocks noChangeArrowheads="1"/>
              </p:cNvSpPr>
              <p:nvPr/>
            </p:nvSpPr>
            <p:spPr bwMode="auto">
              <a:xfrm>
                <a:off x="8028856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Rectangle 90"/>
              <p:cNvSpPr>
                <a:spLocks noChangeArrowheads="1"/>
              </p:cNvSpPr>
              <p:nvPr/>
            </p:nvSpPr>
            <p:spPr bwMode="auto">
              <a:xfrm>
                <a:off x="8427083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Rectangle 91"/>
              <p:cNvSpPr>
                <a:spLocks noChangeArrowheads="1"/>
              </p:cNvSpPr>
              <p:nvPr/>
            </p:nvSpPr>
            <p:spPr bwMode="auto">
              <a:xfrm>
                <a:off x="8825310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Rectangle 92"/>
              <p:cNvSpPr>
                <a:spLocks noChangeArrowheads="1"/>
              </p:cNvSpPr>
              <p:nvPr/>
            </p:nvSpPr>
            <p:spPr bwMode="auto">
              <a:xfrm>
                <a:off x="9223537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Rectangle 93"/>
              <p:cNvSpPr>
                <a:spLocks noChangeArrowheads="1"/>
              </p:cNvSpPr>
              <p:nvPr/>
            </p:nvSpPr>
            <p:spPr bwMode="auto">
              <a:xfrm>
                <a:off x="9621764" y="267486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Rectangle 101"/>
              <p:cNvSpPr>
                <a:spLocks noChangeArrowheads="1"/>
              </p:cNvSpPr>
              <p:nvPr/>
            </p:nvSpPr>
            <p:spPr bwMode="auto">
              <a:xfrm>
                <a:off x="59339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Rectangle 102"/>
              <p:cNvSpPr>
                <a:spLocks noChangeArrowheads="1"/>
              </p:cNvSpPr>
              <p:nvPr/>
            </p:nvSpPr>
            <p:spPr bwMode="auto">
              <a:xfrm>
                <a:off x="457566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Rectangle 103"/>
              <p:cNvSpPr>
                <a:spLocks noChangeArrowheads="1"/>
              </p:cNvSpPr>
              <p:nvPr/>
            </p:nvSpPr>
            <p:spPr bwMode="auto">
              <a:xfrm>
                <a:off x="855793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Rectangle 104"/>
              <p:cNvSpPr>
                <a:spLocks noChangeArrowheads="1"/>
              </p:cNvSpPr>
              <p:nvPr/>
            </p:nvSpPr>
            <p:spPr bwMode="auto">
              <a:xfrm>
                <a:off x="1254020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Rectangle 105"/>
              <p:cNvSpPr>
                <a:spLocks noChangeArrowheads="1"/>
              </p:cNvSpPr>
              <p:nvPr/>
            </p:nvSpPr>
            <p:spPr bwMode="auto">
              <a:xfrm>
                <a:off x="1652247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Rectangle 106"/>
              <p:cNvSpPr>
                <a:spLocks noChangeArrowheads="1"/>
              </p:cNvSpPr>
              <p:nvPr/>
            </p:nvSpPr>
            <p:spPr bwMode="auto">
              <a:xfrm>
                <a:off x="2050474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Rectangle 107"/>
              <p:cNvSpPr>
                <a:spLocks noChangeArrowheads="1"/>
              </p:cNvSpPr>
              <p:nvPr/>
            </p:nvSpPr>
            <p:spPr bwMode="auto">
              <a:xfrm>
                <a:off x="2448962" y="3119359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Rectangle 108"/>
              <p:cNvSpPr>
                <a:spLocks noChangeArrowheads="1"/>
              </p:cNvSpPr>
              <p:nvPr/>
            </p:nvSpPr>
            <p:spPr bwMode="auto">
              <a:xfrm>
                <a:off x="2848587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Rectangle 109"/>
              <p:cNvSpPr>
                <a:spLocks noChangeArrowheads="1"/>
              </p:cNvSpPr>
              <p:nvPr/>
            </p:nvSpPr>
            <p:spPr bwMode="auto">
              <a:xfrm>
                <a:off x="3246814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Rectangle 110"/>
              <p:cNvSpPr>
                <a:spLocks noChangeArrowheads="1"/>
              </p:cNvSpPr>
              <p:nvPr/>
            </p:nvSpPr>
            <p:spPr bwMode="auto">
              <a:xfrm>
                <a:off x="3645041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Rectangle 111"/>
              <p:cNvSpPr>
                <a:spLocks noChangeArrowheads="1"/>
              </p:cNvSpPr>
              <p:nvPr/>
            </p:nvSpPr>
            <p:spPr bwMode="auto">
              <a:xfrm>
                <a:off x="4043268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Rectangle 112"/>
              <p:cNvSpPr>
                <a:spLocks noChangeArrowheads="1"/>
              </p:cNvSpPr>
              <p:nvPr/>
            </p:nvSpPr>
            <p:spPr bwMode="auto">
              <a:xfrm>
                <a:off x="4441495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Rectangle 113"/>
              <p:cNvSpPr>
                <a:spLocks noChangeArrowheads="1"/>
              </p:cNvSpPr>
              <p:nvPr/>
            </p:nvSpPr>
            <p:spPr bwMode="auto">
              <a:xfrm>
                <a:off x="4839983" y="3119359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Rectangle 114"/>
              <p:cNvSpPr>
                <a:spLocks noChangeArrowheads="1"/>
              </p:cNvSpPr>
              <p:nvPr/>
            </p:nvSpPr>
            <p:spPr bwMode="auto">
              <a:xfrm>
                <a:off x="5239608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Rectangle 115"/>
              <p:cNvSpPr>
                <a:spLocks noChangeArrowheads="1"/>
              </p:cNvSpPr>
              <p:nvPr/>
            </p:nvSpPr>
            <p:spPr bwMode="auto">
              <a:xfrm>
                <a:off x="5637835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Rectangle 116"/>
              <p:cNvSpPr>
                <a:spLocks noChangeArrowheads="1"/>
              </p:cNvSpPr>
              <p:nvPr/>
            </p:nvSpPr>
            <p:spPr bwMode="auto">
              <a:xfrm>
                <a:off x="6036062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Rectangle 117"/>
              <p:cNvSpPr>
                <a:spLocks noChangeArrowheads="1"/>
              </p:cNvSpPr>
              <p:nvPr/>
            </p:nvSpPr>
            <p:spPr bwMode="auto">
              <a:xfrm>
                <a:off x="6434289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Rectangle 118"/>
              <p:cNvSpPr>
                <a:spLocks noChangeArrowheads="1"/>
              </p:cNvSpPr>
              <p:nvPr/>
            </p:nvSpPr>
            <p:spPr bwMode="auto">
              <a:xfrm>
                <a:off x="6832516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Rectangle 119"/>
              <p:cNvSpPr>
                <a:spLocks noChangeArrowheads="1"/>
              </p:cNvSpPr>
              <p:nvPr/>
            </p:nvSpPr>
            <p:spPr bwMode="auto">
              <a:xfrm>
                <a:off x="7230743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Rectangle 120"/>
              <p:cNvSpPr>
                <a:spLocks noChangeArrowheads="1"/>
              </p:cNvSpPr>
              <p:nvPr/>
            </p:nvSpPr>
            <p:spPr bwMode="auto">
              <a:xfrm>
                <a:off x="7629231" y="3119359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Rectangle 121"/>
              <p:cNvSpPr>
                <a:spLocks noChangeArrowheads="1"/>
              </p:cNvSpPr>
              <p:nvPr/>
            </p:nvSpPr>
            <p:spPr bwMode="auto">
              <a:xfrm>
                <a:off x="8028856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Rectangle 122"/>
              <p:cNvSpPr>
                <a:spLocks noChangeArrowheads="1"/>
              </p:cNvSpPr>
              <p:nvPr/>
            </p:nvSpPr>
            <p:spPr bwMode="auto">
              <a:xfrm>
                <a:off x="8427083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Rectangle 123"/>
              <p:cNvSpPr>
                <a:spLocks noChangeArrowheads="1"/>
              </p:cNvSpPr>
              <p:nvPr/>
            </p:nvSpPr>
            <p:spPr bwMode="auto">
              <a:xfrm>
                <a:off x="8825310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Rectangle 124"/>
              <p:cNvSpPr>
                <a:spLocks noChangeArrowheads="1"/>
              </p:cNvSpPr>
              <p:nvPr/>
            </p:nvSpPr>
            <p:spPr bwMode="auto">
              <a:xfrm>
                <a:off x="9223537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Rectangle 125"/>
              <p:cNvSpPr>
                <a:spLocks noChangeArrowheads="1"/>
              </p:cNvSpPr>
              <p:nvPr/>
            </p:nvSpPr>
            <p:spPr bwMode="auto">
              <a:xfrm>
                <a:off x="9621764" y="3119359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Rectangle 133"/>
              <p:cNvSpPr>
                <a:spLocks noChangeArrowheads="1"/>
              </p:cNvSpPr>
              <p:nvPr/>
            </p:nvSpPr>
            <p:spPr bwMode="auto">
              <a:xfrm>
                <a:off x="59340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Rectangle 135"/>
              <p:cNvSpPr>
                <a:spLocks noChangeArrowheads="1"/>
              </p:cNvSpPr>
              <p:nvPr/>
            </p:nvSpPr>
            <p:spPr bwMode="auto">
              <a:xfrm>
                <a:off x="855794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Rectangle 136"/>
              <p:cNvSpPr>
                <a:spLocks noChangeArrowheads="1"/>
              </p:cNvSpPr>
              <p:nvPr/>
            </p:nvSpPr>
            <p:spPr bwMode="auto">
              <a:xfrm>
                <a:off x="1254021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Rectangle 137"/>
              <p:cNvSpPr>
                <a:spLocks noChangeArrowheads="1"/>
              </p:cNvSpPr>
              <p:nvPr/>
            </p:nvSpPr>
            <p:spPr bwMode="auto">
              <a:xfrm>
                <a:off x="1652248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Rectangle 138"/>
              <p:cNvSpPr>
                <a:spLocks noChangeArrowheads="1"/>
              </p:cNvSpPr>
              <p:nvPr/>
            </p:nvSpPr>
            <p:spPr bwMode="auto">
              <a:xfrm>
                <a:off x="2050475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Rectangle 140"/>
              <p:cNvSpPr>
                <a:spLocks noChangeArrowheads="1"/>
              </p:cNvSpPr>
              <p:nvPr/>
            </p:nvSpPr>
            <p:spPr bwMode="auto">
              <a:xfrm>
                <a:off x="2848588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Rectangle 141"/>
              <p:cNvSpPr>
                <a:spLocks noChangeArrowheads="1"/>
              </p:cNvSpPr>
              <p:nvPr/>
            </p:nvSpPr>
            <p:spPr bwMode="auto">
              <a:xfrm>
                <a:off x="3246815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Rectangle 142"/>
              <p:cNvSpPr>
                <a:spLocks noChangeArrowheads="1"/>
              </p:cNvSpPr>
              <p:nvPr/>
            </p:nvSpPr>
            <p:spPr bwMode="auto">
              <a:xfrm>
                <a:off x="3645042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Rectangle 143"/>
              <p:cNvSpPr>
                <a:spLocks noChangeArrowheads="1"/>
              </p:cNvSpPr>
              <p:nvPr/>
            </p:nvSpPr>
            <p:spPr bwMode="auto">
              <a:xfrm>
                <a:off x="4043269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Rectangle 144"/>
              <p:cNvSpPr>
                <a:spLocks noChangeArrowheads="1"/>
              </p:cNvSpPr>
              <p:nvPr/>
            </p:nvSpPr>
            <p:spPr bwMode="auto">
              <a:xfrm>
                <a:off x="4441496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Rectangle 145"/>
              <p:cNvSpPr>
                <a:spLocks noChangeArrowheads="1"/>
              </p:cNvSpPr>
              <p:nvPr/>
            </p:nvSpPr>
            <p:spPr bwMode="auto">
              <a:xfrm>
                <a:off x="4839983" y="3563609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Rectangle 146"/>
              <p:cNvSpPr>
                <a:spLocks noChangeArrowheads="1"/>
              </p:cNvSpPr>
              <p:nvPr/>
            </p:nvSpPr>
            <p:spPr bwMode="auto">
              <a:xfrm>
                <a:off x="5239609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Rectangle 147"/>
              <p:cNvSpPr>
                <a:spLocks noChangeArrowheads="1"/>
              </p:cNvSpPr>
              <p:nvPr/>
            </p:nvSpPr>
            <p:spPr bwMode="auto">
              <a:xfrm>
                <a:off x="5637836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Rectangle 148"/>
              <p:cNvSpPr>
                <a:spLocks noChangeArrowheads="1"/>
              </p:cNvSpPr>
              <p:nvPr/>
            </p:nvSpPr>
            <p:spPr bwMode="auto">
              <a:xfrm>
                <a:off x="6036063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Rectangle 149"/>
              <p:cNvSpPr>
                <a:spLocks noChangeArrowheads="1"/>
              </p:cNvSpPr>
              <p:nvPr/>
            </p:nvSpPr>
            <p:spPr bwMode="auto">
              <a:xfrm>
                <a:off x="6434290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Rectangle 151"/>
              <p:cNvSpPr>
                <a:spLocks noChangeArrowheads="1"/>
              </p:cNvSpPr>
              <p:nvPr/>
            </p:nvSpPr>
            <p:spPr bwMode="auto">
              <a:xfrm>
                <a:off x="7230744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Rectangle 152"/>
              <p:cNvSpPr>
                <a:spLocks noChangeArrowheads="1"/>
              </p:cNvSpPr>
              <p:nvPr/>
            </p:nvSpPr>
            <p:spPr bwMode="auto">
              <a:xfrm>
                <a:off x="7629231" y="3563609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Rectangle 153"/>
              <p:cNvSpPr>
                <a:spLocks noChangeArrowheads="1"/>
              </p:cNvSpPr>
              <p:nvPr/>
            </p:nvSpPr>
            <p:spPr bwMode="auto">
              <a:xfrm>
                <a:off x="8028857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Rectangle 154"/>
              <p:cNvSpPr>
                <a:spLocks noChangeArrowheads="1"/>
              </p:cNvSpPr>
              <p:nvPr/>
            </p:nvSpPr>
            <p:spPr bwMode="auto">
              <a:xfrm>
                <a:off x="8427084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Rectangle 155"/>
              <p:cNvSpPr>
                <a:spLocks noChangeArrowheads="1"/>
              </p:cNvSpPr>
              <p:nvPr/>
            </p:nvSpPr>
            <p:spPr bwMode="auto">
              <a:xfrm>
                <a:off x="8825311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Rectangle 157"/>
              <p:cNvSpPr>
                <a:spLocks noChangeArrowheads="1"/>
              </p:cNvSpPr>
              <p:nvPr/>
            </p:nvSpPr>
            <p:spPr bwMode="auto">
              <a:xfrm>
                <a:off x="9621765" y="3563609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Rectangle 165"/>
              <p:cNvSpPr>
                <a:spLocks noChangeArrowheads="1"/>
              </p:cNvSpPr>
              <p:nvPr/>
            </p:nvSpPr>
            <p:spPr bwMode="auto">
              <a:xfrm>
                <a:off x="59339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Rectangle 166"/>
              <p:cNvSpPr>
                <a:spLocks noChangeArrowheads="1"/>
              </p:cNvSpPr>
              <p:nvPr/>
            </p:nvSpPr>
            <p:spPr bwMode="auto">
              <a:xfrm>
                <a:off x="457566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Rectangle 168"/>
              <p:cNvSpPr>
                <a:spLocks noChangeArrowheads="1"/>
              </p:cNvSpPr>
              <p:nvPr/>
            </p:nvSpPr>
            <p:spPr bwMode="auto">
              <a:xfrm>
                <a:off x="1254020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Rectangle 170"/>
              <p:cNvSpPr>
                <a:spLocks noChangeArrowheads="1"/>
              </p:cNvSpPr>
              <p:nvPr/>
            </p:nvSpPr>
            <p:spPr bwMode="auto">
              <a:xfrm>
                <a:off x="2050474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Rectangle 172"/>
              <p:cNvSpPr>
                <a:spLocks noChangeArrowheads="1"/>
              </p:cNvSpPr>
              <p:nvPr/>
            </p:nvSpPr>
            <p:spPr bwMode="auto">
              <a:xfrm>
                <a:off x="2848587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Rectangle 173"/>
              <p:cNvSpPr>
                <a:spLocks noChangeArrowheads="1"/>
              </p:cNvSpPr>
              <p:nvPr/>
            </p:nvSpPr>
            <p:spPr bwMode="auto">
              <a:xfrm>
                <a:off x="3246814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Rectangle 174"/>
              <p:cNvSpPr>
                <a:spLocks noChangeArrowheads="1"/>
              </p:cNvSpPr>
              <p:nvPr/>
            </p:nvSpPr>
            <p:spPr bwMode="auto">
              <a:xfrm>
                <a:off x="3645041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Rectangle 175"/>
              <p:cNvSpPr>
                <a:spLocks noChangeArrowheads="1"/>
              </p:cNvSpPr>
              <p:nvPr/>
            </p:nvSpPr>
            <p:spPr bwMode="auto">
              <a:xfrm>
                <a:off x="4043268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Rectangle 176"/>
              <p:cNvSpPr>
                <a:spLocks noChangeArrowheads="1"/>
              </p:cNvSpPr>
              <p:nvPr/>
            </p:nvSpPr>
            <p:spPr bwMode="auto">
              <a:xfrm>
                <a:off x="4441495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Rectangle 177"/>
              <p:cNvSpPr>
                <a:spLocks noChangeArrowheads="1"/>
              </p:cNvSpPr>
              <p:nvPr/>
            </p:nvSpPr>
            <p:spPr bwMode="auto">
              <a:xfrm>
                <a:off x="4839983" y="4006770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Rectangle 178"/>
              <p:cNvSpPr>
                <a:spLocks noChangeArrowheads="1"/>
              </p:cNvSpPr>
              <p:nvPr/>
            </p:nvSpPr>
            <p:spPr bwMode="auto">
              <a:xfrm>
                <a:off x="5239608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Rectangle 180"/>
              <p:cNvSpPr>
                <a:spLocks noChangeArrowheads="1"/>
              </p:cNvSpPr>
              <p:nvPr/>
            </p:nvSpPr>
            <p:spPr bwMode="auto">
              <a:xfrm>
                <a:off x="6036062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Rectangle 181"/>
              <p:cNvSpPr>
                <a:spLocks noChangeArrowheads="1"/>
              </p:cNvSpPr>
              <p:nvPr/>
            </p:nvSpPr>
            <p:spPr bwMode="auto">
              <a:xfrm>
                <a:off x="6434289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Rectangle 182"/>
              <p:cNvSpPr>
                <a:spLocks noChangeArrowheads="1"/>
              </p:cNvSpPr>
              <p:nvPr/>
            </p:nvSpPr>
            <p:spPr bwMode="auto">
              <a:xfrm>
                <a:off x="6832516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Rectangle 183"/>
              <p:cNvSpPr>
                <a:spLocks noChangeArrowheads="1"/>
              </p:cNvSpPr>
              <p:nvPr/>
            </p:nvSpPr>
            <p:spPr bwMode="auto">
              <a:xfrm>
                <a:off x="7230743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Rectangle 184"/>
              <p:cNvSpPr>
                <a:spLocks noChangeArrowheads="1"/>
              </p:cNvSpPr>
              <p:nvPr/>
            </p:nvSpPr>
            <p:spPr bwMode="auto">
              <a:xfrm>
                <a:off x="7629231" y="4006770"/>
                <a:ext cx="274340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Rectangle 186"/>
              <p:cNvSpPr>
                <a:spLocks noChangeArrowheads="1"/>
              </p:cNvSpPr>
              <p:nvPr/>
            </p:nvSpPr>
            <p:spPr bwMode="auto">
              <a:xfrm>
                <a:off x="8427083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Rectangle 187"/>
              <p:cNvSpPr>
                <a:spLocks noChangeArrowheads="1"/>
              </p:cNvSpPr>
              <p:nvPr/>
            </p:nvSpPr>
            <p:spPr bwMode="auto">
              <a:xfrm>
                <a:off x="8825310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Rectangle 188"/>
              <p:cNvSpPr>
                <a:spLocks noChangeArrowheads="1"/>
              </p:cNvSpPr>
              <p:nvPr/>
            </p:nvSpPr>
            <p:spPr bwMode="auto">
              <a:xfrm>
                <a:off x="9223537" y="4006770"/>
                <a:ext cx="273204" cy="3049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Rectangle 199"/>
              <p:cNvSpPr>
                <a:spLocks noChangeArrowheads="1"/>
              </p:cNvSpPr>
              <p:nvPr/>
            </p:nvSpPr>
            <p:spPr bwMode="auto">
              <a:xfrm>
                <a:off x="855794" y="4451020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Rectangle 201"/>
              <p:cNvSpPr>
                <a:spLocks noChangeArrowheads="1"/>
              </p:cNvSpPr>
              <p:nvPr/>
            </p:nvSpPr>
            <p:spPr bwMode="auto">
              <a:xfrm>
                <a:off x="1652248" y="4451020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Rectangle 203"/>
              <p:cNvSpPr>
                <a:spLocks noChangeArrowheads="1"/>
              </p:cNvSpPr>
              <p:nvPr/>
            </p:nvSpPr>
            <p:spPr bwMode="auto">
              <a:xfrm>
                <a:off x="2448962" y="4451020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Rectangle 204"/>
              <p:cNvSpPr>
                <a:spLocks noChangeArrowheads="1"/>
              </p:cNvSpPr>
              <p:nvPr/>
            </p:nvSpPr>
            <p:spPr bwMode="auto">
              <a:xfrm>
                <a:off x="2848588" y="4451020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Rectangle 207"/>
              <p:cNvSpPr>
                <a:spLocks noChangeArrowheads="1"/>
              </p:cNvSpPr>
              <p:nvPr/>
            </p:nvSpPr>
            <p:spPr bwMode="auto">
              <a:xfrm>
                <a:off x="3645045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Rectangle 208"/>
              <p:cNvSpPr>
                <a:spLocks noChangeArrowheads="1"/>
              </p:cNvSpPr>
              <p:nvPr/>
            </p:nvSpPr>
            <p:spPr bwMode="auto">
              <a:xfrm>
                <a:off x="4043272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Rectangle 210"/>
              <p:cNvSpPr>
                <a:spLocks noChangeArrowheads="1"/>
              </p:cNvSpPr>
              <p:nvPr/>
            </p:nvSpPr>
            <p:spPr bwMode="auto">
              <a:xfrm>
                <a:off x="4839987" y="4451022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Rectangle 211"/>
              <p:cNvSpPr>
                <a:spLocks noChangeArrowheads="1"/>
              </p:cNvSpPr>
              <p:nvPr/>
            </p:nvSpPr>
            <p:spPr bwMode="auto">
              <a:xfrm>
                <a:off x="5239613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Rectangle 212"/>
              <p:cNvSpPr>
                <a:spLocks noChangeArrowheads="1"/>
              </p:cNvSpPr>
              <p:nvPr/>
            </p:nvSpPr>
            <p:spPr bwMode="auto">
              <a:xfrm>
                <a:off x="5637841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Rectangle 213"/>
              <p:cNvSpPr>
                <a:spLocks noChangeArrowheads="1"/>
              </p:cNvSpPr>
              <p:nvPr/>
            </p:nvSpPr>
            <p:spPr bwMode="auto">
              <a:xfrm>
                <a:off x="6036068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Rectangle 214"/>
              <p:cNvSpPr>
                <a:spLocks noChangeArrowheads="1"/>
              </p:cNvSpPr>
              <p:nvPr/>
            </p:nvSpPr>
            <p:spPr bwMode="auto">
              <a:xfrm>
                <a:off x="6434295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Rectangle 215"/>
              <p:cNvSpPr>
                <a:spLocks noChangeArrowheads="1"/>
              </p:cNvSpPr>
              <p:nvPr/>
            </p:nvSpPr>
            <p:spPr bwMode="auto">
              <a:xfrm>
                <a:off x="6832522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Rectangle 217"/>
              <p:cNvSpPr>
                <a:spLocks noChangeArrowheads="1"/>
              </p:cNvSpPr>
              <p:nvPr/>
            </p:nvSpPr>
            <p:spPr bwMode="auto">
              <a:xfrm>
                <a:off x="7629237" y="4451022"/>
                <a:ext cx="274340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Rectangle 218"/>
              <p:cNvSpPr>
                <a:spLocks noChangeArrowheads="1"/>
              </p:cNvSpPr>
              <p:nvPr/>
            </p:nvSpPr>
            <p:spPr bwMode="auto">
              <a:xfrm>
                <a:off x="8028863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Rectangle 220"/>
              <p:cNvSpPr>
                <a:spLocks noChangeArrowheads="1"/>
              </p:cNvSpPr>
              <p:nvPr/>
            </p:nvSpPr>
            <p:spPr bwMode="auto">
              <a:xfrm>
                <a:off x="8825318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Rectangle 221"/>
              <p:cNvSpPr>
                <a:spLocks noChangeArrowheads="1"/>
              </p:cNvSpPr>
              <p:nvPr/>
            </p:nvSpPr>
            <p:spPr bwMode="auto">
              <a:xfrm>
                <a:off x="9223545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Rectangle 222"/>
              <p:cNvSpPr>
                <a:spLocks noChangeArrowheads="1"/>
              </p:cNvSpPr>
              <p:nvPr/>
            </p:nvSpPr>
            <p:spPr bwMode="auto">
              <a:xfrm>
                <a:off x="9621772" y="4451022"/>
                <a:ext cx="273202" cy="3038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Rectangle 16"/>
              <p:cNvSpPr>
                <a:spLocks noChangeArrowheads="1"/>
              </p:cNvSpPr>
              <p:nvPr/>
            </p:nvSpPr>
            <p:spPr bwMode="auto">
              <a:xfrm>
                <a:off x="5637007" y="2225138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81785" y="1788787"/>
              <a:ext cx="9835629" cy="2966091"/>
              <a:chOff x="181785" y="1788787"/>
              <a:chExt cx="9835629" cy="2966091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3369261" y="1788787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Rectangle 20"/>
              <p:cNvSpPr>
                <a:spLocks noChangeArrowheads="1"/>
              </p:cNvSpPr>
              <p:nvPr/>
            </p:nvSpPr>
            <p:spPr bwMode="auto">
              <a:xfrm>
                <a:off x="6158509" y="1788787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Rectangle 58"/>
              <p:cNvSpPr>
                <a:spLocks noChangeArrowheads="1"/>
              </p:cNvSpPr>
              <p:nvPr/>
            </p:nvSpPr>
            <p:spPr bwMode="auto">
              <a:xfrm>
                <a:off x="8549530" y="2231699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Rectangle 60"/>
              <p:cNvSpPr>
                <a:spLocks noChangeArrowheads="1"/>
              </p:cNvSpPr>
              <p:nvPr/>
            </p:nvSpPr>
            <p:spPr bwMode="auto">
              <a:xfrm>
                <a:off x="9345984" y="2231699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Rectangle 69"/>
              <p:cNvSpPr>
                <a:spLocks noChangeArrowheads="1"/>
              </p:cNvSpPr>
              <p:nvPr/>
            </p:nvSpPr>
            <p:spPr bwMode="auto">
              <a:xfrm>
                <a:off x="181785" y="2674860"/>
                <a:ext cx="273204" cy="30494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Rectangle 156"/>
              <p:cNvSpPr>
                <a:spLocks noChangeArrowheads="1"/>
              </p:cNvSpPr>
              <p:nvPr/>
            </p:nvSpPr>
            <p:spPr bwMode="auto">
              <a:xfrm>
                <a:off x="9345984" y="3563609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Rectangle 167"/>
              <p:cNvSpPr>
                <a:spLocks noChangeArrowheads="1"/>
              </p:cNvSpPr>
              <p:nvPr/>
            </p:nvSpPr>
            <p:spPr bwMode="auto">
              <a:xfrm>
                <a:off x="978239" y="4006770"/>
                <a:ext cx="273204" cy="30494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Rectangle 171"/>
              <p:cNvSpPr>
                <a:spLocks noChangeArrowheads="1"/>
              </p:cNvSpPr>
              <p:nvPr/>
            </p:nvSpPr>
            <p:spPr bwMode="auto">
              <a:xfrm>
                <a:off x="2571408" y="4006770"/>
                <a:ext cx="274340" cy="30494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Rectangle 185"/>
              <p:cNvSpPr>
                <a:spLocks noChangeArrowheads="1"/>
              </p:cNvSpPr>
              <p:nvPr/>
            </p:nvSpPr>
            <p:spPr bwMode="auto">
              <a:xfrm>
                <a:off x="8151302" y="4006770"/>
                <a:ext cx="273204" cy="30494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Rectangle 189"/>
              <p:cNvSpPr>
                <a:spLocks noChangeArrowheads="1"/>
              </p:cNvSpPr>
              <p:nvPr/>
            </p:nvSpPr>
            <p:spPr bwMode="auto">
              <a:xfrm>
                <a:off x="9744210" y="4006770"/>
                <a:ext cx="273204" cy="30494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Rectangle 197"/>
              <p:cNvSpPr>
                <a:spLocks noChangeArrowheads="1"/>
              </p:cNvSpPr>
              <p:nvPr/>
            </p:nvSpPr>
            <p:spPr bwMode="auto">
              <a:xfrm>
                <a:off x="181786" y="4451020"/>
                <a:ext cx="273202" cy="303858"/>
              </a:xfrm>
              <a:prstGeom prst="rect">
                <a:avLst/>
              </a:prstGeom>
              <a:solidFill>
                <a:schemeClr val="bg1">
                  <a:alpha val="1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164" name="图片 16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-1057" y="-66046"/>
            <a:ext cx="12193057" cy="1566808"/>
          </a:xfrm>
          <a:prstGeom prst="rect">
            <a:avLst/>
          </a:prstGeom>
        </p:spPr>
      </p:pic>
      <p:pic>
        <p:nvPicPr>
          <p:cNvPr id="165" name="图片 16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9" y="5327770"/>
            <a:ext cx="12193057" cy="1548518"/>
          </a:xfrm>
          <a:prstGeom prst="rect">
            <a:avLst/>
          </a:prstGeom>
        </p:spPr>
      </p:pic>
      <p:sp>
        <p:nvSpPr>
          <p:cNvPr id="166" name="任意多边形 165"/>
          <p:cNvSpPr/>
          <p:nvPr userDrawn="1"/>
        </p:nvSpPr>
        <p:spPr>
          <a:xfrm flipV="1">
            <a:off x="1159975" y="2571645"/>
            <a:ext cx="9872042" cy="129186"/>
          </a:xfrm>
          <a:custGeom>
            <a:avLst/>
            <a:gdLst>
              <a:gd name="connsiteX0" fmla="*/ 5540515 w 9872042"/>
              <a:gd name="connsiteY0" fmla="*/ 129186 h 129186"/>
              <a:gd name="connsiteX1" fmla="*/ 9872042 w 9872042"/>
              <a:gd name="connsiteY1" fmla="*/ 129186 h 129186"/>
              <a:gd name="connsiteX2" fmla="*/ 9740443 w 9872042"/>
              <a:gd name="connsiteY2" fmla="*/ 0 h 129186"/>
              <a:gd name="connsiteX3" fmla="*/ 5338915 w 9872042"/>
              <a:gd name="connsiteY3" fmla="*/ 0 h 129186"/>
              <a:gd name="connsiteX4" fmla="*/ 5338322 w 9872042"/>
              <a:gd name="connsiteY4" fmla="*/ 966 h 129186"/>
              <a:gd name="connsiteX5" fmla="*/ 0 w 9872042"/>
              <a:gd name="connsiteY5" fmla="*/ 129186 h 129186"/>
              <a:gd name="connsiteX6" fmla="*/ 4315837 w 9872042"/>
              <a:gd name="connsiteY6" fmla="*/ 129186 h 129186"/>
              <a:gd name="connsiteX7" fmla="*/ 4520174 w 9872042"/>
              <a:gd name="connsiteY7" fmla="*/ 8987 h 129186"/>
              <a:gd name="connsiteX8" fmla="*/ 4513953 w 9872042"/>
              <a:gd name="connsiteY8" fmla="*/ 0 h 129186"/>
              <a:gd name="connsiteX9" fmla="*/ 131599 w 9872042"/>
              <a:gd name="connsiteY9" fmla="*/ 0 h 12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72042" h="129186">
                <a:moveTo>
                  <a:pt x="5540515" y="129186"/>
                </a:moveTo>
                <a:lnTo>
                  <a:pt x="9872042" y="129186"/>
                </a:lnTo>
                <a:lnTo>
                  <a:pt x="9740443" y="0"/>
                </a:lnTo>
                <a:lnTo>
                  <a:pt x="5338915" y="0"/>
                </a:lnTo>
                <a:lnTo>
                  <a:pt x="5338322" y="966"/>
                </a:lnTo>
                <a:close/>
                <a:moveTo>
                  <a:pt x="0" y="129186"/>
                </a:moveTo>
                <a:lnTo>
                  <a:pt x="4315837" y="129186"/>
                </a:lnTo>
                <a:lnTo>
                  <a:pt x="4520174" y="8987"/>
                </a:lnTo>
                <a:lnTo>
                  <a:pt x="4513953" y="0"/>
                </a:lnTo>
                <a:lnTo>
                  <a:pt x="131599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7" name="八一军徽"/>
          <p:cNvGrpSpPr/>
          <p:nvPr userDrawn="1"/>
        </p:nvGrpSpPr>
        <p:grpSpPr>
          <a:xfrm>
            <a:off x="5264703" y="1737778"/>
            <a:ext cx="1662594" cy="1516866"/>
            <a:chOff x="2797159" y="1067512"/>
            <a:chExt cx="4250266" cy="3877732"/>
          </a:xfrm>
        </p:grpSpPr>
        <p:sp>
          <p:nvSpPr>
            <p:cNvPr id="168" name="五角星 167"/>
            <p:cNvSpPr/>
            <p:nvPr/>
          </p:nvSpPr>
          <p:spPr>
            <a:xfrm>
              <a:off x="2797159" y="1067512"/>
              <a:ext cx="4250266" cy="3877732"/>
            </a:xfrm>
            <a:prstGeom prst="star5">
              <a:avLst/>
            </a:prstGeom>
            <a:solidFill>
              <a:srgbClr val="F4D4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五角星 168"/>
            <p:cNvSpPr/>
            <p:nvPr/>
          </p:nvSpPr>
          <p:spPr>
            <a:xfrm>
              <a:off x="3253237" y="1552153"/>
              <a:ext cx="3338111" cy="3007604"/>
            </a:xfrm>
            <a:prstGeom prst="star5">
              <a:avLst/>
            </a:prstGeom>
            <a:solidFill>
              <a:srgbClr val="D90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0" name="组合 169"/>
            <p:cNvGrpSpPr/>
            <p:nvPr/>
          </p:nvGrpSpPr>
          <p:grpSpPr>
            <a:xfrm>
              <a:off x="4403044" y="2748098"/>
              <a:ext cx="1038497" cy="685800"/>
              <a:chOff x="1028700" y="2612571"/>
              <a:chExt cx="1038497" cy="685800"/>
            </a:xfrm>
          </p:grpSpPr>
          <p:sp>
            <p:nvSpPr>
              <p:cNvPr id="172" name="任意多边形 171"/>
              <p:cNvSpPr/>
              <p:nvPr/>
            </p:nvSpPr>
            <p:spPr>
              <a:xfrm>
                <a:off x="1198517" y="2612571"/>
                <a:ext cx="868680" cy="610689"/>
              </a:xfrm>
              <a:custGeom>
                <a:avLst/>
                <a:gdLst>
                  <a:gd name="connsiteX0" fmla="*/ 6532 w 868680"/>
                  <a:gd name="connsiteY0" fmla="*/ 62049 h 610689"/>
                  <a:gd name="connsiteX1" fmla="*/ 55517 w 868680"/>
                  <a:gd name="connsiteY1" fmla="*/ 78378 h 610689"/>
                  <a:gd name="connsiteX2" fmla="*/ 473529 w 868680"/>
                  <a:gd name="connsiteY2" fmla="*/ 71846 h 610689"/>
                  <a:gd name="connsiteX3" fmla="*/ 542109 w 868680"/>
                  <a:gd name="connsiteY3" fmla="*/ 0 h 610689"/>
                  <a:gd name="connsiteX4" fmla="*/ 630283 w 868680"/>
                  <a:gd name="connsiteY4" fmla="*/ 68580 h 610689"/>
                  <a:gd name="connsiteX5" fmla="*/ 868680 w 868680"/>
                  <a:gd name="connsiteY5" fmla="*/ 489858 h 610689"/>
                  <a:gd name="connsiteX6" fmla="*/ 689066 w 868680"/>
                  <a:gd name="connsiteY6" fmla="*/ 610689 h 610689"/>
                  <a:gd name="connsiteX7" fmla="*/ 427809 w 868680"/>
                  <a:gd name="connsiteY7" fmla="*/ 140426 h 610689"/>
                  <a:gd name="connsiteX8" fmla="*/ 65314 w 868680"/>
                  <a:gd name="connsiteY8" fmla="*/ 133895 h 610689"/>
                  <a:gd name="connsiteX9" fmla="*/ 58783 w 868680"/>
                  <a:gd name="connsiteY9" fmla="*/ 153489 h 610689"/>
                  <a:gd name="connsiteX10" fmla="*/ 0 w 868680"/>
                  <a:gd name="connsiteY10" fmla="*/ 150223 h 610689"/>
                  <a:gd name="connsiteX11" fmla="*/ 6532 w 868680"/>
                  <a:gd name="connsiteY11" fmla="*/ 62049 h 610689"/>
                  <a:gd name="connsiteX0-1" fmla="*/ 6532 w 868680"/>
                  <a:gd name="connsiteY0-2" fmla="*/ 62049 h 610689"/>
                  <a:gd name="connsiteX1-3" fmla="*/ 55517 w 868680"/>
                  <a:gd name="connsiteY1-4" fmla="*/ 78378 h 610689"/>
                  <a:gd name="connsiteX2-5" fmla="*/ 473529 w 868680"/>
                  <a:gd name="connsiteY2-6" fmla="*/ 71846 h 610689"/>
                  <a:gd name="connsiteX3-7" fmla="*/ 542109 w 868680"/>
                  <a:gd name="connsiteY3-8" fmla="*/ 0 h 610689"/>
                  <a:gd name="connsiteX4-9" fmla="*/ 630283 w 868680"/>
                  <a:gd name="connsiteY4-10" fmla="*/ 68580 h 610689"/>
                  <a:gd name="connsiteX5-11" fmla="*/ 868680 w 868680"/>
                  <a:gd name="connsiteY5-12" fmla="*/ 489858 h 610689"/>
                  <a:gd name="connsiteX6-13" fmla="*/ 689066 w 868680"/>
                  <a:gd name="connsiteY6-14" fmla="*/ 610689 h 610689"/>
                  <a:gd name="connsiteX7-15" fmla="*/ 427809 w 868680"/>
                  <a:gd name="connsiteY7-16" fmla="*/ 140426 h 610689"/>
                  <a:gd name="connsiteX8-17" fmla="*/ 65314 w 868680"/>
                  <a:gd name="connsiteY8-18" fmla="*/ 133895 h 610689"/>
                  <a:gd name="connsiteX9-19" fmla="*/ 58783 w 868680"/>
                  <a:gd name="connsiteY9-20" fmla="*/ 153489 h 610689"/>
                  <a:gd name="connsiteX10-21" fmla="*/ 0 w 868680"/>
                  <a:gd name="connsiteY10-22" fmla="*/ 150223 h 610689"/>
                  <a:gd name="connsiteX11-23" fmla="*/ 6532 w 868680"/>
                  <a:gd name="connsiteY11-24" fmla="*/ 62049 h 610689"/>
                  <a:gd name="connsiteX0-25" fmla="*/ 6532 w 868680"/>
                  <a:gd name="connsiteY0-26" fmla="*/ 62049 h 610689"/>
                  <a:gd name="connsiteX1-27" fmla="*/ 55517 w 868680"/>
                  <a:gd name="connsiteY1-28" fmla="*/ 78378 h 610689"/>
                  <a:gd name="connsiteX2-29" fmla="*/ 473529 w 868680"/>
                  <a:gd name="connsiteY2-30" fmla="*/ 71846 h 610689"/>
                  <a:gd name="connsiteX3-31" fmla="*/ 542109 w 868680"/>
                  <a:gd name="connsiteY3-32" fmla="*/ 0 h 610689"/>
                  <a:gd name="connsiteX4-33" fmla="*/ 630283 w 868680"/>
                  <a:gd name="connsiteY4-34" fmla="*/ 68580 h 610689"/>
                  <a:gd name="connsiteX5-35" fmla="*/ 868680 w 868680"/>
                  <a:gd name="connsiteY5-36" fmla="*/ 489858 h 610689"/>
                  <a:gd name="connsiteX6-37" fmla="*/ 689066 w 868680"/>
                  <a:gd name="connsiteY6-38" fmla="*/ 610689 h 610689"/>
                  <a:gd name="connsiteX7-39" fmla="*/ 427809 w 868680"/>
                  <a:gd name="connsiteY7-40" fmla="*/ 140426 h 610689"/>
                  <a:gd name="connsiteX8-41" fmla="*/ 65314 w 868680"/>
                  <a:gd name="connsiteY8-42" fmla="*/ 133895 h 610689"/>
                  <a:gd name="connsiteX9-43" fmla="*/ 58783 w 868680"/>
                  <a:gd name="connsiteY9-44" fmla="*/ 153489 h 610689"/>
                  <a:gd name="connsiteX10-45" fmla="*/ 0 w 868680"/>
                  <a:gd name="connsiteY10-46" fmla="*/ 150223 h 610689"/>
                  <a:gd name="connsiteX11-47" fmla="*/ 6532 w 868680"/>
                  <a:gd name="connsiteY11-48" fmla="*/ 62049 h 610689"/>
                  <a:gd name="connsiteX0-49" fmla="*/ 6532 w 868680"/>
                  <a:gd name="connsiteY0-50" fmla="*/ 62049 h 610689"/>
                  <a:gd name="connsiteX1-51" fmla="*/ 55517 w 868680"/>
                  <a:gd name="connsiteY1-52" fmla="*/ 78378 h 610689"/>
                  <a:gd name="connsiteX2-53" fmla="*/ 473529 w 868680"/>
                  <a:gd name="connsiteY2-54" fmla="*/ 71846 h 610689"/>
                  <a:gd name="connsiteX3-55" fmla="*/ 542109 w 868680"/>
                  <a:gd name="connsiteY3-56" fmla="*/ 0 h 610689"/>
                  <a:gd name="connsiteX4-57" fmla="*/ 630283 w 868680"/>
                  <a:gd name="connsiteY4-58" fmla="*/ 68580 h 610689"/>
                  <a:gd name="connsiteX5-59" fmla="*/ 868680 w 868680"/>
                  <a:gd name="connsiteY5-60" fmla="*/ 489858 h 610689"/>
                  <a:gd name="connsiteX6-61" fmla="*/ 689066 w 868680"/>
                  <a:gd name="connsiteY6-62" fmla="*/ 610689 h 610689"/>
                  <a:gd name="connsiteX7-63" fmla="*/ 427809 w 868680"/>
                  <a:gd name="connsiteY7-64" fmla="*/ 140426 h 610689"/>
                  <a:gd name="connsiteX8-65" fmla="*/ 65314 w 868680"/>
                  <a:gd name="connsiteY8-66" fmla="*/ 133895 h 610689"/>
                  <a:gd name="connsiteX9-67" fmla="*/ 58783 w 868680"/>
                  <a:gd name="connsiteY9-68" fmla="*/ 153489 h 610689"/>
                  <a:gd name="connsiteX10-69" fmla="*/ 0 w 868680"/>
                  <a:gd name="connsiteY10-70" fmla="*/ 150223 h 610689"/>
                  <a:gd name="connsiteX11-71" fmla="*/ 6532 w 868680"/>
                  <a:gd name="connsiteY11-72" fmla="*/ 62049 h 610689"/>
                  <a:gd name="connsiteX0-73" fmla="*/ 6532 w 868680"/>
                  <a:gd name="connsiteY0-74" fmla="*/ 62049 h 610689"/>
                  <a:gd name="connsiteX1-75" fmla="*/ 55517 w 868680"/>
                  <a:gd name="connsiteY1-76" fmla="*/ 78378 h 610689"/>
                  <a:gd name="connsiteX2-77" fmla="*/ 473529 w 868680"/>
                  <a:gd name="connsiteY2-78" fmla="*/ 71846 h 610689"/>
                  <a:gd name="connsiteX3-79" fmla="*/ 542109 w 868680"/>
                  <a:gd name="connsiteY3-80" fmla="*/ 0 h 610689"/>
                  <a:gd name="connsiteX4-81" fmla="*/ 630283 w 868680"/>
                  <a:gd name="connsiteY4-82" fmla="*/ 68580 h 610689"/>
                  <a:gd name="connsiteX5-83" fmla="*/ 868680 w 868680"/>
                  <a:gd name="connsiteY5-84" fmla="*/ 489858 h 610689"/>
                  <a:gd name="connsiteX6-85" fmla="*/ 689066 w 868680"/>
                  <a:gd name="connsiteY6-86" fmla="*/ 610689 h 610689"/>
                  <a:gd name="connsiteX7-87" fmla="*/ 427809 w 868680"/>
                  <a:gd name="connsiteY7-88" fmla="*/ 140426 h 610689"/>
                  <a:gd name="connsiteX8-89" fmla="*/ 65314 w 868680"/>
                  <a:gd name="connsiteY8-90" fmla="*/ 133895 h 610689"/>
                  <a:gd name="connsiteX9-91" fmla="*/ 58783 w 868680"/>
                  <a:gd name="connsiteY9-92" fmla="*/ 153489 h 610689"/>
                  <a:gd name="connsiteX10-93" fmla="*/ 0 w 868680"/>
                  <a:gd name="connsiteY10-94" fmla="*/ 150223 h 610689"/>
                  <a:gd name="connsiteX11-95" fmla="*/ 6532 w 868680"/>
                  <a:gd name="connsiteY11-96" fmla="*/ 62049 h 610689"/>
                  <a:gd name="connsiteX0-97" fmla="*/ 6532 w 868680"/>
                  <a:gd name="connsiteY0-98" fmla="*/ 62049 h 610689"/>
                  <a:gd name="connsiteX1-99" fmla="*/ 55517 w 868680"/>
                  <a:gd name="connsiteY1-100" fmla="*/ 78378 h 610689"/>
                  <a:gd name="connsiteX2-101" fmla="*/ 473529 w 868680"/>
                  <a:gd name="connsiteY2-102" fmla="*/ 71846 h 610689"/>
                  <a:gd name="connsiteX3-103" fmla="*/ 542109 w 868680"/>
                  <a:gd name="connsiteY3-104" fmla="*/ 0 h 610689"/>
                  <a:gd name="connsiteX4-105" fmla="*/ 630283 w 868680"/>
                  <a:gd name="connsiteY4-106" fmla="*/ 68580 h 610689"/>
                  <a:gd name="connsiteX5-107" fmla="*/ 868680 w 868680"/>
                  <a:gd name="connsiteY5-108" fmla="*/ 489858 h 610689"/>
                  <a:gd name="connsiteX6-109" fmla="*/ 689066 w 868680"/>
                  <a:gd name="connsiteY6-110" fmla="*/ 610689 h 610689"/>
                  <a:gd name="connsiteX7-111" fmla="*/ 427809 w 868680"/>
                  <a:gd name="connsiteY7-112" fmla="*/ 140426 h 610689"/>
                  <a:gd name="connsiteX8-113" fmla="*/ 65314 w 868680"/>
                  <a:gd name="connsiteY8-114" fmla="*/ 133895 h 610689"/>
                  <a:gd name="connsiteX9-115" fmla="*/ 58783 w 868680"/>
                  <a:gd name="connsiteY9-116" fmla="*/ 153489 h 610689"/>
                  <a:gd name="connsiteX10-117" fmla="*/ 0 w 868680"/>
                  <a:gd name="connsiteY10-118" fmla="*/ 150223 h 610689"/>
                  <a:gd name="connsiteX11-119" fmla="*/ 6532 w 868680"/>
                  <a:gd name="connsiteY11-120" fmla="*/ 62049 h 610689"/>
                  <a:gd name="connsiteX0-121" fmla="*/ 6532 w 868680"/>
                  <a:gd name="connsiteY0-122" fmla="*/ 62049 h 610689"/>
                  <a:gd name="connsiteX1-123" fmla="*/ 55517 w 868680"/>
                  <a:gd name="connsiteY1-124" fmla="*/ 78378 h 610689"/>
                  <a:gd name="connsiteX2-125" fmla="*/ 473529 w 868680"/>
                  <a:gd name="connsiteY2-126" fmla="*/ 71846 h 610689"/>
                  <a:gd name="connsiteX3-127" fmla="*/ 542109 w 868680"/>
                  <a:gd name="connsiteY3-128" fmla="*/ 0 h 610689"/>
                  <a:gd name="connsiteX4-129" fmla="*/ 630283 w 868680"/>
                  <a:gd name="connsiteY4-130" fmla="*/ 68580 h 610689"/>
                  <a:gd name="connsiteX5-131" fmla="*/ 868680 w 868680"/>
                  <a:gd name="connsiteY5-132" fmla="*/ 489858 h 610689"/>
                  <a:gd name="connsiteX6-133" fmla="*/ 689066 w 868680"/>
                  <a:gd name="connsiteY6-134" fmla="*/ 610689 h 610689"/>
                  <a:gd name="connsiteX7-135" fmla="*/ 427809 w 868680"/>
                  <a:gd name="connsiteY7-136" fmla="*/ 140426 h 610689"/>
                  <a:gd name="connsiteX8-137" fmla="*/ 65314 w 868680"/>
                  <a:gd name="connsiteY8-138" fmla="*/ 133895 h 610689"/>
                  <a:gd name="connsiteX9-139" fmla="*/ 58783 w 868680"/>
                  <a:gd name="connsiteY9-140" fmla="*/ 153489 h 610689"/>
                  <a:gd name="connsiteX10-141" fmla="*/ 0 w 868680"/>
                  <a:gd name="connsiteY10-142" fmla="*/ 150223 h 610689"/>
                  <a:gd name="connsiteX11-143" fmla="*/ 6532 w 868680"/>
                  <a:gd name="connsiteY11-144" fmla="*/ 62049 h 610689"/>
                  <a:gd name="connsiteX0-145" fmla="*/ 6532 w 868680"/>
                  <a:gd name="connsiteY0-146" fmla="*/ 62049 h 610689"/>
                  <a:gd name="connsiteX1-147" fmla="*/ 55517 w 868680"/>
                  <a:gd name="connsiteY1-148" fmla="*/ 78378 h 610689"/>
                  <a:gd name="connsiteX2-149" fmla="*/ 473529 w 868680"/>
                  <a:gd name="connsiteY2-150" fmla="*/ 71846 h 610689"/>
                  <a:gd name="connsiteX3-151" fmla="*/ 542109 w 868680"/>
                  <a:gd name="connsiteY3-152" fmla="*/ 0 h 610689"/>
                  <a:gd name="connsiteX4-153" fmla="*/ 630283 w 868680"/>
                  <a:gd name="connsiteY4-154" fmla="*/ 68580 h 610689"/>
                  <a:gd name="connsiteX5-155" fmla="*/ 868680 w 868680"/>
                  <a:gd name="connsiteY5-156" fmla="*/ 489858 h 610689"/>
                  <a:gd name="connsiteX6-157" fmla="*/ 689066 w 868680"/>
                  <a:gd name="connsiteY6-158" fmla="*/ 610689 h 610689"/>
                  <a:gd name="connsiteX7-159" fmla="*/ 427809 w 868680"/>
                  <a:gd name="connsiteY7-160" fmla="*/ 140426 h 610689"/>
                  <a:gd name="connsiteX8-161" fmla="*/ 65314 w 868680"/>
                  <a:gd name="connsiteY8-162" fmla="*/ 133895 h 610689"/>
                  <a:gd name="connsiteX9-163" fmla="*/ 58783 w 868680"/>
                  <a:gd name="connsiteY9-164" fmla="*/ 153489 h 610689"/>
                  <a:gd name="connsiteX10-165" fmla="*/ 0 w 868680"/>
                  <a:gd name="connsiteY10-166" fmla="*/ 150223 h 610689"/>
                  <a:gd name="connsiteX11-167" fmla="*/ 6532 w 868680"/>
                  <a:gd name="connsiteY11-168" fmla="*/ 62049 h 610689"/>
                  <a:gd name="connsiteX0-169" fmla="*/ 6532 w 868680"/>
                  <a:gd name="connsiteY0-170" fmla="*/ 62049 h 610689"/>
                  <a:gd name="connsiteX1-171" fmla="*/ 55517 w 868680"/>
                  <a:gd name="connsiteY1-172" fmla="*/ 78378 h 610689"/>
                  <a:gd name="connsiteX2-173" fmla="*/ 473529 w 868680"/>
                  <a:gd name="connsiteY2-174" fmla="*/ 71846 h 610689"/>
                  <a:gd name="connsiteX3-175" fmla="*/ 542109 w 868680"/>
                  <a:gd name="connsiteY3-176" fmla="*/ 0 h 610689"/>
                  <a:gd name="connsiteX4-177" fmla="*/ 630283 w 868680"/>
                  <a:gd name="connsiteY4-178" fmla="*/ 68580 h 610689"/>
                  <a:gd name="connsiteX5-179" fmla="*/ 868680 w 868680"/>
                  <a:gd name="connsiteY5-180" fmla="*/ 489858 h 610689"/>
                  <a:gd name="connsiteX6-181" fmla="*/ 689066 w 868680"/>
                  <a:gd name="connsiteY6-182" fmla="*/ 610689 h 610689"/>
                  <a:gd name="connsiteX7-183" fmla="*/ 427809 w 868680"/>
                  <a:gd name="connsiteY7-184" fmla="*/ 140426 h 610689"/>
                  <a:gd name="connsiteX8-185" fmla="*/ 65314 w 868680"/>
                  <a:gd name="connsiteY8-186" fmla="*/ 133895 h 610689"/>
                  <a:gd name="connsiteX9-187" fmla="*/ 58783 w 868680"/>
                  <a:gd name="connsiteY9-188" fmla="*/ 153489 h 610689"/>
                  <a:gd name="connsiteX10-189" fmla="*/ 0 w 868680"/>
                  <a:gd name="connsiteY10-190" fmla="*/ 150223 h 610689"/>
                  <a:gd name="connsiteX11-191" fmla="*/ 6532 w 868680"/>
                  <a:gd name="connsiteY11-192" fmla="*/ 62049 h 610689"/>
                  <a:gd name="connsiteX0-193" fmla="*/ 6532 w 868680"/>
                  <a:gd name="connsiteY0-194" fmla="*/ 62049 h 610689"/>
                  <a:gd name="connsiteX1-195" fmla="*/ 55517 w 868680"/>
                  <a:gd name="connsiteY1-196" fmla="*/ 78378 h 610689"/>
                  <a:gd name="connsiteX2-197" fmla="*/ 473529 w 868680"/>
                  <a:gd name="connsiteY2-198" fmla="*/ 71846 h 610689"/>
                  <a:gd name="connsiteX3-199" fmla="*/ 542109 w 868680"/>
                  <a:gd name="connsiteY3-200" fmla="*/ 0 h 610689"/>
                  <a:gd name="connsiteX4-201" fmla="*/ 630283 w 868680"/>
                  <a:gd name="connsiteY4-202" fmla="*/ 68580 h 610689"/>
                  <a:gd name="connsiteX5-203" fmla="*/ 868680 w 868680"/>
                  <a:gd name="connsiteY5-204" fmla="*/ 489858 h 610689"/>
                  <a:gd name="connsiteX6-205" fmla="*/ 689066 w 868680"/>
                  <a:gd name="connsiteY6-206" fmla="*/ 610689 h 610689"/>
                  <a:gd name="connsiteX7-207" fmla="*/ 427809 w 868680"/>
                  <a:gd name="connsiteY7-208" fmla="*/ 140426 h 610689"/>
                  <a:gd name="connsiteX8-209" fmla="*/ 65314 w 868680"/>
                  <a:gd name="connsiteY8-210" fmla="*/ 133895 h 610689"/>
                  <a:gd name="connsiteX9-211" fmla="*/ 58783 w 868680"/>
                  <a:gd name="connsiteY9-212" fmla="*/ 153489 h 610689"/>
                  <a:gd name="connsiteX10-213" fmla="*/ 0 w 868680"/>
                  <a:gd name="connsiteY10-214" fmla="*/ 150223 h 610689"/>
                  <a:gd name="connsiteX11-215" fmla="*/ 6532 w 868680"/>
                  <a:gd name="connsiteY11-216" fmla="*/ 62049 h 610689"/>
                  <a:gd name="connsiteX0-217" fmla="*/ 6532 w 868680"/>
                  <a:gd name="connsiteY0-218" fmla="*/ 62049 h 610689"/>
                  <a:gd name="connsiteX1-219" fmla="*/ 55517 w 868680"/>
                  <a:gd name="connsiteY1-220" fmla="*/ 78378 h 610689"/>
                  <a:gd name="connsiteX2-221" fmla="*/ 473529 w 868680"/>
                  <a:gd name="connsiteY2-222" fmla="*/ 71846 h 610689"/>
                  <a:gd name="connsiteX3-223" fmla="*/ 542109 w 868680"/>
                  <a:gd name="connsiteY3-224" fmla="*/ 0 h 610689"/>
                  <a:gd name="connsiteX4-225" fmla="*/ 630283 w 868680"/>
                  <a:gd name="connsiteY4-226" fmla="*/ 68580 h 610689"/>
                  <a:gd name="connsiteX5-227" fmla="*/ 868680 w 868680"/>
                  <a:gd name="connsiteY5-228" fmla="*/ 489858 h 610689"/>
                  <a:gd name="connsiteX6-229" fmla="*/ 689066 w 868680"/>
                  <a:gd name="connsiteY6-230" fmla="*/ 610689 h 610689"/>
                  <a:gd name="connsiteX7-231" fmla="*/ 427809 w 868680"/>
                  <a:gd name="connsiteY7-232" fmla="*/ 140426 h 610689"/>
                  <a:gd name="connsiteX8-233" fmla="*/ 65314 w 868680"/>
                  <a:gd name="connsiteY8-234" fmla="*/ 133895 h 610689"/>
                  <a:gd name="connsiteX9-235" fmla="*/ 58783 w 868680"/>
                  <a:gd name="connsiteY9-236" fmla="*/ 153489 h 610689"/>
                  <a:gd name="connsiteX10-237" fmla="*/ 0 w 868680"/>
                  <a:gd name="connsiteY10-238" fmla="*/ 150223 h 610689"/>
                  <a:gd name="connsiteX11-239" fmla="*/ 6532 w 868680"/>
                  <a:gd name="connsiteY11-240" fmla="*/ 62049 h 610689"/>
                  <a:gd name="connsiteX0-241" fmla="*/ 6532 w 868680"/>
                  <a:gd name="connsiteY0-242" fmla="*/ 62049 h 610689"/>
                  <a:gd name="connsiteX1-243" fmla="*/ 55517 w 868680"/>
                  <a:gd name="connsiteY1-244" fmla="*/ 78378 h 610689"/>
                  <a:gd name="connsiteX2-245" fmla="*/ 473529 w 868680"/>
                  <a:gd name="connsiteY2-246" fmla="*/ 71846 h 610689"/>
                  <a:gd name="connsiteX3-247" fmla="*/ 542109 w 868680"/>
                  <a:gd name="connsiteY3-248" fmla="*/ 0 h 610689"/>
                  <a:gd name="connsiteX4-249" fmla="*/ 630283 w 868680"/>
                  <a:gd name="connsiteY4-250" fmla="*/ 68580 h 610689"/>
                  <a:gd name="connsiteX5-251" fmla="*/ 868680 w 868680"/>
                  <a:gd name="connsiteY5-252" fmla="*/ 489858 h 610689"/>
                  <a:gd name="connsiteX6-253" fmla="*/ 689066 w 868680"/>
                  <a:gd name="connsiteY6-254" fmla="*/ 610689 h 610689"/>
                  <a:gd name="connsiteX7-255" fmla="*/ 427809 w 868680"/>
                  <a:gd name="connsiteY7-256" fmla="*/ 140426 h 610689"/>
                  <a:gd name="connsiteX8-257" fmla="*/ 65314 w 868680"/>
                  <a:gd name="connsiteY8-258" fmla="*/ 133895 h 610689"/>
                  <a:gd name="connsiteX9-259" fmla="*/ 58783 w 868680"/>
                  <a:gd name="connsiteY9-260" fmla="*/ 153489 h 610689"/>
                  <a:gd name="connsiteX10-261" fmla="*/ 0 w 868680"/>
                  <a:gd name="connsiteY10-262" fmla="*/ 150223 h 610689"/>
                  <a:gd name="connsiteX11-263" fmla="*/ 6532 w 868680"/>
                  <a:gd name="connsiteY11-264" fmla="*/ 62049 h 6106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868680" h="610689">
                    <a:moveTo>
                      <a:pt x="6532" y="62049"/>
                    </a:moveTo>
                    <a:lnTo>
                      <a:pt x="55517" y="78378"/>
                    </a:lnTo>
                    <a:lnTo>
                      <a:pt x="473529" y="71846"/>
                    </a:lnTo>
                    <a:lnTo>
                      <a:pt x="542109" y="0"/>
                    </a:lnTo>
                    <a:lnTo>
                      <a:pt x="630283" y="68580"/>
                    </a:lnTo>
                    <a:cubicBezTo>
                      <a:pt x="461555" y="231866"/>
                      <a:pt x="723900" y="453935"/>
                      <a:pt x="868680" y="489858"/>
                    </a:cubicBezTo>
                    <a:lnTo>
                      <a:pt x="689066" y="610689"/>
                    </a:lnTo>
                    <a:cubicBezTo>
                      <a:pt x="487680" y="493124"/>
                      <a:pt x="443049" y="320040"/>
                      <a:pt x="427809" y="140426"/>
                    </a:cubicBezTo>
                    <a:lnTo>
                      <a:pt x="65314" y="133895"/>
                    </a:lnTo>
                    <a:lnTo>
                      <a:pt x="58783" y="153489"/>
                    </a:lnTo>
                    <a:lnTo>
                      <a:pt x="0" y="150223"/>
                    </a:lnTo>
                    <a:lnTo>
                      <a:pt x="6532" y="62049"/>
                    </a:lnTo>
                    <a:close/>
                  </a:path>
                </a:pathLst>
              </a:custGeom>
              <a:solidFill>
                <a:srgbClr val="F4D4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>
              <a:xfrm>
                <a:off x="1028700" y="2844437"/>
                <a:ext cx="365760" cy="453934"/>
              </a:xfrm>
              <a:custGeom>
                <a:avLst/>
                <a:gdLst>
                  <a:gd name="connsiteX0" fmla="*/ 218803 w 365760"/>
                  <a:gd name="connsiteY0" fmla="*/ 0 h 453934"/>
                  <a:gd name="connsiteX1" fmla="*/ 365760 w 365760"/>
                  <a:gd name="connsiteY1" fmla="*/ 35923 h 453934"/>
                  <a:gd name="connsiteX2" fmla="*/ 0 w 365760"/>
                  <a:gd name="connsiteY2" fmla="*/ 453934 h 453934"/>
                  <a:gd name="connsiteX3" fmla="*/ 218803 w 365760"/>
                  <a:gd name="connsiteY3" fmla="*/ 0 h 453934"/>
                  <a:gd name="connsiteX0-1" fmla="*/ 218803 w 365760"/>
                  <a:gd name="connsiteY0-2" fmla="*/ 0 h 453934"/>
                  <a:gd name="connsiteX1-3" fmla="*/ 365760 w 365760"/>
                  <a:gd name="connsiteY1-4" fmla="*/ 35923 h 453934"/>
                  <a:gd name="connsiteX2-5" fmla="*/ 0 w 365760"/>
                  <a:gd name="connsiteY2-6" fmla="*/ 453934 h 453934"/>
                  <a:gd name="connsiteX3-7" fmla="*/ 218803 w 365760"/>
                  <a:gd name="connsiteY3-8" fmla="*/ 0 h 453934"/>
                  <a:gd name="connsiteX0-9" fmla="*/ 218803 w 365760"/>
                  <a:gd name="connsiteY0-10" fmla="*/ 0 h 453934"/>
                  <a:gd name="connsiteX1-11" fmla="*/ 365760 w 365760"/>
                  <a:gd name="connsiteY1-12" fmla="*/ 35923 h 453934"/>
                  <a:gd name="connsiteX2-13" fmla="*/ 0 w 365760"/>
                  <a:gd name="connsiteY2-14" fmla="*/ 453934 h 453934"/>
                  <a:gd name="connsiteX3-15" fmla="*/ 218803 w 365760"/>
                  <a:gd name="connsiteY3-16" fmla="*/ 0 h 453934"/>
                  <a:gd name="connsiteX0-17" fmla="*/ 218803 w 365760"/>
                  <a:gd name="connsiteY0-18" fmla="*/ 0 h 453934"/>
                  <a:gd name="connsiteX1-19" fmla="*/ 365760 w 365760"/>
                  <a:gd name="connsiteY1-20" fmla="*/ 35923 h 453934"/>
                  <a:gd name="connsiteX2-21" fmla="*/ 0 w 365760"/>
                  <a:gd name="connsiteY2-22" fmla="*/ 453934 h 453934"/>
                  <a:gd name="connsiteX3-23" fmla="*/ 218803 w 365760"/>
                  <a:gd name="connsiteY3-24" fmla="*/ 0 h 453934"/>
                  <a:gd name="connsiteX0-25" fmla="*/ 218803 w 365760"/>
                  <a:gd name="connsiteY0-26" fmla="*/ 0 h 453934"/>
                  <a:gd name="connsiteX1-27" fmla="*/ 365760 w 365760"/>
                  <a:gd name="connsiteY1-28" fmla="*/ 35923 h 453934"/>
                  <a:gd name="connsiteX2-29" fmla="*/ 0 w 365760"/>
                  <a:gd name="connsiteY2-30" fmla="*/ 453934 h 453934"/>
                  <a:gd name="connsiteX3-31" fmla="*/ 218803 w 365760"/>
                  <a:gd name="connsiteY3-32" fmla="*/ 0 h 453934"/>
                  <a:gd name="connsiteX0-33" fmla="*/ 218803 w 365760"/>
                  <a:gd name="connsiteY0-34" fmla="*/ 0 h 453934"/>
                  <a:gd name="connsiteX1-35" fmla="*/ 365760 w 365760"/>
                  <a:gd name="connsiteY1-36" fmla="*/ 35923 h 453934"/>
                  <a:gd name="connsiteX2-37" fmla="*/ 0 w 365760"/>
                  <a:gd name="connsiteY2-38" fmla="*/ 453934 h 453934"/>
                  <a:gd name="connsiteX3-39" fmla="*/ 218803 w 365760"/>
                  <a:gd name="connsiteY3-40" fmla="*/ 0 h 453934"/>
                  <a:gd name="connsiteX0-41" fmla="*/ 218803 w 365760"/>
                  <a:gd name="connsiteY0-42" fmla="*/ 0 h 453934"/>
                  <a:gd name="connsiteX1-43" fmla="*/ 365760 w 365760"/>
                  <a:gd name="connsiteY1-44" fmla="*/ 35923 h 453934"/>
                  <a:gd name="connsiteX2-45" fmla="*/ 0 w 365760"/>
                  <a:gd name="connsiteY2-46" fmla="*/ 453934 h 453934"/>
                  <a:gd name="connsiteX3-47" fmla="*/ 218803 w 365760"/>
                  <a:gd name="connsiteY3-48" fmla="*/ 0 h 45393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365760" h="453934">
                    <a:moveTo>
                      <a:pt x="218803" y="0"/>
                    </a:moveTo>
                    <a:lnTo>
                      <a:pt x="365760" y="35923"/>
                    </a:lnTo>
                    <a:cubicBezTo>
                      <a:pt x="312420" y="211183"/>
                      <a:pt x="210094" y="389709"/>
                      <a:pt x="0" y="453934"/>
                    </a:cubicBezTo>
                    <a:cubicBezTo>
                      <a:pt x="85997" y="335280"/>
                      <a:pt x="171996" y="193765"/>
                      <a:pt x="218803" y="0"/>
                    </a:cubicBezTo>
                    <a:close/>
                  </a:path>
                </a:pathLst>
              </a:custGeom>
              <a:solidFill>
                <a:srgbClr val="F4D4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1" name="任意多边形 170"/>
            <p:cNvSpPr/>
            <p:nvPr/>
          </p:nvSpPr>
          <p:spPr>
            <a:xfrm>
              <a:off x="4447959" y="3501008"/>
              <a:ext cx="948667" cy="180336"/>
            </a:xfrm>
            <a:custGeom>
              <a:avLst/>
              <a:gdLst>
                <a:gd name="connsiteX0" fmla="*/ 2381 w 1778794"/>
                <a:gd name="connsiteY0" fmla="*/ 88107 h 338138"/>
                <a:gd name="connsiteX1" fmla="*/ 61912 w 1778794"/>
                <a:gd name="connsiteY1" fmla="*/ 88107 h 338138"/>
                <a:gd name="connsiteX2" fmla="*/ 73819 w 1778794"/>
                <a:gd name="connsiteY2" fmla="*/ 102394 h 338138"/>
                <a:gd name="connsiteX3" fmla="*/ 1435894 w 1778794"/>
                <a:gd name="connsiteY3" fmla="*/ 102394 h 338138"/>
                <a:gd name="connsiteX4" fmla="*/ 1547812 w 1778794"/>
                <a:gd name="connsiteY4" fmla="*/ 0 h 338138"/>
                <a:gd name="connsiteX5" fmla="*/ 1626394 w 1778794"/>
                <a:gd name="connsiteY5" fmla="*/ 0 h 338138"/>
                <a:gd name="connsiteX6" fmla="*/ 1671637 w 1778794"/>
                <a:gd name="connsiteY6" fmla="*/ 121444 h 338138"/>
                <a:gd name="connsiteX7" fmla="*/ 1778794 w 1778794"/>
                <a:gd name="connsiteY7" fmla="*/ 309563 h 338138"/>
                <a:gd name="connsiteX8" fmla="*/ 152400 w 1778794"/>
                <a:gd name="connsiteY8" fmla="*/ 309563 h 338138"/>
                <a:gd name="connsiteX9" fmla="*/ 138112 w 1778794"/>
                <a:gd name="connsiteY9" fmla="*/ 338138 h 338138"/>
                <a:gd name="connsiteX10" fmla="*/ 0 w 1778794"/>
                <a:gd name="connsiteY10" fmla="*/ 338138 h 338138"/>
                <a:gd name="connsiteX11" fmla="*/ 2381 w 1778794"/>
                <a:gd name="connsiteY11" fmla="*/ 88107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8794" h="338138">
                  <a:moveTo>
                    <a:pt x="2381" y="88107"/>
                  </a:moveTo>
                  <a:lnTo>
                    <a:pt x="61912" y="88107"/>
                  </a:lnTo>
                  <a:lnTo>
                    <a:pt x="73819" y="102394"/>
                  </a:lnTo>
                  <a:lnTo>
                    <a:pt x="1435894" y="102394"/>
                  </a:lnTo>
                  <a:lnTo>
                    <a:pt x="1547812" y="0"/>
                  </a:lnTo>
                  <a:lnTo>
                    <a:pt x="1626394" y="0"/>
                  </a:lnTo>
                  <a:lnTo>
                    <a:pt x="1671637" y="121444"/>
                  </a:lnTo>
                  <a:lnTo>
                    <a:pt x="1778794" y="309563"/>
                  </a:lnTo>
                  <a:lnTo>
                    <a:pt x="152400" y="309563"/>
                  </a:lnTo>
                  <a:lnTo>
                    <a:pt x="138112" y="338138"/>
                  </a:lnTo>
                  <a:lnTo>
                    <a:pt x="0" y="338138"/>
                  </a:lnTo>
                  <a:cubicBezTo>
                    <a:pt x="1587" y="255588"/>
                    <a:pt x="3175" y="173038"/>
                    <a:pt x="2381" y="88107"/>
                  </a:cubicBezTo>
                  <a:close/>
                </a:path>
              </a:pathLst>
            </a:custGeom>
            <a:solidFill>
              <a:srgbClr val="F4D4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4" name="任意多边形 173"/>
          <p:cNvSpPr/>
          <p:nvPr userDrawn="1"/>
        </p:nvSpPr>
        <p:spPr>
          <a:xfrm flipV="1">
            <a:off x="1436488" y="2778092"/>
            <a:ext cx="9324000" cy="85654"/>
          </a:xfrm>
          <a:custGeom>
            <a:avLst/>
            <a:gdLst>
              <a:gd name="connsiteX0" fmla="*/ 5111508 w 9324000"/>
              <a:gd name="connsiteY0" fmla="*/ 85654 h 85654"/>
              <a:gd name="connsiteX1" fmla="*/ 9324000 w 9324000"/>
              <a:gd name="connsiteY1" fmla="*/ 85654 h 85654"/>
              <a:gd name="connsiteX2" fmla="*/ 9241130 w 9324000"/>
              <a:gd name="connsiteY2" fmla="*/ 0 h 85654"/>
              <a:gd name="connsiteX3" fmla="*/ 5164068 w 9324000"/>
              <a:gd name="connsiteY3" fmla="*/ 0 h 85654"/>
              <a:gd name="connsiteX4" fmla="*/ 0 w 9324000"/>
              <a:gd name="connsiteY4" fmla="*/ 85654 h 85654"/>
              <a:gd name="connsiteX5" fmla="*/ 4179390 w 9324000"/>
              <a:gd name="connsiteY5" fmla="*/ 85654 h 85654"/>
              <a:gd name="connsiteX6" fmla="*/ 4120092 w 9324000"/>
              <a:gd name="connsiteY6" fmla="*/ 0 h 85654"/>
              <a:gd name="connsiteX7" fmla="*/ 82870 w 9324000"/>
              <a:gd name="connsiteY7" fmla="*/ 0 h 8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4000" h="85654">
                <a:moveTo>
                  <a:pt x="5111508" y="85654"/>
                </a:moveTo>
                <a:lnTo>
                  <a:pt x="9324000" y="85654"/>
                </a:lnTo>
                <a:lnTo>
                  <a:pt x="9241130" y="0"/>
                </a:lnTo>
                <a:lnTo>
                  <a:pt x="5164068" y="0"/>
                </a:lnTo>
                <a:close/>
                <a:moveTo>
                  <a:pt x="0" y="85654"/>
                </a:moveTo>
                <a:lnTo>
                  <a:pt x="4179390" y="85654"/>
                </a:lnTo>
                <a:lnTo>
                  <a:pt x="4120092" y="0"/>
                </a:lnTo>
                <a:lnTo>
                  <a:pt x="8287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191854"/>
            <a:ext cx="2743200" cy="529621"/>
          </a:xfrm>
          <a:solidFill>
            <a:srgbClr val="211F05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191854"/>
            <a:ext cx="4114800" cy="529621"/>
          </a:xfrm>
          <a:solidFill>
            <a:srgbClr val="211F05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191854"/>
            <a:ext cx="2743200" cy="529621"/>
          </a:xfrm>
          <a:solidFill>
            <a:srgbClr val="211F05"/>
          </a:solidFill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26695" y="3026848"/>
            <a:ext cx="10138610" cy="105552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6695" y="4174445"/>
            <a:ext cx="10138610" cy="6330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-1"/>
            <a:ext cx="12192000" cy="6678385"/>
          </a:xfrm>
          <a:prstGeom prst="rect">
            <a:avLst/>
          </a:prstGeom>
          <a:solidFill>
            <a:srgbClr val="211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/>
          <a:srcRect b="59524"/>
          <a:stretch>
            <a:fillRect/>
          </a:stretch>
        </p:blipFill>
        <p:spPr>
          <a:xfrm>
            <a:off x="-1057" y="6231223"/>
            <a:ext cx="12193057" cy="62677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342" y="1506858"/>
            <a:ext cx="12193057" cy="462726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46414"/>
            <a:ext cx="10515600" cy="4453885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  <a:lvl2pPr>
              <a:lnSpc>
                <a:spcPct val="120000"/>
              </a:lnSpc>
              <a:defRPr sz="2000"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solidFill>
            <a:srgbClr val="211F05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solidFill>
            <a:srgbClr val="211F05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211F05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3288" y="474010"/>
            <a:ext cx="5962650" cy="71825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grpSp>
        <p:nvGrpSpPr>
          <p:cNvPr id="13" name="八一军徽"/>
          <p:cNvGrpSpPr/>
          <p:nvPr userDrawn="1"/>
        </p:nvGrpSpPr>
        <p:grpSpPr>
          <a:xfrm>
            <a:off x="348259" y="412153"/>
            <a:ext cx="979882" cy="893994"/>
            <a:chOff x="2797159" y="1067512"/>
            <a:chExt cx="4250266" cy="3877732"/>
          </a:xfrm>
        </p:grpSpPr>
        <p:sp>
          <p:nvSpPr>
            <p:cNvPr id="14" name="五角星 13"/>
            <p:cNvSpPr/>
            <p:nvPr/>
          </p:nvSpPr>
          <p:spPr>
            <a:xfrm>
              <a:off x="2797159" y="1067512"/>
              <a:ext cx="4250266" cy="3877732"/>
            </a:xfrm>
            <a:prstGeom prst="star5">
              <a:avLst/>
            </a:prstGeom>
            <a:solidFill>
              <a:srgbClr val="F4D4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五角星 14"/>
            <p:cNvSpPr/>
            <p:nvPr/>
          </p:nvSpPr>
          <p:spPr>
            <a:xfrm>
              <a:off x="3253237" y="1552153"/>
              <a:ext cx="3338111" cy="3007604"/>
            </a:xfrm>
            <a:prstGeom prst="star5">
              <a:avLst/>
            </a:prstGeom>
            <a:solidFill>
              <a:srgbClr val="D90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403044" y="2748098"/>
              <a:ext cx="1038497" cy="685800"/>
              <a:chOff x="1028700" y="2612571"/>
              <a:chExt cx="1038497" cy="685800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1198517" y="2612571"/>
                <a:ext cx="868680" cy="610689"/>
              </a:xfrm>
              <a:custGeom>
                <a:avLst/>
                <a:gdLst>
                  <a:gd name="connsiteX0" fmla="*/ 6532 w 868680"/>
                  <a:gd name="connsiteY0" fmla="*/ 62049 h 610689"/>
                  <a:gd name="connsiteX1" fmla="*/ 55517 w 868680"/>
                  <a:gd name="connsiteY1" fmla="*/ 78378 h 610689"/>
                  <a:gd name="connsiteX2" fmla="*/ 473529 w 868680"/>
                  <a:gd name="connsiteY2" fmla="*/ 71846 h 610689"/>
                  <a:gd name="connsiteX3" fmla="*/ 542109 w 868680"/>
                  <a:gd name="connsiteY3" fmla="*/ 0 h 610689"/>
                  <a:gd name="connsiteX4" fmla="*/ 630283 w 868680"/>
                  <a:gd name="connsiteY4" fmla="*/ 68580 h 610689"/>
                  <a:gd name="connsiteX5" fmla="*/ 868680 w 868680"/>
                  <a:gd name="connsiteY5" fmla="*/ 489858 h 610689"/>
                  <a:gd name="connsiteX6" fmla="*/ 689066 w 868680"/>
                  <a:gd name="connsiteY6" fmla="*/ 610689 h 610689"/>
                  <a:gd name="connsiteX7" fmla="*/ 427809 w 868680"/>
                  <a:gd name="connsiteY7" fmla="*/ 140426 h 610689"/>
                  <a:gd name="connsiteX8" fmla="*/ 65314 w 868680"/>
                  <a:gd name="connsiteY8" fmla="*/ 133895 h 610689"/>
                  <a:gd name="connsiteX9" fmla="*/ 58783 w 868680"/>
                  <a:gd name="connsiteY9" fmla="*/ 153489 h 610689"/>
                  <a:gd name="connsiteX10" fmla="*/ 0 w 868680"/>
                  <a:gd name="connsiteY10" fmla="*/ 150223 h 610689"/>
                  <a:gd name="connsiteX11" fmla="*/ 6532 w 868680"/>
                  <a:gd name="connsiteY11" fmla="*/ 62049 h 610689"/>
                  <a:gd name="connsiteX0-1" fmla="*/ 6532 w 868680"/>
                  <a:gd name="connsiteY0-2" fmla="*/ 62049 h 610689"/>
                  <a:gd name="connsiteX1-3" fmla="*/ 55517 w 868680"/>
                  <a:gd name="connsiteY1-4" fmla="*/ 78378 h 610689"/>
                  <a:gd name="connsiteX2-5" fmla="*/ 473529 w 868680"/>
                  <a:gd name="connsiteY2-6" fmla="*/ 71846 h 610689"/>
                  <a:gd name="connsiteX3-7" fmla="*/ 542109 w 868680"/>
                  <a:gd name="connsiteY3-8" fmla="*/ 0 h 610689"/>
                  <a:gd name="connsiteX4-9" fmla="*/ 630283 w 868680"/>
                  <a:gd name="connsiteY4-10" fmla="*/ 68580 h 610689"/>
                  <a:gd name="connsiteX5-11" fmla="*/ 868680 w 868680"/>
                  <a:gd name="connsiteY5-12" fmla="*/ 489858 h 610689"/>
                  <a:gd name="connsiteX6-13" fmla="*/ 689066 w 868680"/>
                  <a:gd name="connsiteY6-14" fmla="*/ 610689 h 610689"/>
                  <a:gd name="connsiteX7-15" fmla="*/ 427809 w 868680"/>
                  <a:gd name="connsiteY7-16" fmla="*/ 140426 h 610689"/>
                  <a:gd name="connsiteX8-17" fmla="*/ 65314 w 868680"/>
                  <a:gd name="connsiteY8-18" fmla="*/ 133895 h 610689"/>
                  <a:gd name="connsiteX9-19" fmla="*/ 58783 w 868680"/>
                  <a:gd name="connsiteY9-20" fmla="*/ 153489 h 610689"/>
                  <a:gd name="connsiteX10-21" fmla="*/ 0 w 868680"/>
                  <a:gd name="connsiteY10-22" fmla="*/ 150223 h 610689"/>
                  <a:gd name="connsiteX11-23" fmla="*/ 6532 w 868680"/>
                  <a:gd name="connsiteY11-24" fmla="*/ 62049 h 610689"/>
                  <a:gd name="connsiteX0-25" fmla="*/ 6532 w 868680"/>
                  <a:gd name="connsiteY0-26" fmla="*/ 62049 h 610689"/>
                  <a:gd name="connsiteX1-27" fmla="*/ 55517 w 868680"/>
                  <a:gd name="connsiteY1-28" fmla="*/ 78378 h 610689"/>
                  <a:gd name="connsiteX2-29" fmla="*/ 473529 w 868680"/>
                  <a:gd name="connsiteY2-30" fmla="*/ 71846 h 610689"/>
                  <a:gd name="connsiteX3-31" fmla="*/ 542109 w 868680"/>
                  <a:gd name="connsiteY3-32" fmla="*/ 0 h 610689"/>
                  <a:gd name="connsiteX4-33" fmla="*/ 630283 w 868680"/>
                  <a:gd name="connsiteY4-34" fmla="*/ 68580 h 610689"/>
                  <a:gd name="connsiteX5-35" fmla="*/ 868680 w 868680"/>
                  <a:gd name="connsiteY5-36" fmla="*/ 489858 h 610689"/>
                  <a:gd name="connsiteX6-37" fmla="*/ 689066 w 868680"/>
                  <a:gd name="connsiteY6-38" fmla="*/ 610689 h 610689"/>
                  <a:gd name="connsiteX7-39" fmla="*/ 427809 w 868680"/>
                  <a:gd name="connsiteY7-40" fmla="*/ 140426 h 610689"/>
                  <a:gd name="connsiteX8-41" fmla="*/ 65314 w 868680"/>
                  <a:gd name="connsiteY8-42" fmla="*/ 133895 h 610689"/>
                  <a:gd name="connsiteX9-43" fmla="*/ 58783 w 868680"/>
                  <a:gd name="connsiteY9-44" fmla="*/ 153489 h 610689"/>
                  <a:gd name="connsiteX10-45" fmla="*/ 0 w 868680"/>
                  <a:gd name="connsiteY10-46" fmla="*/ 150223 h 610689"/>
                  <a:gd name="connsiteX11-47" fmla="*/ 6532 w 868680"/>
                  <a:gd name="connsiteY11-48" fmla="*/ 62049 h 610689"/>
                  <a:gd name="connsiteX0-49" fmla="*/ 6532 w 868680"/>
                  <a:gd name="connsiteY0-50" fmla="*/ 62049 h 610689"/>
                  <a:gd name="connsiteX1-51" fmla="*/ 55517 w 868680"/>
                  <a:gd name="connsiteY1-52" fmla="*/ 78378 h 610689"/>
                  <a:gd name="connsiteX2-53" fmla="*/ 473529 w 868680"/>
                  <a:gd name="connsiteY2-54" fmla="*/ 71846 h 610689"/>
                  <a:gd name="connsiteX3-55" fmla="*/ 542109 w 868680"/>
                  <a:gd name="connsiteY3-56" fmla="*/ 0 h 610689"/>
                  <a:gd name="connsiteX4-57" fmla="*/ 630283 w 868680"/>
                  <a:gd name="connsiteY4-58" fmla="*/ 68580 h 610689"/>
                  <a:gd name="connsiteX5-59" fmla="*/ 868680 w 868680"/>
                  <a:gd name="connsiteY5-60" fmla="*/ 489858 h 610689"/>
                  <a:gd name="connsiteX6-61" fmla="*/ 689066 w 868680"/>
                  <a:gd name="connsiteY6-62" fmla="*/ 610689 h 610689"/>
                  <a:gd name="connsiteX7-63" fmla="*/ 427809 w 868680"/>
                  <a:gd name="connsiteY7-64" fmla="*/ 140426 h 610689"/>
                  <a:gd name="connsiteX8-65" fmla="*/ 65314 w 868680"/>
                  <a:gd name="connsiteY8-66" fmla="*/ 133895 h 610689"/>
                  <a:gd name="connsiteX9-67" fmla="*/ 58783 w 868680"/>
                  <a:gd name="connsiteY9-68" fmla="*/ 153489 h 610689"/>
                  <a:gd name="connsiteX10-69" fmla="*/ 0 w 868680"/>
                  <a:gd name="connsiteY10-70" fmla="*/ 150223 h 610689"/>
                  <a:gd name="connsiteX11-71" fmla="*/ 6532 w 868680"/>
                  <a:gd name="connsiteY11-72" fmla="*/ 62049 h 610689"/>
                  <a:gd name="connsiteX0-73" fmla="*/ 6532 w 868680"/>
                  <a:gd name="connsiteY0-74" fmla="*/ 62049 h 610689"/>
                  <a:gd name="connsiteX1-75" fmla="*/ 55517 w 868680"/>
                  <a:gd name="connsiteY1-76" fmla="*/ 78378 h 610689"/>
                  <a:gd name="connsiteX2-77" fmla="*/ 473529 w 868680"/>
                  <a:gd name="connsiteY2-78" fmla="*/ 71846 h 610689"/>
                  <a:gd name="connsiteX3-79" fmla="*/ 542109 w 868680"/>
                  <a:gd name="connsiteY3-80" fmla="*/ 0 h 610689"/>
                  <a:gd name="connsiteX4-81" fmla="*/ 630283 w 868680"/>
                  <a:gd name="connsiteY4-82" fmla="*/ 68580 h 610689"/>
                  <a:gd name="connsiteX5-83" fmla="*/ 868680 w 868680"/>
                  <a:gd name="connsiteY5-84" fmla="*/ 489858 h 610689"/>
                  <a:gd name="connsiteX6-85" fmla="*/ 689066 w 868680"/>
                  <a:gd name="connsiteY6-86" fmla="*/ 610689 h 610689"/>
                  <a:gd name="connsiteX7-87" fmla="*/ 427809 w 868680"/>
                  <a:gd name="connsiteY7-88" fmla="*/ 140426 h 610689"/>
                  <a:gd name="connsiteX8-89" fmla="*/ 65314 w 868680"/>
                  <a:gd name="connsiteY8-90" fmla="*/ 133895 h 610689"/>
                  <a:gd name="connsiteX9-91" fmla="*/ 58783 w 868680"/>
                  <a:gd name="connsiteY9-92" fmla="*/ 153489 h 610689"/>
                  <a:gd name="connsiteX10-93" fmla="*/ 0 w 868680"/>
                  <a:gd name="connsiteY10-94" fmla="*/ 150223 h 610689"/>
                  <a:gd name="connsiteX11-95" fmla="*/ 6532 w 868680"/>
                  <a:gd name="connsiteY11-96" fmla="*/ 62049 h 610689"/>
                  <a:gd name="connsiteX0-97" fmla="*/ 6532 w 868680"/>
                  <a:gd name="connsiteY0-98" fmla="*/ 62049 h 610689"/>
                  <a:gd name="connsiteX1-99" fmla="*/ 55517 w 868680"/>
                  <a:gd name="connsiteY1-100" fmla="*/ 78378 h 610689"/>
                  <a:gd name="connsiteX2-101" fmla="*/ 473529 w 868680"/>
                  <a:gd name="connsiteY2-102" fmla="*/ 71846 h 610689"/>
                  <a:gd name="connsiteX3-103" fmla="*/ 542109 w 868680"/>
                  <a:gd name="connsiteY3-104" fmla="*/ 0 h 610689"/>
                  <a:gd name="connsiteX4-105" fmla="*/ 630283 w 868680"/>
                  <a:gd name="connsiteY4-106" fmla="*/ 68580 h 610689"/>
                  <a:gd name="connsiteX5-107" fmla="*/ 868680 w 868680"/>
                  <a:gd name="connsiteY5-108" fmla="*/ 489858 h 610689"/>
                  <a:gd name="connsiteX6-109" fmla="*/ 689066 w 868680"/>
                  <a:gd name="connsiteY6-110" fmla="*/ 610689 h 610689"/>
                  <a:gd name="connsiteX7-111" fmla="*/ 427809 w 868680"/>
                  <a:gd name="connsiteY7-112" fmla="*/ 140426 h 610689"/>
                  <a:gd name="connsiteX8-113" fmla="*/ 65314 w 868680"/>
                  <a:gd name="connsiteY8-114" fmla="*/ 133895 h 610689"/>
                  <a:gd name="connsiteX9-115" fmla="*/ 58783 w 868680"/>
                  <a:gd name="connsiteY9-116" fmla="*/ 153489 h 610689"/>
                  <a:gd name="connsiteX10-117" fmla="*/ 0 w 868680"/>
                  <a:gd name="connsiteY10-118" fmla="*/ 150223 h 610689"/>
                  <a:gd name="connsiteX11-119" fmla="*/ 6532 w 868680"/>
                  <a:gd name="connsiteY11-120" fmla="*/ 62049 h 610689"/>
                  <a:gd name="connsiteX0-121" fmla="*/ 6532 w 868680"/>
                  <a:gd name="connsiteY0-122" fmla="*/ 62049 h 610689"/>
                  <a:gd name="connsiteX1-123" fmla="*/ 55517 w 868680"/>
                  <a:gd name="connsiteY1-124" fmla="*/ 78378 h 610689"/>
                  <a:gd name="connsiteX2-125" fmla="*/ 473529 w 868680"/>
                  <a:gd name="connsiteY2-126" fmla="*/ 71846 h 610689"/>
                  <a:gd name="connsiteX3-127" fmla="*/ 542109 w 868680"/>
                  <a:gd name="connsiteY3-128" fmla="*/ 0 h 610689"/>
                  <a:gd name="connsiteX4-129" fmla="*/ 630283 w 868680"/>
                  <a:gd name="connsiteY4-130" fmla="*/ 68580 h 610689"/>
                  <a:gd name="connsiteX5-131" fmla="*/ 868680 w 868680"/>
                  <a:gd name="connsiteY5-132" fmla="*/ 489858 h 610689"/>
                  <a:gd name="connsiteX6-133" fmla="*/ 689066 w 868680"/>
                  <a:gd name="connsiteY6-134" fmla="*/ 610689 h 610689"/>
                  <a:gd name="connsiteX7-135" fmla="*/ 427809 w 868680"/>
                  <a:gd name="connsiteY7-136" fmla="*/ 140426 h 610689"/>
                  <a:gd name="connsiteX8-137" fmla="*/ 65314 w 868680"/>
                  <a:gd name="connsiteY8-138" fmla="*/ 133895 h 610689"/>
                  <a:gd name="connsiteX9-139" fmla="*/ 58783 w 868680"/>
                  <a:gd name="connsiteY9-140" fmla="*/ 153489 h 610689"/>
                  <a:gd name="connsiteX10-141" fmla="*/ 0 w 868680"/>
                  <a:gd name="connsiteY10-142" fmla="*/ 150223 h 610689"/>
                  <a:gd name="connsiteX11-143" fmla="*/ 6532 w 868680"/>
                  <a:gd name="connsiteY11-144" fmla="*/ 62049 h 610689"/>
                  <a:gd name="connsiteX0-145" fmla="*/ 6532 w 868680"/>
                  <a:gd name="connsiteY0-146" fmla="*/ 62049 h 610689"/>
                  <a:gd name="connsiteX1-147" fmla="*/ 55517 w 868680"/>
                  <a:gd name="connsiteY1-148" fmla="*/ 78378 h 610689"/>
                  <a:gd name="connsiteX2-149" fmla="*/ 473529 w 868680"/>
                  <a:gd name="connsiteY2-150" fmla="*/ 71846 h 610689"/>
                  <a:gd name="connsiteX3-151" fmla="*/ 542109 w 868680"/>
                  <a:gd name="connsiteY3-152" fmla="*/ 0 h 610689"/>
                  <a:gd name="connsiteX4-153" fmla="*/ 630283 w 868680"/>
                  <a:gd name="connsiteY4-154" fmla="*/ 68580 h 610689"/>
                  <a:gd name="connsiteX5-155" fmla="*/ 868680 w 868680"/>
                  <a:gd name="connsiteY5-156" fmla="*/ 489858 h 610689"/>
                  <a:gd name="connsiteX6-157" fmla="*/ 689066 w 868680"/>
                  <a:gd name="connsiteY6-158" fmla="*/ 610689 h 610689"/>
                  <a:gd name="connsiteX7-159" fmla="*/ 427809 w 868680"/>
                  <a:gd name="connsiteY7-160" fmla="*/ 140426 h 610689"/>
                  <a:gd name="connsiteX8-161" fmla="*/ 65314 w 868680"/>
                  <a:gd name="connsiteY8-162" fmla="*/ 133895 h 610689"/>
                  <a:gd name="connsiteX9-163" fmla="*/ 58783 w 868680"/>
                  <a:gd name="connsiteY9-164" fmla="*/ 153489 h 610689"/>
                  <a:gd name="connsiteX10-165" fmla="*/ 0 w 868680"/>
                  <a:gd name="connsiteY10-166" fmla="*/ 150223 h 610689"/>
                  <a:gd name="connsiteX11-167" fmla="*/ 6532 w 868680"/>
                  <a:gd name="connsiteY11-168" fmla="*/ 62049 h 610689"/>
                  <a:gd name="connsiteX0-169" fmla="*/ 6532 w 868680"/>
                  <a:gd name="connsiteY0-170" fmla="*/ 62049 h 610689"/>
                  <a:gd name="connsiteX1-171" fmla="*/ 55517 w 868680"/>
                  <a:gd name="connsiteY1-172" fmla="*/ 78378 h 610689"/>
                  <a:gd name="connsiteX2-173" fmla="*/ 473529 w 868680"/>
                  <a:gd name="connsiteY2-174" fmla="*/ 71846 h 610689"/>
                  <a:gd name="connsiteX3-175" fmla="*/ 542109 w 868680"/>
                  <a:gd name="connsiteY3-176" fmla="*/ 0 h 610689"/>
                  <a:gd name="connsiteX4-177" fmla="*/ 630283 w 868680"/>
                  <a:gd name="connsiteY4-178" fmla="*/ 68580 h 610689"/>
                  <a:gd name="connsiteX5-179" fmla="*/ 868680 w 868680"/>
                  <a:gd name="connsiteY5-180" fmla="*/ 489858 h 610689"/>
                  <a:gd name="connsiteX6-181" fmla="*/ 689066 w 868680"/>
                  <a:gd name="connsiteY6-182" fmla="*/ 610689 h 610689"/>
                  <a:gd name="connsiteX7-183" fmla="*/ 427809 w 868680"/>
                  <a:gd name="connsiteY7-184" fmla="*/ 140426 h 610689"/>
                  <a:gd name="connsiteX8-185" fmla="*/ 65314 w 868680"/>
                  <a:gd name="connsiteY8-186" fmla="*/ 133895 h 610689"/>
                  <a:gd name="connsiteX9-187" fmla="*/ 58783 w 868680"/>
                  <a:gd name="connsiteY9-188" fmla="*/ 153489 h 610689"/>
                  <a:gd name="connsiteX10-189" fmla="*/ 0 w 868680"/>
                  <a:gd name="connsiteY10-190" fmla="*/ 150223 h 610689"/>
                  <a:gd name="connsiteX11-191" fmla="*/ 6532 w 868680"/>
                  <a:gd name="connsiteY11-192" fmla="*/ 62049 h 610689"/>
                  <a:gd name="connsiteX0-193" fmla="*/ 6532 w 868680"/>
                  <a:gd name="connsiteY0-194" fmla="*/ 62049 h 610689"/>
                  <a:gd name="connsiteX1-195" fmla="*/ 55517 w 868680"/>
                  <a:gd name="connsiteY1-196" fmla="*/ 78378 h 610689"/>
                  <a:gd name="connsiteX2-197" fmla="*/ 473529 w 868680"/>
                  <a:gd name="connsiteY2-198" fmla="*/ 71846 h 610689"/>
                  <a:gd name="connsiteX3-199" fmla="*/ 542109 w 868680"/>
                  <a:gd name="connsiteY3-200" fmla="*/ 0 h 610689"/>
                  <a:gd name="connsiteX4-201" fmla="*/ 630283 w 868680"/>
                  <a:gd name="connsiteY4-202" fmla="*/ 68580 h 610689"/>
                  <a:gd name="connsiteX5-203" fmla="*/ 868680 w 868680"/>
                  <a:gd name="connsiteY5-204" fmla="*/ 489858 h 610689"/>
                  <a:gd name="connsiteX6-205" fmla="*/ 689066 w 868680"/>
                  <a:gd name="connsiteY6-206" fmla="*/ 610689 h 610689"/>
                  <a:gd name="connsiteX7-207" fmla="*/ 427809 w 868680"/>
                  <a:gd name="connsiteY7-208" fmla="*/ 140426 h 610689"/>
                  <a:gd name="connsiteX8-209" fmla="*/ 65314 w 868680"/>
                  <a:gd name="connsiteY8-210" fmla="*/ 133895 h 610689"/>
                  <a:gd name="connsiteX9-211" fmla="*/ 58783 w 868680"/>
                  <a:gd name="connsiteY9-212" fmla="*/ 153489 h 610689"/>
                  <a:gd name="connsiteX10-213" fmla="*/ 0 w 868680"/>
                  <a:gd name="connsiteY10-214" fmla="*/ 150223 h 610689"/>
                  <a:gd name="connsiteX11-215" fmla="*/ 6532 w 868680"/>
                  <a:gd name="connsiteY11-216" fmla="*/ 62049 h 610689"/>
                  <a:gd name="connsiteX0-217" fmla="*/ 6532 w 868680"/>
                  <a:gd name="connsiteY0-218" fmla="*/ 62049 h 610689"/>
                  <a:gd name="connsiteX1-219" fmla="*/ 55517 w 868680"/>
                  <a:gd name="connsiteY1-220" fmla="*/ 78378 h 610689"/>
                  <a:gd name="connsiteX2-221" fmla="*/ 473529 w 868680"/>
                  <a:gd name="connsiteY2-222" fmla="*/ 71846 h 610689"/>
                  <a:gd name="connsiteX3-223" fmla="*/ 542109 w 868680"/>
                  <a:gd name="connsiteY3-224" fmla="*/ 0 h 610689"/>
                  <a:gd name="connsiteX4-225" fmla="*/ 630283 w 868680"/>
                  <a:gd name="connsiteY4-226" fmla="*/ 68580 h 610689"/>
                  <a:gd name="connsiteX5-227" fmla="*/ 868680 w 868680"/>
                  <a:gd name="connsiteY5-228" fmla="*/ 489858 h 610689"/>
                  <a:gd name="connsiteX6-229" fmla="*/ 689066 w 868680"/>
                  <a:gd name="connsiteY6-230" fmla="*/ 610689 h 610689"/>
                  <a:gd name="connsiteX7-231" fmla="*/ 427809 w 868680"/>
                  <a:gd name="connsiteY7-232" fmla="*/ 140426 h 610689"/>
                  <a:gd name="connsiteX8-233" fmla="*/ 65314 w 868680"/>
                  <a:gd name="connsiteY8-234" fmla="*/ 133895 h 610689"/>
                  <a:gd name="connsiteX9-235" fmla="*/ 58783 w 868680"/>
                  <a:gd name="connsiteY9-236" fmla="*/ 153489 h 610689"/>
                  <a:gd name="connsiteX10-237" fmla="*/ 0 w 868680"/>
                  <a:gd name="connsiteY10-238" fmla="*/ 150223 h 610689"/>
                  <a:gd name="connsiteX11-239" fmla="*/ 6532 w 868680"/>
                  <a:gd name="connsiteY11-240" fmla="*/ 62049 h 610689"/>
                  <a:gd name="connsiteX0-241" fmla="*/ 6532 w 868680"/>
                  <a:gd name="connsiteY0-242" fmla="*/ 62049 h 610689"/>
                  <a:gd name="connsiteX1-243" fmla="*/ 55517 w 868680"/>
                  <a:gd name="connsiteY1-244" fmla="*/ 78378 h 610689"/>
                  <a:gd name="connsiteX2-245" fmla="*/ 473529 w 868680"/>
                  <a:gd name="connsiteY2-246" fmla="*/ 71846 h 610689"/>
                  <a:gd name="connsiteX3-247" fmla="*/ 542109 w 868680"/>
                  <a:gd name="connsiteY3-248" fmla="*/ 0 h 610689"/>
                  <a:gd name="connsiteX4-249" fmla="*/ 630283 w 868680"/>
                  <a:gd name="connsiteY4-250" fmla="*/ 68580 h 610689"/>
                  <a:gd name="connsiteX5-251" fmla="*/ 868680 w 868680"/>
                  <a:gd name="connsiteY5-252" fmla="*/ 489858 h 610689"/>
                  <a:gd name="connsiteX6-253" fmla="*/ 689066 w 868680"/>
                  <a:gd name="connsiteY6-254" fmla="*/ 610689 h 610689"/>
                  <a:gd name="connsiteX7-255" fmla="*/ 427809 w 868680"/>
                  <a:gd name="connsiteY7-256" fmla="*/ 140426 h 610689"/>
                  <a:gd name="connsiteX8-257" fmla="*/ 65314 w 868680"/>
                  <a:gd name="connsiteY8-258" fmla="*/ 133895 h 610689"/>
                  <a:gd name="connsiteX9-259" fmla="*/ 58783 w 868680"/>
                  <a:gd name="connsiteY9-260" fmla="*/ 153489 h 610689"/>
                  <a:gd name="connsiteX10-261" fmla="*/ 0 w 868680"/>
                  <a:gd name="connsiteY10-262" fmla="*/ 150223 h 610689"/>
                  <a:gd name="connsiteX11-263" fmla="*/ 6532 w 868680"/>
                  <a:gd name="connsiteY11-264" fmla="*/ 62049 h 6106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868680" h="610689">
                    <a:moveTo>
                      <a:pt x="6532" y="62049"/>
                    </a:moveTo>
                    <a:lnTo>
                      <a:pt x="55517" y="78378"/>
                    </a:lnTo>
                    <a:lnTo>
                      <a:pt x="473529" y="71846"/>
                    </a:lnTo>
                    <a:lnTo>
                      <a:pt x="542109" y="0"/>
                    </a:lnTo>
                    <a:lnTo>
                      <a:pt x="630283" y="68580"/>
                    </a:lnTo>
                    <a:cubicBezTo>
                      <a:pt x="461555" y="231866"/>
                      <a:pt x="723900" y="453935"/>
                      <a:pt x="868680" y="489858"/>
                    </a:cubicBezTo>
                    <a:lnTo>
                      <a:pt x="689066" y="610689"/>
                    </a:lnTo>
                    <a:cubicBezTo>
                      <a:pt x="487680" y="493124"/>
                      <a:pt x="443049" y="320040"/>
                      <a:pt x="427809" y="140426"/>
                    </a:cubicBezTo>
                    <a:lnTo>
                      <a:pt x="65314" y="133895"/>
                    </a:lnTo>
                    <a:lnTo>
                      <a:pt x="58783" y="153489"/>
                    </a:lnTo>
                    <a:lnTo>
                      <a:pt x="0" y="150223"/>
                    </a:lnTo>
                    <a:lnTo>
                      <a:pt x="6532" y="62049"/>
                    </a:lnTo>
                    <a:close/>
                  </a:path>
                </a:pathLst>
              </a:custGeom>
              <a:solidFill>
                <a:srgbClr val="F4D4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1028700" y="2844437"/>
                <a:ext cx="365760" cy="453934"/>
              </a:xfrm>
              <a:custGeom>
                <a:avLst/>
                <a:gdLst>
                  <a:gd name="connsiteX0" fmla="*/ 218803 w 365760"/>
                  <a:gd name="connsiteY0" fmla="*/ 0 h 453934"/>
                  <a:gd name="connsiteX1" fmla="*/ 365760 w 365760"/>
                  <a:gd name="connsiteY1" fmla="*/ 35923 h 453934"/>
                  <a:gd name="connsiteX2" fmla="*/ 0 w 365760"/>
                  <a:gd name="connsiteY2" fmla="*/ 453934 h 453934"/>
                  <a:gd name="connsiteX3" fmla="*/ 218803 w 365760"/>
                  <a:gd name="connsiteY3" fmla="*/ 0 h 453934"/>
                  <a:gd name="connsiteX0-1" fmla="*/ 218803 w 365760"/>
                  <a:gd name="connsiteY0-2" fmla="*/ 0 h 453934"/>
                  <a:gd name="connsiteX1-3" fmla="*/ 365760 w 365760"/>
                  <a:gd name="connsiteY1-4" fmla="*/ 35923 h 453934"/>
                  <a:gd name="connsiteX2-5" fmla="*/ 0 w 365760"/>
                  <a:gd name="connsiteY2-6" fmla="*/ 453934 h 453934"/>
                  <a:gd name="connsiteX3-7" fmla="*/ 218803 w 365760"/>
                  <a:gd name="connsiteY3-8" fmla="*/ 0 h 453934"/>
                  <a:gd name="connsiteX0-9" fmla="*/ 218803 w 365760"/>
                  <a:gd name="connsiteY0-10" fmla="*/ 0 h 453934"/>
                  <a:gd name="connsiteX1-11" fmla="*/ 365760 w 365760"/>
                  <a:gd name="connsiteY1-12" fmla="*/ 35923 h 453934"/>
                  <a:gd name="connsiteX2-13" fmla="*/ 0 w 365760"/>
                  <a:gd name="connsiteY2-14" fmla="*/ 453934 h 453934"/>
                  <a:gd name="connsiteX3-15" fmla="*/ 218803 w 365760"/>
                  <a:gd name="connsiteY3-16" fmla="*/ 0 h 453934"/>
                  <a:gd name="connsiteX0-17" fmla="*/ 218803 w 365760"/>
                  <a:gd name="connsiteY0-18" fmla="*/ 0 h 453934"/>
                  <a:gd name="connsiteX1-19" fmla="*/ 365760 w 365760"/>
                  <a:gd name="connsiteY1-20" fmla="*/ 35923 h 453934"/>
                  <a:gd name="connsiteX2-21" fmla="*/ 0 w 365760"/>
                  <a:gd name="connsiteY2-22" fmla="*/ 453934 h 453934"/>
                  <a:gd name="connsiteX3-23" fmla="*/ 218803 w 365760"/>
                  <a:gd name="connsiteY3-24" fmla="*/ 0 h 453934"/>
                  <a:gd name="connsiteX0-25" fmla="*/ 218803 w 365760"/>
                  <a:gd name="connsiteY0-26" fmla="*/ 0 h 453934"/>
                  <a:gd name="connsiteX1-27" fmla="*/ 365760 w 365760"/>
                  <a:gd name="connsiteY1-28" fmla="*/ 35923 h 453934"/>
                  <a:gd name="connsiteX2-29" fmla="*/ 0 w 365760"/>
                  <a:gd name="connsiteY2-30" fmla="*/ 453934 h 453934"/>
                  <a:gd name="connsiteX3-31" fmla="*/ 218803 w 365760"/>
                  <a:gd name="connsiteY3-32" fmla="*/ 0 h 453934"/>
                  <a:gd name="connsiteX0-33" fmla="*/ 218803 w 365760"/>
                  <a:gd name="connsiteY0-34" fmla="*/ 0 h 453934"/>
                  <a:gd name="connsiteX1-35" fmla="*/ 365760 w 365760"/>
                  <a:gd name="connsiteY1-36" fmla="*/ 35923 h 453934"/>
                  <a:gd name="connsiteX2-37" fmla="*/ 0 w 365760"/>
                  <a:gd name="connsiteY2-38" fmla="*/ 453934 h 453934"/>
                  <a:gd name="connsiteX3-39" fmla="*/ 218803 w 365760"/>
                  <a:gd name="connsiteY3-40" fmla="*/ 0 h 453934"/>
                  <a:gd name="connsiteX0-41" fmla="*/ 218803 w 365760"/>
                  <a:gd name="connsiteY0-42" fmla="*/ 0 h 453934"/>
                  <a:gd name="connsiteX1-43" fmla="*/ 365760 w 365760"/>
                  <a:gd name="connsiteY1-44" fmla="*/ 35923 h 453934"/>
                  <a:gd name="connsiteX2-45" fmla="*/ 0 w 365760"/>
                  <a:gd name="connsiteY2-46" fmla="*/ 453934 h 453934"/>
                  <a:gd name="connsiteX3-47" fmla="*/ 218803 w 365760"/>
                  <a:gd name="connsiteY3-48" fmla="*/ 0 h 45393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365760" h="453934">
                    <a:moveTo>
                      <a:pt x="218803" y="0"/>
                    </a:moveTo>
                    <a:lnTo>
                      <a:pt x="365760" y="35923"/>
                    </a:lnTo>
                    <a:cubicBezTo>
                      <a:pt x="312420" y="211183"/>
                      <a:pt x="210094" y="389709"/>
                      <a:pt x="0" y="453934"/>
                    </a:cubicBezTo>
                    <a:cubicBezTo>
                      <a:pt x="85997" y="335280"/>
                      <a:pt x="171996" y="193765"/>
                      <a:pt x="218803" y="0"/>
                    </a:cubicBezTo>
                    <a:close/>
                  </a:path>
                </a:pathLst>
              </a:custGeom>
              <a:solidFill>
                <a:srgbClr val="F4D4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任意多边形 16"/>
            <p:cNvSpPr/>
            <p:nvPr/>
          </p:nvSpPr>
          <p:spPr>
            <a:xfrm>
              <a:off x="4447959" y="3501008"/>
              <a:ext cx="948667" cy="180336"/>
            </a:xfrm>
            <a:custGeom>
              <a:avLst/>
              <a:gdLst>
                <a:gd name="connsiteX0" fmla="*/ 2381 w 1778794"/>
                <a:gd name="connsiteY0" fmla="*/ 88107 h 338138"/>
                <a:gd name="connsiteX1" fmla="*/ 61912 w 1778794"/>
                <a:gd name="connsiteY1" fmla="*/ 88107 h 338138"/>
                <a:gd name="connsiteX2" fmla="*/ 73819 w 1778794"/>
                <a:gd name="connsiteY2" fmla="*/ 102394 h 338138"/>
                <a:gd name="connsiteX3" fmla="*/ 1435894 w 1778794"/>
                <a:gd name="connsiteY3" fmla="*/ 102394 h 338138"/>
                <a:gd name="connsiteX4" fmla="*/ 1547812 w 1778794"/>
                <a:gd name="connsiteY4" fmla="*/ 0 h 338138"/>
                <a:gd name="connsiteX5" fmla="*/ 1626394 w 1778794"/>
                <a:gd name="connsiteY5" fmla="*/ 0 h 338138"/>
                <a:gd name="connsiteX6" fmla="*/ 1671637 w 1778794"/>
                <a:gd name="connsiteY6" fmla="*/ 121444 h 338138"/>
                <a:gd name="connsiteX7" fmla="*/ 1778794 w 1778794"/>
                <a:gd name="connsiteY7" fmla="*/ 309563 h 338138"/>
                <a:gd name="connsiteX8" fmla="*/ 152400 w 1778794"/>
                <a:gd name="connsiteY8" fmla="*/ 309563 h 338138"/>
                <a:gd name="connsiteX9" fmla="*/ 138112 w 1778794"/>
                <a:gd name="connsiteY9" fmla="*/ 338138 h 338138"/>
                <a:gd name="connsiteX10" fmla="*/ 0 w 1778794"/>
                <a:gd name="connsiteY10" fmla="*/ 338138 h 338138"/>
                <a:gd name="connsiteX11" fmla="*/ 2381 w 1778794"/>
                <a:gd name="connsiteY11" fmla="*/ 88107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8794" h="338138">
                  <a:moveTo>
                    <a:pt x="2381" y="88107"/>
                  </a:moveTo>
                  <a:lnTo>
                    <a:pt x="61912" y="88107"/>
                  </a:lnTo>
                  <a:lnTo>
                    <a:pt x="73819" y="102394"/>
                  </a:lnTo>
                  <a:lnTo>
                    <a:pt x="1435894" y="102394"/>
                  </a:lnTo>
                  <a:lnTo>
                    <a:pt x="1547812" y="0"/>
                  </a:lnTo>
                  <a:lnTo>
                    <a:pt x="1626394" y="0"/>
                  </a:lnTo>
                  <a:lnTo>
                    <a:pt x="1671637" y="121444"/>
                  </a:lnTo>
                  <a:lnTo>
                    <a:pt x="1778794" y="309563"/>
                  </a:lnTo>
                  <a:lnTo>
                    <a:pt x="152400" y="309563"/>
                  </a:lnTo>
                  <a:lnTo>
                    <a:pt x="138112" y="338138"/>
                  </a:lnTo>
                  <a:lnTo>
                    <a:pt x="0" y="338138"/>
                  </a:lnTo>
                  <a:cubicBezTo>
                    <a:pt x="1587" y="255588"/>
                    <a:pt x="3175" y="173038"/>
                    <a:pt x="2381" y="88107"/>
                  </a:cubicBezTo>
                  <a:close/>
                </a:path>
              </a:pathLst>
            </a:custGeom>
            <a:solidFill>
              <a:srgbClr val="F4D4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/>
          <p:cNvSpPr/>
          <p:nvPr userDrawn="1"/>
        </p:nvSpPr>
        <p:spPr>
          <a:xfrm>
            <a:off x="1433289" y="1247741"/>
            <a:ext cx="9920511" cy="654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 userDrawn="1"/>
        </p:nvPicPr>
        <p:blipFill rotWithShape="1">
          <a:blip r:embed="rId2"/>
          <a:srcRect b="76867"/>
          <a:stretch>
            <a:fillRect/>
          </a:stretch>
        </p:blipFill>
        <p:spPr>
          <a:xfrm flipV="1">
            <a:off x="-1057" y="0"/>
            <a:ext cx="12193057" cy="3582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C109-F833-4D38-BEC8-BC9A1D629D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B2D1-155C-4585-AFE0-E4FDEB52FD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副标题 32"/>
          <p:cNvSpPr>
            <a:spLocks noGrp="1"/>
          </p:cNvSpPr>
          <p:nvPr>
            <p:ph type="subTitle" idx="1"/>
          </p:nvPr>
        </p:nvSpPr>
        <p:spPr>
          <a:xfrm>
            <a:off x="1026695" y="4322460"/>
            <a:ext cx="10138610" cy="633078"/>
          </a:xfrm>
        </p:spPr>
        <p:txBody>
          <a:bodyPr/>
          <a:lstStyle/>
          <a:p>
            <a:r>
              <a:rPr lang="zh-CN" altLang="en-US" dirty="0"/>
              <a:t>此处输入您的副标题</a:t>
            </a:r>
          </a:p>
        </p:txBody>
      </p:sp>
      <p:sp>
        <p:nvSpPr>
          <p:cNvPr id="32" name="标题 31"/>
          <p:cNvSpPr>
            <a:spLocks noGrp="1"/>
          </p:cNvSpPr>
          <p:nvPr>
            <p:ph type="ctrTitle"/>
          </p:nvPr>
        </p:nvSpPr>
        <p:spPr>
          <a:xfrm>
            <a:off x="1026695" y="3174863"/>
            <a:ext cx="10138610" cy="1055521"/>
          </a:xfrm>
        </p:spPr>
        <p:txBody>
          <a:bodyPr>
            <a:normAutofit/>
          </a:bodyPr>
          <a:lstStyle/>
          <a:p>
            <a:r>
              <a:rPr lang="zh-CN" altLang="en-US" dirty="0"/>
              <a:t>军事国防迷彩</a:t>
            </a:r>
            <a:r>
              <a:rPr lang="en-US" altLang="zh-CN" dirty="0">
                <a:latin typeface="+mn-lt"/>
              </a:rPr>
              <a:t>PPT</a:t>
            </a:r>
            <a:r>
              <a:rPr lang="zh-CN" altLang="en-US" dirty="0"/>
              <a:t>通用模板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标题 1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r>
              <a:rPr lang="en-US" altLang="zh-CN" dirty="0"/>
              <a:t>&amp;</a:t>
            </a:r>
            <a:r>
              <a:rPr lang="zh-CN" altLang="en-US" dirty="0"/>
              <a:t>过渡页</a:t>
            </a:r>
          </a:p>
        </p:txBody>
      </p:sp>
      <p:sp>
        <p:nvSpPr>
          <p:cNvPr id="196" name="圆角矩形 195"/>
          <p:cNvSpPr/>
          <p:nvPr/>
        </p:nvSpPr>
        <p:spPr>
          <a:xfrm rot="10800000" flipV="1">
            <a:off x="2871446" y="1779405"/>
            <a:ext cx="6449108" cy="632918"/>
          </a:xfrm>
          <a:prstGeom prst="roundRect">
            <a:avLst>
              <a:gd name="adj" fmla="val 50000"/>
            </a:avLst>
          </a:prstGeom>
          <a:solidFill>
            <a:srgbClr val="C00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8000" rtlCol="0" anchor="ctr">
            <a:noAutofit/>
          </a:bodyPr>
          <a:lstStyle/>
          <a:p>
            <a:pPr algn="ctr"/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在此输入一级标题</a:t>
            </a:r>
          </a:p>
        </p:txBody>
      </p:sp>
      <p:sp>
        <p:nvSpPr>
          <p:cNvPr id="198" name="圆角矩形 197"/>
          <p:cNvSpPr/>
          <p:nvPr/>
        </p:nvSpPr>
        <p:spPr>
          <a:xfrm rot="10800000" flipV="1">
            <a:off x="2871446" y="2593059"/>
            <a:ext cx="6449108" cy="632918"/>
          </a:xfrm>
          <a:prstGeom prst="roundRect">
            <a:avLst>
              <a:gd name="adj" fmla="val 50000"/>
            </a:avLst>
          </a:prstGeom>
          <a:solidFill>
            <a:srgbClr val="7E7835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8000" rtlCol="0" anchor="ctr">
            <a:noAutofit/>
          </a:bodyPr>
          <a:lstStyle/>
          <a:p>
            <a:pPr algn="ctr"/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在此输入一级标题</a:t>
            </a:r>
          </a:p>
        </p:txBody>
      </p:sp>
      <p:sp>
        <p:nvSpPr>
          <p:cNvPr id="199" name="圆角矩形 198"/>
          <p:cNvSpPr/>
          <p:nvPr/>
        </p:nvSpPr>
        <p:spPr>
          <a:xfrm rot="10800000" flipV="1">
            <a:off x="2871446" y="3406713"/>
            <a:ext cx="6449108" cy="632918"/>
          </a:xfrm>
          <a:prstGeom prst="roundRect">
            <a:avLst>
              <a:gd name="adj" fmla="val 50000"/>
            </a:avLst>
          </a:prstGeom>
          <a:solidFill>
            <a:srgbClr val="7E7835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8000" rtlCol="0" anchor="ctr">
            <a:noAutofit/>
          </a:bodyPr>
          <a:lstStyle/>
          <a:p>
            <a:pPr algn="ctr"/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在此输入一级标题</a:t>
            </a:r>
          </a:p>
        </p:txBody>
      </p:sp>
      <p:sp>
        <p:nvSpPr>
          <p:cNvPr id="200" name="圆角矩形 199"/>
          <p:cNvSpPr/>
          <p:nvPr/>
        </p:nvSpPr>
        <p:spPr>
          <a:xfrm rot="10800000" flipV="1">
            <a:off x="2871446" y="4220367"/>
            <a:ext cx="6449108" cy="632918"/>
          </a:xfrm>
          <a:prstGeom prst="roundRect">
            <a:avLst>
              <a:gd name="adj" fmla="val 50000"/>
            </a:avLst>
          </a:prstGeom>
          <a:solidFill>
            <a:srgbClr val="7E7835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8000" rtlCol="0" anchor="ctr">
            <a:noAutofit/>
          </a:bodyPr>
          <a:lstStyle/>
          <a:p>
            <a:pPr algn="ctr"/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在此输入一级标题</a:t>
            </a:r>
          </a:p>
        </p:txBody>
      </p:sp>
      <p:sp>
        <p:nvSpPr>
          <p:cNvPr id="201" name="圆角矩形 200"/>
          <p:cNvSpPr/>
          <p:nvPr/>
        </p:nvSpPr>
        <p:spPr>
          <a:xfrm rot="10800000" flipV="1">
            <a:off x="2871446" y="5034022"/>
            <a:ext cx="6449108" cy="632918"/>
          </a:xfrm>
          <a:prstGeom prst="roundRect">
            <a:avLst>
              <a:gd name="adj" fmla="val 50000"/>
            </a:avLst>
          </a:prstGeom>
          <a:solidFill>
            <a:srgbClr val="7E7835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108000" rtlCol="0" anchor="ctr">
            <a:noAutofit/>
          </a:bodyPr>
          <a:lstStyle/>
          <a:p>
            <a:pPr algn="ctr"/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在此输入一级标题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副标题 32"/>
          <p:cNvSpPr>
            <a:spLocks noGrp="1"/>
          </p:cNvSpPr>
          <p:nvPr>
            <p:ph type="subTitle" idx="1"/>
          </p:nvPr>
        </p:nvSpPr>
        <p:spPr>
          <a:xfrm>
            <a:off x="1026695" y="4322460"/>
            <a:ext cx="10138610" cy="633078"/>
          </a:xfrm>
        </p:spPr>
        <p:txBody>
          <a:bodyPr/>
          <a:lstStyle/>
          <a:p>
            <a:r>
              <a:rPr lang="en-US" altLang="zh-CN" dirty="0"/>
              <a:t>END</a:t>
            </a:r>
            <a:endParaRPr lang="zh-CN" altLang="en-US" dirty="0"/>
          </a:p>
        </p:txBody>
      </p:sp>
      <p:sp>
        <p:nvSpPr>
          <p:cNvPr id="32" name="标题 31"/>
          <p:cNvSpPr>
            <a:spLocks noGrp="1"/>
          </p:cNvSpPr>
          <p:nvPr>
            <p:ph type="ctrTitle"/>
          </p:nvPr>
        </p:nvSpPr>
        <p:spPr>
          <a:xfrm>
            <a:off x="1026695" y="3174863"/>
            <a:ext cx="10138610" cy="1055521"/>
          </a:xfrm>
        </p:spPr>
        <p:txBody>
          <a:bodyPr>
            <a:normAutofit/>
          </a:bodyPr>
          <a:lstStyle/>
          <a:p>
            <a:r>
              <a:rPr lang="zh-CN" altLang="en-US" dirty="0"/>
              <a:t>汇报结束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宽屏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微软雅黑</vt:lpstr>
      <vt:lpstr>幼圆</vt:lpstr>
      <vt:lpstr>Arial</vt:lpstr>
      <vt:lpstr>Calibri</vt:lpstr>
      <vt:lpstr>Office 主题</vt:lpstr>
      <vt:lpstr>军事国防迷彩PPT通用模板</vt:lpstr>
      <vt:lpstr>目录&amp;过渡页</vt:lpstr>
      <vt:lpstr>内容页</vt:lpstr>
      <vt:lpstr>汇报结束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Slibe</dc:creator>
  <cp:lastModifiedBy>天 下</cp:lastModifiedBy>
  <cp:revision>23</cp:revision>
  <dcterms:created xsi:type="dcterms:W3CDTF">2014-12-02T09:17:00Z</dcterms:created>
  <dcterms:modified xsi:type="dcterms:W3CDTF">2021-01-05T07:26:27Z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