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82" r:id="rId5"/>
    <p:sldId id="281"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9" r:id="rId25"/>
    <p:sldId id="280" r:id="rId26"/>
    <p:sldId id="304" r:id="rId27"/>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900"/>
    <a:srgbClr val="F77A08"/>
    <a:srgbClr val="FF0000"/>
    <a:srgbClr val="FC611F"/>
    <a:srgbClr val="A2B042"/>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autoAdjust="0"/>
    <p:restoredTop sz="94660"/>
  </p:normalViewPr>
  <p:slideViewPr>
    <p:cSldViewPr snapToGrid="0">
      <p:cViewPr varScale="1">
        <p:scale>
          <a:sx n="58" d="100"/>
          <a:sy n="58" d="100"/>
        </p:scale>
        <p:origin x="1494" y="4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24"/>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2.jpe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42"/>
          <p:cNvSpPr/>
          <p:nvPr/>
        </p:nvSpPr>
        <p:spPr>
          <a:xfrm rot="21146868">
            <a:off x="-3707592" y="4729083"/>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五角星 43"/>
          <p:cNvSpPr/>
          <p:nvPr/>
        </p:nvSpPr>
        <p:spPr>
          <a:xfrm rot="21146868">
            <a:off x="-1257840" y="6589291"/>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五角星 44"/>
          <p:cNvSpPr/>
          <p:nvPr/>
        </p:nvSpPr>
        <p:spPr>
          <a:xfrm rot="21146868">
            <a:off x="-513436" y="6016472"/>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五角星 45"/>
          <p:cNvSpPr/>
          <p:nvPr/>
        </p:nvSpPr>
        <p:spPr>
          <a:xfrm rot="21146868">
            <a:off x="-1302965" y="5744691"/>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五角星 46"/>
          <p:cNvSpPr/>
          <p:nvPr/>
        </p:nvSpPr>
        <p:spPr>
          <a:xfrm rot="21146868">
            <a:off x="-2785442" y="6445273"/>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五角星 51"/>
          <p:cNvSpPr/>
          <p:nvPr/>
        </p:nvSpPr>
        <p:spPr>
          <a:xfrm rot="21146868">
            <a:off x="-1735363" y="6094535"/>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五角星 52"/>
          <p:cNvSpPr/>
          <p:nvPr/>
        </p:nvSpPr>
        <p:spPr>
          <a:xfrm rot="21146868">
            <a:off x="-2085219" y="4897084"/>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5809" y="1848294"/>
            <a:ext cx="2977720" cy="3114265"/>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556"/>
            <a:ext cx="5204551" cy="38680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1750"/>
                                  </p:stCondLst>
                                  <p:childTnLst>
                                    <p:animMotion origin="layout" path="M 1.11111E-06 -0.00056 C 0.56389 -0.13611 1.57708 -0.82556 1.18611 -1.34028 C 0.79549 -1.85667 0.10694 -1.30472 0.79444 -0.48278" pathEditMode="relative" rAng="0" ptsTypes="sss">
                                      <p:cBhvr>
                                        <p:cTn id="6" dur="5000" fill="hold"/>
                                        <p:tgtEl>
                                          <p:spTgt spid="4"/>
                                        </p:tgtEl>
                                        <p:attrNameLst>
                                          <p:attrName>ppt_x</p:attrName>
                                          <p:attrName>ppt_y</p:attrName>
                                        </p:attrNameLst>
                                      </p:cBhvr>
                                      <p:rCtr x="78854" y="-92806"/>
                                    </p:animMotion>
                                  </p:childTnLst>
                                </p:cTn>
                              </p:par>
                              <p:par>
                                <p:cTn id="7" presetID="8" presetClass="emph" presetSubtype="0" repeatCount="2000" fill="hold" grpId="1" nodeType="withEffect">
                                  <p:stCondLst>
                                    <p:cond delay="1250"/>
                                  </p:stCondLst>
                                  <p:childTnLst>
                                    <p:animRot by="21600000">
                                      <p:cBhvr>
                                        <p:cTn id="8" dur="1750" fill="hold"/>
                                        <p:tgtEl>
                                          <p:spTgt spid="4"/>
                                        </p:tgtEl>
                                        <p:attrNameLst>
                                          <p:attrName>r</p:attrName>
                                        </p:attrNameLst>
                                      </p:cBhvr>
                                    </p:animRot>
                                  </p:childTnLst>
                                </p:cTn>
                              </p:par>
                              <p:par>
                                <p:cTn id="9" presetID="6" presetClass="emph" presetSubtype="0" decel="32000" fill="hold" grpId="2" nodeType="withEffect">
                                  <p:stCondLst>
                                    <p:cond delay="4500"/>
                                  </p:stCondLst>
                                  <p:childTnLst>
                                    <p:animScale>
                                      <p:cBhvr>
                                        <p:cTn id="10" dur="1500" fill="hold"/>
                                        <p:tgtEl>
                                          <p:spTgt spid="4"/>
                                        </p:tgtEl>
                                      </p:cBhvr>
                                      <p:by x="750000" y="750000"/>
                                    </p:animScale>
                                  </p:childTnLst>
                                </p:cTn>
                              </p:par>
                              <p:par>
                                <p:cTn id="11" presetID="10" presetClass="exit" presetSubtype="0" fill="hold" grpId="3" nodeType="withEffect">
                                  <p:stCondLst>
                                    <p:cond delay="500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0" presetClass="path" presetSubtype="0" accel="50000" decel="50000" fill="hold" grpId="0" nodeType="withEffect">
                                  <p:stCondLst>
                                    <p:cond delay="250"/>
                                  </p:stCondLst>
                                  <p:childTnLst>
                                    <p:animMotion origin="layout" path="M -2.77778E-06 4.44444E-06 C 0.19688 -0.005 1.09705 -0.51639 1.13316 -1.40306" pathEditMode="relative" rAng="0" ptsTypes="ss">
                                      <p:cBhvr>
                                        <p:cTn id="15" dur="2000" fill="hold"/>
                                        <p:tgtEl>
                                          <p:spTgt spid="5"/>
                                        </p:tgtEl>
                                        <p:attrNameLst>
                                          <p:attrName>ppt_x</p:attrName>
                                          <p:attrName>ppt_y</p:attrName>
                                        </p:attrNameLst>
                                      </p:cBhvr>
                                      <p:rCtr x="56649" y="-70167"/>
                                    </p:animMotion>
                                  </p:childTnLst>
                                </p:cTn>
                              </p:par>
                              <p:par>
                                <p:cTn id="16" presetID="8" presetClass="emph" presetSubtype="0" fill="hold" grpId="1" nodeType="withEffect">
                                  <p:stCondLst>
                                    <p:cond delay="250"/>
                                  </p:stCondLst>
                                  <p:childTnLst>
                                    <p:animRot by="21600000">
                                      <p:cBhvr>
                                        <p:cTn id="17" dur="3500" fill="hold"/>
                                        <p:tgtEl>
                                          <p:spTgt spid="5"/>
                                        </p:tgtEl>
                                        <p:attrNameLst>
                                          <p:attrName>r</p:attrName>
                                        </p:attrNameLst>
                                      </p:cBhvr>
                                    </p:animRot>
                                  </p:childTnLst>
                                </p:cTn>
                              </p:par>
                              <p:par>
                                <p:cTn id="18" presetID="0" presetClass="path" presetSubtype="0" accel="50000" decel="50000" fill="hold" grpId="0" nodeType="withEffect">
                                  <p:stCondLst>
                                    <p:cond delay="500"/>
                                  </p:stCondLst>
                                  <p:childTnLst>
                                    <p:animMotion origin="layout" path="M -0.00069 0.02278 C 0.20469 0.01833 1.14375 -0.45055 1.18125 -1.26389" pathEditMode="relative" rAng="0" ptsTypes="ss">
                                      <p:cBhvr>
                                        <p:cTn id="19" dur="2000" fill="hold"/>
                                        <p:tgtEl>
                                          <p:spTgt spid="6"/>
                                        </p:tgtEl>
                                        <p:attrNameLst>
                                          <p:attrName>ppt_x</p:attrName>
                                          <p:attrName>ppt_y</p:attrName>
                                        </p:attrNameLst>
                                      </p:cBhvr>
                                      <p:rCtr x="59097" y="-64333"/>
                                    </p:animMotion>
                                  </p:childTnLst>
                                </p:cTn>
                              </p:par>
                              <p:par>
                                <p:cTn id="20" presetID="8" presetClass="emph" presetSubtype="0" fill="hold" grpId="1" nodeType="withEffect">
                                  <p:stCondLst>
                                    <p:cond delay="500"/>
                                  </p:stCondLst>
                                  <p:childTnLst>
                                    <p:animRot by="21600000">
                                      <p:cBhvr>
                                        <p:cTn id="21" dur="4500" fill="hold"/>
                                        <p:tgtEl>
                                          <p:spTgt spid="6"/>
                                        </p:tgtEl>
                                        <p:attrNameLst>
                                          <p:attrName>r</p:attrName>
                                        </p:attrNameLst>
                                      </p:cBhvr>
                                    </p:animRot>
                                  </p:childTnLst>
                                </p:cTn>
                              </p:par>
                              <p:par>
                                <p:cTn id="22" presetID="0" presetClass="path" presetSubtype="0" accel="50000" decel="50000" fill="hold" grpId="0" nodeType="withEffect">
                                  <p:stCondLst>
                                    <p:cond delay="750"/>
                                  </p:stCondLst>
                                  <p:childTnLst>
                                    <p:animMotion origin="layout" path="M 0.00173 -0.00401 C 0.20989 -0.00895 1.16285 -0.51975 1.20104 -1.40587" pathEditMode="relative" rAng="0" ptsTypes="ss">
                                      <p:cBhvr>
                                        <p:cTn id="23" dur="2000" fill="hold"/>
                                        <p:tgtEl>
                                          <p:spTgt spid="7"/>
                                        </p:tgtEl>
                                        <p:attrNameLst>
                                          <p:attrName>ppt_x</p:attrName>
                                          <p:attrName>ppt_y</p:attrName>
                                        </p:attrNameLst>
                                      </p:cBhvr>
                                      <p:rCtr x="59965" y="-70093"/>
                                    </p:animMotion>
                                  </p:childTnLst>
                                </p:cTn>
                              </p:par>
                              <p:par>
                                <p:cTn id="24" presetID="8" presetClass="emph" presetSubtype="0" fill="hold" grpId="1" nodeType="withEffect">
                                  <p:stCondLst>
                                    <p:cond delay="750"/>
                                  </p:stCondLst>
                                  <p:childTnLst>
                                    <p:animRot by="21600000">
                                      <p:cBhvr>
                                        <p:cTn id="25" dur="3500" fill="hold"/>
                                        <p:tgtEl>
                                          <p:spTgt spid="7"/>
                                        </p:tgtEl>
                                        <p:attrNameLst>
                                          <p:attrName>r</p:attrName>
                                        </p:attrNameLst>
                                      </p:cBhvr>
                                    </p:animRot>
                                  </p:childTnLst>
                                </p:cTn>
                              </p:par>
                              <p:par>
                                <p:cTn id="26" presetID="0" presetClass="path" presetSubtype="0" accel="50000" decel="50000" fill="hold" grpId="0" nodeType="withEffect">
                                  <p:stCondLst>
                                    <p:cond delay="1000"/>
                                  </p:stCondLst>
                                  <p:childTnLst>
                                    <p:animMotion origin="layout" path="M 2.77778E-07 4.69136E-06 C 0.19566 -0.00525 1.0901 -0.53735 1.12604 -1.45803" pathEditMode="relative" rAng="0" ptsTypes="ss">
                                      <p:cBhvr>
                                        <p:cTn id="27" dur="2000" fill="hold"/>
                                        <p:tgtEl>
                                          <p:spTgt spid="8"/>
                                        </p:tgtEl>
                                        <p:attrNameLst>
                                          <p:attrName>ppt_x</p:attrName>
                                          <p:attrName>ppt_y</p:attrName>
                                        </p:attrNameLst>
                                      </p:cBhvr>
                                      <p:rCtr x="56302" y="-72901"/>
                                    </p:animMotion>
                                  </p:childTnLst>
                                </p:cTn>
                              </p:par>
                              <p:par>
                                <p:cTn id="28" presetID="8" presetClass="emph" presetSubtype="0" fill="hold" grpId="1" nodeType="withEffect">
                                  <p:stCondLst>
                                    <p:cond delay="1000"/>
                                  </p:stCondLst>
                                  <p:childTnLst>
                                    <p:animRot by="21600000">
                                      <p:cBhvr>
                                        <p:cTn id="29" dur="4500" fill="hold"/>
                                        <p:tgtEl>
                                          <p:spTgt spid="8"/>
                                        </p:tgtEl>
                                        <p:attrNameLst>
                                          <p:attrName>r</p:attrName>
                                        </p:attrNameLst>
                                      </p:cBhvr>
                                    </p:animRot>
                                  </p:childTnLst>
                                </p:cTn>
                              </p:par>
                              <p:par>
                                <p:cTn id="30" presetID="0" presetClass="path" presetSubtype="0" accel="50000" decel="50000" fill="hold" grpId="0" nodeType="withEffect">
                                  <p:stCondLst>
                                    <p:cond delay="2000"/>
                                  </p:stCondLst>
                                  <p:childTnLst>
                                    <p:animMotion origin="layout" path="M -2.77778E-06 4.44444E-06 C 0.19688 -0.005 1.09705 -0.51639 1.13316 -1.40306" pathEditMode="relative" rAng="0" ptsTypes="ss">
                                      <p:cBhvr>
                                        <p:cTn id="31" dur="2000" fill="hold"/>
                                        <p:tgtEl>
                                          <p:spTgt spid="9"/>
                                        </p:tgtEl>
                                        <p:attrNameLst>
                                          <p:attrName>ppt_x</p:attrName>
                                          <p:attrName>ppt_y</p:attrName>
                                        </p:attrNameLst>
                                      </p:cBhvr>
                                      <p:rCtr x="56649" y="-70167"/>
                                    </p:animMotion>
                                  </p:childTnLst>
                                </p:cTn>
                              </p:par>
                              <p:par>
                                <p:cTn id="32" presetID="8" presetClass="emph" presetSubtype="0" fill="hold" grpId="1" nodeType="withEffect">
                                  <p:stCondLst>
                                    <p:cond delay="1250"/>
                                  </p:stCondLst>
                                  <p:childTnLst>
                                    <p:animRot by="21600000">
                                      <p:cBhvr>
                                        <p:cTn id="33" dur="4500" fill="hold"/>
                                        <p:tgtEl>
                                          <p:spTgt spid="9"/>
                                        </p:tgtEl>
                                        <p:attrNameLst>
                                          <p:attrName>r</p:attrName>
                                        </p:attrNameLst>
                                      </p:cBhvr>
                                    </p:animRot>
                                  </p:childTnLst>
                                </p:cTn>
                              </p:par>
                              <p:par>
                                <p:cTn id="34" presetID="0" presetClass="path" presetSubtype="0" accel="50000" decel="50000" fill="hold" grpId="0" nodeType="withEffect">
                                  <p:stCondLst>
                                    <p:cond delay="1250"/>
                                  </p:stCondLst>
                                  <p:childTnLst>
                                    <p:animMotion origin="layout" path="M 0.00191 -0.00062 C 0.5658 -0.13624 1.579 -0.82546 1.18802 -1.34013 C 0.7974 -1.85666 0.10886 -1.30461 0.79636 -0.48286" pathEditMode="relative" rAng="0" ptsTypes="sss">
                                      <p:cBhvr>
                                        <p:cTn id="35" dur="5000" fill="hold"/>
                                        <p:tgtEl>
                                          <p:spTgt spid="10"/>
                                        </p:tgtEl>
                                        <p:attrNameLst>
                                          <p:attrName>ppt_x</p:attrName>
                                          <p:attrName>ppt_y</p:attrName>
                                        </p:attrNameLst>
                                      </p:cBhvr>
                                      <p:rCtr x="78854" y="-92802"/>
                                    </p:animMotion>
                                  </p:childTnLst>
                                </p:cTn>
                              </p:par>
                              <p:par>
                                <p:cTn id="36" presetID="8" presetClass="emph" presetSubtype="0" repeatCount="2000" fill="hold" grpId="1" nodeType="withEffect">
                                  <p:stCondLst>
                                    <p:cond delay="750"/>
                                  </p:stCondLst>
                                  <p:childTnLst>
                                    <p:animRot by="21600000">
                                      <p:cBhvr>
                                        <p:cTn id="37" dur="1750" fill="hold"/>
                                        <p:tgtEl>
                                          <p:spTgt spid="10"/>
                                        </p:tgtEl>
                                        <p:attrNameLst>
                                          <p:attrName>r</p:attrName>
                                        </p:attrNameLst>
                                      </p:cBhvr>
                                    </p:animRot>
                                  </p:childTnLst>
                                </p:cTn>
                              </p:par>
                              <p:par>
                                <p:cTn id="38" presetID="6" presetClass="emph" presetSubtype="0" decel="32000" fill="hold" grpId="2" nodeType="withEffect">
                                  <p:stCondLst>
                                    <p:cond delay="1250"/>
                                  </p:stCondLst>
                                  <p:childTnLst>
                                    <p:animScale>
                                      <p:cBhvr>
                                        <p:cTn id="39" dur="1500" fill="hold"/>
                                        <p:tgtEl>
                                          <p:spTgt spid="10"/>
                                        </p:tgtEl>
                                      </p:cBhvr>
                                      <p:by x="750000" y="750000"/>
                                    </p:animScale>
                                  </p:childTnLst>
                                </p:cTn>
                              </p:par>
                              <p:par>
                                <p:cTn id="40" presetID="10" presetClass="exit" presetSubtype="0" fill="hold" grpId="3" nodeType="withEffect">
                                  <p:stCondLst>
                                    <p:cond delay="750"/>
                                  </p:stCondLst>
                                  <p:childTnLst>
                                    <p:animEffect transition="out" filter="fade">
                                      <p:cBhvr>
                                        <p:cTn id="41" dur="1000"/>
                                        <p:tgtEl>
                                          <p:spTgt spid="10"/>
                                        </p:tgtEl>
                                      </p:cBhvr>
                                    </p:animEffect>
                                    <p:set>
                                      <p:cBhvr>
                                        <p:cTn id="4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0"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a:solidFill>
                  <a:srgbClr val="C00000"/>
                </a:solidFill>
                <a:latin typeface="微软雅黑" panose="020B0503020204020204" pitchFamily="34" charset="-122"/>
                <a:ea typeface="微软雅黑" panose="020B0503020204020204" pitchFamily="34" charset="-122"/>
              </a:rPr>
              <a:t>添加第二部分文字内容</a:t>
            </a:r>
            <a:endParaRPr lang="zh-CN" altLang="en-US" sz="4000" b="1">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98514" y="1196092"/>
            <a:ext cx="1914525" cy="1273017"/>
            <a:chOff x="-28501" y="-20218"/>
            <a:chExt cx="1913434" cy="1416011"/>
          </a:xfrm>
        </p:grpSpPr>
        <p:pic>
          <p:nvPicPr>
            <p:cNvPr id="5" name="对角圆角矩形 41"/>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第二部分</a:t>
              </a:r>
              <a:endParaRPr lang="zh-CN" altLang="en-US" sz="2800" b="1">
                <a:solidFill>
                  <a:srgbClr val="FFFF00"/>
                </a:solidFill>
                <a:latin typeface="微软雅黑" panose="020B0503020204020204" pitchFamily="34" charset="-122"/>
                <a:ea typeface="微软雅黑" panose="020B0503020204020204" pitchFamily="34" charset="-122"/>
              </a:endParaRP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endParaRPr lang="zh-CN" altLang="en-US" sz="160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3"/>
          <p:cNvCxnSpPr>
            <a:cxnSpLocks noChangeShapeType="1"/>
          </p:cNvCxnSpPr>
          <p:nvPr/>
        </p:nvCxnSpPr>
        <p:spPr bwMode="auto">
          <a:xfrm flipH="1">
            <a:off x="2602432" y="1077491"/>
            <a:ext cx="0" cy="3868340"/>
          </a:xfrm>
          <a:prstGeom prst="line">
            <a:avLst/>
          </a:prstGeom>
          <a:noFill/>
          <a:ln w="6350" cmpd="sng">
            <a:solidFill>
              <a:srgbClr val="FF6600"/>
            </a:solidFill>
            <a:round/>
          </a:ln>
          <a:extLst>
            <a:ext uri="{909E8E84-426E-40DD-AFC4-6F175D3DCCD1}">
              <a14:hiddenFill xmlns:a14="http://schemas.microsoft.com/office/drawing/2010/main">
                <a:noFill/>
              </a14:hiddenFill>
            </a:ext>
          </a:extLst>
        </p:spPr>
      </p:cxnSp>
      <p:sp>
        <p:nvSpPr>
          <p:cNvPr id="3" name="椭圆 14"/>
          <p:cNvSpPr>
            <a:spLocks noChangeArrowheads="1"/>
          </p:cNvSpPr>
          <p:nvPr/>
        </p:nvSpPr>
        <p:spPr bwMode="auto">
          <a:xfrm>
            <a:off x="2551236" y="1706141"/>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 name="椭圆 15"/>
          <p:cNvSpPr>
            <a:spLocks noChangeArrowheads="1"/>
          </p:cNvSpPr>
          <p:nvPr/>
        </p:nvSpPr>
        <p:spPr bwMode="auto">
          <a:xfrm>
            <a:off x="2551236" y="2963441"/>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 name="椭圆 16"/>
          <p:cNvSpPr>
            <a:spLocks noChangeArrowheads="1"/>
          </p:cNvSpPr>
          <p:nvPr/>
        </p:nvSpPr>
        <p:spPr bwMode="auto">
          <a:xfrm>
            <a:off x="2551236" y="4221930"/>
            <a:ext cx="96440" cy="96441"/>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nvGrpSpPr>
          <p:cNvPr id="6" name="组合 5"/>
          <p:cNvGrpSpPr/>
          <p:nvPr/>
        </p:nvGrpSpPr>
        <p:grpSpPr>
          <a:xfrm>
            <a:off x="1292744" y="1276325"/>
            <a:ext cx="957263" cy="956072"/>
            <a:chOff x="0" y="0"/>
            <a:chExt cx="1275488" cy="1275488"/>
          </a:xfrm>
        </p:grpSpPr>
        <p:sp>
          <p:nvSpPr>
            <p:cNvPr id="7"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8"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grpSp>
        <p:nvGrpSpPr>
          <p:cNvPr id="9" name="组合 28"/>
          <p:cNvGrpSpPr/>
          <p:nvPr/>
        </p:nvGrpSpPr>
        <p:grpSpPr>
          <a:xfrm>
            <a:off x="1292744" y="2533624"/>
            <a:ext cx="957263" cy="957263"/>
            <a:chOff x="0" y="0"/>
            <a:chExt cx="1275488" cy="1275488"/>
          </a:xfrm>
        </p:grpSpPr>
        <p:sp>
          <p:nvSpPr>
            <p:cNvPr id="10"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1"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grpSp>
        <p:nvGrpSpPr>
          <p:cNvPr id="12" name="组合 29"/>
          <p:cNvGrpSpPr/>
          <p:nvPr/>
        </p:nvGrpSpPr>
        <p:grpSpPr>
          <a:xfrm>
            <a:off x="1292744" y="3790924"/>
            <a:ext cx="957263" cy="957263"/>
            <a:chOff x="0" y="0"/>
            <a:chExt cx="1275488" cy="1275488"/>
          </a:xfrm>
        </p:grpSpPr>
        <p:sp>
          <p:nvSpPr>
            <p:cNvPr id="13"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4"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sp>
        <p:nvSpPr>
          <p:cNvPr id="15" name="矩形 20"/>
          <p:cNvSpPr>
            <a:spLocks noChangeArrowheads="1"/>
          </p:cNvSpPr>
          <p:nvPr/>
        </p:nvSpPr>
        <p:spPr bwMode="auto">
          <a:xfrm>
            <a:off x="2892945" y="1441821"/>
            <a:ext cx="2047875" cy="282178"/>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6" name="TextBox 10"/>
          <p:cNvSpPr txBox="1">
            <a:spLocks noChangeArrowheads="1"/>
          </p:cNvSpPr>
          <p:nvPr/>
        </p:nvSpPr>
        <p:spPr bwMode="auto">
          <a:xfrm>
            <a:off x="2802458" y="1781149"/>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900">
              <a:solidFill>
                <a:prstClr val="black"/>
              </a:solidFill>
              <a:latin typeface="微软雅黑" panose="020B0503020204020204" pitchFamily="34" charset="-122"/>
              <a:ea typeface="微软雅黑" panose="020B0503020204020204" pitchFamily="34" charset="-122"/>
            </a:endParaRPr>
          </a:p>
        </p:txBody>
      </p:sp>
      <p:sp>
        <p:nvSpPr>
          <p:cNvPr id="17" name="矩形 22"/>
          <p:cNvSpPr>
            <a:spLocks noChangeArrowheads="1"/>
          </p:cNvSpPr>
          <p:nvPr/>
        </p:nvSpPr>
        <p:spPr bwMode="auto">
          <a:xfrm>
            <a:off x="2892945" y="2762224"/>
            <a:ext cx="2047875" cy="283369"/>
          </a:xfrm>
          <a:prstGeom prst="rect">
            <a:avLst/>
          </a:prstGeom>
          <a:solidFill>
            <a:srgbClr val="FF99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点击此处添加您的文字</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 name="TextBox 10"/>
          <p:cNvSpPr txBox="1">
            <a:spLocks noChangeArrowheads="1"/>
          </p:cNvSpPr>
          <p:nvPr/>
        </p:nvSpPr>
        <p:spPr bwMode="auto">
          <a:xfrm>
            <a:off x="2802458" y="3102743"/>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900">
              <a:solidFill>
                <a:prstClr val="black"/>
              </a:solidFill>
              <a:latin typeface="微软雅黑" panose="020B0503020204020204" pitchFamily="34" charset="-122"/>
              <a:ea typeface="微软雅黑" panose="020B0503020204020204" pitchFamily="34" charset="-122"/>
            </a:endParaRPr>
          </a:p>
        </p:txBody>
      </p:sp>
      <p:sp>
        <p:nvSpPr>
          <p:cNvPr id="19" name="矩形 24"/>
          <p:cNvSpPr>
            <a:spLocks noChangeArrowheads="1"/>
          </p:cNvSpPr>
          <p:nvPr/>
        </p:nvSpPr>
        <p:spPr bwMode="auto">
          <a:xfrm>
            <a:off x="2892945" y="3977853"/>
            <a:ext cx="2047875" cy="283369"/>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0" name="TextBox 10"/>
          <p:cNvSpPr txBox="1">
            <a:spLocks noChangeArrowheads="1"/>
          </p:cNvSpPr>
          <p:nvPr/>
        </p:nvSpPr>
        <p:spPr bwMode="auto">
          <a:xfrm>
            <a:off x="2802458" y="4318371"/>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900">
              <a:solidFill>
                <a:prstClr val="black"/>
              </a:solidFill>
              <a:latin typeface="微软雅黑" panose="020B0503020204020204" pitchFamily="34" charset="-122"/>
              <a:ea typeface="微软雅黑" panose="020B0503020204020204" pitchFamily="34" charset="-122"/>
            </a:endParaRPr>
          </a:p>
        </p:txBody>
      </p:sp>
      <p:cxnSp>
        <p:nvCxnSpPr>
          <p:cNvPr id="40" name="直接连接符 13"/>
          <p:cNvCxnSpPr>
            <a:cxnSpLocks noChangeShapeType="1"/>
          </p:cNvCxnSpPr>
          <p:nvPr/>
        </p:nvCxnSpPr>
        <p:spPr bwMode="auto">
          <a:xfrm flipH="1">
            <a:off x="6612458" y="1069157"/>
            <a:ext cx="0" cy="3868340"/>
          </a:xfrm>
          <a:prstGeom prst="line">
            <a:avLst/>
          </a:prstGeom>
          <a:noFill/>
          <a:ln w="6350" cmpd="sng">
            <a:solidFill>
              <a:srgbClr val="FF6600"/>
            </a:solidFill>
            <a:round/>
          </a:ln>
          <a:extLst>
            <a:ext uri="{909E8E84-426E-40DD-AFC4-6F175D3DCCD1}">
              <a14:hiddenFill xmlns:a14="http://schemas.microsoft.com/office/drawing/2010/main">
                <a:noFill/>
              </a14:hiddenFill>
            </a:ext>
          </a:extLst>
        </p:spPr>
      </p:cxnSp>
      <p:sp>
        <p:nvSpPr>
          <p:cNvPr id="41" name="椭圆 14"/>
          <p:cNvSpPr>
            <a:spLocks noChangeArrowheads="1"/>
          </p:cNvSpPr>
          <p:nvPr/>
        </p:nvSpPr>
        <p:spPr bwMode="auto">
          <a:xfrm>
            <a:off x="6561262" y="1697807"/>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2" name="椭圆 15"/>
          <p:cNvSpPr>
            <a:spLocks noChangeArrowheads="1"/>
          </p:cNvSpPr>
          <p:nvPr/>
        </p:nvSpPr>
        <p:spPr bwMode="auto">
          <a:xfrm>
            <a:off x="6561262" y="2955107"/>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3" name="椭圆 16"/>
          <p:cNvSpPr>
            <a:spLocks noChangeArrowheads="1"/>
          </p:cNvSpPr>
          <p:nvPr/>
        </p:nvSpPr>
        <p:spPr bwMode="auto">
          <a:xfrm>
            <a:off x="6561262" y="4213596"/>
            <a:ext cx="96440" cy="96441"/>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nvGrpSpPr>
          <p:cNvPr id="44" name="组合 43"/>
          <p:cNvGrpSpPr/>
          <p:nvPr/>
        </p:nvGrpSpPr>
        <p:grpSpPr>
          <a:xfrm flipH="1">
            <a:off x="6952689" y="1267991"/>
            <a:ext cx="957263" cy="956072"/>
            <a:chOff x="0" y="0"/>
            <a:chExt cx="1275488" cy="1275488"/>
          </a:xfrm>
        </p:grpSpPr>
        <p:sp>
          <p:nvSpPr>
            <p:cNvPr id="45"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6"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grpSp>
        <p:nvGrpSpPr>
          <p:cNvPr id="47" name="组合 28"/>
          <p:cNvGrpSpPr/>
          <p:nvPr/>
        </p:nvGrpSpPr>
        <p:grpSpPr>
          <a:xfrm flipH="1">
            <a:off x="6952689" y="2525290"/>
            <a:ext cx="957263" cy="957263"/>
            <a:chOff x="0" y="0"/>
            <a:chExt cx="1275488" cy="1275488"/>
          </a:xfrm>
        </p:grpSpPr>
        <p:sp>
          <p:nvSpPr>
            <p:cNvPr id="48"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9"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grpSp>
        <p:nvGrpSpPr>
          <p:cNvPr id="50" name="组合 29"/>
          <p:cNvGrpSpPr/>
          <p:nvPr/>
        </p:nvGrpSpPr>
        <p:grpSpPr>
          <a:xfrm flipH="1">
            <a:off x="6952689" y="3782590"/>
            <a:ext cx="957263" cy="957263"/>
            <a:chOff x="0" y="0"/>
            <a:chExt cx="1275488" cy="1275488"/>
          </a:xfrm>
        </p:grpSpPr>
        <p:sp>
          <p:nvSpPr>
            <p:cNvPr id="51"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52"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endParaRPr lang="zh-CN" altLang="en-US" sz="1500" b="1">
                <a:solidFill>
                  <a:prstClr val="white"/>
                </a:solidFill>
                <a:latin typeface="微软雅黑" panose="020B0503020204020204" pitchFamily="34" charset="-122"/>
                <a:ea typeface="微软雅黑" panose="020B0503020204020204" pitchFamily="34" charset="-122"/>
              </a:endParaRPr>
            </a:p>
          </p:txBody>
        </p:sp>
      </p:grpSp>
      <p:sp>
        <p:nvSpPr>
          <p:cNvPr id="53"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54"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5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0-#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500" fill="hold"/>
                                        <p:tgtEl>
                                          <p:spTgt spid="43"/>
                                        </p:tgtEl>
                                        <p:attrNameLst>
                                          <p:attrName>ppt_w</p:attrName>
                                        </p:attrNameLst>
                                      </p:cBhvr>
                                      <p:tavLst>
                                        <p:tav tm="0">
                                          <p:val>
                                            <p:fltVal val="0"/>
                                          </p:val>
                                        </p:tav>
                                        <p:tav tm="100000">
                                          <p:val>
                                            <p:strVal val="#ppt_w"/>
                                          </p:val>
                                        </p:tav>
                                      </p:tavLst>
                                    </p:anim>
                                    <p:anim calcmode="lin" valueType="num">
                                      <p:cBhvr>
                                        <p:cTn id="107" dur="500" fill="hold"/>
                                        <p:tgtEl>
                                          <p:spTgt spid="43"/>
                                        </p:tgtEl>
                                        <p:attrNameLst>
                                          <p:attrName>ppt_h</p:attrName>
                                        </p:attrNameLst>
                                      </p:cBhvr>
                                      <p:tavLst>
                                        <p:tav tm="0">
                                          <p:val>
                                            <p:fltVal val="0"/>
                                          </p:val>
                                        </p:tav>
                                        <p:tav tm="100000">
                                          <p:val>
                                            <p:strVal val="#ppt_h"/>
                                          </p:val>
                                        </p:tav>
                                      </p:tavLst>
                                    </p:anim>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500" fill="hold"/>
                                        <p:tgtEl>
                                          <p:spTgt spid="50"/>
                                        </p:tgtEl>
                                        <p:attrNameLst>
                                          <p:attrName>ppt_x</p:attrName>
                                        </p:attrNameLst>
                                      </p:cBhvr>
                                      <p:tavLst>
                                        <p:tav tm="0">
                                          <p:val>
                                            <p:strVal val="0-#ppt_w/2"/>
                                          </p:val>
                                        </p:tav>
                                        <p:tav tm="100000">
                                          <p:val>
                                            <p:strVal val="#ppt_x"/>
                                          </p:val>
                                        </p:tav>
                                      </p:tavLst>
                                    </p:anim>
                                    <p:anim calcmode="lin" valueType="num">
                                      <p:cBhvr additive="base">
                                        <p:cTn id="114" dur="500" fill="hold"/>
                                        <p:tgtEl>
                                          <p:spTgt spid="50"/>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300"/>
                                  </p:stCondLst>
                                  <p:childTnLst>
                                    <p:set>
                                      <p:cBhvr>
                                        <p:cTn id="116" dur="1" fill="hold">
                                          <p:stCondLst>
                                            <p:cond delay="0"/>
                                          </p:stCondLst>
                                        </p:cTn>
                                        <p:tgtEl>
                                          <p:spTgt spid="53"/>
                                        </p:tgtEl>
                                        <p:attrNameLst>
                                          <p:attrName>style.visibility</p:attrName>
                                        </p:attrNameLst>
                                      </p:cBhvr>
                                      <p:to>
                                        <p:strVal val="visible"/>
                                      </p:to>
                                    </p:set>
                                    <p:anim calcmode="lin" valueType="num">
                                      <p:cBhvr>
                                        <p:cTn id="117" dur="300" fill="hold"/>
                                        <p:tgtEl>
                                          <p:spTgt spid="53"/>
                                        </p:tgtEl>
                                        <p:attrNameLst>
                                          <p:attrName>ppt_x</p:attrName>
                                        </p:attrNameLst>
                                      </p:cBhvr>
                                      <p:tavLst>
                                        <p:tav tm="0">
                                          <p:val>
                                            <p:strVal val="0-#ppt_w/2"/>
                                          </p:val>
                                        </p:tav>
                                        <p:tav tm="100000">
                                          <p:val>
                                            <p:strVal val="#ppt_x"/>
                                          </p:val>
                                        </p:tav>
                                      </p:tavLst>
                                    </p:anim>
                                    <p:anim calcmode="lin" valueType="num">
                                      <p:cBhvr>
                                        <p:cTn id="118" dur="300" fill="hold"/>
                                        <p:tgtEl>
                                          <p:spTgt spid="53"/>
                                        </p:tgtEl>
                                        <p:attrNameLst>
                                          <p:attrName>ppt_y</p:attrName>
                                        </p:attrNameLst>
                                      </p:cBhvr>
                                      <p:tavLst>
                                        <p:tav tm="0">
                                          <p:val>
                                            <p:strVal val="#ppt_y"/>
                                          </p:val>
                                        </p:tav>
                                        <p:tav tm="100000">
                                          <p:val>
                                            <p:strVal val="#ppt_y"/>
                                          </p:val>
                                        </p:tav>
                                      </p:tavLst>
                                    </p:anim>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filter="">
                                      <p:cBhvr>
                                        <p:cTn id="122" dur="500"/>
                                        <p:tgtEl>
                                          <p:spTgt spid="55"/>
                                        </p:tgtEl>
                                      </p:cBhvr>
                                    </p:animEffect>
                                  </p:childTnLst>
                                </p:cTn>
                              </p:par>
                            </p:childTnLst>
                          </p:cTn>
                        </p:par>
                        <p:par>
                          <p:cTn id="123" fill="hold">
                            <p:stCondLst>
                              <p:cond delay="1000"/>
                            </p:stCondLst>
                            <p:childTnLst>
                              <p:par>
                                <p:cTn id="124" presetID="22" presetClass="entr" presetSubtype="2" fill="hold" grpId="0"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filter="">
                                      <p:cBhvr>
                                        <p:cTn id="1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P spid="16" grpId="0"/>
      <p:bldP spid="17" grpId="0" animBg="1"/>
      <p:bldP spid="18" grpId="0"/>
      <p:bldP spid="19" grpId="0" animBg="1"/>
      <p:bldP spid="20" grpId="0"/>
      <p:bldP spid="41" grpId="0" animBg="1"/>
      <p:bldP spid="42" grpId="0" animBg="1"/>
      <p:bldP spid="43" grpId="0" animBg="1"/>
      <p:bldP spid="53" grpId="0" bldLvl="0" autoUpdateAnimBg="0"/>
      <p:bldP spid="54" grpId="0" animBg="1"/>
      <p:bldP spid="55"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9891" y="1227954"/>
            <a:ext cx="2487758" cy="2107506"/>
            <a:chOff x="4892554" y="1179176"/>
            <a:chExt cx="2088232" cy="1769047"/>
          </a:xfrm>
          <a:solidFill>
            <a:srgbClr val="FF9900"/>
          </a:solidFill>
        </p:grpSpPr>
        <p:sp>
          <p:nvSpPr>
            <p:cNvPr id="3" name="矩形 2"/>
            <p:cNvSpPr/>
            <p:nvPr/>
          </p:nvSpPr>
          <p:spPr>
            <a:xfrm>
              <a:off x="4892554" y="1611224"/>
              <a:ext cx="2088232" cy="1336999"/>
            </a:xfrm>
            <a:prstGeom prst="rect">
              <a:avLst/>
            </a:prstGeom>
            <a:grp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sp>
          <p:nvSpPr>
            <p:cNvPr id="4" name="等腰三角形 3"/>
            <p:cNvSpPr/>
            <p:nvPr/>
          </p:nvSpPr>
          <p:spPr>
            <a:xfrm>
              <a:off x="4892554" y="1179176"/>
              <a:ext cx="2088232" cy="432048"/>
            </a:xfrm>
            <a:prstGeom prst="triangle">
              <a:avLst/>
            </a:prstGeom>
            <a:grp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grpSp>
      <p:grpSp>
        <p:nvGrpSpPr>
          <p:cNvPr id="5" name="组合 4"/>
          <p:cNvGrpSpPr/>
          <p:nvPr/>
        </p:nvGrpSpPr>
        <p:grpSpPr>
          <a:xfrm>
            <a:off x="1029891" y="3487452"/>
            <a:ext cx="2487758" cy="1372555"/>
            <a:chOff x="4892554" y="3147815"/>
            <a:chExt cx="2088232" cy="1152127"/>
          </a:xfrm>
        </p:grpSpPr>
        <p:sp>
          <p:nvSpPr>
            <p:cNvPr id="6" name="矩形 5"/>
            <p:cNvSpPr/>
            <p:nvPr/>
          </p:nvSpPr>
          <p:spPr>
            <a:xfrm>
              <a:off x="4892554" y="3147815"/>
              <a:ext cx="2088232" cy="720080"/>
            </a:xfrm>
            <a:prstGeom prst="rect">
              <a:avLst/>
            </a:prstGeom>
            <a:solidFill>
              <a:srgbClr val="FF0000"/>
            </a:soli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sp>
          <p:nvSpPr>
            <p:cNvPr id="7" name="等腰三角形 6"/>
            <p:cNvSpPr/>
            <p:nvPr/>
          </p:nvSpPr>
          <p:spPr>
            <a:xfrm flipV="1">
              <a:off x="4892554" y="3867894"/>
              <a:ext cx="2088232" cy="432048"/>
            </a:xfrm>
            <a:prstGeom prst="triangle">
              <a:avLst/>
            </a:prstGeom>
            <a:solidFill>
              <a:srgbClr val="FF0000"/>
            </a:soli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grpSp>
      <p:sp>
        <p:nvSpPr>
          <p:cNvPr id="8" name="TextBox 32"/>
          <p:cNvSpPr txBox="1"/>
          <p:nvPr/>
        </p:nvSpPr>
        <p:spPr>
          <a:xfrm>
            <a:off x="1588081" y="1485308"/>
            <a:ext cx="1371377" cy="1107996"/>
          </a:xfrm>
          <a:prstGeom prst="rect">
            <a:avLst/>
          </a:prstGeom>
          <a:noFill/>
        </p:spPr>
        <p:txBody>
          <a:bodyPr wrap="square" rtlCol="0">
            <a:spAutoFit/>
          </a:bodyPr>
          <a:lstStyle/>
          <a:p>
            <a:pPr algn="ctr" defTabSz="914400">
              <a:defRPr/>
            </a:pPr>
            <a:r>
              <a:rPr lang="en-US" altLang="zh-CN" sz="6600" kern="0">
                <a:solidFill>
                  <a:sysClr val="window" lastClr="FFFFFF"/>
                </a:solidFill>
                <a:latin typeface="Impact" panose="020B0806030902050204" pitchFamily="34" charset="0"/>
                <a:ea typeface="华文细黑" panose="02010600040101010101" pitchFamily="2" charset="-122"/>
              </a:rPr>
              <a:t>75</a:t>
            </a:r>
            <a:endParaRPr lang="zh-CN" altLang="en-US" sz="6600" kern="0">
              <a:solidFill>
                <a:sysClr val="window" lastClr="FFFFFF"/>
              </a:solidFill>
              <a:latin typeface="Impact" panose="020B0806030902050204" pitchFamily="34" charset="0"/>
              <a:ea typeface="华文细黑" panose="02010600040101010101" pitchFamily="2" charset="-122"/>
            </a:endParaRPr>
          </a:p>
        </p:txBody>
      </p:sp>
      <p:sp>
        <p:nvSpPr>
          <p:cNvPr id="9" name="TextBox 33"/>
          <p:cNvSpPr txBox="1"/>
          <p:nvPr/>
        </p:nvSpPr>
        <p:spPr>
          <a:xfrm>
            <a:off x="2471921" y="1630385"/>
            <a:ext cx="685688" cy="461665"/>
          </a:xfrm>
          <a:prstGeom prst="rect">
            <a:avLst/>
          </a:prstGeom>
          <a:noFill/>
        </p:spPr>
        <p:txBody>
          <a:bodyPr wrap="square" rtlCol="0">
            <a:spAutoFit/>
          </a:bodyPr>
          <a:lstStyle/>
          <a:p>
            <a:pPr algn="ctr" defTabSz="914400">
              <a:defRPr/>
            </a:pPr>
            <a:r>
              <a:rPr lang="en-US" altLang="zh-CN" sz="2400" kern="0">
                <a:solidFill>
                  <a:sysClr val="window" lastClr="FFFFFF"/>
                </a:solidFill>
                <a:latin typeface="Impact" panose="020B0806030902050204" pitchFamily="34" charset="0"/>
                <a:ea typeface="华文细黑" panose="02010600040101010101" pitchFamily="2" charset="-122"/>
              </a:rPr>
              <a:t>%</a:t>
            </a:r>
            <a:endParaRPr lang="zh-CN" altLang="en-US" sz="2400" kern="0">
              <a:solidFill>
                <a:sysClr val="window" lastClr="FFFFFF"/>
              </a:solidFill>
              <a:latin typeface="Impact" panose="020B0806030902050204" pitchFamily="34" charset="0"/>
              <a:ea typeface="华文细黑" panose="02010600040101010101" pitchFamily="2" charset="-122"/>
            </a:endParaRPr>
          </a:p>
        </p:txBody>
      </p:sp>
      <p:sp>
        <p:nvSpPr>
          <p:cNvPr id="10" name="TextBox 34"/>
          <p:cNvSpPr txBox="1"/>
          <p:nvPr/>
        </p:nvSpPr>
        <p:spPr>
          <a:xfrm>
            <a:off x="1588081" y="3520229"/>
            <a:ext cx="1371377" cy="1107996"/>
          </a:xfrm>
          <a:prstGeom prst="rect">
            <a:avLst/>
          </a:prstGeom>
          <a:noFill/>
        </p:spPr>
        <p:txBody>
          <a:bodyPr wrap="square" rtlCol="0">
            <a:spAutoFit/>
          </a:bodyPr>
          <a:lstStyle/>
          <a:p>
            <a:pPr algn="ctr" defTabSz="914400">
              <a:defRPr/>
            </a:pPr>
            <a:r>
              <a:rPr lang="en-US" altLang="zh-CN" sz="6600" kern="0">
                <a:solidFill>
                  <a:sysClr val="window" lastClr="FFFFFF"/>
                </a:solidFill>
                <a:latin typeface="Impact" panose="020B0806030902050204" pitchFamily="34" charset="0"/>
                <a:ea typeface="华文细黑" panose="02010600040101010101" pitchFamily="2" charset="-122"/>
              </a:rPr>
              <a:t>25</a:t>
            </a:r>
            <a:endParaRPr lang="zh-CN" altLang="en-US" sz="6600" kern="0">
              <a:solidFill>
                <a:sysClr val="window" lastClr="FFFFFF"/>
              </a:solidFill>
              <a:latin typeface="Impact" panose="020B0806030902050204" pitchFamily="34" charset="0"/>
              <a:ea typeface="华文细黑" panose="02010600040101010101" pitchFamily="2" charset="-122"/>
            </a:endParaRPr>
          </a:p>
        </p:txBody>
      </p:sp>
      <p:sp>
        <p:nvSpPr>
          <p:cNvPr id="11" name="TextBox 35"/>
          <p:cNvSpPr txBox="1"/>
          <p:nvPr/>
        </p:nvSpPr>
        <p:spPr>
          <a:xfrm>
            <a:off x="2509537" y="3665306"/>
            <a:ext cx="685688" cy="461665"/>
          </a:xfrm>
          <a:prstGeom prst="rect">
            <a:avLst/>
          </a:prstGeom>
          <a:noFill/>
        </p:spPr>
        <p:txBody>
          <a:bodyPr wrap="square" rtlCol="0">
            <a:spAutoFit/>
          </a:bodyPr>
          <a:lstStyle/>
          <a:p>
            <a:pPr algn="ctr" defTabSz="914400">
              <a:defRPr/>
            </a:pPr>
            <a:r>
              <a:rPr lang="en-US" altLang="zh-CN" sz="2400" kern="0">
                <a:solidFill>
                  <a:sysClr val="window" lastClr="FFFFFF"/>
                </a:solidFill>
                <a:latin typeface="Impact" panose="020B0806030902050204" pitchFamily="34" charset="0"/>
                <a:ea typeface="华文细黑" panose="02010600040101010101" pitchFamily="2" charset="-122"/>
              </a:rPr>
              <a:t>%</a:t>
            </a:r>
            <a:endParaRPr lang="zh-CN" altLang="en-US" sz="2400" kern="0">
              <a:solidFill>
                <a:sysClr val="window" lastClr="FFFFFF"/>
              </a:solidFill>
              <a:latin typeface="Impact" panose="020B0806030902050204" pitchFamily="34" charset="0"/>
              <a:ea typeface="华文细黑" panose="02010600040101010101" pitchFamily="2" charset="-122"/>
            </a:endParaRPr>
          </a:p>
        </p:txBody>
      </p:sp>
      <p:sp>
        <p:nvSpPr>
          <p:cNvPr id="12" name="矩形 11"/>
          <p:cNvSpPr/>
          <p:nvPr/>
        </p:nvSpPr>
        <p:spPr>
          <a:xfrm>
            <a:off x="1213393" y="2453831"/>
            <a:ext cx="2088232" cy="646331"/>
          </a:xfrm>
          <a:prstGeom prst="rect">
            <a:avLst/>
          </a:prstGeom>
        </p:spPr>
        <p:txBody>
          <a:bodyPr wrap="square">
            <a:spAutoFit/>
          </a:bodyPr>
          <a:lstStyle/>
          <a:p>
            <a:pPr algn="ctr" defTabSz="914400">
              <a:defRPr/>
            </a:pPr>
            <a:r>
              <a:rPr lang="zh-CN" altLang="en-US" kern="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kern="0">
              <a:solidFill>
                <a:sysClr val="window" lastClr="FFFFFF"/>
              </a:solidFill>
              <a:latin typeface="微软雅黑" panose="020B0503020204020204" pitchFamily="34" charset="-122"/>
              <a:ea typeface="微软雅黑" panose="020B0503020204020204" pitchFamily="34" charset="-122"/>
            </a:endParaRPr>
          </a:p>
          <a:p>
            <a:pPr algn="ctr" defTabSz="914400">
              <a:defRPr/>
            </a:pPr>
            <a:r>
              <a:rPr lang="zh-CN" altLang="en-US" kern="0">
                <a:solidFill>
                  <a:sysClr val="window" lastClr="FFFFFF"/>
                </a:solidFill>
                <a:latin typeface="微软雅黑" panose="020B0503020204020204" pitchFamily="34" charset="-122"/>
                <a:ea typeface="微软雅黑" panose="020B0503020204020204" pitchFamily="34" charset="-122"/>
              </a:rPr>
              <a:t>请输入相关内容</a:t>
            </a: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cxnSp>
        <p:nvCxnSpPr>
          <p:cNvPr id="13" name="Straight Connector 57"/>
          <p:cNvCxnSpPr/>
          <p:nvPr/>
        </p:nvCxnSpPr>
        <p:spPr bwMode="auto">
          <a:xfrm>
            <a:off x="3301625" y="2020042"/>
            <a:ext cx="4929066"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4" name="矩形 13"/>
          <p:cNvSpPr/>
          <p:nvPr/>
        </p:nvSpPr>
        <p:spPr>
          <a:xfrm>
            <a:off x="4630291" y="2066058"/>
            <a:ext cx="3600400" cy="1029193"/>
          </a:xfrm>
          <a:prstGeom prst="rect">
            <a:avLst/>
          </a:prstGeom>
        </p:spPr>
        <p:txBody>
          <a:bodyPr wrap="square">
            <a:spAutoFit/>
          </a:bodyPr>
          <a:lstStyle/>
          <a:p>
            <a:pP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5" name="TextBox 39"/>
          <p:cNvSpPr txBox="1"/>
          <p:nvPr/>
        </p:nvSpPr>
        <p:spPr>
          <a:xfrm>
            <a:off x="4618637" y="1611615"/>
            <a:ext cx="2687038" cy="369332"/>
          </a:xfrm>
          <a:prstGeom prst="rect">
            <a:avLst/>
          </a:prstGeom>
          <a:noFill/>
        </p:spPr>
        <p:txBody>
          <a:bodyPr wrap="square" rtlCol="0">
            <a:spAutoFit/>
          </a:bodyPr>
          <a:lstStyle/>
          <a:p>
            <a:pPr algn="ctr" defTabSz="914400" fontAlgn="base">
              <a:spcBef>
                <a:spcPct val="0"/>
              </a:spcBef>
              <a:spcAft>
                <a:spcPct val="0"/>
              </a:spcAft>
            </a:pPr>
            <a:r>
              <a:rPr lang="zh-CN" altLang="en-US" b="1">
                <a:latin typeface="微软雅黑" panose="020B0503020204020204" pitchFamily="34" charset="-122"/>
                <a:ea typeface="微软雅黑" panose="020B0503020204020204" pitchFamily="34" charset="-122"/>
              </a:rPr>
              <a:t>点击此处添加您的文字</a:t>
            </a:r>
            <a:endParaRPr lang="zh-CN" altLang="en-US" b="1">
              <a:latin typeface="微软雅黑" panose="020B0503020204020204" pitchFamily="34" charset="-122"/>
              <a:ea typeface="微软雅黑" panose="020B0503020204020204" pitchFamily="34" charset="-122"/>
            </a:endParaRPr>
          </a:p>
        </p:txBody>
      </p:sp>
      <p:cxnSp>
        <p:nvCxnSpPr>
          <p:cNvPr id="16" name="Straight Connector 57"/>
          <p:cNvCxnSpPr/>
          <p:nvPr/>
        </p:nvCxnSpPr>
        <p:spPr bwMode="auto">
          <a:xfrm>
            <a:off x="3301625" y="3727342"/>
            <a:ext cx="4901079"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7" name="矩形 16"/>
          <p:cNvSpPr/>
          <p:nvPr/>
        </p:nvSpPr>
        <p:spPr>
          <a:xfrm>
            <a:off x="4602304" y="3773358"/>
            <a:ext cx="3600400" cy="1029193"/>
          </a:xfrm>
          <a:prstGeom prst="rect">
            <a:avLst/>
          </a:prstGeom>
        </p:spPr>
        <p:txBody>
          <a:bodyPr wrap="square">
            <a:spAutoFit/>
          </a:bodyPr>
          <a:lstStyle/>
          <a:p>
            <a:pP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8" name="TextBox 42"/>
          <p:cNvSpPr txBox="1"/>
          <p:nvPr/>
        </p:nvSpPr>
        <p:spPr>
          <a:xfrm>
            <a:off x="4590650" y="3318915"/>
            <a:ext cx="2591200" cy="369332"/>
          </a:xfrm>
          <a:prstGeom prst="rect">
            <a:avLst/>
          </a:prstGeom>
          <a:noFill/>
        </p:spPr>
        <p:txBody>
          <a:bodyPr wrap="square" rtlCol="0">
            <a:spAutoFit/>
          </a:bodyPr>
          <a:lstStyle/>
          <a:p>
            <a:pPr algn="ctr" defTabSz="914400" fontAlgn="base">
              <a:spcBef>
                <a:spcPct val="0"/>
              </a:spcBef>
              <a:spcAft>
                <a:spcPct val="0"/>
              </a:spcAft>
            </a:pPr>
            <a:r>
              <a:rPr lang="zh-CN" altLang="en-US" b="1">
                <a:latin typeface="微软雅黑" panose="020B0503020204020204" pitchFamily="34" charset="-122"/>
                <a:ea typeface="微软雅黑" panose="020B0503020204020204" pitchFamily="34" charset="-122"/>
              </a:rPr>
              <a:t>点击此处添加您的文字</a:t>
            </a:r>
            <a:endParaRPr lang="zh-CN" altLang="en-US" b="1">
              <a:latin typeface="微软雅黑" panose="020B0503020204020204" pitchFamily="34" charset="-122"/>
              <a:ea typeface="微软雅黑" panose="020B0503020204020204" pitchFamily="34" charset="-122"/>
            </a:endParaRPr>
          </a:p>
        </p:txBody>
      </p:sp>
      <p:sp>
        <p:nvSpPr>
          <p:cNvPr id="19"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20"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00"/>
                                        <p:tgtEl>
                                          <p:spTgt spid="15"/>
                                        </p:tgtEl>
                                        <p:attrNameLst>
                                          <p:attrName>ppt_y</p:attrName>
                                        </p:attrNameLst>
                                      </p:cBhvr>
                                      <p:tavLst>
                                        <p:tav tm="0">
                                          <p:val>
                                            <p:strVal val="#ppt_y+#ppt_h*1.125000"/>
                                          </p:val>
                                        </p:tav>
                                        <p:tav tm="100000">
                                          <p:val>
                                            <p:strVal val="#ppt_y"/>
                                          </p:val>
                                        </p:tav>
                                      </p:tavLst>
                                    </p:anim>
                                    <p:animEffect transition="in" filter="wipe(up)">
                                      <p:cBhvr>
                                        <p:cTn id="12" dur="300"/>
                                        <p:tgtEl>
                                          <p:spTgt spid="1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300"/>
                                        <p:tgtEl>
                                          <p:spTgt spid="14"/>
                                        </p:tgtEl>
                                        <p:attrNameLst>
                                          <p:attrName>ppt_y</p:attrName>
                                        </p:attrNameLst>
                                      </p:cBhvr>
                                      <p:tavLst>
                                        <p:tav tm="0">
                                          <p:val>
                                            <p:strVal val="#ppt_y-#ppt_h*1.125000"/>
                                          </p:val>
                                        </p:tav>
                                        <p:tav tm="100000">
                                          <p:val>
                                            <p:strVal val="#ppt_y"/>
                                          </p:val>
                                        </p:tav>
                                      </p:tavLst>
                                    </p:anim>
                                    <p:animEffect transition="in" filter="wipe(down)">
                                      <p:cBhvr>
                                        <p:cTn id="16" dur="3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300"/>
                                        <p:tgtEl>
                                          <p:spTgt spid="18"/>
                                        </p:tgtEl>
                                        <p:attrNameLst>
                                          <p:attrName>ppt_y</p:attrName>
                                        </p:attrNameLst>
                                      </p:cBhvr>
                                      <p:tavLst>
                                        <p:tav tm="0">
                                          <p:val>
                                            <p:strVal val="#ppt_y+#ppt_h*1.125000"/>
                                          </p:val>
                                        </p:tav>
                                        <p:tav tm="100000">
                                          <p:val>
                                            <p:strVal val="#ppt_y"/>
                                          </p:val>
                                        </p:tav>
                                      </p:tavLst>
                                    </p:anim>
                                    <p:animEffect transition="in" filter="wipe(up)">
                                      <p:cBhvr>
                                        <p:cTn id="25" dur="300"/>
                                        <p:tgtEl>
                                          <p:spTgt spid="18"/>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300"/>
                                        <p:tgtEl>
                                          <p:spTgt spid="17"/>
                                        </p:tgtEl>
                                        <p:attrNameLst>
                                          <p:attrName>ppt_y</p:attrName>
                                        </p:attrNameLst>
                                      </p:cBhvr>
                                      <p:tavLst>
                                        <p:tav tm="0">
                                          <p:val>
                                            <p:strVal val="#ppt_y-#ppt_h*1.125000"/>
                                          </p:val>
                                        </p:tav>
                                        <p:tav tm="100000">
                                          <p:val>
                                            <p:strVal val="#ppt_y"/>
                                          </p:val>
                                        </p:tav>
                                      </p:tavLst>
                                    </p:anim>
                                    <p:animEffect transition="in" filter="wipe(down)">
                                      <p:cBhvr>
                                        <p:cTn id="29" dur="300"/>
                                        <p:tgtEl>
                                          <p:spTgt spid="17"/>
                                        </p:tgtEl>
                                      </p:cBhvr>
                                    </p:animEffect>
                                  </p:childTnLst>
                                </p:cTn>
                              </p:par>
                              <p:par>
                                <p:cTn id="30" presetID="2" presetClass="entr" presetSubtype="8" fill="hold" grpId="0" nodeType="withEffect">
                                  <p:stCondLst>
                                    <p:cond delay="3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300" fill="hold"/>
                                        <p:tgtEl>
                                          <p:spTgt spid="19"/>
                                        </p:tgtEl>
                                        <p:attrNameLst>
                                          <p:attrName>ppt_x</p:attrName>
                                        </p:attrNameLst>
                                      </p:cBhvr>
                                      <p:tavLst>
                                        <p:tav tm="0">
                                          <p:val>
                                            <p:strVal val="0-#ppt_w/2"/>
                                          </p:val>
                                        </p:tav>
                                        <p:tav tm="100000">
                                          <p:val>
                                            <p:strVal val="#ppt_x"/>
                                          </p:val>
                                        </p:tav>
                                      </p:tavLst>
                                    </p:anim>
                                    <p:anim calcmode="lin" valueType="num">
                                      <p:cBhvr>
                                        <p:cTn id="33" dur="3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filter="">
                                      <p:cBhvr>
                                        <p:cTn id="37" dur="500"/>
                                        <p:tgtEl>
                                          <p:spTgt spid="21"/>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filter="">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bldLvl="0" autoUpdateAnimBg="0"/>
      <p:bldP spid="20" grpId="0" animBg="1"/>
      <p:bldP spid="21"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2110626" y="2705113"/>
            <a:ext cx="403736" cy="937041"/>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3" name="Freeform 6"/>
          <p:cNvSpPr>
            <a:spLocks noEditPoints="1"/>
          </p:cNvSpPr>
          <p:nvPr/>
        </p:nvSpPr>
        <p:spPr bwMode="auto">
          <a:xfrm>
            <a:off x="2511459" y="2275764"/>
            <a:ext cx="307023" cy="714554"/>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4" name="Freeform 7"/>
          <p:cNvSpPr>
            <a:spLocks noEditPoints="1"/>
          </p:cNvSpPr>
          <p:nvPr/>
        </p:nvSpPr>
        <p:spPr bwMode="auto">
          <a:xfrm>
            <a:off x="1782929" y="2275764"/>
            <a:ext cx="307023" cy="714554"/>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5" name="Freeform 8"/>
          <p:cNvSpPr>
            <a:spLocks noEditPoints="1"/>
          </p:cNvSpPr>
          <p:nvPr/>
        </p:nvSpPr>
        <p:spPr bwMode="auto">
          <a:xfrm>
            <a:off x="2196419" y="2000868"/>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6" name="Freeform 9"/>
          <p:cNvSpPr>
            <a:spLocks noEditPoints="1"/>
          </p:cNvSpPr>
          <p:nvPr/>
        </p:nvSpPr>
        <p:spPr bwMode="auto">
          <a:xfrm>
            <a:off x="2839155" y="2000868"/>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7" name="Freeform 10"/>
          <p:cNvSpPr>
            <a:spLocks noEditPoints="1"/>
          </p:cNvSpPr>
          <p:nvPr/>
        </p:nvSpPr>
        <p:spPr bwMode="auto">
          <a:xfrm>
            <a:off x="1563528" y="2000868"/>
            <a:ext cx="234874" cy="547393"/>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8" name="Freeform 11"/>
          <p:cNvSpPr>
            <a:spLocks noEditPoints="1"/>
          </p:cNvSpPr>
          <p:nvPr/>
        </p:nvSpPr>
        <p:spPr bwMode="auto">
          <a:xfrm>
            <a:off x="1978422"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9" name="Freeform 12"/>
          <p:cNvSpPr>
            <a:spLocks noEditPoints="1"/>
          </p:cNvSpPr>
          <p:nvPr/>
        </p:nvSpPr>
        <p:spPr bwMode="auto">
          <a:xfrm>
            <a:off x="2522709"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10" name="Freeform 13"/>
          <p:cNvSpPr>
            <a:spLocks noEditPoints="1"/>
          </p:cNvSpPr>
          <p:nvPr/>
        </p:nvSpPr>
        <p:spPr bwMode="auto">
          <a:xfrm>
            <a:off x="1335687" y="1714634"/>
            <a:ext cx="198031" cy="457926"/>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1" name="Freeform 14"/>
          <p:cNvSpPr>
            <a:spLocks noEditPoints="1"/>
          </p:cNvSpPr>
          <p:nvPr/>
        </p:nvSpPr>
        <p:spPr bwMode="auto">
          <a:xfrm>
            <a:off x="3074028"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a:ea typeface="华文细黑" panose="02010600040101010101" pitchFamily="2" charset="-122"/>
            </a:endParaRPr>
          </a:p>
        </p:txBody>
      </p:sp>
      <p:sp>
        <p:nvSpPr>
          <p:cNvPr id="12" name="Freeform 15"/>
          <p:cNvSpPr>
            <a:spLocks noEditPoints="1"/>
          </p:cNvSpPr>
          <p:nvPr/>
        </p:nvSpPr>
        <p:spPr bwMode="auto">
          <a:xfrm>
            <a:off x="2230174" y="1479416"/>
            <a:ext cx="159651"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3" name="Freeform 16"/>
          <p:cNvSpPr>
            <a:spLocks noEditPoints="1"/>
          </p:cNvSpPr>
          <p:nvPr/>
        </p:nvSpPr>
        <p:spPr bwMode="auto">
          <a:xfrm>
            <a:off x="2770241"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4" name="Freeform 17"/>
          <p:cNvSpPr>
            <a:spLocks noEditPoints="1"/>
          </p:cNvSpPr>
          <p:nvPr/>
        </p:nvSpPr>
        <p:spPr bwMode="auto">
          <a:xfrm>
            <a:off x="3303275"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5" name="Freeform 18"/>
          <p:cNvSpPr>
            <a:spLocks noEditPoints="1"/>
          </p:cNvSpPr>
          <p:nvPr/>
        </p:nvSpPr>
        <p:spPr bwMode="auto">
          <a:xfrm>
            <a:off x="1681667" y="1479416"/>
            <a:ext cx="161189" cy="373169"/>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6" name="Freeform 19"/>
          <p:cNvSpPr>
            <a:spLocks noEditPoints="1"/>
          </p:cNvSpPr>
          <p:nvPr/>
        </p:nvSpPr>
        <p:spPr bwMode="auto">
          <a:xfrm>
            <a:off x="1148632"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7" name="Freeform 20"/>
          <p:cNvSpPr>
            <a:spLocks noEditPoints="1"/>
          </p:cNvSpPr>
          <p:nvPr/>
        </p:nvSpPr>
        <p:spPr bwMode="auto">
          <a:xfrm>
            <a:off x="940480" y="1273950"/>
            <a:ext cx="148907" cy="348448"/>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8" name="Freeform 21"/>
          <p:cNvSpPr>
            <a:spLocks noEditPoints="1"/>
          </p:cNvSpPr>
          <p:nvPr/>
        </p:nvSpPr>
        <p:spPr bwMode="auto">
          <a:xfrm>
            <a:off x="1459454" y="1273950"/>
            <a:ext cx="151975" cy="348448"/>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9" name="Freeform 22"/>
          <p:cNvSpPr>
            <a:spLocks noEditPoints="1"/>
          </p:cNvSpPr>
          <p:nvPr/>
        </p:nvSpPr>
        <p:spPr bwMode="auto">
          <a:xfrm>
            <a:off x="1986864" y="1273950"/>
            <a:ext cx="151975" cy="348448"/>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20" name="Freeform 23"/>
          <p:cNvSpPr>
            <a:spLocks noEditPoints="1"/>
          </p:cNvSpPr>
          <p:nvPr/>
        </p:nvSpPr>
        <p:spPr bwMode="auto">
          <a:xfrm>
            <a:off x="2491768" y="1273950"/>
            <a:ext cx="150441" cy="348448"/>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21" name="Freeform 24"/>
          <p:cNvSpPr>
            <a:spLocks noEditPoints="1"/>
          </p:cNvSpPr>
          <p:nvPr/>
        </p:nvSpPr>
        <p:spPr bwMode="auto">
          <a:xfrm>
            <a:off x="3012148" y="1273950"/>
            <a:ext cx="151975" cy="348448"/>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22" name="Freeform 25"/>
          <p:cNvSpPr>
            <a:spLocks noEditPoints="1"/>
          </p:cNvSpPr>
          <p:nvPr/>
        </p:nvSpPr>
        <p:spPr bwMode="auto">
          <a:xfrm>
            <a:off x="3529713" y="1273950"/>
            <a:ext cx="151975" cy="348448"/>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23" name="Text Box 10"/>
          <p:cNvSpPr txBox="1">
            <a:spLocks noChangeArrowheads="1"/>
          </p:cNvSpPr>
          <p:nvPr/>
        </p:nvSpPr>
        <p:spPr bwMode="auto">
          <a:xfrm>
            <a:off x="1366615" y="3863897"/>
            <a:ext cx="3018997" cy="1279603"/>
          </a:xfrm>
          <a:prstGeom prst="rect">
            <a:avLst/>
          </a:prstGeom>
          <a:noFill/>
          <a:ln w="9525">
            <a:noFill/>
            <a:miter lim="800000"/>
          </a:ln>
        </p:spPr>
        <p:txBody>
          <a:bodyPr wrap="square" lIns="38885" tIns="19442" rIns="38885" bIns="19442">
            <a:spAutoFit/>
          </a:bodyPr>
          <a:lstStyle/>
          <a:p>
            <a:pPr defTabSz="925830" fontAlgn="base">
              <a:lnSpc>
                <a:spcPct val="130000"/>
              </a:lnSpc>
              <a:spcBef>
                <a:spcPct val="0"/>
              </a:spcBef>
              <a:spcAft>
                <a:spcPct val="0"/>
              </a:spcAft>
            </a:pPr>
            <a:r>
              <a:rPr lang="zh-CN" altLang="en-US" sz="1400" b="1">
                <a:solidFill>
                  <a:srgbClr val="FF0000">
                    <a:lumMod val="75000"/>
                  </a:srgbClr>
                </a:solidFill>
                <a:latin typeface="微软雅黑" panose="020B0503020204020204" pitchFamily="34" charset="-122"/>
                <a:ea typeface="微软雅黑" panose="020B0503020204020204" pitchFamily="34" charset="-122"/>
                <a:cs typeface="Open Sans" pitchFamily="34" charset="0"/>
              </a:rPr>
              <a:t>人才培养计划</a:t>
            </a:r>
            <a:endParaRPr lang="en-US" sz="1200" b="1">
              <a:solidFill>
                <a:srgbClr val="FF0000">
                  <a:lumMod val="75000"/>
                </a:srgbClr>
              </a:solidFill>
              <a:latin typeface="微软雅黑" panose="020B0503020204020204" pitchFamily="34" charset="-122"/>
              <a:ea typeface="微软雅黑" panose="020B0503020204020204" pitchFamily="34" charset="-122"/>
              <a:cs typeface="Open Sans" pitchFamily="34" charset="0"/>
            </a:endParaRPr>
          </a:p>
          <a:p>
            <a:pPr defTabSz="925830" fontAlgn="base">
              <a:lnSpc>
                <a:spcPct val="130000"/>
              </a:lnSpc>
              <a:spcBef>
                <a:spcPct val="0"/>
              </a:spcBef>
              <a:spcAft>
                <a:spcPct val="0"/>
              </a:spcAft>
            </a:pPr>
            <a:r>
              <a:rPr lang="zh-CN" altLang="en-US" sz="1200" b="1">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您的内容打在这里，或者通过复制您的文本后，在此框中选择粘贴，并选择只保留文字。在此录入上述图表的综合描述说明，在此录入上述图表。</a:t>
            </a:r>
            <a:endParaRPr lang="en-US" sz="1200" b="1">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4" name="Text Box 10"/>
          <p:cNvSpPr txBox="1">
            <a:spLocks noChangeArrowheads="1"/>
          </p:cNvSpPr>
          <p:nvPr/>
        </p:nvSpPr>
        <p:spPr bwMode="auto">
          <a:xfrm>
            <a:off x="421060" y="4304572"/>
            <a:ext cx="1620202" cy="439373"/>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sz="2600" b="1">
                <a:solidFill>
                  <a:srgbClr val="FF0000">
                    <a:lumMod val="75000"/>
                  </a:srgbClr>
                </a:solidFill>
                <a:latin typeface="微软雅黑" panose="020B0503020204020204" pitchFamily="34" charset="-122"/>
                <a:ea typeface="微软雅黑" panose="020B0503020204020204" pitchFamily="34" charset="-122"/>
                <a:cs typeface="Open Sans" pitchFamily="34" charset="0"/>
              </a:rPr>
              <a:t>69%</a:t>
            </a:r>
            <a:endParaRPr lang="en-US" sz="2600" b="1">
              <a:solidFill>
                <a:srgbClr val="FF0000">
                  <a:lumMod val="75000"/>
                </a:srgbClr>
              </a:solidFill>
              <a:latin typeface="微软雅黑" panose="020B0503020204020204" pitchFamily="34" charset="-122"/>
              <a:ea typeface="微软雅黑" panose="020B0503020204020204" pitchFamily="34" charset="-122"/>
              <a:cs typeface="Open Sans" pitchFamily="34" charset="0"/>
            </a:endParaRPr>
          </a:p>
        </p:txBody>
      </p:sp>
      <p:sp>
        <p:nvSpPr>
          <p:cNvPr id="25" name="Right Brace 31"/>
          <p:cNvSpPr/>
          <p:nvPr/>
        </p:nvSpPr>
        <p:spPr>
          <a:xfrm>
            <a:off x="4390498" y="1276449"/>
            <a:ext cx="135018" cy="3941337"/>
          </a:xfrm>
          <a:prstGeom prst="rightBrace">
            <a:avLst/>
          </a:prstGeom>
          <a:noFill/>
          <a:ln w="9525" cap="flat" cmpd="sng" algn="ctr">
            <a:solidFill>
              <a:sysClr val="window" lastClr="FFFFFF">
                <a:lumMod val="65000"/>
              </a:sysClr>
            </a:solid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6" name="Rounded Rectangle 37"/>
          <p:cNvSpPr/>
          <p:nvPr/>
        </p:nvSpPr>
        <p:spPr>
          <a:xfrm>
            <a:off x="4839777" y="1404020"/>
            <a:ext cx="3333520" cy="1141043"/>
          </a:xfrm>
          <a:prstGeom prst="roundRect">
            <a:avLst>
              <a:gd name="adj" fmla="val 5186"/>
            </a:avLst>
          </a:prstGeom>
          <a:solidFill>
            <a:srgbClr val="FF0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7" name="Text Box 10"/>
          <p:cNvSpPr txBox="1">
            <a:spLocks noChangeArrowheads="1"/>
          </p:cNvSpPr>
          <p:nvPr/>
        </p:nvSpPr>
        <p:spPr bwMode="auto">
          <a:xfrm>
            <a:off x="5035318" y="1464126"/>
            <a:ext cx="3026242"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a:solidFill>
                  <a:prstClr val="white"/>
                </a:solidFill>
                <a:latin typeface="微软雅黑" panose="020B0503020204020204" pitchFamily="34" charset="-122"/>
                <a:ea typeface="微软雅黑" panose="020B0503020204020204" pitchFamily="34" charset="-122"/>
                <a:cs typeface="Open Sans" pitchFamily="34" charset="0"/>
              </a:rPr>
              <a:t>1</a:t>
            </a:r>
            <a:r>
              <a:rPr lang="zh-CN" altLang="en-US" sz="1400" b="1">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28" name="Rounded Rectangle 45"/>
          <p:cNvSpPr/>
          <p:nvPr/>
        </p:nvSpPr>
        <p:spPr>
          <a:xfrm>
            <a:off x="4839777" y="2683462"/>
            <a:ext cx="3333520" cy="1203428"/>
          </a:xfrm>
          <a:prstGeom prst="roundRect">
            <a:avLst>
              <a:gd name="adj" fmla="val 5186"/>
            </a:avLst>
          </a:prstGeom>
          <a:solidFill>
            <a:srgbClr val="FFC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9" name="Text Box 10"/>
          <p:cNvSpPr txBox="1">
            <a:spLocks noChangeArrowheads="1"/>
          </p:cNvSpPr>
          <p:nvPr/>
        </p:nvSpPr>
        <p:spPr bwMode="auto">
          <a:xfrm>
            <a:off x="5035321" y="2809623"/>
            <a:ext cx="3026239"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a:solidFill>
                  <a:prstClr val="white"/>
                </a:solidFill>
                <a:latin typeface="微软雅黑" panose="020B0503020204020204" pitchFamily="34" charset="-122"/>
                <a:ea typeface="微软雅黑" panose="020B0503020204020204" pitchFamily="34" charset="-122"/>
                <a:cs typeface="Open Sans" pitchFamily="34" charset="0"/>
              </a:rPr>
              <a:t>2</a:t>
            </a:r>
            <a:r>
              <a:rPr lang="zh-CN" altLang="en-US" sz="1400" b="1">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30" name="Rounded Rectangle 47"/>
          <p:cNvSpPr/>
          <p:nvPr/>
        </p:nvSpPr>
        <p:spPr>
          <a:xfrm>
            <a:off x="4839777" y="4025172"/>
            <a:ext cx="3333520" cy="1114071"/>
          </a:xfrm>
          <a:prstGeom prst="roundRect">
            <a:avLst>
              <a:gd name="adj" fmla="val 5186"/>
            </a:avLst>
          </a:prstGeom>
          <a:solidFill>
            <a:srgbClr val="FF0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31" name="Text Box 10"/>
          <p:cNvSpPr txBox="1">
            <a:spLocks noChangeArrowheads="1"/>
          </p:cNvSpPr>
          <p:nvPr/>
        </p:nvSpPr>
        <p:spPr bwMode="auto">
          <a:xfrm>
            <a:off x="5035320" y="4080844"/>
            <a:ext cx="2991017"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a:solidFill>
                  <a:prstClr val="white"/>
                </a:solidFill>
                <a:latin typeface="微软雅黑" panose="020B0503020204020204" pitchFamily="34" charset="-122"/>
                <a:ea typeface="微软雅黑" panose="020B0503020204020204" pitchFamily="34" charset="-122"/>
                <a:cs typeface="Open Sans" pitchFamily="34" charset="0"/>
              </a:rPr>
              <a:t>3</a:t>
            </a:r>
            <a:r>
              <a:rPr lang="zh-CN" altLang="en-US" sz="1400" b="1">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32"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33"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3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7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9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20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30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40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6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170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180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190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00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53" presetClass="entr" presetSubtype="16"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500"/>
                                        <p:tgtEl>
                                          <p:spTgt spid="23"/>
                                        </p:tgtEl>
                                      </p:cBhvr>
                                    </p:animEffect>
                                  </p:childTnLst>
                                </p:cTn>
                              </p:par>
                            </p:childTnLst>
                          </p:cTn>
                        </p:par>
                        <p:par>
                          <p:cTn id="120" fill="hold">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up)">
                                      <p:cBhvr>
                                        <p:cTn id="123" dur="500"/>
                                        <p:tgtEl>
                                          <p:spTgt spid="25"/>
                                        </p:tgtEl>
                                      </p:cBhvr>
                                    </p:animEffect>
                                  </p:childTnLst>
                                </p:cTn>
                              </p:par>
                            </p:childTnLst>
                          </p:cTn>
                        </p:par>
                        <p:par>
                          <p:cTn id="124" fill="hold">
                            <p:stCondLst>
                              <p:cond delay="2500"/>
                            </p:stCondLst>
                            <p:childTnLst>
                              <p:par>
                                <p:cTn id="125" presetID="2" presetClass="entr" presetSubtype="2"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250" fill="hold"/>
                                        <p:tgtEl>
                                          <p:spTgt spid="26"/>
                                        </p:tgtEl>
                                        <p:attrNameLst>
                                          <p:attrName>ppt_x</p:attrName>
                                        </p:attrNameLst>
                                      </p:cBhvr>
                                      <p:tavLst>
                                        <p:tav tm="0">
                                          <p:val>
                                            <p:strVal val="1+#ppt_w/2"/>
                                          </p:val>
                                        </p:tav>
                                        <p:tav tm="100000">
                                          <p:val>
                                            <p:strVal val="#ppt_x"/>
                                          </p:val>
                                        </p:tav>
                                      </p:tavLst>
                                    </p:anim>
                                    <p:anim calcmode="lin" valueType="num">
                                      <p:cBhvr additive="base">
                                        <p:cTn id="128" dur="250" fill="hold"/>
                                        <p:tgtEl>
                                          <p:spTgt spid="26"/>
                                        </p:tgtEl>
                                        <p:attrNameLst>
                                          <p:attrName>ppt_y</p:attrName>
                                        </p:attrNameLst>
                                      </p:cBhvr>
                                      <p:tavLst>
                                        <p:tav tm="0">
                                          <p:val>
                                            <p:strVal val="#ppt_y"/>
                                          </p:val>
                                        </p:tav>
                                        <p:tav tm="100000">
                                          <p:val>
                                            <p:strVal val="#ppt_y"/>
                                          </p:val>
                                        </p:tav>
                                      </p:tavLst>
                                    </p:anim>
                                  </p:childTnLst>
                                </p:cTn>
                              </p:par>
                            </p:childTnLst>
                          </p:cTn>
                        </p:par>
                        <p:par>
                          <p:cTn id="129" fill="hold">
                            <p:stCondLst>
                              <p:cond delay="3000"/>
                            </p:stCondLst>
                            <p:childTnLst>
                              <p:par>
                                <p:cTn id="130" presetID="2" presetClass="entr" presetSubtype="2"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250" fill="hold"/>
                                        <p:tgtEl>
                                          <p:spTgt spid="27"/>
                                        </p:tgtEl>
                                        <p:attrNameLst>
                                          <p:attrName>ppt_x</p:attrName>
                                        </p:attrNameLst>
                                      </p:cBhvr>
                                      <p:tavLst>
                                        <p:tav tm="0">
                                          <p:val>
                                            <p:strVal val="1+#ppt_w/2"/>
                                          </p:val>
                                        </p:tav>
                                        <p:tav tm="100000">
                                          <p:val>
                                            <p:strVal val="#ppt_x"/>
                                          </p:val>
                                        </p:tav>
                                      </p:tavLst>
                                    </p:anim>
                                    <p:anim calcmode="lin" valueType="num">
                                      <p:cBhvr additive="base">
                                        <p:cTn id="133" dur="250" fill="hold"/>
                                        <p:tgtEl>
                                          <p:spTgt spid="27"/>
                                        </p:tgtEl>
                                        <p:attrNameLst>
                                          <p:attrName>ppt_y</p:attrName>
                                        </p:attrNameLst>
                                      </p:cBhvr>
                                      <p:tavLst>
                                        <p:tav tm="0">
                                          <p:val>
                                            <p:strVal val="#ppt_y"/>
                                          </p:val>
                                        </p:tav>
                                        <p:tav tm="100000">
                                          <p:val>
                                            <p:strVal val="#ppt_y"/>
                                          </p:val>
                                        </p:tav>
                                      </p:tavLst>
                                    </p:anim>
                                  </p:childTnLst>
                                </p:cTn>
                              </p:par>
                            </p:childTnLst>
                          </p:cTn>
                        </p:par>
                        <p:par>
                          <p:cTn id="134" fill="hold">
                            <p:stCondLst>
                              <p:cond delay="3500"/>
                            </p:stCondLst>
                            <p:childTnLst>
                              <p:par>
                                <p:cTn id="135" presetID="2" presetClass="entr" presetSubtype="2"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50" fill="hold"/>
                                        <p:tgtEl>
                                          <p:spTgt spid="28"/>
                                        </p:tgtEl>
                                        <p:attrNameLst>
                                          <p:attrName>ppt_x</p:attrName>
                                        </p:attrNameLst>
                                      </p:cBhvr>
                                      <p:tavLst>
                                        <p:tav tm="0">
                                          <p:val>
                                            <p:strVal val="1+#ppt_w/2"/>
                                          </p:val>
                                        </p:tav>
                                        <p:tav tm="100000">
                                          <p:val>
                                            <p:strVal val="#ppt_x"/>
                                          </p:val>
                                        </p:tav>
                                      </p:tavLst>
                                    </p:anim>
                                    <p:anim calcmode="lin" valueType="num">
                                      <p:cBhvr additive="base">
                                        <p:cTn id="138" dur="250" fill="hold"/>
                                        <p:tgtEl>
                                          <p:spTgt spid="28"/>
                                        </p:tgtEl>
                                        <p:attrNameLst>
                                          <p:attrName>ppt_y</p:attrName>
                                        </p:attrNameLst>
                                      </p:cBhvr>
                                      <p:tavLst>
                                        <p:tav tm="0">
                                          <p:val>
                                            <p:strVal val="#ppt_y"/>
                                          </p:val>
                                        </p:tav>
                                        <p:tav tm="100000">
                                          <p:val>
                                            <p:strVal val="#ppt_y"/>
                                          </p:val>
                                        </p:tav>
                                      </p:tavLst>
                                    </p:anim>
                                  </p:childTnLst>
                                </p:cTn>
                              </p:par>
                            </p:childTnLst>
                          </p:cTn>
                        </p:par>
                        <p:par>
                          <p:cTn id="139" fill="hold">
                            <p:stCondLst>
                              <p:cond delay="4000"/>
                            </p:stCondLst>
                            <p:childTnLst>
                              <p:par>
                                <p:cTn id="140" presetID="2" presetClass="entr" presetSubtype="2"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250" fill="hold"/>
                                        <p:tgtEl>
                                          <p:spTgt spid="29"/>
                                        </p:tgtEl>
                                        <p:attrNameLst>
                                          <p:attrName>ppt_x</p:attrName>
                                        </p:attrNameLst>
                                      </p:cBhvr>
                                      <p:tavLst>
                                        <p:tav tm="0">
                                          <p:val>
                                            <p:strVal val="1+#ppt_w/2"/>
                                          </p:val>
                                        </p:tav>
                                        <p:tav tm="100000">
                                          <p:val>
                                            <p:strVal val="#ppt_x"/>
                                          </p:val>
                                        </p:tav>
                                      </p:tavLst>
                                    </p:anim>
                                    <p:anim calcmode="lin" valueType="num">
                                      <p:cBhvr additive="base">
                                        <p:cTn id="143" dur="25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4500"/>
                            </p:stCondLst>
                            <p:childTnLst>
                              <p:par>
                                <p:cTn id="145" presetID="2" presetClass="entr" presetSubtype="2"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50" fill="hold"/>
                                        <p:tgtEl>
                                          <p:spTgt spid="30"/>
                                        </p:tgtEl>
                                        <p:attrNameLst>
                                          <p:attrName>ppt_x</p:attrName>
                                        </p:attrNameLst>
                                      </p:cBhvr>
                                      <p:tavLst>
                                        <p:tav tm="0">
                                          <p:val>
                                            <p:strVal val="1+#ppt_w/2"/>
                                          </p:val>
                                        </p:tav>
                                        <p:tav tm="100000">
                                          <p:val>
                                            <p:strVal val="#ppt_x"/>
                                          </p:val>
                                        </p:tav>
                                      </p:tavLst>
                                    </p:anim>
                                    <p:anim calcmode="lin" valueType="num">
                                      <p:cBhvr additive="base">
                                        <p:cTn id="148" dur="250" fill="hold"/>
                                        <p:tgtEl>
                                          <p:spTgt spid="30"/>
                                        </p:tgtEl>
                                        <p:attrNameLst>
                                          <p:attrName>ppt_y</p:attrName>
                                        </p:attrNameLst>
                                      </p:cBhvr>
                                      <p:tavLst>
                                        <p:tav tm="0">
                                          <p:val>
                                            <p:strVal val="#ppt_y"/>
                                          </p:val>
                                        </p:tav>
                                        <p:tav tm="100000">
                                          <p:val>
                                            <p:strVal val="#ppt_y"/>
                                          </p:val>
                                        </p:tav>
                                      </p:tavLst>
                                    </p:anim>
                                  </p:childTnLst>
                                </p:cTn>
                              </p:par>
                            </p:childTnLst>
                          </p:cTn>
                        </p:par>
                        <p:par>
                          <p:cTn id="149" fill="hold">
                            <p:stCondLst>
                              <p:cond delay="5000"/>
                            </p:stCondLst>
                            <p:childTnLst>
                              <p:par>
                                <p:cTn id="150" presetID="2" presetClass="entr" presetSubtype="2"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50" fill="hold"/>
                                        <p:tgtEl>
                                          <p:spTgt spid="31"/>
                                        </p:tgtEl>
                                        <p:attrNameLst>
                                          <p:attrName>ppt_x</p:attrName>
                                        </p:attrNameLst>
                                      </p:cBhvr>
                                      <p:tavLst>
                                        <p:tav tm="0">
                                          <p:val>
                                            <p:strVal val="1+#ppt_w/2"/>
                                          </p:val>
                                        </p:tav>
                                        <p:tav tm="100000">
                                          <p:val>
                                            <p:strVal val="#ppt_x"/>
                                          </p:val>
                                        </p:tav>
                                      </p:tavLst>
                                    </p:anim>
                                    <p:anim calcmode="lin" valueType="num">
                                      <p:cBhvr additive="base">
                                        <p:cTn id="153" dur="250" fill="hold"/>
                                        <p:tgtEl>
                                          <p:spTgt spid="31"/>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300"/>
                                  </p:stCondLst>
                                  <p:childTnLst>
                                    <p:set>
                                      <p:cBhvr>
                                        <p:cTn id="155" dur="1" fill="hold">
                                          <p:stCondLst>
                                            <p:cond delay="0"/>
                                          </p:stCondLst>
                                        </p:cTn>
                                        <p:tgtEl>
                                          <p:spTgt spid="32"/>
                                        </p:tgtEl>
                                        <p:attrNameLst>
                                          <p:attrName>style.visibility</p:attrName>
                                        </p:attrNameLst>
                                      </p:cBhvr>
                                      <p:to>
                                        <p:strVal val="visible"/>
                                      </p:to>
                                    </p:set>
                                    <p:anim calcmode="lin" valueType="num">
                                      <p:cBhvr>
                                        <p:cTn id="156" dur="300" fill="hold"/>
                                        <p:tgtEl>
                                          <p:spTgt spid="32"/>
                                        </p:tgtEl>
                                        <p:attrNameLst>
                                          <p:attrName>ppt_x</p:attrName>
                                        </p:attrNameLst>
                                      </p:cBhvr>
                                      <p:tavLst>
                                        <p:tav tm="0">
                                          <p:val>
                                            <p:strVal val="0-#ppt_w/2"/>
                                          </p:val>
                                        </p:tav>
                                        <p:tav tm="100000">
                                          <p:val>
                                            <p:strVal val="#ppt_x"/>
                                          </p:val>
                                        </p:tav>
                                      </p:tavLst>
                                    </p:anim>
                                    <p:anim calcmode="lin" valueType="num">
                                      <p:cBhvr>
                                        <p:cTn id="157" dur="300" fill="hold"/>
                                        <p:tgtEl>
                                          <p:spTgt spid="32"/>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10" presetClass="entr" presetSubtype="0"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Effect filter="">
                                      <p:cBhvr>
                                        <p:cTn id="161" dur="500"/>
                                        <p:tgtEl>
                                          <p:spTgt spid="34"/>
                                        </p:tgtEl>
                                      </p:cBhvr>
                                    </p:animEffect>
                                  </p:childTnLst>
                                </p:cTn>
                              </p:par>
                            </p:childTnLst>
                          </p:cTn>
                        </p:par>
                        <p:par>
                          <p:cTn id="162" fill="hold">
                            <p:stCondLst>
                              <p:cond delay="6000"/>
                            </p:stCondLst>
                            <p:childTnLst>
                              <p:par>
                                <p:cTn id="163" presetID="22" presetClass="entr" presetSubtype="2" fill="hold" grpId="0" nodeType="afterEffect">
                                  <p:stCondLst>
                                    <p:cond delay="0"/>
                                  </p:stCondLst>
                                  <p:childTnLst>
                                    <p:set>
                                      <p:cBhvr>
                                        <p:cTn id="164" dur="1" fill="hold">
                                          <p:stCondLst>
                                            <p:cond delay="0"/>
                                          </p:stCondLst>
                                        </p:cTn>
                                        <p:tgtEl>
                                          <p:spTgt spid="33"/>
                                        </p:tgtEl>
                                        <p:attrNameLst>
                                          <p:attrName>style.visibility</p:attrName>
                                        </p:attrNameLst>
                                      </p:cBhvr>
                                      <p:to>
                                        <p:strVal val="visible"/>
                                      </p:to>
                                    </p:set>
                                    <p:animEffect filter="">
                                      <p:cBhvr>
                                        <p:cTn id="1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animBg="1"/>
      <p:bldP spid="26" grpId="0" animBg="1"/>
      <p:bldP spid="27" grpId="0"/>
      <p:bldP spid="28" grpId="0" animBg="1"/>
      <p:bldP spid="29" grpId="0"/>
      <p:bldP spid="30" grpId="0" animBg="1"/>
      <p:bldP spid="31" grpId="0"/>
      <p:bldP spid="32" grpId="0" bldLvl="0" autoUpdateAnimBg="0"/>
      <p:bldP spid="33" grpId="0" animBg="1"/>
      <p:bldP spid="34"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4829" y="2948141"/>
            <a:ext cx="3734271" cy="792525"/>
            <a:chOff x="5519357" y="2845462"/>
            <a:chExt cx="3734271" cy="792525"/>
          </a:xfrm>
        </p:grpSpPr>
        <p:sp>
          <p:nvSpPr>
            <p:cNvPr id="3" name="Rectangle 14"/>
            <p:cNvSpPr/>
            <p:nvPr/>
          </p:nvSpPr>
          <p:spPr>
            <a:xfrm>
              <a:off x="6215443" y="2845462"/>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zh-CN" altLang="en-US" sz="1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a:xfrm>
              <a:off x="5519357" y="2866804"/>
              <a:ext cx="652843" cy="630942"/>
              <a:chOff x="5519357" y="2866804"/>
              <a:chExt cx="652843" cy="630942"/>
            </a:xfrm>
          </p:grpSpPr>
          <p:sp>
            <p:nvSpPr>
              <p:cNvPr id="5" name="Rounded Rectangle 23"/>
              <p:cNvSpPr/>
              <p:nvPr/>
            </p:nvSpPr>
            <p:spPr>
              <a:xfrm>
                <a:off x="5519357" y="2866804"/>
                <a:ext cx="652843" cy="630942"/>
              </a:xfrm>
              <a:prstGeom prst="roundRect">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494829" y="2152625"/>
            <a:ext cx="3734271" cy="826041"/>
            <a:chOff x="5519357" y="2049946"/>
            <a:chExt cx="3734271" cy="826041"/>
          </a:xfrm>
        </p:grpSpPr>
        <p:sp>
          <p:nvSpPr>
            <p:cNvPr id="8" name="Rectangle 13"/>
            <p:cNvSpPr/>
            <p:nvPr/>
          </p:nvSpPr>
          <p:spPr>
            <a:xfrm>
              <a:off x="6215443" y="2083462"/>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zh-CN" altLang="en-US" sz="1400" b="1" i="0" u="none" strike="noStrike" kern="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5519357" y="2049946"/>
              <a:ext cx="652843" cy="630942"/>
              <a:chOff x="5519357" y="2049946"/>
              <a:chExt cx="652843" cy="630942"/>
            </a:xfrm>
          </p:grpSpPr>
          <p:sp>
            <p:nvSpPr>
              <p:cNvPr id="10" name="Rounded Rectangle 22"/>
              <p:cNvSpPr/>
              <p:nvPr/>
            </p:nvSpPr>
            <p:spPr>
              <a:xfrm>
                <a:off x="5519357" y="2049946"/>
                <a:ext cx="652843" cy="630942"/>
              </a:xfrm>
              <a:prstGeom prst="round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1"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494829" y="1314425"/>
            <a:ext cx="3734271" cy="792525"/>
            <a:chOff x="5519357" y="1211746"/>
            <a:chExt cx="3734271" cy="792525"/>
          </a:xfrm>
        </p:grpSpPr>
        <p:sp>
          <p:nvSpPr>
            <p:cNvPr id="13" name="Rectangle 12"/>
            <p:cNvSpPr/>
            <p:nvPr/>
          </p:nvSpPr>
          <p:spPr>
            <a:xfrm>
              <a:off x="6215443" y="1211746"/>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zh-CN" altLang="en-US" sz="1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19357" y="1211746"/>
              <a:ext cx="652843" cy="630942"/>
              <a:chOff x="5519357" y="1211746"/>
              <a:chExt cx="652843" cy="630942"/>
            </a:xfrm>
          </p:grpSpPr>
          <p:sp>
            <p:nvSpPr>
              <p:cNvPr id="15" name="Rounded Rectangle 2"/>
              <p:cNvSpPr/>
              <p:nvPr/>
            </p:nvSpPr>
            <p:spPr>
              <a:xfrm>
                <a:off x="5519357" y="1211746"/>
                <a:ext cx="652843" cy="630942"/>
              </a:xfrm>
              <a:prstGeom prst="roundRect">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6"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494829" y="3786341"/>
            <a:ext cx="3800947" cy="792525"/>
            <a:chOff x="5519357" y="3683662"/>
            <a:chExt cx="3800947" cy="792525"/>
          </a:xfrm>
        </p:grpSpPr>
        <p:sp>
          <p:nvSpPr>
            <p:cNvPr id="18" name="Rectangle 15"/>
            <p:cNvSpPr/>
            <p:nvPr/>
          </p:nvSpPr>
          <p:spPr>
            <a:xfrm>
              <a:off x="6215444" y="3683662"/>
              <a:ext cx="3104860"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zh-CN" altLang="en-US" sz="1400" b="1" i="0" u="none" strike="noStrike" kern="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519357" y="3705004"/>
              <a:ext cx="652843" cy="630942"/>
              <a:chOff x="5519357" y="3705004"/>
              <a:chExt cx="652843" cy="630942"/>
            </a:xfrm>
          </p:grpSpPr>
          <p:sp>
            <p:nvSpPr>
              <p:cNvPr id="20" name="Rounded Rectangle 24"/>
              <p:cNvSpPr/>
              <p:nvPr/>
            </p:nvSpPr>
            <p:spPr>
              <a:xfrm>
                <a:off x="5519357" y="3705004"/>
                <a:ext cx="652843" cy="630942"/>
              </a:xfrm>
              <a:prstGeom prst="round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21" name="Group 28"/>
              <p:cNvGrpSpPr/>
              <p:nvPr/>
            </p:nvGrpSpPr>
            <p:grpSpPr>
              <a:xfrm>
                <a:off x="5678148" y="3810936"/>
                <a:ext cx="335260" cy="419077"/>
                <a:chOff x="6751638" y="2265363"/>
                <a:chExt cx="158750" cy="198438"/>
              </a:xfrm>
              <a:solidFill>
                <a:sysClr val="window" lastClr="FFFFFF"/>
              </a:solidFill>
            </p:grpSpPr>
            <p:sp>
              <p:nvSpPr>
                <p:cNvPr id="22"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3"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4"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5"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grpSp>
        <p:nvGrpSpPr>
          <p:cNvPr id="26" name="组合 25"/>
          <p:cNvGrpSpPr/>
          <p:nvPr/>
        </p:nvGrpSpPr>
        <p:grpSpPr>
          <a:xfrm>
            <a:off x="4533429" y="2948141"/>
            <a:ext cx="4464595" cy="652284"/>
            <a:chOff x="5519357" y="2845462"/>
            <a:chExt cx="4464595" cy="652284"/>
          </a:xfrm>
        </p:grpSpPr>
        <p:sp>
          <p:nvSpPr>
            <p:cNvPr id="27" name="Rectangle 14"/>
            <p:cNvSpPr/>
            <p:nvPr/>
          </p:nvSpPr>
          <p:spPr>
            <a:xfrm>
              <a:off x="6215443" y="2845462"/>
              <a:ext cx="3768509" cy="630942"/>
            </a:xfrm>
            <a:prstGeom prst="rect">
              <a:avLst/>
            </a:prstGeom>
          </p:spPr>
          <p:txBody>
            <a:bodyPr wrap="square">
              <a:spAutoFit/>
            </a:bodyPr>
            <a:lstStyle/>
            <a:p>
              <a:r>
                <a:rPr lang="zh-CN" altLang="en-US" sz="1400" b="1">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C0000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2866804"/>
              <a:ext cx="652843" cy="630942"/>
              <a:chOff x="5519357" y="2866804"/>
              <a:chExt cx="652843" cy="630942"/>
            </a:xfrm>
          </p:grpSpPr>
          <p:sp>
            <p:nvSpPr>
              <p:cNvPr id="29" name="Rounded Rectangle 23"/>
              <p:cNvSpPr/>
              <p:nvPr/>
            </p:nvSpPr>
            <p:spPr>
              <a:xfrm>
                <a:off x="5519357" y="2866804"/>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533429" y="2152625"/>
            <a:ext cx="4464595" cy="664458"/>
            <a:chOff x="5519357" y="2049946"/>
            <a:chExt cx="4464595" cy="664458"/>
          </a:xfrm>
        </p:grpSpPr>
        <p:sp>
          <p:nvSpPr>
            <p:cNvPr id="32" name="Rectangle 13"/>
            <p:cNvSpPr/>
            <p:nvPr/>
          </p:nvSpPr>
          <p:spPr>
            <a:xfrm>
              <a:off x="6215443" y="2083462"/>
              <a:ext cx="3768509" cy="630942"/>
            </a:xfrm>
            <a:prstGeom prst="rect">
              <a:avLst/>
            </a:prstGeom>
          </p:spPr>
          <p:txBody>
            <a:bodyPr wrap="square">
              <a:spAutoFit/>
            </a:bodyPr>
            <a:lstStyle/>
            <a:p>
              <a:r>
                <a:rPr lang="zh-CN" altLang="en-US" sz="1400" b="1">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FF990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19357" y="2049946"/>
              <a:ext cx="652843" cy="630942"/>
              <a:chOff x="5519357" y="2049946"/>
              <a:chExt cx="652843" cy="630942"/>
            </a:xfrm>
          </p:grpSpPr>
          <p:sp>
            <p:nvSpPr>
              <p:cNvPr id="34" name="Rounded Rectangle 22"/>
              <p:cNvSpPr/>
              <p:nvPr/>
            </p:nvSpPr>
            <p:spPr>
              <a:xfrm>
                <a:off x="5519357" y="2049946"/>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4533429" y="1314425"/>
            <a:ext cx="4464595" cy="630942"/>
            <a:chOff x="5519357" y="1211746"/>
            <a:chExt cx="4464595" cy="630942"/>
          </a:xfrm>
        </p:grpSpPr>
        <p:sp>
          <p:nvSpPr>
            <p:cNvPr id="37" name="Rectangle 12"/>
            <p:cNvSpPr/>
            <p:nvPr/>
          </p:nvSpPr>
          <p:spPr>
            <a:xfrm>
              <a:off x="6215443" y="1211746"/>
              <a:ext cx="3768509" cy="630942"/>
            </a:xfrm>
            <a:prstGeom prst="rect">
              <a:avLst/>
            </a:prstGeom>
          </p:spPr>
          <p:txBody>
            <a:bodyPr wrap="square">
              <a:spAutoFit/>
            </a:bodyPr>
            <a:lstStyle/>
            <a:p>
              <a:r>
                <a:rPr lang="zh-CN" altLang="en-US" sz="1400" b="1">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C0000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519357" y="1211746"/>
              <a:ext cx="652843" cy="630942"/>
              <a:chOff x="5519357" y="1211746"/>
              <a:chExt cx="652843" cy="630942"/>
            </a:xfrm>
          </p:grpSpPr>
          <p:sp>
            <p:nvSpPr>
              <p:cNvPr id="39" name="Rounded Rectangle 2"/>
              <p:cNvSpPr/>
              <p:nvPr/>
            </p:nvSpPr>
            <p:spPr>
              <a:xfrm>
                <a:off x="5519357" y="1211746"/>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4533429" y="3786341"/>
            <a:ext cx="4464595" cy="652284"/>
            <a:chOff x="5519357" y="3683662"/>
            <a:chExt cx="4464595" cy="652284"/>
          </a:xfrm>
        </p:grpSpPr>
        <p:sp>
          <p:nvSpPr>
            <p:cNvPr id="42" name="Rectangle 15"/>
            <p:cNvSpPr/>
            <p:nvPr/>
          </p:nvSpPr>
          <p:spPr>
            <a:xfrm>
              <a:off x="6215443" y="3683662"/>
              <a:ext cx="3768509" cy="630942"/>
            </a:xfrm>
            <a:prstGeom prst="rect">
              <a:avLst/>
            </a:prstGeom>
          </p:spPr>
          <p:txBody>
            <a:bodyPr wrap="square">
              <a:spAutoFit/>
            </a:bodyPr>
            <a:lstStyle/>
            <a:p>
              <a:r>
                <a:rPr lang="zh-CN" altLang="en-US" sz="1400" b="1">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FF990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519357" y="3705004"/>
              <a:ext cx="652843" cy="630942"/>
              <a:chOff x="5519357" y="3705004"/>
              <a:chExt cx="652843" cy="630942"/>
            </a:xfrm>
          </p:grpSpPr>
          <p:sp>
            <p:nvSpPr>
              <p:cNvPr id="44" name="Rounded Rectangle 24"/>
              <p:cNvSpPr/>
              <p:nvPr/>
            </p:nvSpPr>
            <p:spPr>
              <a:xfrm>
                <a:off x="5519357" y="3705004"/>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5" name="Group 28"/>
              <p:cNvGrpSpPr/>
              <p:nvPr/>
            </p:nvGrpSpPr>
            <p:grpSpPr>
              <a:xfrm>
                <a:off x="5678148" y="3810936"/>
                <a:ext cx="335260" cy="419077"/>
                <a:chOff x="6751638" y="2265363"/>
                <a:chExt cx="158750" cy="198438"/>
              </a:xfrm>
              <a:solidFill>
                <a:schemeClr val="bg1"/>
              </a:solidFill>
            </p:grpSpPr>
            <p:sp>
              <p:nvSpPr>
                <p:cNvPr id="46"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sp>
        <p:nvSpPr>
          <p:cNvPr id="50"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51"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5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75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1+#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3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ppt_x</p:attrName>
                                        </p:attrNameLst>
                                      </p:cBhvr>
                                      <p:tavLst>
                                        <p:tav tm="0">
                                          <p:val>
                                            <p:strVal val="0-#ppt_w/2"/>
                                          </p:val>
                                        </p:tav>
                                        <p:tav tm="100000">
                                          <p:val>
                                            <p:strVal val="#ppt_x"/>
                                          </p:val>
                                        </p:tav>
                                      </p:tavLst>
                                    </p:anim>
                                    <p:anim calcmode="lin" valueType="num">
                                      <p:cBhvr>
                                        <p:cTn id="41" dur="300" fill="hold"/>
                                        <p:tgtEl>
                                          <p:spTgt spid="50"/>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filter="">
                                      <p:cBhvr>
                                        <p:cTn id="45" dur="500"/>
                                        <p:tgtEl>
                                          <p:spTgt spid="52"/>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filter="">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utoUpdateAnimBg="0"/>
      <p:bldP spid="51" grpId="0" animBg="1"/>
      <p:bldP spid="52"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a:solidFill>
                  <a:srgbClr val="C00000"/>
                </a:solidFill>
                <a:latin typeface="微软雅黑" panose="020B0503020204020204" pitchFamily="34" charset="-122"/>
                <a:ea typeface="微软雅黑" panose="020B0503020204020204" pitchFamily="34" charset="-122"/>
              </a:rPr>
              <a:t>添加第三部分文字内容</a:t>
            </a:r>
            <a:endParaRPr lang="zh-CN" altLang="en-US" sz="4000" b="1">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98514" y="1196092"/>
            <a:ext cx="1914525" cy="1273017"/>
            <a:chOff x="-28501" y="-20218"/>
            <a:chExt cx="1913434" cy="1416011"/>
          </a:xfrm>
        </p:grpSpPr>
        <p:pic>
          <p:nvPicPr>
            <p:cNvPr id="5" name="对角圆角矩形 41"/>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第三部分</a:t>
              </a:r>
              <a:endParaRPr lang="zh-CN" altLang="en-US" sz="2800" b="1">
                <a:solidFill>
                  <a:srgbClr val="FFFF00"/>
                </a:solidFill>
                <a:latin typeface="微软雅黑" panose="020B0503020204020204" pitchFamily="34" charset="-122"/>
                <a:ea typeface="微软雅黑" panose="020B0503020204020204" pitchFamily="34" charset="-122"/>
              </a:endParaRP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endParaRPr lang="zh-CN" altLang="en-US" sz="160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5" name="Group 19"/>
          <p:cNvGrpSpPr/>
          <p:nvPr/>
        </p:nvGrpSpPr>
        <p:grpSpPr>
          <a:xfrm>
            <a:off x="620524" y="2704718"/>
            <a:ext cx="1503204" cy="967021"/>
            <a:chOff x="620524" y="2667382"/>
            <a:chExt cx="1503204" cy="967021"/>
          </a:xfrm>
        </p:grpSpPr>
        <p:sp>
          <p:nvSpPr>
            <p:cNvPr id="6"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900" b="1">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8"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9" name="Group 129"/>
          <p:cNvGrpSpPr/>
          <p:nvPr/>
        </p:nvGrpSpPr>
        <p:grpSpPr>
          <a:xfrm>
            <a:off x="2199267" y="1928801"/>
            <a:ext cx="1362945" cy="829608"/>
            <a:chOff x="696724" y="2587801"/>
            <a:chExt cx="1362945" cy="829608"/>
          </a:xfrm>
        </p:grpSpPr>
        <p:sp>
          <p:nvSpPr>
            <p:cNvPr id="10"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114000"/>
                </a:lnSpc>
                <a:spcBef>
                  <a:spcPct val="0"/>
                </a:spcBef>
                <a:spcAft>
                  <a:spcPct val="0"/>
                </a:spcAft>
              </a:pPr>
              <a:r>
                <a:rPr lang="zh-CN" alt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 name="Group 132"/>
          <p:cNvGrpSpPr/>
          <p:nvPr/>
        </p:nvGrpSpPr>
        <p:grpSpPr>
          <a:xfrm>
            <a:off x="4912480" y="1223467"/>
            <a:ext cx="1362945" cy="808658"/>
            <a:chOff x="696724" y="2640481"/>
            <a:chExt cx="1362945" cy="808658"/>
          </a:xfrm>
        </p:grpSpPr>
        <p:sp>
          <p:nvSpPr>
            <p:cNvPr id="13"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114000"/>
                </a:lnSpc>
                <a:spcBef>
                  <a:spcPct val="0"/>
                </a:spcBef>
                <a:spcAft>
                  <a:spcPct val="0"/>
                </a:spcAft>
              </a:pPr>
              <a:r>
                <a:rPr lang="zh-CN" alt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5" name="Group 135"/>
          <p:cNvGrpSpPr/>
          <p:nvPr/>
        </p:nvGrpSpPr>
        <p:grpSpPr>
          <a:xfrm>
            <a:off x="4644008" y="3959771"/>
            <a:ext cx="1512168" cy="844227"/>
            <a:chOff x="539448" y="2596586"/>
            <a:chExt cx="1512168" cy="844227"/>
          </a:xfrm>
        </p:grpSpPr>
        <p:sp>
          <p:nvSpPr>
            <p:cNvPr id="1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8" name="Group 138"/>
          <p:cNvGrpSpPr/>
          <p:nvPr/>
        </p:nvGrpSpPr>
        <p:grpSpPr>
          <a:xfrm>
            <a:off x="6588224" y="3574224"/>
            <a:ext cx="1499240" cy="817595"/>
            <a:chOff x="552376" y="2623218"/>
            <a:chExt cx="1499240" cy="817595"/>
          </a:xfrm>
        </p:grpSpPr>
        <p:sp>
          <p:nvSpPr>
            <p:cNvPr id="1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1" name="Group 141"/>
          <p:cNvGrpSpPr/>
          <p:nvPr/>
        </p:nvGrpSpPr>
        <p:grpSpPr>
          <a:xfrm>
            <a:off x="7380312" y="2159571"/>
            <a:ext cx="1499240" cy="807725"/>
            <a:chOff x="552376" y="2633088"/>
            <a:chExt cx="1499240" cy="807725"/>
          </a:xfrm>
        </p:grpSpPr>
        <p:sp>
          <p:nvSpPr>
            <p:cNvPr id="2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4" name="Group 15"/>
          <p:cNvGrpSpPr/>
          <p:nvPr/>
        </p:nvGrpSpPr>
        <p:grpSpPr>
          <a:xfrm>
            <a:off x="6590322" y="2976786"/>
            <a:ext cx="467298" cy="467298"/>
            <a:chOff x="6590322" y="2740893"/>
            <a:chExt cx="467298" cy="467298"/>
          </a:xfrm>
        </p:grpSpPr>
        <p:sp>
          <p:nvSpPr>
            <p:cNvPr id="25"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7" name="Group 1"/>
          <p:cNvGrpSpPr/>
          <p:nvPr/>
        </p:nvGrpSpPr>
        <p:grpSpPr>
          <a:xfrm>
            <a:off x="1066082" y="2054561"/>
            <a:ext cx="465007" cy="467298"/>
            <a:chOff x="1066082" y="1818668"/>
            <a:chExt cx="465007" cy="467298"/>
          </a:xfrm>
        </p:grpSpPr>
        <p:sp>
          <p:nvSpPr>
            <p:cNvPr id="28"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0" name="Group 2"/>
          <p:cNvGrpSpPr/>
          <p:nvPr/>
        </p:nvGrpSpPr>
        <p:grpSpPr>
          <a:xfrm>
            <a:off x="3635896" y="2061023"/>
            <a:ext cx="465007" cy="465007"/>
            <a:chOff x="3635896" y="1825130"/>
            <a:chExt cx="465007" cy="465007"/>
          </a:xfrm>
        </p:grpSpPr>
        <p:sp>
          <p:nvSpPr>
            <p:cNvPr id="31"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3" name="Group 17"/>
          <p:cNvGrpSpPr/>
          <p:nvPr/>
        </p:nvGrpSpPr>
        <p:grpSpPr>
          <a:xfrm>
            <a:off x="6365383" y="1223467"/>
            <a:ext cx="467298" cy="465007"/>
            <a:chOff x="6365383" y="987574"/>
            <a:chExt cx="467298" cy="465007"/>
          </a:xfrm>
        </p:grpSpPr>
        <p:sp>
          <p:nvSpPr>
            <p:cNvPr id="34"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6" name="Group 3"/>
          <p:cNvGrpSpPr/>
          <p:nvPr/>
        </p:nvGrpSpPr>
        <p:grpSpPr>
          <a:xfrm>
            <a:off x="4770914" y="3326814"/>
            <a:ext cx="465007" cy="469589"/>
            <a:chOff x="4770914" y="3090921"/>
            <a:chExt cx="465007" cy="469589"/>
          </a:xfrm>
        </p:grpSpPr>
        <p:sp>
          <p:nvSpPr>
            <p:cNvPr id="37"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9" name="Group 18"/>
          <p:cNvGrpSpPr/>
          <p:nvPr/>
        </p:nvGrpSpPr>
        <p:grpSpPr>
          <a:xfrm>
            <a:off x="7596336" y="1574425"/>
            <a:ext cx="467298" cy="467298"/>
            <a:chOff x="7850778" y="1338532"/>
            <a:chExt cx="467298" cy="467298"/>
          </a:xfrm>
        </p:grpSpPr>
        <p:sp>
          <p:nvSpPr>
            <p:cNvPr id="40"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2"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43"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par>
                                <p:cTn id="63" presetID="53" presetClass="entr" presetSubtype="16"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up)">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par>
                                <p:cTn id="83" presetID="2" presetClass="entr" presetSubtype="8" fill="hold" grpId="0" nodeType="withEffect">
                                  <p:stCondLst>
                                    <p:cond delay="30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ppt_x</p:attrName>
                                        </p:attrNameLst>
                                      </p:cBhvr>
                                      <p:tavLst>
                                        <p:tav tm="0">
                                          <p:val>
                                            <p:strVal val="0-#ppt_w/2"/>
                                          </p:val>
                                        </p:tav>
                                        <p:tav tm="100000">
                                          <p:val>
                                            <p:strVal val="#ppt_x"/>
                                          </p:val>
                                        </p:tav>
                                      </p:tavLst>
                                    </p:anim>
                                    <p:anim calcmode="lin" valueType="num">
                                      <p:cBhvr>
                                        <p:cTn id="86" dur="300" fill="hold"/>
                                        <p:tgtEl>
                                          <p:spTgt spid="42"/>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filter="">
                                      <p:cBhvr>
                                        <p:cTn id="90" dur="500"/>
                                        <p:tgtEl>
                                          <p:spTgt spid="44"/>
                                        </p:tgtEl>
                                      </p:cBhvr>
                                    </p:animEffect>
                                  </p:childTnLst>
                                </p:cTn>
                              </p:par>
                            </p:childTnLst>
                          </p:cTn>
                        </p:par>
                        <p:par>
                          <p:cTn id="91" fill="hold">
                            <p:stCondLst>
                              <p:cond delay="1500"/>
                            </p:stCondLst>
                            <p:childTnLst>
                              <p:par>
                                <p:cTn id="92" presetID="22" presetClass="entr" presetSubtype="2"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filter="">
                                      <p:cBhvr>
                                        <p:cTn id="9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42" grpId="0" bldLvl="0" autoUpdateAnimBg="0"/>
      <p:bldP spid="43" grpId="0" animBg="1"/>
      <p:bldP spid="44"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2699792" y="3075806"/>
            <a:ext cx="0" cy="1296144"/>
          </a:xfrm>
          <a:prstGeom prst="line">
            <a:avLst/>
          </a:prstGeom>
          <a:noFill/>
          <a:ln w="9525" cap="flat" cmpd="sng" algn="ctr">
            <a:solidFill>
              <a:sysClr val="window" lastClr="FFFFFF">
                <a:lumMod val="85000"/>
              </a:sysClr>
            </a:solidFill>
            <a:prstDash val="sysDash"/>
          </a:ln>
          <a:effectLst/>
        </p:spPr>
      </p:cxnSp>
      <p:cxnSp>
        <p:nvCxnSpPr>
          <p:cNvPr id="3" name="直接连接符 2"/>
          <p:cNvCxnSpPr/>
          <p:nvPr/>
        </p:nvCxnSpPr>
        <p:spPr>
          <a:xfrm flipH="1">
            <a:off x="4499992" y="3075806"/>
            <a:ext cx="0" cy="1296144"/>
          </a:xfrm>
          <a:prstGeom prst="line">
            <a:avLst/>
          </a:prstGeom>
          <a:noFill/>
          <a:ln w="9525" cap="flat" cmpd="sng" algn="ctr">
            <a:solidFill>
              <a:sysClr val="window" lastClr="FFFFFF">
                <a:lumMod val="85000"/>
              </a:sysClr>
            </a:solidFill>
            <a:prstDash val="sysDash"/>
          </a:ln>
          <a:effectLst/>
        </p:spPr>
      </p:cxnSp>
      <p:cxnSp>
        <p:nvCxnSpPr>
          <p:cNvPr id="4" name="直接连接符 3"/>
          <p:cNvCxnSpPr/>
          <p:nvPr/>
        </p:nvCxnSpPr>
        <p:spPr>
          <a:xfrm flipH="1">
            <a:off x="6300192" y="3075806"/>
            <a:ext cx="0" cy="1296144"/>
          </a:xfrm>
          <a:prstGeom prst="line">
            <a:avLst/>
          </a:prstGeom>
          <a:noFill/>
          <a:ln w="9525" cap="flat" cmpd="sng" algn="ctr">
            <a:solidFill>
              <a:sysClr val="window" lastClr="FFFFFF">
                <a:lumMod val="85000"/>
              </a:sysClr>
            </a:solidFill>
            <a:prstDash val="sysDash"/>
          </a:ln>
          <a:effectLst/>
        </p:spPr>
      </p:cxnSp>
      <p:grpSp>
        <p:nvGrpSpPr>
          <p:cNvPr id="5" name="组合 4"/>
          <p:cNvGrpSpPr/>
          <p:nvPr/>
        </p:nvGrpSpPr>
        <p:grpSpPr>
          <a:xfrm>
            <a:off x="880128" y="3111810"/>
            <a:ext cx="1819664" cy="1222885"/>
            <a:chOff x="880128" y="3075806"/>
            <a:chExt cx="1819664" cy="1222885"/>
          </a:xfrm>
        </p:grpSpPr>
        <p:sp>
          <p:nvSpPr>
            <p:cNvPr id="6" name="文本框 25"/>
            <p:cNvSpPr txBox="1"/>
            <p:nvPr/>
          </p:nvSpPr>
          <p:spPr>
            <a:xfrm>
              <a:off x="880128"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1043602"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rPr>
                <a:t>单击添加文本</a:t>
              </a:r>
              <a:endPar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699792" y="3111810"/>
            <a:ext cx="1819664" cy="1222885"/>
            <a:chOff x="2699792" y="3075806"/>
            <a:chExt cx="1819664" cy="1222885"/>
          </a:xfrm>
        </p:grpSpPr>
        <p:sp>
          <p:nvSpPr>
            <p:cNvPr id="9" name="文本框 8"/>
            <p:cNvSpPr txBox="1"/>
            <p:nvPr/>
          </p:nvSpPr>
          <p:spPr>
            <a:xfrm>
              <a:off x="2699792"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矩形 9"/>
            <p:cNvSpPr/>
            <p:nvPr/>
          </p:nvSpPr>
          <p:spPr>
            <a:xfrm>
              <a:off x="2863266"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rPr>
                <a:t>单击添加文本</a:t>
              </a:r>
              <a:endPar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499992" y="3111810"/>
            <a:ext cx="1819664" cy="1222885"/>
            <a:chOff x="4499992" y="3075806"/>
            <a:chExt cx="1819664" cy="1222885"/>
          </a:xfrm>
        </p:grpSpPr>
        <p:sp>
          <p:nvSpPr>
            <p:cNvPr id="12" name="文本框 25"/>
            <p:cNvSpPr txBox="1"/>
            <p:nvPr/>
          </p:nvSpPr>
          <p:spPr>
            <a:xfrm>
              <a:off x="4499992"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4663466"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rPr>
                <a:t>单击添加文本</a:t>
              </a:r>
              <a:endPar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72200" y="3111810"/>
            <a:ext cx="1819664" cy="1222885"/>
            <a:chOff x="6372200" y="3075806"/>
            <a:chExt cx="1819664" cy="1222885"/>
          </a:xfrm>
        </p:grpSpPr>
        <p:sp>
          <p:nvSpPr>
            <p:cNvPr id="15" name="文本框 25"/>
            <p:cNvSpPr txBox="1"/>
            <p:nvPr/>
          </p:nvSpPr>
          <p:spPr>
            <a:xfrm>
              <a:off x="6372200"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6535674"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rPr>
                <a:t>单击添加文本</a:t>
              </a:r>
              <a:endParaRPr lang="zh-CN" altLang="en-US" sz="1600" spc="1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72000" y="1419623"/>
            <a:ext cx="1584176" cy="1440160"/>
            <a:chOff x="4572000" y="1347615"/>
            <a:chExt cx="1584176" cy="1440160"/>
          </a:xfrm>
        </p:grpSpPr>
        <p:sp>
          <p:nvSpPr>
            <p:cNvPr id="18" name="流程图: 手动操作 17"/>
            <p:cNvSpPr/>
            <p:nvPr/>
          </p:nvSpPr>
          <p:spPr>
            <a:xfrm rot="16200000">
              <a:off x="4644008" y="1275607"/>
              <a:ext cx="1440160" cy="1584176"/>
            </a:xfrm>
            <a:prstGeom prst="flowChartManualOperation">
              <a:avLst/>
            </a:pr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9"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300192" y="1419623"/>
            <a:ext cx="1584176" cy="1440160"/>
            <a:chOff x="6300192" y="1347615"/>
            <a:chExt cx="1584176" cy="1440160"/>
          </a:xfrm>
        </p:grpSpPr>
        <p:sp>
          <p:nvSpPr>
            <p:cNvPr id="21" name="流程图: 手动操作 20"/>
            <p:cNvSpPr/>
            <p:nvPr/>
          </p:nvSpPr>
          <p:spPr>
            <a:xfrm rot="16200000">
              <a:off x="6372200" y="1275607"/>
              <a:ext cx="1440160" cy="1584176"/>
            </a:xfrm>
            <a:prstGeom prst="flowChartManualOperation">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2"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43808" y="1419623"/>
            <a:ext cx="1584176" cy="1440160"/>
            <a:chOff x="2843808" y="1347615"/>
            <a:chExt cx="1584176" cy="1440160"/>
          </a:xfrm>
        </p:grpSpPr>
        <p:sp>
          <p:nvSpPr>
            <p:cNvPr id="24" name="流程图: 手动操作 23"/>
            <p:cNvSpPr/>
            <p:nvPr/>
          </p:nvSpPr>
          <p:spPr>
            <a:xfrm rot="16200000">
              <a:off x="2915816" y="1275607"/>
              <a:ext cx="1440160" cy="1584176"/>
            </a:xfrm>
            <a:prstGeom prst="flowChartManualOperation">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5"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115616" y="1419622"/>
            <a:ext cx="1584176" cy="1440160"/>
            <a:chOff x="1115616" y="1347614"/>
            <a:chExt cx="1584176" cy="1440160"/>
          </a:xfrm>
        </p:grpSpPr>
        <p:sp>
          <p:nvSpPr>
            <p:cNvPr id="27" name="流程图: 手动操作 26"/>
            <p:cNvSpPr/>
            <p:nvPr/>
          </p:nvSpPr>
          <p:spPr>
            <a:xfrm rot="16200000">
              <a:off x="1187624" y="1275606"/>
              <a:ext cx="1440160" cy="1584176"/>
            </a:xfrm>
            <a:prstGeom prst="flowChartManualOperation">
              <a:avLst/>
            </a:pr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8"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9"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30"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3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par>
                                <p:cTn id="52" presetID="2" presetClass="entr" presetSubtype="8" fill="hold" grpId="0" nodeType="withEffect">
                                  <p:stCondLst>
                                    <p:cond delay="300"/>
                                  </p:stCondLst>
                                  <p:childTnLst>
                                    <p:set>
                                      <p:cBhvr>
                                        <p:cTn id="53" dur="1" fill="hold">
                                          <p:stCondLst>
                                            <p:cond delay="0"/>
                                          </p:stCondLst>
                                        </p:cTn>
                                        <p:tgtEl>
                                          <p:spTgt spid="29"/>
                                        </p:tgtEl>
                                        <p:attrNameLst>
                                          <p:attrName>style.visibility</p:attrName>
                                        </p:attrNameLst>
                                      </p:cBhvr>
                                      <p:to>
                                        <p:strVal val="visible"/>
                                      </p:to>
                                    </p:set>
                                    <p:anim calcmode="lin" valueType="num">
                                      <p:cBhvr>
                                        <p:cTn id="54" dur="300" fill="hold"/>
                                        <p:tgtEl>
                                          <p:spTgt spid="29"/>
                                        </p:tgtEl>
                                        <p:attrNameLst>
                                          <p:attrName>ppt_x</p:attrName>
                                        </p:attrNameLst>
                                      </p:cBhvr>
                                      <p:tavLst>
                                        <p:tav tm="0">
                                          <p:val>
                                            <p:strVal val="0-#ppt_w/2"/>
                                          </p:val>
                                        </p:tav>
                                        <p:tav tm="100000">
                                          <p:val>
                                            <p:strVal val="#ppt_x"/>
                                          </p:val>
                                        </p:tav>
                                      </p:tavLst>
                                    </p:anim>
                                    <p:anim calcmode="lin" valueType="num">
                                      <p:cBhvr>
                                        <p:cTn id="55" dur="3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filter="">
                                      <p:cBhvr>
                                        <p:cTn id="59" dur="500"/>
                                        <p:tgtEl>
                                          <p:spTgt spid="31"/>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filter="">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0" grpId="0" animBg="1"/>
      <p:bldP spid="31"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59"/>
          <p:cNvSpPr/>
          <p:nvPr/>
        </p:nvSpPr>
        <p:spPr>
          <a:xfrm>
            <a:off x="755576" y="1275606"/>
            <a:ext cx="1343546" cy="573340"/>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添加内容</a:t>
            </a:r>
            <a:endPar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 name="对角圆角矩形 80"/>
          <p:cNvSpPr/>
          <p:nvPr/>
        </p:nvSpPr>
        <p:spPr>
          <a:xfrm>
            <a:off x="1756819" y="2081704"/>
            <a:ext cx="1345257" cy="573342"/>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添加内容</a:t>
            </a:r>
            <a:endPar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对角圆角矩形 81"/>
          <p:cNvSpPr/>
          <p:nvPr/>
        </p:nvSpPr>
        <p:spPr>
          <a:xfrm>
            <a:off x="2758059" y="2887803"/>
            <a:ext cx="1345257" cy="573340"/>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添加内容</a:t>
            </a:r>
            <a:endPar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对角圆角矩形 82"/>
          <p:cNvSpPr/>
          <p:nvPr/>
        </p:nvSpPr>
        <p:spPr>
          <a:xfrm>
            <a:off x="3761011" y="3693901"/>
            <a:ext cx="1343546" cy="573342"/>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添加内容</a:t>
            </a:r>
            <a:endParaRPr kumimoji="0" lang="zh-CN" altLang="en-US" sz="1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2251448" y="1530773"/>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7" name="组合 6"/>
          <p:cNvGrpSpPr/>
          <p:nvPr/>
        </p:nvGrpSpPr>
        <p:grpSpPr>
          <a:xfrm>
            <a:off x="3065090" y="1275606"/>
            <a:ext cx="2832572" cy="619549"/>
            <a:chOff x="3024807" y="1419622"/>
            <a:chExt cx="2627313" cy="574675"/>
          </a:xfrm>
        </p:grpSpPr>
        <p:sp>
          <p:nvSpPr>
            <p:cNvPr id="8"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a:solidFill>
                    <a:prstClr val="black">
                      <a:lumMod val="85000"/>
                      <a:lumOff val="15000"/>
                    </a:prstClr>
                  </a:solidFill>
                  <a:latin typeface="微软雅黑" panose="020B0503020204020204" pitchFamily="34" charset="-122"/>
                </a:rPr>
                <a:t>添加标题</a:t>
              </a:r>
              <a:endParaRPr lang="zh-CN" altLang="en-US" sz="1900" b="1">
                <a:solidFill>
                  <a:prstClr val="black">
                    <a:lumMod val="85000"/>
                    <a:lumOff val="15000"/>
                  </a:prstClr>
                </a:solidFill>
                <a:latin typeface="微软雅黑" panose="020B0503020204020204" pitchFamily="34" charset="-122"/>
              </a:endParaRPr>
            </a:p>
          </p:txBody>
        </p:sp>
        <p:sp>
          <p:nvSpPr>
            <p:cNvPr id="9" name="文本框 9"/>
            <p:cNvSpPr txBox="1"/>
            <p:nvPr/>
          </p:nvSpPr>
          <p:spPr>
            <a:xfrm>
              <a:off x="3024807" y="1705372"/>
              <a:ext cx="2627313" cy="288925"/>
            </a:xfrm>
            <a:prstGeom prst="rect">
              <a:avLst/>
            </a:prstGeom>
            <a:noFill/>
          </p:spPr>
          <p:txBody>
            <a:bodyPr anchor="ctr"/>
            <a:lstStyle/>
            <a:p>
              <a:pPr defTabSz="914400" fontAlgn="base">
                <a:spcBef>
                  <a:spcPct val="0"/>
                </a:spcBef>
                <a:spcAft>
                  <a:spcPct val="0"/>
                </a:spcAft>
                <a:defRPr/>
              </a:pPr>
              <a:r>
                <a:rPr lang="zh-CN" altLang="en-US" sz="1300" b="1">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0" name="直接箭头连接符 9"/>
          <p:cNvCxnSpPr/>
          <p:nvPr/>
        </p:nvCxnSpPr>
        <p:spPr>
          <a:xfrm>
            <a:off x="3238997" y="2350563"/>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1" name="组合 10"/>
          <p:cNvGrpSpPr/>
          <p:nvPr/>
        </p:nvGrpSpPr>
        <p:grpSpPr>
          <a:xfrm>
            <a:off x="3996693" y="2051914"/>
            <a:ext cx="2832572" cy="617838"/>
            <a:chOff x="3888903" y="2139702"/>
            <a:chExt cx="2627313" cy="573088"/>
          </a:xfrm>
        </p:grpSpPr>
        <p:sp>
          <p:nvSpPr>
            <p:cNvPr id="12"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a:solidFill>
                    <a:prstClr val="black">
                      <a:lumMod val="85000"/>
                      <a:lumOff val="15000"/>
                    </a:prstClr>
                  </a:solidFill>
                  <a:latin typeface="微软雅黑" panose="020B0503020204020204" pitchFamily="34" charset="-122"/>
                </a:rPr>
                <a:t>添加标题</a:t>
              </a:r>
              <a:endParaRPr lang="zh-CN" altLang="en-US" sz="1900" b="1">
                <a:solidFill>
                  <a:prstClr val="black">
                    <a:lumMod val="85000"/>
                    <a:lumOff val="15000"/>
                  </a:prstClr>
                </a:solidFill>
                <a:latin typeface="微软雅黑" panose="020B0503020204020204" pitchFamily="34" charset="-122"/>
              </a:endParaRPr>
            </a:p>
          </p:txBody>
        </p:sp>
        <p:sp>
          <p:nvSpPr>
            <p:cNvPr id="13" name="文本框 12"/>
            <p:cNvSpPr txBox="1"/>
            <p:nvPr/>
          </p:nvSpPr>
          <p:spPr>
            <a:xfrm>
              <a:off x="3888903" y="2425452"/>
              <a:ext cx="2627313" cy="287338"/>
            </a:xfrm>
            <a:prstGeom prst="rect">
              <a:avLst/>
            </a:prstGeom>
            <a:noFill/>
          </p:spPr>
          <p:txBody>
            <a:bodyPr anchor="ctr"/>
            <a:lstStyle/>
            <a:p>
              <a:pPr defTabSz="914400" fontAlgn="base">
                <a:spcBef>
                  <a:spcPct val="0"/>
                </a:spcBef>
                <a:spcAft>
                  <a:spcPct val="0"/>
                </a:spcAft>
                <a:defRPr/>
              </a:pPr>
              <a:r>
                <a:rPr lang="zh-CN" altLang="en-US" sz="1300" b="1">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4" name="直接箭头连接符 13"/>
          <p:cNvCxnSpPr/>
          <p:nvPr/>
        </p:nvCxnSpPr>
        <p:spPr>
          <a:xfrm>
            <a:off x="4226546" y="3170354"/>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5" name="组合 14"/>
          <p:cNvGrpSpPr/>
          <p:nvPr/>
        </p:nvGrpSpPr>
        <p:grpSpPr>
          <a:xfrm>
            <a:off x="4912867" y="2909063"/>
            <a:ext cx="2832571" cy="617837"/>
            <a:chOff x="4738688" y="2934767"/>
            <a:chExt cx="2627312" cy="573087"/>
          </a:xfrm>
        </p:grpSpPr>
        <p:sp>
          <p:nvSpPr>
            <p:cNvPr id="16"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a:solidFill>
                    <a:prstClr val="black">
                      <a:lumMod val="85000"/>
                      <a:lumOff val="15000"/>
                    </a:prstClr>
                  </a:solidFill>
                  <a:latin typeface="微软雅黑" panose="020B0503020204020204" pitchFamily="34" charset="-122"/>
                </a:rPr>
                <a:t>添加标题</a:t>
              </a:r>
              <a:endParaRPr lang="zh-CN" altLang="en-US" sz="1900" b="1">
                <a:solidFill>
                  <a:prstClr val="black">
                    <a:lumMod val="85000"/>
                    <a:lumOff val="15000"/>
                  </a:prstClr>
                </a:solidFill>
                <a:latin typeface="微软雅黑" panose="020B0503020204020204" pitchFamily="34" charset="-122"/>
              </a:endParaRPr>
            </a:p>
          </p:txBody>
        </p:sp>
        <p:sp>
          <p:nvSpPr>
            <p:cNvPr id="17" name="文本框 15"/>
            <p:cNvSpPr txBox="1"/>
            <p:nvPr/>
          </p:nvSpPr>
          <p:spPr>
            <a:xfrm>
              <a:off x="4738688" y="3220517"/>
              <a:ext cx="2627312" cy="287337"/>
            </a:xfrm>
            <a:prstGeom prst="rect">
              <a:avLst/>
            </a:prstGeom>
            <a:noFill/>
          </p:spPr>
          <p:txBody>
            <a:bodyPr anchor="ctr"/>
            <a:lstStyle/>
            <a:p>
              <a:pPr defTabSz="914400" fontAlgn="base">
                <a:spcBef>
                  <a:spcPct val="0"/>
                </a:spcBef>
                <a:spcAft>
                  <a:spcPct val="0"/>
                </a:spcAft>
                <a:defRPr/>
              </a:pPr>
              <a:r>
                <a:rPr lang="zh-CN" altLang="en-US" sz="1300" b="1">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8" name="直接箭头连接符 17"/>
          <p:cNvCxnSpPr/>
          <p:nvPr/>
        </p:nvCxnSpPr>
        <p:spPr>
          <a:xfrm>
            <a:off x="5214095" y="3990144"/>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9" name="组合 18"/>
          <p:cNvGrpSpPr/>
          <p:nvPr/>
        </p:nvGrpSpPr>
        <p:grpSpPr>
          <a:xfrm>
            <a:off x="5896993" y="3685370"/>
            <a:ext cx="2832572" cy="617838"/>
            <a:chOff x="5651500" y="3654846"/>
            <a:chExt cx="2627313" cy="573088"/>
          </a:xfrm>
        </p:grpSpPr>
        <p:sp>
          <p:nvSpPr>
            <p:cNvPr id="20"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a:solidFill>
                    <a:prstClr val="black">
                      <a:lumMod val="85000"/>
                      <a:lumOff val="15000"/>
                    </a:prstClr>
                  </a:solidFill>
                  <a:latin typeface="微软雅黑" panose="020B0503020204020204" pitchFamily="34" charset="-122"/>
                </a:rPr>
                <a:t>添加标题</a:t>
              </a:r>
              <a:endParaRPr lang="zh-CN" altLang="en-US" sz="1900" b="1">
                <a:solidFill>
                  <a:prstClr val="black">
                    <a:lumMod val="85000"/>
                    <a:lumOff val="15000"/>
                  </a:prstClr>
                </a:solidFill>
                <a:latin typeface="微软雅黑" panose="020B0503020204020204" pitchFamily="34" charset="-122"/>
              </a:endParaRPr>
            </a:p>
          </p:txBody>
        </p:sp>
        <p:sp>
          <p:nvSpPr>
            <p:cNvPr id="21" name="文本框 18"/>
            <p:cNvSpPr txBox="1"/>
            <p:nvPr/>
          </p:nvSpPr>
          <p:spPr>
            <a:xfrm>
              <a:off x="5651500" y="3940596"/>
              <a:ext cx="2627313" cy="287338"/>
            </a:xfrm>
            <a:prstGeom prst="rect">
              <a:avLst/>
            </a:prstGeom>
            <a:noFill/>
          </p:spPr>
          <p:txBody>
            <a:bodyPr anchor="ctr"/>
            <a:lstStyle/>
            <a:p>
              <a:pPr defTabSz="914400" fontAlgn="base">
                <a:spcBef>
                  <a:spcPct val="0"/>
                </a:spcBef>
                <a:spcAft>
                  <a:spcPct val="0"/>
                </a:spcAft>
                <a:defRPr/>
              </a:pPr>
              <a:r>
                <a:rPr lang="zh-CN" altLang="en-US" sz="1300" b="1">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22" name="直角上箭头 99"/>
          <p:cNvSpPr/>
          <p:nvPr/>
        </p:nvSpPr>
        <p:spPr>
          <a:xfrm rot="5400000">
            <a:off x="1103026" y="1965340"/>
            <a:ext cx="580186" cy="569938"/>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3" name="直角上箭头 100"/>
          <p:cNvSpPr/>
          <p:nvPr/>
        </p:nvSpPr>
        <p:spPr>
          <a:xfrm rot="5400000">
            <a:off x="2116248" y="2761170"/>
            <a:ext cx="581897" cy="568226"/>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4" name="直角上箭头 101"/>
          <p:cNvSpPr/>
          <p:nvPr/>
        </p:nvSpPr>
        <p:spPr>
          <a:xfrm rot="5400000">
            <a:off x="3130326" y="3556145"/>
            <a:ext cx="581897" cy="569937"/>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2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ppt_y</p:attrName>
                                        </p:attrNameLst>
                                      </p:cBhvr>
                                      <p:tavLst>
                                        <p:tav tm="0">
                                          <p:val>
                                            <p:strVal val="#ppt_y-#ppt_h*1.125000"/>
                                          </p:val>
                                        </p:tav>
                                        <p:tav tm="100000">
                                          <p:val>
                                            <p:strVal val="#ppt_y"/>
                                          </p:val>
                                        </p:tav>
                                      </p:tavLst>
                                    </p:anim>
                                    <p:animEffect transition="in" filter="wipe(down)">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down)">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5500"/>
                            </p:stCondLst>
                            <p:childTnLst>
                              <p:par>
                                <p:cTn id="52" presetID="1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ppt_y</p:attrName>
                                        </p:attrNameLst>
                                      </p:cBhvr>
                                      <p:tavLst>
                                        <p:tav tm="0">
                                          <p:val>
                                            <p:strVal val="#ppt_y-#ppt_h*1.125000"/>
                                          </p:val>
                                        </p:tav>
                                        <p:tav tm="100000">
                                          <p:val>
                                            <p:strVal val="#ppt_y"/>
                                          </p:val>
                                        </p:tav>
                                      </p:tavLst>
                                    </p:anim>
                                    <p:animEffect transition="in" filter="wipe(down)">
                                      <p:cBhvr>
                                        <p:cTn id="55" dur="500"/>
                                        <p:tgtEl>
                                          <p:spTgt spid="24"/>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 presetClass="entr" presetSubtype="8" fill="hold" grpId="0" nodeType="withEffect">
                                  <p:stCondLst>
                                    <p:cond delay="300"/>
                                  </p:stCondLst>
                                  <p:childTnLst>
                                    <p:set>
                                      <p:cBhvr>
                                        <p:cTn id="69" dur="1" fill="hold">
                                          <p:stCondLst>
                                            <p:cond delay="0"/>
                                          </p:stCondLst>
                                        </p:cTn>
                                        <p:tgtEl>
                                          <p:spTgt spid="25"/>
                                        </p:tgtEl>
                                        <p:attrNameLst>
                                          <p:attrName>style.visibility</p:attrName>
                                        </p:attrNameLst>
                                      </p:cBhvr>
                                      <p:to>
                                        <p:strVal val="visible"/>
                                      </p:to>
                                    </p:set>
                                    <p:anim calcmode="lin" valueType="num">
                                      <p:cBhvr>
                                        <p:cTn id="70" dur="300" fill="hold"/>
                                        <p:tgtEl>
                                          <p:spTgt spid="25"/>
                                        </p:tgtEl>
                                        <p:attrNameLst>
                                          <p:attrName>ppt_x</p:attrName>
                                        </p:attrNameLst>
                                      </p:cBhvr>
                                      <p:tavLst>
                                        <p:tav tm="0">
                                          <p:val>
                                            <p:strVal val="0-#ppt_w/2"/>
                                          </p:val>
                                        </p:tav>
                                        <p:tav tm="100000">
                                          <p:val>
                                            <p:strVal val="#ppt_x"/>
                                          </p:val>
                                        </p:tav>
                                      </p:tavLst>
                                    </p:anim>
                                    <p:anim calcmode="lin" valueType="num">
                                      <p:cBhvr>
                                        <p:cTn id="71" dur="30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filter="">
                                      <p:cBhvr>
                                        <p:cTn id="75" dur="500"/>
                                        <p:tgtEl>
                                          <p:spTgt spid="2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filter="">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2" grpId="0" animBg="1"/>
      <p:bldP spid="23" grpId="0" animBg="1"/>
      <p:bldP spid="24" grpId="0" animBg="1"/>
      <p:bldP spid="25" grpId="0" bldLvl="0" autoUpdateAnimBg="0"/>
      <p:bldP spid="26" grpId="0" animBg="1"/>
      <p:bldP spid="2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右箭头 23"/>
          <p:cNvSpPr/>
          <p:nvPr/>
        </p:nvSpPr>
        <p:spPr>
          <a:xfrm>
            <a:off x="3404650" y="1470388"/>
            <a:ext cx="1080248" cy="1226498"/>
          </a:xfrm>
          <a:prstGeom prst="bentArrow">
            <a:avLst/>
          </a:prstGeom>
          <a:solidFill>
            <a:srgbClr val="F77A08"/>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 name="圆角右箭头 24"/>
          <p:cNvSpPr/>
          <p:nvPr/>
        </p:nvSpPr>
        <p:spPr>
          <a:xfrm rot="5400000">
            <a:off x="4822793" y="1552485"/>
            <a:ext cx="1073185" cy="1234570"/>
          </a:xfrm>
          <a:prstGeom prst="bentArrow">
            <a:avLst/>
          </a:prstGeom>
          <a:solidFill>
            <a:srgbClr val="C00000"/>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 name="圆角右箭头 25"/>
          <p:cNvSpPr/>
          <p:nvPr/>
        </p:nvSpPr>
        <p:spPr>
          <a:xfrm rot="16200000">
            <a:off x="3350300" y="2871714"/>
            <a:ext cx="1073185" cy="1234570"/>
          </a:xfrm>
          <a:prstGeom prst="bentArrow">
            <a:avLst/>
          </a:prstGeom>
          <a:solidFill>
            <a:srgbClr val="C00000"/>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 name="圆角右箭头 26"/>
          <p:cNvSpPr/>
          <p:nvPr/>
        </p:nvSpPr>
        <p:spPr>
          <a:xfrm flipH="1" flipV="1">
            <a:off x="4767821" y="2944191"/>
            <a:ext cx="1080248" cy="1226498"/>
          </a:xfrm>
          <a:prstGeom prst="bentArrow">
            <a:avLst/>
          </a:prstGeom>
          <a:solidFill>
            <a:srgbClr val="F77A08"/>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6" name="组合 5"/>
          <p:cNvGrpSpPr/>
          <p:nvPr/>
        </p:nvGrpSpPr>
        <p:grpSpPr>
          <a:xfrm>
            <a:off x="3738933" y="2125999"/>
            <a:ext cx="1800200" cy="1501897"/>
            <a:chOff x="3666054" y="2607295"/>
            <a:chExt cx="1924896" cy="2002530"/>
          </a:xfrm>
        </p:grpSpPr>
        <p:sp>
          <p:nvSpPr>
            <p:cNvPr id="7" name="TextBox 28"/>
            <p:cNvSpPr txBox="1"/>
            <p:nvPr/>
          </p:nvSpPr>
          <p:spPr>
            <a:xfrm>
              <a:off x="3753141" y="2607295"/>
              <a:ext cx="1750723" cy="615554"/>
            </a:xfrm>
            <a:prstGeom prst="rect">
              <a:avLst/>
            </a:prstGeom>
            <a:noFill/>
          </p:spPr>
          <p:txBody>
            <a:bodyPr wrap="square" rtlCol="0">
              <a:spAutoFit/>
            </a:bodyPr>
            <a:lstStyle/>
            <a:p>
              <a:pPr algn="ctr" defTabSz="914400" fontAlgn="base">
                <a:spcBef>
                  <a:spcPct val="0"/>
                </a:spcBef>
                <a:spcAft>
                  <a:spcPct val="0"/>
                </a:spcAft>
              </a:pPr>
              <a:r>
                <a:rPr lang="zh-CN" altLang="en-US" sz="2400">
                  <a:solidFill>
                    <a:prstClr val="black"/>
                  </a:solidFill>
                  <a:latin typeface="微软雅黑" panose="020B0503020204020204" pitchFamily="34" charset="-122"/>
                  <a:ea typeface="微软雅黑" panose="020B0503020204020204" pitchFamily="34" charset="-122"/>
                </a:rPr>
                <a:t>添加标题</a:t>
              </a: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 name="TextBox 29"/>
            <p:cNvSpPr txBox="1"/>
            <p:nvPr/>
          </p:nvSpPr>
          <p:spPr>
            <a:xfrm>
              <a:off x="3666054" y="3206363"/>
              <a:ext cx="1924896" cy="1403462"/>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071064" y="1403878"/>
            <a:ext cx="1800200" cy="1280909"/>
            <a:chOff x="6391520" y="1772816"/>
            <a:chExt cx="1924896" cy="1707878"/>
          </a:xfrm>
        </p:grpSpPr>
        <p:sp>
          <p:nvSpPr>
            <p:cNvPr id="10" name="TextBox 31"/>
            <p:cNvSpPr txBox="1"/>
            <p:nvPr/>
          </p:nvSpPr>
          <p:spPr>
            <a:xfrm>
              <a:off x="6622623" y="1772816"/>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a:solidFill>
                    <a:prstClr val="black"/>
                  </a:solidFill>
                  <a:latin typeface="微软雅黑" panose="020B0503020204020204" pitchFamily="34" charset="-122"/>
                  <a:ea typeface="微软雅黑" panose="020B0503020204020204" pitchFamily="34" charset="-122"/>
                </a:rPr>
                <a:t>添加标题</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1" name="TextBox 32"/>
            <p:cNvSpPr txBox="1"/>
            <p:nvPr/>
          </p:nvSpPr>
          <p:spPr>
            <a:xfrm>
              <a:off x="6391520" y="2077233"/>
              <a:ext cx="1924896" cy="1403461"/>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071064" y="2973718"/>
            <a:ext cx="1800200" cy="1300039"/>
            <a:chOff x="6391520" y="3692218"/>
            <a:chExt cx="1924896" cy="1733386"/>
          </a:xfrm>
        </p:grpSpPr>
        <p:sp>
          <p:nvSpPr>
            <p:cNvPr id="13" name="TextBox 34"/>
            <p:cNvSpPr txBox="1"/>
            <p:nvPr/>
          </p:nvSpPr>
          <p:spPr>
            <a:xfrm>
              <a:off x="6622623" y="3692218"/>
              <a:ext cx="1462691" cy="451406"/>
            </a:xfrm>
            <a:prstGeom prst="rect">
              <a:avLst/>
            </a:prstGeom>
            <a:noFill/>
          </p:spPr>
          <p:txBody>
            <a:bodyPr wrap="square" rtlCol="0">
              <a:spAutoFit/>
            </a:bodyPr>
            <a:lstStyle/>
            <a:p>
              <a:pPr algn="ctr" defTabSz="914400" fontAlgn="base">
                <a:spcBef>
                  <a:spcPct val="0"/>
                </a:spcBef>
                <a:spcAft>
                  <a:spcPct val="0"/>
                </a:spcAft>
              </a:pPr>
              <a:r>
                <a:rPr lang="zh-CN" altLang="en-US" sz="1600">
                  <a:solidFill>
                    <a:prstClr val="black"/>
                  </a:solidFill>
                  <a:latin typeface="微软雅黑" panose="020B0503020204020204" pitchFamily="34" charset="-122"/>
                  <a:ea typeface="微软雅黑" panose="020B0503020204020204" pitchFamily="34" charset="-122"/>
                </a:rPr>
                <a:t>添加标题</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6391520" y="4022142"/>
              <a:ext cx="1924896" cy="1403462"/>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246528" y="1392128"/>
            <a:ext cx="1800200" cy="1269861"/>
            <a:chOff x="918912" y="1844824"/>
            <a:chExt cx="1924896" cy="1693146"/>
          </a:xfrm>
        </p:grpSpPr>
        <p:sp>
          <p:nvSpPr>
            <p:cNvPr id="16" name="TextBox 37"/>
            <p:cNvSpPr txBox="1"/>
            <p:nvPr/>
          </p:nvSpPr>
          <p:spPr>
            <a:xfrm>
              <a:off x="1150015" y="1844824"/>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a:solidFill>
                    <a:prstClr val="black"/>
                  </a:solidFill>
                  <a:latin typeface="微软雅黑" panose="020B0503020204020204" pitchFamily="34" charset="-122"/>
                  <a:ea typeface="微软雅黑" panose="020B0503020204020204" pitchFamily="34" charset="-122"/>
                </a:rPr>
                <a:t>添加标题</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7" name="TextBox 38"/>
            <p:cNvSpPr txBox="1"/>
            <p:nvPr/>
          </p:nvSpPr>
          <p:spPr>
            <a:xfrm>
              <a:off x="918912" y="2134510"/>
              <a:ext cx="1924896" cy="1403460"/>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46528" y="3047032"/>
            <a:ext cx="1800200" cy="1308273"/>
            <a:chOff x="918912" y="3738518"/>
            <a:chExt cx="1924896" cy="1744364"/>
          </a:xfrm>
        </p:grpSpPr>
        <p:sp>
          <p:nvSpPr>
            <p:cNvPr id="19" name="TextBox 40"/>
            <p:cNvSpPr txBox="1"/>
            <p:nvPr/>
          </p:nvSpPr>
          <p:spPr>
            <a:xfrm>
              <a:off x="1150015" y="3738518"/>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a:solidFill>
                    <a:prstClr val="black"/>
                  </a:solidFill>
                  <a:latin typeface="微软雅黑" panose="020B0503020204020204" pitchFamily="34" charset="-122"/>
                  <a:ea typeface="微软雅黑" panose="020B0503020204020204" pitchFamily="34" charset="-122"/>
                </a:rPr>
                <a:t>添加标题</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0" name="TextBox 41"/>
            <p:cNvSpPr txBox="1"/>
            <p:nvPr/>
          </p:nvSpPr>
          <p:spPr>
            <a:xfrm>
              <a:off x="918912" y="4079421"/>
              <a:ext cx="1924896" cy="1403461"/>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单击此处添加文本</a:t>
              </a:r>
              <a:endParaRPr lang="en-US" altLang="zh-CN" sz="1200">
                <a:solidFill>
                  <a:prstClr val="black"/>
                </a:solidFill>
                <a:latin typeface="微软雅黑" panose="020B0503020204020204" pitchFamily="34" charset="-122"/>
                <a:ea typeface="微软雅黑" panose="020B0503020204020204" pitchFamily="34" charset="-122"/>
              </a:endParaRPr>
            </a:p>
          </p:txBody>
        </p:sp>
      </p:grpSp>
      <p:sp>
        <p:nvSpPr>
          <p:cNvPr id="21"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22"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3"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par>
                                <p:cTn id="33" presetID="2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2" presetClass="entr" presetSubtype="8" fill="hold" grpId="0"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300" fill="hold"/>
                                        <p:tgtEl>
                                          <p:spTgt spid="21"/>
                                        </p:tgtEl>
                                        <p:attrNameLst>
                                          <p:attrName>ppt_x</p:attrName>
                                        </p:attrNameLst>
                                      </p:cBhvr>
                                      <p:tavLst>
                                        <p:tav tm="0">
                                          <p:val>
                                            <p:strVal val="0-#ppt_w/2"/>
                                          </p:val>
                                        </p:tav>
                                        <p:tav tm="100000">
                                          <p:val>
                                            <p:strVal val="#ppt_x"/>
                                          </p:val>
                                        </p:tav>
                                      </p:tavLst>
                                    </p:anim>
                                    <p:anim calcmode="lin" valueType="num">
                                      <p:cBhvr>
                                        <p:cTn id="39" dur="3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filter="">
                                      <p:cBhvr>
                                        <p:cTn id="43" dur="500"/>
                                        <p:tgtEl>
                                          <p:spTgt spid="23"/>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filter="">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bldLvl="0" autoUpdateAnimBg="0"/>
      <p:bldP spid="22" grpId="0" animBg="1"/>
      <p:bldP spid="23"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579121" y="356616"/>
            <a:ext cx="2438400" cy="1261873"/>
            <a:chOff x="-24130" y="-12305"/>
            <a:chExt cx="2438383" cy="1698157"/>
          </a:xfrm>
        </p:grpSpPr>
        <p:pic>
          <p:nvPicPr>
            <p:cNvPr id="3" name="五边形 27"/>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130" y="-12305"/>
              <a:ext cx="2438383"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8">
              <a:hlinkClick r:id="" action="ppaction://hlinkshowjump?jump=nextslide"/>
            </p:cNvPr>
            <p:cNvSpPr txBox="1">
              <a:spLocks noChangeArrowheads="1"/>
            </p:cNvSpPr>
            <p:nvPr/>
          </p:nvSpPr>
          <p:spPr bwMode="auto">
            <a:xfrm>
              <a:off x="543323" y="0"/>
              <a:ext cx="1245845" cy="86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3600" b="1">
                  <a:solidFill>
                    <a:srgbClr val="FFFF00"/>
                  </a:solidFill>
                  <a:latin typeface="微软雅黑" panose="020B0503020204020204" pitchFamily="34" charset="-122"/>
                  <a:ea typeface="微软雅黑" panose="020B0503020204020204" pitchFamily="34" charset="-122"/>
                </a:rPr>
                <a:t>目 录</a:t>
              </a:r>
              <a:endParaRPr lang="zh-CN" altLang="en-US" sz="3600" b="1">
                <a:solidFill>
                  <a:srgbClr val="FFFF00"/>
                </a:solidFill>
                <a:latin typeface="微软雅黑" panose="020B0503020204020204" pitchFamily="34" charset="-122"/>
                <a:ea typeface="微软雅黑" panose="020B0503020204020204" pitchFamily="34" charset="-122"/>
              </a:endParaRPr>
            </a:p>
          </p:txBody>
        </p:sp>
      </p:grpSp>
      <p:grpSp>
        <p:nvGrpSpPr>
          <p:cNvPr id="5" name="组合 29"/>
          <p:cNvGrpSpPr/>
          <p:nvPr/>
        </p:nvGrpSpPr>
        <p:grpSpPr>
          <a:xfrm>
            <a:off x="579121" y="1468650"/>
            <a:ext cx="5473700" cy="405765"/>
            <a:chOff x="0" y="0"/>
            <a:chExt cx="4896544" cy="403076"/>
          </a:xfrm>
        </p:grpSpPr>
        <p:sp>
          <p:nvSpPr>
            <p:cNvPr id="6" name="圆角矩形 30"/>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7" name="矩形 31"/>
            <p:cNvSpPr>
              <a:spLocks noChangeArrowheads="1"/>
            </p:cNvSpPr>
            <p:nvPr/>
          </p:nvSpPr>
          <p:spPr bwMode="auto">
            <a:xfrm>
              <a:off x="29822" y="21290"/>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1</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8" name="组合 32"/>
          <p:cNvGrpSpPr/>
          <p:nvPr/>
        </p:nvGrpSpPr>
        <p:grpSpPr>
          <a:xfrm>
            <a:off x="579121" y="2337435"/>
            <a:ext cx="5473700" cy="405765"/>
            <a:chOff x="0" y="0"/>
            <a:chExt cx="4896544" cy="403076"/>
          </a:xfrm>
        </p:grpSpPr>
        <p:sp>
          <p:nvSpPr>
            <p:cNvPr id="9" name="圆角矩形 33"/>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0" name="矩形 34"/>
            <p:cNvSpPr>
              <a:spLocks noChangeArrowheads="1"/>
            </p:cNvSpPr>
            <p:nvPr/>
          </p:nvSpPr>
          <p:spPr bwMode="auto">
            <a:xfrm>
              <a:off x="29822" y="21290"/>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11" name="组合 35"/>
          <p:cNvGrpSpPr/>
          <p:nvPr/>
        </p:nvGrpSpPr>
        <p:grpSpPr>
          <a:xfrm>
            <a:off x="579121" y="3200445"/>
            <a:ext cx="5473700" cy="405765"/>
            <a:chOff x="0" y="0"/>
            <a:chExt cx="4896544" cy="403076"/>
          </a:xfrm>
        </p:grpSpPr>
        <p:sp>
          <p:nvSpPr>
            <p:cNvPr id="12" name="圆角矩形 36"/>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3" name="矩形 37"/>
            <p:cNvSpPr>
              <a:spLocks noChangeArrowheads="1"/>
            </p:cNvSpPr>
            <p:nvPr/>
          </p:nvSpPr>
          <p:spPr bwMode="auto">
            <a:xfrm>
              <a:off x="29822" y="21289"/>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14" name="TextBox 38">
            <a:hlinkClick r:id="" action="ppaction://hlinkshowjump?jump=nextslide"/>
          </p:cNvPr>
          <p:cNvSpPr txBox="1">
            <a:spLocks noChangeArrowheads="1"/>
          </p:cNvSpPr>
          <p:nvPr/>
        </p:nvSpPr>
        <p:spPr bwMode="auto">
          <a:xfrm>
            <a:off x="1299847" y="1480080"/>
            <a:ext cx="3462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a:solidFill>
                  <a:srgbClr val="C00000"/>
                </a:solidFill>
                <a:latin typeface="微软雅黑" panose="020B0503020204020204" pitchFamily="34" charset="-122"/>
                <a:ea typeface="微软雅黑" panose="020B0503020204020204" pitchFamily="34" charset="-122"/>
              </a:rPr>
              <a:t>第一部分标题内容</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15" name="TextBox 39">
            <a:hlinkClick r:id="" action="ppaction://hlinkshowjump?jump=nextslide"/>
          </p:cNvPr>
          <p:cNvSpPr txBox="1">
            <a:spLocks noChangeArrowheads="1"/>
          </p:cNvSpPr>
          <p:nvPr/>
        </p:nvSpPr>
        <p:spPr bwMode="auto">
          <a:xfrm>
            <a:off x="1299847" y="2360295"/>
            <a:ext cx="3292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a:solidFill>
                  <a:srgbClr val="C00000"/>
                </a:solidFill>
                <a:latin typeface="微软雅黑" panose="020B0503020204020204" pitchFamily="34" charset="-122"/>
                <a:ea typeface="微软雅黑" panose="020B0503020204020204" pitchFamily="34" charset="-122"/>
              </a:rPr>
              <a:t>第二部分标题内容</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16" name="TextBox 40">
            <a:hlinkClick r:id="" action="ppaction://hlinkshowjump?jump=nextslide"/>
          </p:cNvPr>
          <p:cNvSpPr txBox="1">
            <a:spLocks noChangeArrowheads="1"/>
          </p:cNvSpPr>
          <p:nvPr/>
        </p:nvSpPr>
        <p:spPr bwMode="auto">
          <a:xfrm>
            <a:off x="1299846" y="3210446"/>
            <a:ext cx="234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a:solidFill>
                  <a:srgbClr val="C00000"/>
                </a:solidFill>
                <a:latin typeface="微软雅黑" panose="020B0503020204020204" pitchFamily="34" charset="-122"/>
                <a:ea typeface="微软雅黑" panose="020B0503020204020204" pitchFamily="34" charset="-122"/>
              </a:rPr>
              <a:t>第三部分标题内容</a:t>
            </a:r>
            <a:endParaRPr lang="zh-CN" altLang="en-US" sz="2000" b="1">
              <a:solidFill>
                <a:srgbClr val="C00000"/>
              </a:solidFill>
              <a:latin typeface="微软雅黑" panose="020B0503020204020204" pitchFamily="34" charset="-122"/>
              <a:ea typeface="微软雅黑" panose="020B0503020204020204" pitchFamily="34" charset="-122"/>
            </a:endParaRPr>
          </a:p>
        </p:txBody>
      </p:sp>
      <p:grpSp>
        <p:nvGrpSpPr>
          <p:cNvPr id="17" name="组合 41"/>
          <p:cNvGrpSpPr/>
          <p:nvPr/>
        </p:nvGrpSpPr>
        <p:grpSpPr>
          <a:xfrm>
            <a:off x="579121" y="4030211"/>
            <a:ext cx="5473700" cy="404336"/>
            <a:chOff x="0" y="0"/>
            <a:chExt cx="4896544" cy="403076"/>
          </a:xfrm>
        </p:grpSpPr>
        <p:sp>
          <p:nvSpPr>
            <p:cNvPr id="18" name="圆角矩形 42"/>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9" name="矩形 43"/>
            <p:cNvSpPr>
              <a:spLocks noChangeArrowheads="1"/>
            </p:cNvSpPr>
            <p:nvPr/>
          </p:nvSpPr>
          <p:spPr bwMode="auto">
            <a:xfrm>
              <a:off x="29822" y="21364"/>
              <a:ext cx="359289" cy="36034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4</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20" name="TextBox 44">
            <a:hlinkClick r:id="" action="ppaction://hlinkshowjump?jump=nextslide"/>
          </p:cNvPr>
          <p:cNvSpPr txBox="1">
            <a:spLocks noChangeArrowheads="1"/>
          </p:cNvSpPr>
          <p:nvPr/>
        </p:nvSpPr>
        <p:spPr bwMode="auto">
          <a:xfrm>
            <a:off x="1299847" y="4040212"/>
            <a:ext cx="4105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a:solidFill>
                  <a:srgbClr val="C00000"/>
                </a:solidFill>
                <a:latin typeface="微软雅黑" panose="020B0503020204020204" pitchFamily="34" charset="-122"/>
                <a:ea typeface="微软雅黑" panose="020B0503020204020204" pitchFamily="34" charset="-122"/>
              </a:rPr>
              <a:t>第四部分标题内容</a:t>
            </a:r>
            <a:endParaRPr lang="zh-CN" altLang="en-US" sz="2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16" grpId="0" autoUpdateAnimBg="0"/>
      <p:bldP spid="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a:solidFill>
                  <a:srgbClr val="C00000"/>
                </a:solidFill>
                <a:latin typeface="微软雅黑" panose="020B0503020204020204" pitchFamily="34" charset="-122"/>
                <a:ea typeface="微软雅黑" panose="020B0503020204020204" pitchFamily="34" charset="-122"/>
              </a:rPr>
              <a:t>添加第四部分文字内容</a:t>
            </a:r>
            <a:endParaRPr lang="zh-CN" altLang="en-US" sz="4000" b="1">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98514" y="1196092"/>
            <a:ext cx="1914525" cy="1273017"/>
            <a:chOff x="-28501" y="-20218"/>
            <a:chExt cx="1913434" cy="1416011"/>
          </a:xfrm>
        </p:grpSpPr>
        <p:pic>
          <p:nvPicPr>
            <p:cNvPr id="5" name="对角圆角矩形 41"/>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第四部分</a:t>
              </a:r>
              <a:endParaRPr lang="zh-CN" altLang="en-US" sz="2800" b="1">
                <a:solidFill>
                  <a:srgbClr val="FFFF00"/>
                </a:solidFill>
                <a:latin typeface="微软雅黑" panose="020B0503020204020204" pitchFamily="34" charset="-122"/>
                <a:ea typeface="微软雅黑" panose="020B0503020204020204" pitchFamily="34" charset="-122"/>
              </a:endParaRP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endParaRPr lang="zh-CN" altLang="en-US" sz="160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33"/>
          <p:cNvSpPr/>
          <p:nvPr/>
        </p:nvSpPr>
        <p:spPr>
          <a:xfrm>
            <a:off x="2824057" y="2784905"/>
            <a:ext cx="1610100" cy="528588"/>
          </a:xfrm>
          <a:prstGeom prst="wedgeRoundRectCallout">
            <a:avLst>
              <a:gd name="adj1" fmla="val -20833"/>
              <a:gd name="adj2" fmla="val 101383"/>
              <a:gd name="adj3" fmla="val 16667"/>
            </a:avLst>
          </a:prstGeom>
          <a:solidFill>
            <a:srgbClr val="F77A08"/>
          </a:solidFill>
          <a:ln w="25400" cap="flat" cmpd="sng" algn="ctr">
            <a:noFill/>
            <a:prstDash val="solid"/>
          </a:ln>
          <a:effectLst/>
        </p:spPr>
        <p:txBody>
          <a:bodyPr lIns="100803" tIns="50402"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a:t>
            </a:r>
            <a:endPar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 name="圆角矩形标注 34"/>
          <p:cNvSpPr/>
          <p:nvPr/>
        </p:nvSpPr>
        <p:spPr>
          <a:xfrm>
            <a:off x="6604291" y="2784905"/>
            <a:ext cx="1610100" cy="528588"/>
          </a:xfrm>
          <a:prstGeom prst="wedgeRoundRectCallout">
            <a:avLst>
              <a:gd name="adj1" fmla="val -20833"/>
              <a:gd name="adj2" fmla="val 101383"/>
              <a:gd name="adj3" fmla="val 16667"/>
            </a:avLst>
          </a:prstGeom>
          <a:solidFill>
            <a:srgbClr val="F77A08"/>
          </a:solidFill>
          <a:ln w="25400" cap="flat" cmpd="sng" algn="ctr">
            <a:noFill/>
            <a:prstDash val="solid"/>
          </a:ln>
          <a:effectLst/>
        </p:spPr>
        <p:txBody>
          <a:bodyPr lIns="100803" tIns="50402"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a:t>
            </a:r>
            <a:endPar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任意多边形 35"/>
          <p:cNvSpPr/>
          <p:nvPr/>
        </p:nvSpPr>
        <p:spPr>
          <a:xfrm>
            <a:off x="933940" y="251360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w="25400" cap="flat" cmpd="sng" algn="ctr">
            <a:noFill/>
            <a:prstDash val="solid"/>
          </a:ln>
          <a:effectLst/>
        </p:spPr>
        <p:txBody>
          <a:bodyPr lIns="100803" tIns="317491"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a:t>
            </a:r>
            <a:endPar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任意多边形 36"/>
          <p:cNvSpPr/>
          <p:nvPr/>
        </p:nvSpPr>
        <p:spPr>
          <a:xfrm>
            <a:off x="4714174" y="251360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w="25400" cap="flat" cmpd="sng" algn="ctr">
            <a:noFill/>
            <a:prstDash val="solid"/>
          </a:ln>
          <a:effectLst/>
        </p:spPr>
        <p:txBody>
          <a:bodyPr lIns="100803" tIns="317491"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a:t>
            </a:r>
            <a:endParaRPr kumimoji="0" lang="zh-CN" altLang="en-US" sz="22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880212" y="1151881"/>
            <a:ext cx="2153332" cy="1296967"/>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2824058" y="3584788"/>
            <a:ext cx="2045876" cy="1379230"/>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矩形 7"/>
          <p:cNvSpPr/>
          <p:nvPr/>
        </p:nvSpPr>
        <p:spPr>
          <a:xfrm>
            <a:off x="4714175" y="1151881"/>
            <a:ext cx="2045876" cy="1296967"/>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 name="矩形 8"/>
          <p:cNvSpPr/>
          <p:nvPr/>
        </p:nvSpPr>
        <p:spPr>
          <a:xfrm>
            <a:off x="6604292" y="3584788"/>
            <a:ext cx="2045876" cy="1379230"/>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11"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 presetClass="entr" presetSubtype="8" fill="hold" grpId="0" nodeType="withEffect">
                                  <p:stCondLst>
                                    <p:cond delay="3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 fill="hold"/>
                                        <p:tgtEl>
                                          <p:spTgt spid="10"/>
                                        </p:tgtEl>
                                        <p:attrNameLst>
                                          <p:attrName>ppt_x</p:attrName>
                                        </p:attrNameLst>
                                      </p:cBhvr>
                                      <p:tavLst>
                                        <p:tav tm="0">
                                          <p:val>
                                            <p:strVal val="0-#ppt_w/2"/>
                                          </p:val>
                                        </p:tav>
                                        <p:tav tm="100000">
                                          <p:val>
                                            <p:strVal val="#ppt_x"/>
                                          </p:val>
                                        </p:tav>
                                      </p:tavLst>
                                    </p:anim>
                                    <p:anim calcmode="lin" valueType="num">
                                      <p:cBhvr>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filter="">
                                      <p:cBhvr>
                                        <p:cTn id="47" dur="500"/>
                                        <p:tgtEl>
                                          <p:spTgt spid="12"/>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filter="">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bldLvl="0" autoUpdateAnimBg="0"/>
      <p:bldP spid="11" grpId="0" animBg="1"/>
      <p:bldP spid="1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5189" y="1276370"/>
            <a:ext cx="2265718" cy="810252"/>
            <a:chOff x="3666731" y="1984470"/>
            <a:chExt cx="2636520" cy="1447800"/>
          </a:xfrm>
          <a:solidFill>
            <a:srgbClr val="FFC000"/>
          </a:solidFill>
        </p:grpSpPr>
        <p:sp>
          <p:nvSpPr>
            <p:cNvPr id="3" name="任意多边形 22"/>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5"/>
            <p:cNvSpPr txBox="1"/>
            <p:nvPr/>
          </p:nvSpPr>
          <p:spPr>
            <a:xfrm>
              <a:off x="3971727" y="2392151"/>
              <a:ext cx="2230360" cy="632444"/>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i="0" u="none" strike="noStrike" kern="0" cap="none" spc="0" normalizeH="0" baseline="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第二季度</a:t>
              </a:r>
              <a:endParaRPr kumimoji="0" lang="zh-CN" altLang="en-US" sz="1700" i="0" u="none" strike="noStrike" kern="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711480" y="1276370"/>
            <a:ext cx="2265718" cy="810252"/>
            <a:chOff x="1436370" y="1984470"/>
            <a:chExt cx="2636520" cy="1447800"/>
          </a:xfrm>
          <a:solidFill>
            <a:srgbClr val="C00000"/>
          </a:solidFill>
        </p:grpSpPr>
        <p:sp>
          <p:nvSpPr>
            <p:cNvPr id="6" name="任意多边形 25"/>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43"/>
            <p:cNvSpPr txBox="1"/>
            <p:nvPr/>
          </p:nvSpPr>
          <p:spPr>
            <a:xfrm>
              <a:off x="1709209" y="2345403"/>
              <a:ext cx="2293960"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第一季度</a:t>
              </a:r>
              <a:endParaRPr kumimoji="0" lang="zh-CN" altLang="en-US" sz="1700" i="0" u="none" strike="noStrike" kern="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6392608" y="1276370"/>
            <a:ext cx="2265718" cy="810252"/>
            <a:chOff x="8127453" y="1984470"/>
            <a:chExt cx="2636520" cy="1447800"/>
          </a:xfrm>
          <a:solidFill>
            <a:srgbClr val="FFC000"/>
          </a:solidFill>
        </p:grpSpPr>
        <p:sp>
          <p:nvSpPr>
            <p:cNvPr id="9" name="任意多边形 28"/>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46"/>
            <p:cNvSpPr txBox="1"/>
            <p:nvPr/>
          </p:nvSpPr>
          <p:spPr>
            <a:xfrm>
              <a:off x="8439016" y="2345403"/>
              <a:ext cx="2230360"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第四季度</a:t>
              </a:r>
              <a:endParaRPr kumimoji="0" lang="zh-CN" altLang="en-US" sz="1700" i="0" u="none" strike="noStrike" kern="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4498899" y="1276370"/>
            <a:ext cx="2265718" cy="810252"/>
            <a:chOff x="5897092" y="1984470"/>
            <a:chExt cx="2636520" cy="1447800"/>
          </a:xfrm>
          <a:solidFill>
            <a:srgbClr val="C00000"/>
          </a:solidFill>
        </p:grpSpPr>
        <p:sp>
          <p:nvSpPr>
            <p:cNvPr id="12" name="任意多边形 3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9"/>
            <p:cNvSpPr txBox="1"/>
            <p:nvPr/>
          </p:nvSpPr>
          <p:spPr>
            <a:xfrm>
              <a:off x="6227710" y="2345407"/>
              <a:ext cx="2205654"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第三季度</a:t>
              </a:r>
              <a:endParaRPr kumimoji="0" lang="zh-CN" altLang="en-US" sz="1700" i="0" u="none" strike="noStrike" kern="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47"/>
          <p:cNvSpPr>
            <a:spLocks noChangeArrowheads="1"/>
          </p:cNvSpPr>
          <p:nvPr/>
        </p:nvSpPr>
        <p:spPr bwMode="auto">
          <a:xfrm>
            <a:off x="475164" y="4337903"/>
            <a:ext cx="8314923" cy="52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166210"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a:solidFill>
                  <a:prstClr val="black"/>
                </a:solidFill>
                <a:latin typeface="微软雅黑" panose="020B0503020204020204" pitchFamily="34" charset="-122"/>
                <a:ea typeface="微软雅黑" panose="020B0503020204020204" pitchFamily="34" charset="-122"/>
              </a:rPr>
              <a:t>单击添加标题</a:t>
            </a:r>
            <a:endParaRPr lang="en-US" altLang="zh-CN" sz="1400">
              <a:solidFill>
                <a:prstClr val="black"/>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940841" y="2762422"/>
            <a:ext cx="169026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3086306"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a:solidFill>
                  <a:prstClr val="black"/>
                </a:solidFill>
                <a:latin typeface="微软雅黑" panose="020B0503020204020204" pitchFamily="34" charset="-122"/>
                <a:ea typeface="微软雅黑" panose="020B0503020204020204" pitchFamily="34" charset="-122"/>
              </a:rPr>
              <a:t>单击添加标题</a:t>
            </a:r>
            <a:endParaRPr lang="en-US" altLang="zh-CN" sz="1400">
              <a:solidFill>
                <a:prstClr val="black"/>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2898740" y="2762422"/>
            <a:ext cx="1661454"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5006403"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a:solidFill>
                  <a:prstClr val="black"/>
                </a:solidFill>
                <a:latin typeface="微软雅黑" panose="020B0503020204020204" pitchFamily="34" charset="-122"/>
                <a:ea typeface="微软雅黑" panose="020B0503020204020204" pitchFamily="34" charset="-122"/>
              </a:rPr>
              <a:t>单击添加标题</a:t>
            </a:r>
            <a:endParaRPr lang="en-US" altLang="zh-CN" sz="1400">
              <a:solidFill>
                <a:prstClr val="black"/>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4827828" y="2762422"/>
            <a:ext cx="1676731"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6926499"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a:solidFill>
                  <a:prstClr val="black"/>
                </a:solidFill>
                <a:latin typeface="微软雅黑" panose="020B0503020204020204" pitchFamily="34" charset="-122"/>
                <a:ea typeface="微软雅黑" panose="020B0503020204020204" pitchFamily="34" charset="-122"/>
              </a:rPr>
              <a:t>单击添加标题</a:t>
            </a:r>
            <a:endParaRPr lang="en-US" altLang="zh-CN" sz="1400">
              <a:solidFill>
                <a:prstClr val="black"/>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772192" y="2762422"/>
            <a:ext cx="166112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2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8"/>
          <p:cNvCxnSpPr/>
          <p:nvPr/>
        </p:nvCxnSpPr>
        <p:spPr>
          <a:xfrm>
            <a:off x="486482" y="4228698"/>
            <a:ext cx="8292287" cy="0"/>
          </a:xfrm>
          <a:prstGeom prst="line">
            <a:avLst/>
          </a:prstGeom>
          <a:noFill/>
          <a:ln w="9525" cap="flat" cmpd="sng" algn="ctr">
            <a:solidFill>
              <a:sysClr val="window" lastClr="FFFFFF">
                <a:lumMod val="65000"/>
              </a:sysClr>
            </a:solidFill>
            <a:prstDash val="solid"/>
          </a:ln>
          <a:effectLst/>
        </p:spPr>
      </p:cxnSp>
      <p:sp>
        <p:nvSpPr>
          <p:cNvPr id="24"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25"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6"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400"/>
                                        <p:tgtEl>
                                          <p:spTgt spid="15"/>
                                        </p:tgtEl>
                                        <p:attrNameLst>
                                          <p:attrName>ppt_y</p:attrName>
                                        </p:attrNameLst>
                                      </p:cBhvr>
                                      <p:tavLst>
                                        <p:tav tm="0">
                                          <p:val>
                                            <p:strVal val="#ppt_y-#ppt_h*1.125000"/>
                                          </p:val>
                                        </p:tav>
                                        <p:tav tm="100000">
                                          <p:val>
                                            <p:strVal val="#ppt_y"/>
                                          </p:val>
                                        </p:tav>
                                      </p:tavLst>
                                    </p:anim>
                                    <p:animEffect transition="in" filter="wipe(down)">
                                      <p:cBhvr>
                                        <p:cTn id="12" dur="400"/>
                                        <p:tgtEl>
                                          <p:spTgt spid="15"/>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00"/>
                                        <p:tgtEl>
                                          <p:spTgt spid="16"/>
                                        </p:tgtEl>
                                        <p:attrNameLst>
                                          <p:attrName>ppt_y</p:attrName>
                                        </p:attrNameLst>
                                      </p:cBhvr>
                                      <p:tavLst>
                                        <p:tav tm="0">
                                          <p:val>
                                            <p:strVal val="#ppt_y-#ppt_h*1.125000"/>
                                          </p:val>
                                        </p:tav>
                                        <p:tav tm="100000">
                                          <p:val>
                                            <p:strVal val="#ppt_y"/>
                                          </p:val>
                                        </p:tav>
                                      </p:tavLst>
                                    </p:anim>
                                    <p:animEffect transition="in" filter="wipe(down)">
                                      <p:cBhvr>
                                        <p:cTn id="16" dur="400"/>
                                        <p:tgtEl>
                                          <p:spTgt spid="1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400"/>
                                        <p:tgtEl>
                                          <p:spTgt spid="2"/>
                                        </p:tgtEl>
                                        <p:attrNameLst>
                                          <p:attrName>ppt_x</p:attrName>
                                        </p:attrNameLst>
                                      </p:cBhvr>
                                      <p:tavLst>
                                        <p:tav tm="0">
                                          <p:val>
                                            <p:strVal val="#ppt_x-#ppt_w*1.125000"/>
                                          </p:val>
                                        </p:tav>
                                        <p:tav tm="100000">
                                          <p:val>
                                            <p:strVal val="#ppt_x"/>
                                          </p:val>
                                        </p:tav>
                                      </p:tavLst>
                                    </p:anim>
                                    <p:animEffect transition="in" filter="wipe(right)">
                                      <p:cBhvr>
                                        <p:cTn id="21" dur="400"/>
                                        <p:tgtEl>
                                          <p:spTgt spid="2"/>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p:tgtEl>
                                          <p:spTgt spid="17"/>
                                        </p:tgtEl>
                                        <p:attrNameLst>
                                          <p:attrName>ppt_y</p:attrName>
                                        </p:attrNameLst>
                                      </p:cBhvr>
                                      <p:tavLst>
                                        <p:tav tm="0">
                                          <p:val>
                                            <p:strVal val="#ppt_y-#ppt_h*1.125000"/>
                                          </p:val>
                                        </p:tav>
                                        <p:tav tm="100000">
                                          <p:val>
                                            <p:strVal val="#ppt_y"/>
                                          </p:val>
                                        </p:tav>
                                      </p:tavLst>
                                    </p:anim>
                                    <p:animEffect transition="in" filter="wipe(down)">
                                      <p:cBhvr>
                                        <p:cTn id="25" dur="400"/>
                                        <p:tgtEl>
                                          <p:spTgt spid="17"/>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p:tgtEl>
                                          <p:spTgt spid="18"/>
                                        </p:tgtEl>
                                        <p:attrNameLst>
                                          <p:attrName>ppt_y</p:attrName>
                                        </p:attrNameLst>
                                      </p:cBhvr>
                                      <p:tavLst>
                                        <p:tav tm="0">
                                          <p:val>
                                            <p:strVal val="#ppt_y-#ppt_h*1.125000"/>
                                          </p:val>
                                        </p:tav>
                                        <p:tav tm="100000">
                                          <p:val>
                                            <p:strVal val="#ppt_y"/>
                                          </p:val>
                                        </p:tav>
                                      </p:tavLst>
                                    </p:anim>
                                    <p:animEffect transition="in" filter="wipe(down)">
                                      <p:cBhvr>
                                        <p:cTn id="29" dur="400"/>
                                        <p:tgtEl>
                                          <p:spTgt spid="18"/>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400"/>
                                        <p:tgtEl>
                                          <p:spTgt spid="11"/>
                                        </p:tgtEl>
                                        <p:attrNameLst>
                                          <p:attrName>ppt_x</p:attrName>
                                        </p:attrNameLst>
                                      </p:cBhvr>
                                      <p:tavLst>
                                        <p:tav tm="0">
                                          <p:val>
                                            <p:strVal val="#ppt_x-#ppt_w*1.125000"/>
                                          </p:val>
                                        </p:tav>
                                        <p:tav tm="100000">
                                          <p:val>
                                            <p:strVal val="#ppt_x"/>
                                          </p:val>
                                        </p:tav>
                                      </p:tavLst>
                                    </p:anim>
                                    <p:animEffect transition="in" filter="wipe(right)">
                                      <p:cBhvr>
                                        <p:cTn id="34" dur="400"/>
                                        <p:tgtEl>
                                          <p:spTgt spid="11"/>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400"/>
                                        <p:tgtEl>
                                          <p:spTgt spid="19"/>
                                        </p:tgtEl>
                                        <p:attrNameLst>
                                          <p:attrName>ppt_y</p:attrName>
                                        </p:attrNameLst>
                                      </p:cBhvr>
                                      <p:tavLst>
                                        <p:tav tm="0">
                                          <p:val>
                                            <p:strVal val="#ppt_y-#ppt_h*1.125000"/>
                                          </p:val>
                                        </p:tav>
                                        <p:tav tm="100000">
                                          <p:val>
                                            <p:strVal val="#ppt_y"/>
                                          </p:val>
                                        </p:tav>
                                      </p:tavLst>
                                    </p:anim>
                                    <p:animEffect transition="in" filter="wipe(down)">
                                      <p:cBhvr>
                                        <p:cTn id="38" dur="400"/>
                                        <p:tgtEl>
                                          <p:spTgt spid="19"/>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400"/>
                                        <p:tgtEl>
                                          <p:spTgt spid="20"/>
                                        </p:tgtEl>
                                        <p:attrNameLst>
                                          <p:attrName>ppt_y</p:attrName>
                                        </p:attrNameLst>
                                      </p:cBhvr>
                                      <p:tavLst>
                                        <p:tav tm="0">
                                          <p:val>
                                            <p:strVal val="#ppt_y-#ppt_h*1.125000"/>
                                          </p:val>
                                        </p:tav>
                                        <p:tav tm="100000">
                                          <p:val>
                                            <p:strVal val="#ppt_y"/>
                                          </p:val>
                                        </p:tav>
                                      </p:tavLst>
                                    </p:anim>
                                    <p:animEffect transition="in" filter="wipe(down)">
                                      <p:cBhvr>
                                        <p:cTn id="42" dur="400"/>
                                        <p:tgtEl>
                                          <p:spTgt spid="20"/>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400"/>
                                        <p:tgtEl>
                                          <p:spTgt spid="8"/>
                                        </p:tgtEl>
                                        <p:attrNameLst>
                                          <p:attrName>ppt_x</p:attrName>
                                        </p:attrNameLst>
                                      </p:cBhvr>
                                      <p:tavLst>
                                        <p:tav tm="0">
                                          <p:val>
                                            <p:strVal val="#ppt_x-#ppt_w*1.125000"/>
                                          </p:val>
                                        </p:tav>
                                        <p:tav tm="100000">
                                          <p:val>
                                            <p:strVal val="#ppt_x"/>
                                          </p:val>
                                        </p:tav>
                                      </p:tavLst>
                                    </p:anim>
                                    <p:animEffect transition="in" filter="wipe(right)">
                                      <p:cBhvr>
                                        <p:cTn id="47" dur="400"/>
                                        <p:tgtEl>
                                          <p:spTgt spid="8"/>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400"/>
                                        <p:tgtEl>
                                          <p:spTgt spid="21"/>
                                        </p:tgtEl>
                                        <p:attrNameLst>
                                          <p:attrName>ppt_y</p:attrName>
                                        </p:attrNameLst>
                                      </p:cBhvr>
                                      <p:tavLst>
                                        <p:tav tm="0">
                                          <p:val>
                                            <p:strVal val="#ppt_y-#ppt_h*1.125000"/>
                                          </p:val>
                                        </p:tav>
                                        <p:tav tm="100000">
                                          <p:val>
                                            <p:strVal val="#ppt_y"/>
                                          </p:val>
                                        </p:tav>
                                      </p:tavLst>
                                    </p:anim>
                                    <p:animEffect transition="in" filter="wipe(down)">
                                      <p:cBhvr>
                                        <p:cTn id="51" dur="400"/>
                                        <p:tgtEl>
                                          <p:spTgt spid="21"/>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400"/>
                                        <p:tgtEl>
                                          <p:spTgt spid="22"/>
                                        </p:tgtEl>
                                        <p:attrNameLst>
                                          <p:attrName>ppt_y</p:attrName>
                                        </p:attrNameLst>
                                      </p:cBhvr>
                                      <p:tavLst>
                                        <p:tav tm="0">
                                          <p:val>
                                            <p:strVal val="#ppt_y-#ppt_h*1.125000"/>
                                          </p:val>
                                        </p:tav>
                                        <p:tav tm="100000">
                                          <p:val>
                                            <p:strVal val="#ppt_y"/>
                                          </p:val>
                                        </p:tav>
                                      </p:tavLst>
                                    </p:anim>
                                    <p:animEffect transition="in" filter="wipe(down)">
                                      <p:cBhvr>
                                        <p:cTn id="55" dur="400"/>
                                        <p:tgtEl>
                                          <p:spTgt spid="22"/>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750"/>
                                        <p:tgtEl>
                                          <p:spTgt spid="23"/>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2" presetClass="entr" presetSubtype="8" fill="hold" grpId="0" nodeType="withEffect">
                                  <p:stCondLst>
                                    <p:cond delay="3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300" fill="hold"/>
                                        <p:tgtEl>
                                          <p:spTgt spid="24"/>
                                        </p:tgtEl>
                                        <p:attrNameLst>
                                          <p:attrName>ppt_x</p:attrName>
                                        </p:attrNameLst>
                                      </p:cBhvr>
                                      <p:tavLst>
                                        <p:tav tm="0">
                                          <p:val>
                                            <p:strVal val="0-#ppt_w/2"/>
                                          </p:val>
                                        </p:tav>
                                        <p:tav tm="100000">
                                          <p:val>
                                            <p:strVal val="#ppt_x"/>
                                          </p:val>
                                        </p:tav>
                                      </p:tavLst>
                                    </p:anim>
                                    <p:anim calcmode="lin" valueType="num">
                                      <p:cBhvr>
                                        <p:cTn id="68" dur="300" fill="hold"/>
                                        <p:tgtEl>
                                          <p:spTgt spid="24"/>
                                        </p:tgtEl>
                                        <p:attrNameLst>
                                          <p:attrName>ppt_y</p:attrName>
                                        </p:attrNameLst>
                                      </p:cBhvr>
                                      <p:tavLst>
                                        <p:tav tm="0">
                                          <p:val>
                                            <p:strVal val="#ppt_y"/>
                                          </p:val>
                                        </p:tav>
                                        <p:tav tm="100000">
                                          <p:val>
                                            <p:strVal val="#ppt_y"/>
                                          </p:val>
                                        </p:tav>
                                      </p:tavLst>
                                    </p:anim>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filter="">
                                      <p:cBhvr>
                                        <p:cTn id="72" dur="500"/>
                                        <p:tgtEl>
                                          <p:spTgt spid="26"/>
                                        </p:tgtEl>
                                      </p:cBhvr>
                                    </p:animEffect>
                                  </p:childTnLst>
                                </p:cTn>
                              </p:par>
                            </p:childTnLst>
                          </p:cTn>
                        </p:par>
                        <p:par>
                          <p:cTn id="73" fill="hold">
                            <p:stCondLst>
                              <p:cond delay="3500"/>
                            </p:stCondLst>
                            <p:childTnLst>
                              <p:par>
                                <p:cTn id="74" presetID="2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filter="">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4" grpId="0" bldLvl="0" autoUpdateAnimBg="0"/>
      <p:bldP spid="25" grpId="0" animBg="1"/>
      <p:bldP spid="26"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65578" y="647900"/>
            <a:ext cx="5204551" cy="38680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2354" y="2209800"/>
            <a:ext cx="447675" cy="49291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212181"/>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1637110"/>
            <a:ext cx="6984206"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206" y="1633538"/>
            <a:ext cx="640556" cy="5845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38917" name="矩形 11"/>
          <p:cNvSpPr/>
          <p:nvPr/>
        </p:nvSpPr>
        <p:spPr>
          <a:xfrm>
            <a:off x="1390650" y="2940844"/>
            <a:ext cx="6271022" cy="1269206"/>
          </a:xfrm>
          <a:prstGeom prst="rect">
            <a:avLst/>
          </a:prstGeom>
          <a:noFill/>
          <a:ln w="25400">
            <a:noFill/>
          </a:ln>
        </p:spPr>
        <p:txBody>
          <a:bodyPr lIns="91437" tIns="45718" rIns="91437" bIns="45718" anchor="ctr"/>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模板下载：</a:t>
            </a:r>
            <a:r>
              <a:rPr lang="en-US" altLang="zh-CN" sz="105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0" b="1" dirty="0">
                <a:solidFill>
                  <a:srgbClr val="FFC000"/>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行业</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dirty="0">
                <a:solidFill>
                  <a:srgbClr val="4A452A"/>
                </a:solidFill>
                <a:latin typeface="微软雅黑" panose="020B0503020204020204" pitchFamily="34" charset="-122"/>
                <a:ea typeface="微软雅黑" panose="020B0503020204020204" pitchFamily="34" charset="-122"/>
              </a:rPr>
              <a:t>工作</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0" b="1" dirty="0">
                <a:solidFill>
                  <a:srgbClr val="4A452A"/>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节日</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背景图片：</a:t>
            </a:r>
            <a:r>
              <a:rPr lang="en-US" altLang="zh-CN" sz="1050" b="1" dirty="0">
                <a:solidFill>
                  <a:srgbClr val="4A452A"/>
                </a:solidFill>
                <a:latin typeface="微软雅黑" panose="020B0503020204020204" pitchFamily="34" charset="-122"/>
                <a:ea typeface="微软雅黑" panose="020B0503020204020204" pitchFamily="34" charset="-122"/>
              </a:rPr>
              <a:t> </a:t>
            </a:r>
            <a:r>
              <a:rPr lang="en-US" altLang="zh-CN" sz="105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0" b="1" dirty="0">
                <a:solidFill>
                  <a:srgbClr val="4A452A"/>
                </a:solidFill>
                <a:latin typeface="微软雅黑" panose="020B0503020204020204" pitchFamily="34" charset="-122"/>
                <a:ea typeface="微软雅黑" panose="020B0503020204020204" pitchFamily="34" charset="-122"/>
              </a:rPr>
              <a:t>            PPT</a:t>
            </a:r>
            <a:r>
              <a:rPr lang="zh-CN" altLang="en-US" sz="1050" b="1" dirty="0">
                <a:solidFill>
                  <a:srgbClr val="4A452A"/>
                </a:solidFill>
                <a:latin typeface="微软雅黑" panose="020B0503020204020204" pitchFamily="34" charset="-122"/>
                <a:ea typeface="微软雅黑" panose="020B0503020204020204" pitchFamily="34" charset="-122"/>
              </a:rPr>
              <a:t>课件模板：</a:t>
            </a:r>
            <a:r>
              <a:rPr lang="en-US" altLang="zh-CN" sz="105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098006" y="116681"/>
            <a:ext cx="2857500" cy="14287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a:solidFill>
                  <a:srgbClr val="C00000"/>
                </a:solidFill>
                <a:latin typeface="微软雅黑" panose="020B0503020204020204" pitchFamily="34" charset="-122"/>
                <a:ea typeface="微软雅黑" panose="020B0503020204020204" pitchFamily="34" charset="-122"/>
              </a:rPr>
              <a:t>添加第一部分文字内容</a:t>
            </a:r>
            <a:endParaRPr lang="zh-CN" altLang="en-US" sz="4000" b="1">
              <a:solidFill>
                <a:srgbClr val="C00000"/>
              </a:solidFill>
              <a:latin typeface="微软雅黑" panose="020B0503020204020204" pitchFamily="34" charset="-122"/>
              <a:ea typeface="微软雅黑" panose="020B0503020204020204" pitchFamily="34" charset="-122"/>
            </a:endParaRPr>
          </a:p>
        </p:txBody>
      </p:sp>
      <p:grpSp>
        <p:nvGrpSpPr>
          <p:cNvPr id="12" name="组合 3"/>
          <p:cNvGrpSpPr/>
          <p:nvPr/>
        </p:nvGrpSpPr>
        <p:grpSpPr>
          <a:xfrm>
            <a:off x="798514" y="1196092"/>
            <a:ext cx="1914525" cy="1273017"/>
            <a:chOff x="-28501" y="-20218"/>
            <a:chExt cx="1913434" cy="1416011"/>
          </a:xfrm>
        </p:grpSpPr>
        <p:pic>
          <p:nvPicPr>
            <p:cNvPr id="13" name="对角圆角矩形 41"/>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第一部分</a:t>
              </a:r>
              <a:endParaRPr lang="zh-CN" altLang="en-US" sz="2800" b="1">
                <a:solidFill>
                  <a:srgbClr val="FFFF00"/>
                </a:solidFill>
                <a:latin typeface="微软雅黑" panose="020B0503020204020204" pitchFamily="34" charset="-122"/>
                <a:ea typeface="微软雅黑" panose="020B0503020204020204" pitchFamily="34" charset="-122"/>
              </a:endParaRPr>
            </a:p>
          </p:txBody>
        </p:sp>
      </p:grpSp>
      <p:sp>
        <p:nvSpPr>
          <p:cNvPr id="15"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endParaRPr lang="zh-CN" altLang="en-US" sz="160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766626" y="1363514"/>
            <a:ext cx="1234261" cy="293965"/>
          </a:xfrm>
          <a:prstGeom prst="rect">
            <a:avLst/>
          </a:prstGeom>
        </p:spPr>
        <p:txBody>
          <a:bodyPr wrap="none" lIns="77762" tIns="38881" rIns="77762" bIns="38881">
            <a:spAutoFit/>
          </a:bodyPr>
          <a:lstStyle/>
          <a:p>
            <a:pPr defTabSz="914400" fontAlgn="base">
              <a:spcBef>
                <a:spcPct val="0"/>
              </a:spcBef>
              <a:spcAft>
                <a:spcPct val="0"/>
              </a:spcAft>
            </a:pPr>
            <a:r>
              <a:rPr lang="zh-CN" altLang="en-US" sz="1400" b="1">
                <a:solidFill>
                  <a:srgbClr val="C00000"/>
                </a:solidFill>
                <a:latin typeface="微软雅黑" panose="020B0503020204020204" pitchFamily="34" charset="-122"/>
                <a:ea typeface="微软雅黑" panose="020B0503020204020204" pitchFamily="34" charset="-122"/>
              </a:rPr>
              <a:t>此处添加标题</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5755141" y="3308565"/>
            <a:ext cx="1234261" cy="293965"/>
          </a:xfrm>
          <a:prstGeom prst="rect">
            <a:avLst/>
          </a:prstGeom>
        </p:spPr>
        <p:txBody>
          <a:bodyPr wrap="none" lIns="77762" tIns="38881" rIns="77762" bIns="38881">
            <a:spAutoFit/>
          </a:bodyPr>
          <a:lstStyle/>
          <a:p>
            <a:pPr defTabSz="914400" fontAlgn="base">
              <a:spcBef>
                <a:spcPct val="0"/>
              </a:spcBef>
              <a:spcAft>
                <a:spcPct val="0"/>
              </a:spcAft>
            </a:pPr>
            <a:r>
              <a:rPr lang="zh-CN" altLang="en-US" sz="1400" b="1">
                <a:solidFill>
                  <a:srgbClr val="C00000"/>
                </a:solidFill>
                <a:latin typeface="微软雅黑" panose="020B0503020204020204" pitchFamily="34" charset="-122"/>
                <a:ea typeface="微软雅黑" panose="020B0503020204020204" pitchFamily="34" charset="-122"/>
              </a:rPr>
              <a:t>此处添加标题</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1385538" y="2306445"/>
            <a:ext cx="1234261" cy="293965"/>
          </a:xfrm>
          <a:prstGeom prst="rect">
            <a:avLst/>
          </a:prstGeom>
        </p:spPr>
        <p:txBody>
          <a:bodyPr wrap="none" lIns="77762" tIns="38881" rIns="77762" bIns="38881">
            <a:spAutoFit/>
          </a:bodyPr>
          <a:lstStyle/>
          <a:p>
            <a:pPr algn="r" defTabSz="914400" fontAlgn="base">
              <a:spcBef>
                <a:spcPct val="0"/>
              </a:spcBef>
              <a:spcAft>
                <a:spcPct val="0"/>
              </a:spcAft>
            </a:pPr>
            <a:r>
              <a:rPr lang="zh-CN" altLang="en-US" sz="1400" b="1">
                <a:solidFill>
                  <a:srgbClr val="FF9900"/>
                </a:solidFill>
                <a:latin typeface="微软雅黑" panose="020B0503020204020204" pitchFamily="34" charset="-122"/>
                <a:ea typeface="微软雅黑" panose="020B0503020204020204" pitchFamily="34" charset="-122"/>
              </a:rPr>
              <a:t>此处添加标题</a:t>
            </a:r>
            <a:endParaRPr lang="en-US" altLang="zh-CN" sz="1400" b="1">
              <a:solidFill>
                <a:srgbClr val="FF9900"/>
              </a:solidFill>
              <a:latin typeface="微软雅黑" panose="020B0503020204020204" pitchFamily="34" charset="-122"/>
              <a:ea typeface="微软雅黑" panose="020B0503020204020204" pitchFamily="34" charset="-122"/>
            </a:endParaRPr>
          </a:p>
        </p:txBody>
      </p:sp>
      <p:sp>
        <p:nvSpPr>
          <p:cNvPr id="17" name="等腰三角形 16"/>
          <p:cNvSpPr>
            <a:spLocks noChangeAspect="1" noChangeArrowheads="1"/>
          </p:cNvSpPr>
          <p:nvPr/>
        </p:nvSpPr>
        <p:spPr bwMode="auto">
          <a:xfrm rot="5400000" flipV="1">
            <a:off x="5492655" y="1818471"/>
            <a:ext cx="213552" cy="182782"/>
          </a:xfrm>
          <a:prstGeom prst="triangle">
            <a:avLst>
              <a:gd name="adj" fmla="val 50000"/>
            </a:avLst>
          </a:prstGeom>
          <a:solidFill>
            <a:srgbClr val="C00000"/>
          </a:solidFill>
          <a:ln>
            <a:noFill/>
          </a:ln>
        </p:spPr>
        <p:txBody>
          <a:bodyPr lIns="77762" tIns="38881" rIns="77762" bIns="38881"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a:buNone/>
              <a:defRPr/>
            </a:pPr>
            <a:endParaRPr kumimoji="0" lang="zh-CN" altLang="zh-CN" sz="17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47"/>
          <p:cNvSpPr>
            <a:spLocks noChangeArrowheads="1"/>
          </p:cNvSpPr>
          <p:nvPr/>
        </p:nvSpPr>
        <p:spPr bwMode="auto">
          <a:xfrm>
            <a:off x="5755143" y="1733707"/>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等腰三角形 18"/>
          <p:cNvSpPr>
            <a:spLocks noChangeAspect="1" noChangeArrowheads="1"/>
          </p:cNvSpPr>
          <p:nvPr/>
        </p:nvSpPr>
        <p:spPr bwMode="auto">
          <a:xfrm rot="5400000" flipV="1">
            <a:off x="5492655" y="3767061"/>
            <a:ext cx="213552" cy="182782"/>
          </a:xfrm>
          <a:prstGeom prst="triangle">
            <a:avLst>
              <a:gd name="adj" fmla="val 50000"/>
            </a:avLst>
          </a:prstGeom>
          <a:solidFill>
            <a:srgbClr val="C00000"/>
          </a:solidFill>
          <a:ln>
            <a:noFill/>
          </a:ln>
        </p:spPr>
        <p:txBody>
          <a:bodyPr lIns="77762" tIns="38881" rIns="77762" bIns="38881"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a:buNone/>
              <a:defRPr/>
            </a:pPr>
            <a:endParaRPr kumimoji="0" lang="zh-CN" altLang="zh-CN" sz="17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47"/>
          <p:cNvSpPr>
            <a:spLocks noChangeArrowheads="1"/>
          </p:cNvSpPr>
          <p:nvPr/>
        </p:nvSpPr>
        <p:spPr bwMode="auto">
          <a:xfrm>
            <a:off x="5755143" y="3682301"/>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等腰三角形 18"/>
          <p:cNvSpPr>
            <a:spLocks noChangeAspect="1" noChangeArrowheads="1"/>
          </p:cNvSpPr>
          <p:nvPr/>
        </p:nvSpPr>
        <p:spPr bwMode="auto">
          <a:xfrm rot="16200000" flipH="1" flipV="1">
            <a:off x="2772552" y="2758471"/>
            <a:ext cx="213552" cy="182782"/>
          </a:xfrm>
          <a:prstGeom prst="triangle">
            <a:avLst>
              <a:gd name="adj" fmla="val 50000"/>
            </a:avLst>
          </a:prstGeom>
          <a:solidFill>
            <a:srgbClr val="F77A08"/>
          </a:solidFill>
          <a:ln>
            <a:noFill/>
          </a:ln>
        </p:spPr>
        <p:txBody>
          <a:bodyPr lIns="77762" tIns="38881" rIns="77762" bIns="38881"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a:buNone/>
              <a:defRPr/>
            </a:pPr>
            <a:endParaRPr kumimoji="0" lang="zh-CN" altLang="zh-CN" sz="1700" b="1" i="0" u="none" strike="noStrike" kern="0" cap="none" spc="0" normalizeH="0" baseline="0" noProof="0">
              <a:ln>
                <a:noFill/>
              </a:ln>
              <a:solidFill>
                <a:srgbClr val="FFC00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7"/>
          <p:cNvSpPr>
            <a:spLocks noChangeArrowheads="1"/>
          </p:cNvSpPr>
          <p:nvPr/>
        </p:nvSpPr>
        <p:spPr bwMode="auto">
          <a:xfrm>
            <a:off x="565360" y="2673701"/>
            <a:ext cx="2164570"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a:buNone/>
              <a:defRPr/>
            </a:pPr>
            <a:r>
              <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kumimoji="0" lang="zh-CN" altLang="en-US" sz="12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形状 22"/>
          <p:cNvSpPr/>
          <p:nvPr/>
        </p:nvSpPr>
        <p:spPr>
          <a:xfrm>
            <a:off x="3097522" y="2242342"/>
            <a:ext cx="1654919" cy="1667601"/>
          </a:xfrm>
          <a:prstGeom prst="leftCircularArrow">
            <a:avLst>
              <a:gd name="adj1" fmla="val 8909"/>
              <a:gd name="adj2" fmla="val 1142322"/>
              <a:gd name="adj3" fmla="val 6293598"/>
              <a:gd name="adj4" fmla="val 18900002"/>
              <a:gd name="adj5" fmla="val 12500"/>
            </a:avLst>
          </a:prstGeom>
          <a:solidFill>
            <a:srgbClr val="F77A08"/>
          </a:solidFill>
          <a:ln>
            <a:noFill/>
          </a:ln>
          <a:effectLst/>
        </p:spPr>
        <p:txBody>
          <a:bodyPr/>
          <a:lstStyle/>
          <a:p>
            <a:endParaRPr lang="zh-CN" altLang="en-US"/>
          </a:p>
        </p:txBody>
      </p:sp>
      <p:sp>
        <p:nvSpPr>
          <p:cNvPr id="24" name="空心弧 23"/>
          <p:cNvSpPr/>
          <p:nvPr/>
        </p:nvSpPr>
        <p:spPr>
          <a:xfrm>
            <a:off x="3691324" y="3333577"/>
            <a:ext cx="1421829" cy="1433085"/>
          </a:xfrm>
          <a:prstGeom prst="blockArc">
            <a:avLst>
              <a:gd name="adj1" fmla="val 13624405"/>
              <a:gd name="adj2" fmla="val 17228224"/>
              <a:gd name="adj3" fmla="val 11481"/>
            </a:avLst>
          </a:prstGeom>
          <a:solidFill>
            <a:srgbClr val="C00000"/>
          </a:solidFill>
          <a:ln>
            <a:noFill/>
          </a:ln>
          <a:effectLst/>
        </p:spPr>
        <p:txBody>
          <a:bodyPr/>
          <a:lstStyle/>
          <a:p>
            <a:endParaRPr lang="zh-CN" altLang="en-US"/>
          </a:p>
        </p:txBody>
      </p:sp>
      <p:sp>
        <p:nvSpPr>
          <p:cNvPr id="25" name="空心弧 24"/>
          <p:cNvSpPr/>
          <p:nvPr/>
        </p:nvSpPr>
        <p:spPr>
          <a:xfrm>
            <a:off x="3691324" y="3333577"/>
            <a:ext cx="1421829" cy="1433085"/>
          </a:xfrm>
          <a:prstGeom prst="blockArc">
            <a:avLst>
              <a:gd name="adj1" fmla="val 17085111"/>
              <a:gd name="adj2" fmla="val 10799997"/>
              <a:gd name="adj3" fmla="val 11504"/>
            </a:avLst>
          </a:prstGeom>
          <a:solidFill>
            <a:srgbClr val="FF0000"/>
          </a:solidFill>
          <a:ln>
            <a:noFill/>
          </a:ln>
          <a:effectLst/>
        </p:spPr>
        <p:txBody>
          <a:bodyPr/>
          <a:lstStyle/>
          <a:p>
            <a:endParaRPr lang="zh-CN" altLang="en-US"/>
          </a:p>
        </p:txBody>
      </p:sp>
      <p:sp>
        <p:nvSpPr>
          <p:cNvPr id="26" name="任意多边形 33"/>
          <p:cNvSpPr/>
          <p:nvPr/>
        </p:nvSpPr>
        <p:spPr>
          <a:xfrm rot="17307692">
            <a:off x="4002656" y="1783829"/>
            <a:ext cx="1445345" cy="772921"/>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C00000"/>
          </a:solidFill>
          <a:ln w="25400"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srgbClr val="FF6600">
                  <a:lumMod val="75000"/>
                </a:srgbClr>
              </a:solidFill>
              <a:effectLst/>
              <a:uLnTx/>
              <a:uFillTx/>
              <a:latin typeface="Arial" panose="020B0604020202020204"/>
              <a:ea typeface="微软雅黑" panose="020B0503020204020204" pitchFamily="34" charset="-122"/>
            </a:endParaRPr>
          </a:p>
        </p:txBody>
      </p:sp>
      <p:sp>
        <p:nvSpPr>
          <p:cNvPr id="27" name="任意多边形 37"/>
          <p:cNvSpPr/>
          <p:nvPr/>
        </p:nvSpPr>
        <p:spPr>
          <a:xfrm rot="17307692">
            <a:off x="3653610" y="1380714"/>
            <a:ext cx="949179" cy="65964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C00000"/>
          </a:solidFill>
          <a:ln w="25400"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srgbClr val="FF6600">
                  <a:lumMod val="75000"/>
                </a:srgbClr>
              </a:solidFill>
              <a:effectLst/>
              <a:uLnTx/>
              <a:uFillTx/>
              <a:latin typeface="Arial" panose="020B0604020202020204"/>
              <a:ea typeface="微软雅黑" panose="020B0503020204020204" pitchFamily="34" charset="-122"/>
            </a:endParaRPr>
          </a:p>
        </p:txBody>
      </p:sp>
      <p:sp>
        <p:nvSpPr>
          <p:cNvPr id="28" name="TextBox 38"/>
          <p:cNvSpPr txBox="1"/>
          <p:nvPr/>
        </p:nvSpPr>
        <p:spPr>
          <a:xfrm>
            <a:off x="4146899" y="1647433"/>
            <a:ext cx="572237"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a:solidFill>
                  <a:srgbClr val="C00000"/>
                </a:solidFill>
                <a:latin typeface="微软雅黑" panose="020B0503020204020204" pitchFamily="34" charset="-122"/>
                <a:ea typeface="微软雅黑" panose="020B0503020204020204" pitchFamily="34" charset="-122"/>
              </a:rPr>
              <a:t>A</a:t>
            </a:r>
            <a:endParaRPr lang="zh-CN" altLang="en-US" sz="4300" b="1">
              <a:solidFill>
                <a:srgbClr val="C00000"/>
              </a:solidFill>
              <a:latin typeface="微软雅黑" panose="020B0503020204020204" pitchFamily="34" charset="-122"/>
              <a:ea typeface="微软雅黑" panose="020B0503020204020204" pitchFamily="34" charset="-122"/>
            </a:endParaRPr>
          </a:p>
        </p:txBody>
      </p:sp>
      <p:sp>
        <p:nvSpPr>
          <p:cNvPr id="29" name="TextBox 39"/>
          <p:cNvSpPr txBox="1"/>
          <p:nvPr/>
        </p:nvSpPr>
        <p:spPr>
          <a:xfrm>
            <a:off x="3627847" y="2673704"/>
            <a:ext cx="533765"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a:solidFill>
                  <a:srgbClr val="FF9900"/>
                </a:solidFill>
                <a:latin typeface="微软雅黑" panose="020B0503020204020204" pitchFamily="34" charset="-122"/>
                <a:ea typeface="微软雅黑" panose="020B0503020204020204" pitchFamily="34" charset="-122"/>
              </a:rPr>
              <a:t>B</a:t>
            </a:r>
            <a:endParaRPr lang="zh-CN" altLang="en-US" sz="4300" b="1">
              <a:solidFill>
                <a:srgbClr val="FF9900"/>
              </a:solidFill>
              <a:latin typeface="微软雅黑" panose="020B0503020204020204" pitchFamily="34" charset="-122"/>
              <a:ea typeface="微软雅黑" panose="020B0503020204020204" pitchFamily="34" charset="-122"/>
            </a:endParaRPr>
          </a:p>
        </p:txBody>
      </p:sp>
      <p:sp>
        <p:nvSpPr>
          <p:cNvPr id="30" name="TextBox 40"/>
          <p:cNvSpPr txBox="1"/>
          <p:nvPr/>
        </p:nvSpPr>
        <p:spPr>
          <a:xfrm>
            <a:off x="4131615" y="3693165"/>
            <a:ext cx="528956"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a:solidFill>
                  <a:srgbClr val="C00000"/>
                </a:solidFill>
                <a:latin typeface="微软雅黑" panose="020B0503020204020204" pitchFamily="34" charset="-122"/>
                <a:ea typeface="微软雅黑" panose="020B0503020204020204" pitchFamily="34" charset="-122"/>
              </a:rPr>
              <a:t>C</a:t>
            </a:r>
            <a:endParaRPr lang="zh-CN" altLang="en-US" sz="4300" b="1">
              <a:solidFill>
                <a:srgbClr val="C00000"/>
              </a:solidFill>
              <a:latin typeface="微软雅黑" panose="020B0503020204020204" pitchFamily="34" charset="-122"/>
              <a:ea typeface="微软雅黑" panose="020B0503020204020204" pitchFamily="34" charset="-122"/>
            </a:endParaRPr>
          </a:p>
        </p:txBody>
      </p:sp>
      <p:sp>
        <p:nvSpPr>
          <p:cNvPr id="31"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3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3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5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600"/>
                                        <p:tgtEl>
                                          <p:spTgt spid="2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17"/>
                                        </p:tgtEl>
                                      </p:cBhvr>
                                    </p:animEffect>
                                    <p:animScale>
                                      <p:cBhvr>
                                        <p:cTn id="21" dur="250" autoRev="1" fill="hold"/>
                                        <p:tgtEl>
                                          <p:spTgt spid="17"/>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75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50"/>
                                        <p:tgtEl>
                                          <p:spTgt spid="2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1)">
                                      <p:cBhvr>
                                        <p:cTn id="58" dur="1000"/>
                                        <p:tgtEl>
                                          <p:spTgt spid="2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 presetClass="entr" presetSubtype="8" fill="hold" grpId="0" nodeType="withEffect">
                                  <p:stCondLst>
                                    <p:cond delay="3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300" fill="hold"/>
                                        <p:tgtEl>
                                          <p:spTgt spid="31"/>
                                        </p:tgtEl>
                                        <p:attrNameLst>
                                          <p:attrName>ppt_x</p:attrName>
                                        </p:attrNameLst>
                                      </p:cBhvr>
                                      <p:tavLst>
                                        <p:tav tm="0">
                                          <p:val>
                                            <p:strVal val="0-#ppt_w/2"/>
                                          </p:val>
                                        </p:tav>
                                        <p:tav tm="100000">
                                          <p:val>
                                            <p:strVal val="#ppt_x"/>
                                          </p:val>
                                        </p:tav>
                                      </p:tavLst>
                                    </p:anim>
                                    <p:anim calcmode="lin" valueType="num">
                                      <p:cBhvr>
                                        <p:cTn id="79" dur="300" fill="hold"/>
                                        <p:tgtEl>
                                          <p:spTgt spid="31"/>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filter="">
                                      <p:cBhvr>
                                        <p:cTn id="83" dur="500"/>
                                        <p:tgtEl>
                                          <p:spTgt spid="37"/>
                                        </p:tgtEl>
                                      </p:cBhvr>
                                    </p:animEffect>
                                  </p:childTnLst>
                                </p:cTn>
                              </p:par>
                            </p:childTnLst>
                          </p:cTn>
                        </p:par>
                        <p:par>
                          <p:cTn id="84" fill="hold">
                            <p:stCondLst>
                              <p:cond delay="8000"/>
                            </p:stCondLst>
                            <p:childTnLst>
                              <p:par>
                                <p:cTn id="85" presetID="22" presetClass="entr" presetSubtype="2"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filter="">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7" grpId="1" animBg="1"/>
      <p:bldP spid="18" grpId="0"/>
      <p:bldP spid="19" grpId="0" animBg="1"/>
      <p:bldP spid="19" grpId="1" animBg="1"/>
      <p:bldP spid="20" grpId="0"/>
      <p:bldP spid="21" grpId="0" animBg="1"/>
      <p:bldP spid="21" grpId="1" animBg="1"/>
      <p:bldP spid="22" grpId="0"/>
      <p:bldP spid="26" grpId="0" animBg="1"/>
      <p:bldP spid="27" grpId="0" animBg="1"/>
      <p:bldP spid="28" grpId="0"/>
      <p:bldP spid="29" grpId="0"/>
      <p:bldP spid="30" grpId="0"/>
      <p:bldP spid="31" grpId="0" bldLvl="0" autoUpdateAnimBg="0"/>
      <p:bldP spid="36" grpId="0" animBg="1"/>
      <p:bldP spid="37"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11560" y="1402599"/>
            <a:ext cx="4379219" cy="2891359"/>
            <a:chOff x="0" y="0"/>
            <a:chExt cx="5166566" cy="3409678"/>
          </a:xfrm>
        </p:grpSpPr>
        <p:sp>
          <p:nvSpPr>
            <p:cNvPr id="3"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0000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5"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6"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sp>
        <p:nvSpPr>
          <p:cNvPr id="7" name="KSO_GN4"/>
          <p:cNvSpPr>
            <a:spLocks noChangeArrowheads="1"/>
          </p:cNvSpPr>
          <p:nvPr/>
        </p:nvSpPr>
        <p:spPr bwMode="auto">
          <a:xfrm>
            <a:off x="723420" y="1519254"/>
            <a:ext cx="1664817" cy="1665299"/>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5400" b="1">
                <a:solidFill>
                  <a:prstClr val="white"/>
                </a:solidFill>
                <a:latin typeface="Impact" panose="020B0806030902050204" pitchFamily="34" charset="0"/>
              </a:rPr>
              <a:t>04</a:t>
            </a:r>
            <a:endParaRPr lang="en-US" altLang="zh-CN" sz="5400" b="1">
              <a:solidFill>
                <a:prstClr val="white"/>
              </a:solidFill>
              <a:latin typeface="Impact" panose="020B0806030902050204" pitchFamily="34" charset="0"/>
            </a:endParaRPr>
          </a:p>
        </p:txBody>
      </p:sp>
      <p:sp>
        <p:nvSpPr>
          <p:cNvPr id="8" name="KSO_GN3"/>
          <p:cNvSpPr>
            <a:spLocks noChangeArrowheads="1"/>
          </p:cNvSpPr>
          <p:nvPr/>
        </p:nvSpPr>
        <p:spPr bwMode="auto">
          <a:xfrm>
            <a:off x="2256147" y="2739362"/>
            <a:ext cx="1178105" cy="1178446"/>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4000" b="1">
                <a:solidFill>
                  <a:prstClr val="white"/>
                </a:solidFill>
                <a:latin typeface="Impact" panose="020B0806030902050204" pitchFamily="34" charset="0"/>
              </a:rPr>
              <a:t>03</a:t>
            </a:r>
            <a:endParaRPr lang="en-US" altLang="zh-CN" sz="4000" b="1">
              <a:solidFill>
                <a:prstClr val="white"/>
              </a:solidFill>
              <a:latin typeface="Impact" panose="020B0806030902050204" pitchFamily="34" charset="0"/>
            </a:endParaRPr>
          </a:p>
        </p:txBody>
      </p:sp>
      <p:sp>
        <p:nvSpPr>
          <p:cNvPr id="9" name="KSO_GN2"/>
          <p:cNvSpPr>
            <a:spLocks noChangeArrowheads="1"/>
          </p:cNvSpPr>
          <p:nvPr/>
        </p:nvSpPr>
        <p:spPr bwMode="auto">
          <a:xfrm rot="10800000" flipV="1">
            <a:off x="3478282" y="3390483"/>
            <a:ext cx="840144" cy="840387"/>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2700" b="1">
                <a:solidFill>
                  <a:prstClr val="white"/>
                </a:solidFill>
                <a:latin typeface="Impact" panose="020B0806030902050204" pitchFamily="34" charset="0"/>
              </a:rPr>
              <a:t>02</a:t>
            </a:r>
            <a:endParaRPr lang="en-US" altLang="zh-CN" sz="1500" b="1">
              <a:solidFill>
                <a:prstClr val="white"/>
              </a:solidFill>
              <a:latin typeface="Impact" panose="020B0806030902050204" pitchFamily="34" charset="0"/>
            </a:endParaRPr>
          </a:p>
        </p:txBody>
      </p:sp>
      <p:sp>
        <p:nvSpPr>
          <p:cNvPr id="10" name="KSO_GN1"/>
          <p:cNvSpPr>
            <a:spLocks noChangeArrowheads="1"/>
          </p:cNvSpPr>
          <p:nvPr/>
        </p:nvSpPr>
        <p:spPr bwMode="auto">
          <a:xfrm>
            <a:off x="4279156" y="4008274"/>
            <a:ext cx="579532" cy="579700"/>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2700" b="1">
                <a:solidFill>
                  <a:prstClr val="white"/>
                </a:solidFill>
                <a:latin typeface="Impact" panose="020B0806030902050204" pitchFamily="34" charset="0"/>
              </a:rPr>
              <a:t>01</a:t>
            </a:r>
            <a:endParaRPr lang="en-US" altLang="zh-CN" sz="2700" b="1">
              <a:solidFill>
                <a:prstClr val="white"/>
              </a:solidFill>
              <a:latin typeface="Impact" panose="020B0806030902050204" pitchFamily="34" charset="0"/>
            </a:endParaRPr>
          </a:p>
        </p:txBody>
      </p:sp>
      <p:sp>
        <p:nvSpPr>
          <p:cNvPr id="11" name="文本框 11"/>
          <p:cNvSpPr txBox="1">
            <a:spLocks noChangeArrowheads="1"/>
          </p:cNvSpPr>
          <p:nvPr/>
        </p:nvSpPr>
        <p:spPr bwMode="auto">
          <a:xfrm>
            <a:off x="2395644" y="1124621"/>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12" name="文本框 12"/>
          <p:cNvSpPr txBox="1">
            <a:spLocks noChangeArrowheads="1"/>
          </p:cNvSpPr>
          <p:nvPr/>
        </p:nvSpPr>
        <p:spPr bwMode="auto">
          <a:xfrm>
            <a:off x="3328924" y="2256935"/>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13" name="文本框 13"/>
          <p:cNvSpPr txBox="1">
            <a:spLocks noChangeArrowheads="1"/>
          </p:cNvSpPr>
          <p:nvPr/>
        </p:nvSpPr>
        <p:spPr bwMode="auto">
          <a:xfrm>
            <a:off x="4300526" y="3174824"/>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14" name="文本框 14"/>
          <p:cNvSpPr txBox="1">
            <a:spLocks noChangeArrowheads="1"/>
          </p:cNvSpPr>
          <p:nvPr/>
        </p:nvSpPr>
        <p:spPr bwMode="auto">
          <a:xfrm>
            <a:off x="4986582" y="3984727"/>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1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1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 calcmode="lin" valueType="num">
                                      <p:cBhvr>
                                        <p:cTn id="3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4"/>
                                        </p:tgtEl>
                                      </p:cBhvr>
                                    </p:animEffect>
                                  </p:childTnLst>
                                </p:cTn>
                              </p:par>
                              <p:par>
                                <p:cTn id="49" presetID="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300" fill="hold"/>
                                        <p:tgtEl>
                                          <p:spTgt spid="15"/>
                                        </p:tgtEl>
                                        <p:attrNameLst>
                                          <p:attrName>ppt_x</p:attrName>
                                        </p:attrNameLst>
                                      </p:cBhvr>
                                      <p:tavLst>
                                        <p:tav tm="0">
                                          <p:val>
                                            <p:strVal val="0-#ppt_w/2"/>
                                          </p:val>
                                        </p:tav>
                                        <p:tav tm="100000">
                                          <p:val>
                                            <p:strVal val="#ppt_x"/>
                                          </p:val>
                                        </p:tav>
                                      </p:tavLst>
                                    </p:anim>
                                    <p:anim calcmode="lin" valueType="num">
                                      <p:cBhvr>
                                        <p:cTn id="52" dur="3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68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filter="">
                                      <p:cBhvr>
                                        <p:cTn id="56" dur="500"/>
                                        <p:tgtEl>
                                          <p:spTgt spid="17"/>
                                        </p:tgtEl>
                                      </p:cBhvr>
                                    </p:animEffect>
                                  </p:childTnLst>
                                </p:cTn>
                              </p:par>
                            </p:childTnLst>
                          </p:cTn>
                        </p:par>
                        <p:par>
                          <p:cTn id="57" fill="hold">
                            <p:stCondLst>
                              <p:cond delay="7300"/>
                            </p:stCondLst>
                            <p:childTnLst>
                              <p:par>
                                <p:cTn id="58" presetID="22" presetClass="entr" presetSubtype="2"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filter="">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p:bldP spid="12" grpId="0"/>
      <p:bldP spid="13" grpId="0"/>
      <p:bldP spid="14" grpId="0"/>
      <p:bldP spid="15" grpId="0" bldLvl="0" autoUpdateAnimBg="0"/>
      <p:bldP spid="16" grpId="0" animBg="1"/>
      <p:bldP spid="17"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291138" y="2437656"/>
            <a:ext cx="1014412" cy="1654175"/>
            <a:chOff x="0" y="0"/>
            <a:chExt cx="639" cy="1043"/>
          </a:xfrm>
        </p:grpSpPr>
        <p:sp>
          <p:nvSpPr>
            <p:cNvPr id="3"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grpSp>
        <p:nvGrpSpPr>
          <p:cNvPr id="5" name="Group 6"/>
          <p:cNvGrpSpPr/>
          <p:nvPr/>
        </p:nvGrpSpPr>
        <p:grpSpPr>
          <a:xfrm>
            <a:off x="2787650" y="2437656"/>
            <a:ext cx="1014413" cy="1654175"/>
            <a:chOff x="0" y="0"/>
            <a:chExt cx="639" cy="1043"/>
          </a:xfrm>
        </p:grpSpPr>
        <p:sp>
          <p:nvSpPr>
            <p:cNvPr id="6"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7"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grpSp>
        <p:nvGrpSpPr>
          <p:cNvPr id="8" name="Group 9"/>
          <p:cNvGrpSpPr/>
          <p:nvPr/>
        </p:nvGrpSpPr>
        <p:grpSpPr>
          <a:xfrm>
            <a:off x="3205163" y="2567831"/>
            <a:ext cx="1073150" cy="1697038"/>
            <a:chOff x="0" y="0"/>
            <a:chExt cx="676" cy="1070"/>
          </a:xfrm>
        </p:grpSpPr>
        <p:sp>
          <p:nvSpPr>
            <p:cNvPr id="9" name="Oval 10"/>
            <p:cNvSpPr>
              <a:spLocks noChangeArrowheads="1"/>
            </p:cNvSpPr>
            <p:nvPr/>
          </p:nvSpPr>
          <p:spPr bwMode="auto">
            <a:xfrm>
              <a:off x="343" y="0"/>
              <a:ext cx="313" cy="316"/>
            </a:xfrm>
            <a:prstGeom prst="ellipse">
              <a:avLst/>
            </a:prstGeom>
            <a:solidFill>
              <a:srgbClr val="FFC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0"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FFC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grpSp>
        <p:nvGrpSpPr>
          <p:cNvPr id="11" name="Group 12"/>
          <p:cNvGrpSpPr/>
          <p:nvPr/>
        </p:nvGrpSpPr>
        <p:grpSpPr>
          <a:xfrm>
            <a:off x="4787900" y="2540844"/>
            <a:ext cx="1066800" cy="1697037"/>
            <a:chOff x="0" y="0"/>
            <a:chExt cx="672" cy="1070"/>
          </a:xfrm>
        </p:grpSpPr>
        <p:sp>
          <p:nvSpPr>
            <p:cNvPr id="12" name="Oval 13"/>
            <p:cNvSpPr>
              <a:spLocks noChangeArrowheads="1"/>
            </p:cNvSpPr>
            <p:nvPr/>
          </p:nvSpPr>
          <p:spPr bwMode="auto">
            <a:xfrm>
              <a:off x="17" y="0"/>
              <a:ext cx="316" cy="316"/>
            </a:xfrm>
            <a:prstGeom prst="ellipse">
              <a:avLst/>
            </a:prstGeom>
            <a:solidFill>
              <a:srgbClr val="FFC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3"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FFC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grpSp>
        <p:nvGrpSpPr>
          <p:cNvPr id="14" name="Group 15"/>
          <p:cNvGrpSpPr/>
          <p:nvPr/>
        </p:nvGrpSpPr>
        <p:grpSpPr>
          <a:xfrm>
            <a:off x="4225925" y="2520206"/>
            <a:ext cx="647700" cy="1962150"/>
            <a:chOff x="0" y="0"/>
            <a:chExt cx="408" cy="1238"/>
          </a:xfrm>
        </p:grpSpPr>
        <p:sp>
          <p:nvSpPr>
            <p:cNvPr id="15" name="Oval 16"/>
            <p:cNvSpPr>
              <a:spLocks noChangeArrowheads="1"/>
            </p:cNvSpPr>
            <p:nvPr/>
          </p:nvSpPr>
          <p:spPr bwMode="auto">
            <a:xfrm>
              <a:off x="19" y="0"/>
              <a:ext cx="366" cy="366"/>
            </a:xfrm>
            <a:prstGeom prst="ellipse">
              <a:avLst/>
            </a:prstGeom>
            <a:solidFill>
              <a:srgbClr val="CC0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6"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CC0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grpSp>
      <p:sp>
        <p:nvSpPr>
          <p:cNvPr id="17" name="Rectangle 18"/>
          <p:cNvSpPr>
            <a:spLocks noChangeArrowheads="1"/>
          </p:cNvSpPr>
          <p:nvPr/>
        </p:nvSpPr>
        <p:spPr bwMode="auto">
          <a:xfrm>
            <a:off x="447675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1</a:t>
            </a:r>
            <a:endParaRPr lang="en-US" altLang="zh-CN" b="1">
              <a:solidFill>
                <a:prstClr val="black"/>
              </a:solidFill>
              <a:latin typeface="Arial" panose="020B0604020202020204"/>
              <a:ea typeface="华文细黑" panose="02010600040101010101" pitchFamily="2" charset="-122"/>
            </a:endParaRPr>
          </a:p>
        </p:txBody>
      </p:sp>
      <p:sp>
        <p:nvSpPr>
          <p:cNvPr id="18" name="Rectangle 19"/>
          <p:cNvSpPr>
            <a:spLocks noChangeArrowheads="1"/>
          </p:cNvSpPr>
          <p:nvPr/>
        </p:nvSpPr>
        <p:spPr bwMode="auto">
          <a:xfrm>
            <a:off x="3925888"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2</a:t>
            </a:r>
            <a:endParaRPr lang="en-US" altLang="zh-CN" b="1">
              <a:solidFill>
                <a:prstClr val="black"/>
              </a:solidFill>
              <a:latin typeface="Arial" panose="020B0604020202020204"/>
              <a:ea typeface="华文细黑" panose="02010600040101010101" pitchFamily="2" charset="-122"/>
            </a:endParaRPr>
          </a:p>
        </p:txBody>
      </p:sp>
      <p:sp>
        <p:nvSpPr>
          <p:cNvPr id="19" name="Rectangle 20"/>
          <p:cNvSpPr>
            <a:spLocks noChangeArrowheads="1"/>
          </p:cNvSpPr>
          <p:nvPr/>
        </p:nvSpPr>
        <p:spPr bwMode="auto">
          <a:xfrm>
            <a:off x="3452813"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4</a:t>
            </a:r>
            <a:endParaRPr lang="en-US" altLang="zh-CN" b="1">
              <a:solidFill>
                <a:prstClr val="black"/>
              </a:solidFill>
              <a:latin typeface="Arial" panose="020B0604020202020204"/>
              <a:ea typeface="华文细黑" panose="02010600040101010101" pitchFamily="2" charset="-122"/>
            </a:endParaRPr>
          </a:p>
        </p:txBody>
      </p:sp>
      <p:sp>
        <p:nvSpPr>
          <p:cNvPr id="20" name="Rectangle 21"/>
          <p:cNvSpPr>
            <a:spLocks noChangeArrowheads="1"/>
          </p:cNvSpPr>
          <p:nvPr/>
        </p:nvSpPr>
        <p:spPr bwMode="auto">
          <a:xfrm>
            <a:off x="5486400"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5</a:t>
            </a:r>
            <a:endParaRPr lang="en-US" altLang="zh-CN" b="1">
              <a:solidFill>
                <a:prstClr val="black"/>
              </a:solidFill>
              <a:latin typeface="Arial" panose="020B0604020202020204"/>
              <a:ea typeface="华文细黑" panose="02010600040101010101" pitchFamily="2" charset="-122"/>
            </a:endParaRPr>
          </a:p>
        </p:txBody>
      </p:sp>
      <p:sp>
        <p:nvSpPr>
          <p:cNvPr id="21" name="Rectangle 22"/>
          <p:cNvSpPr>
            <a:spLocks noChangeArrowheads="1"/>
          </p:cNvSpPr>
          <p:nvPr/>
        </p:nvSpPr>
        <p:spPr bwMode="auto">
          <a:xfrm>
            <a:off x="502920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3</a:t>
            </a:r>
            <a:endParaRPr lang="en-US" altLang="zh-CN" b="1">
              <a:solidFill>
                <a:prstClr val="black"/>
              </a:solidFill>
              <a:latin typeface="Arial" panose="020B0604020202020204"/>
              <a:ea typeface="华文细黑" panose="02010600040101010101" pitchFamily="2" charset="-122"/>
            </a:endParaRPr>
          </a:p>
        </p:txBody>
      </p:sp>
      <p:sp>
        <p:nvSpPr>
          <p:cNvPr id="22" name="Text Box 38"/>
          <p:cNvSpPr txBox="1">
            <a:spLocks noChangeArrowheads="1"/>
          </p:cNvSpPr>
          <p:nvPr/>
        </p:nvSpPr>
        <p:spPr bwMode="auto">
          <a:xfrm>
            <a:off x="6208713"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5.</a:t>
            </a:r>
            <a:r>
              <a:rPr lang="zh-CN" altLang="en-US" sz="1200" b="1">
                <a:solidFill>
                  <a:srgbClr val="CC0000"/>
                </a:solidFill>
                <a:ea typeface="微软雅黑" panose="020B0503020204020204" pitchFamily="34" charset="-122"/>
              </a:rPr>
              <a:t>单击添加标题文本</a:t>
            </a:r>
            <a:endParaRPr lang="zh-CN" altLang="en-US" sz="1200" b="1">
              <a:solidFill>
                <a:srgbClr val="CC0000"/>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p:txBody>
      </p:sp>
      <p:sp>
        <p:nvSpPr>
          <p:cNvPr id="23" name="Text Box 38"/>
          <p:cNvSpPr txBox="1">
            <a:spLocks noChangeArrowheads="1"/>
          </p:cNvSpPr>
          <p:nvPr/>
        </p:nvSpPr>
        <p:spPr bwMode="auto">
          <a:xfrm>
            <a:off x="6208713"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3.</a:t>
            </a:r>
            <a:r>
              <a:rPr lang="zh-CN" altLang="en-US" sz="1200" b="1">
                <a:solidFill>
                  <a:srgbClr val="CC0000"/>
                </a:solidFill>
                <a:ea typeface="微软雅黑" panose="020B0503020204020204" pitchFamily="34" charset="-122"/>
              </a:rPr>
              <a:t>单击添加标题文本</a:t>
            </a:r>
            <a:endParaRPr lang="zh-CN" altLang="en-US" sz="1200" b="1">
              <a:solidFill>
                <a:srgbClr val="CC0000"/>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p:txBody>
      </p:sp>
      <p:sp>
        <p:nvSpPr>
          <p:cNvPr id="24" name="Text Box 38"/>
          <p:cNvSpPr txBox="1">
            <a:spLocks noChangeArrowheads="1"/>
          </p:cNvSpPr>
          <p:nvPr/>
        </p:nvSpPr>
        <p:spPr bwMode="auto">
          <a:xfrm>
            <a:off x="414338"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4.</a:t>
            </a:r>
            <a:r>
              <a:rPr lang="zh-CN" altLang="en-US" sz="1200" b="1">
                <a:solidFill>
                  <a:srgbClr val="CC0000"/>
                </a:solidFill>
                <a:ea typeface="微软雅黑" panose="020B0503020204020204" pitchFamily="34" charset="-122"/>
              </a:rPr>
              <a:t>单击添加标题文本</a:t>
            </a:r>
            <a:endParaRPr lang="zh-CN" altLang="en-US" sz="1200" b="1">
              <a:solidFill>
                <a:srgbClr val="CC0000"/>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p:txBody>
      </p:sp>
      <p:sp>
        <p:nvSpPr>
          <p:cNvPr id="25" name="Text Box 38"/>
          <p:cNvSpPr txBox="1">
            <a:spLocks noChangeArrowheads="1"/>
          </p:cNvSpPr>
          <p:nvPr/>
        </p:nvSpPr>
        <p:spPr bwMode="auto">
          <a:xfrm>
            <a:off x="414338"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2.</a:t>
            </a:r>
            <a:r>
              <a:rPr lang="zh-CN" altLang="en-US" sz="1200" b="1">
                <a:solidFill>
                  <a:srgbClr val="CC0000"/>
                </a:solidFill>
                <a:ea typeface="微软雅黑" panose="020B0503020204020204" pitchFamily="34" charset="-122"/>
              </a:rPr>
              <a:t>单击添加标题文本</a:t>
            </a:r>
            <a:endParaRPr lang="zh-CN" altLang="en-US" sz="1200" b="1">
              <a:solidFill>
                <a:srgbClr val="CC0000"/>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p:txBody>
      </p:sp>
      <p:sp>
        <p:nvSpPr>
          <p:cNvPr id="26" name="Text Box 38"/>
          <p:cNvSpPr txBox="1">
            <a:spLocks noChangeArrowheads="1"/>
          </p:cNvSpPr>
          <p:nvPr/>
        </p:nvSpPr>
        <p:spPr bwMode="auto">
          <a:xfrm>
            <a:off x="3282950" y="12756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1.</a:t>
            </a:r>
            <a:r>
              <a:rPr lang="zh-CN" altLang="en-US" sz="1200" b="1">
                <a:solidFill>
                  <a:srgbClr val="CC0000"/>
                </a:solidFill>
                <a:ea typeface="微软雅黑" panose="020B0503020204020204" pitchFamily="34" charset="-122"/>
              </a:rPr>
              <a:t>单击添加标题文本</a:t>
            </a:r>
            <a:endParaRPr lang="zh-CN" altLang="en-US" sz="1200" b="1">
              <a:solidFill>
                <a:srgbClr val="CC0000"/>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endParaRPr lang="zh-CN" altLang="en-US" sz="1000" b="1">
              <a:solidFill>
                <a:srgbClr val="5F5F5F"/>
              </a:solidFill>
              <a:ea typeface="微软雅黑" panose="020B0503020204020204" pitchFamily="34" charset="-122"/>
            </a:endParaRPr>
          </a:p>
        </p:txBody>
      </p:sp>
      <p:sp>
        <p:nvSpPr>
          <p:cNvPr id="27"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28"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9"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slide(fromBottom)">
                                      <p:cBhvr>
                                        <p:cTn id="16" dur="500"/>
                                        <p:tgtEl>
                                          <p:spTgt spid="26"/>
                                        </p:tgtEl>
                                      </p:cBhvr>
                                    </p:animEffect>
                                  </p:childTnLst>
                                </p:cTn>
                              </p:par>
                              <p:par>
                                <p:cTn id="17" presetID="47" presetClass="entr" presetSubtype="0"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25"/>
                                        </p:tgtEl>
                                        <p:attrNameLst>
                                          <p:attrName>style.visibility</p:attrName>
                                        </p:attrNameLst>
                                      </p:cBhvr>
                                      <p:to>
                                        <p:strVal val="visible"/>
                                      </p:to>
                                    </p:set>
                                    <p:animEffect transition="in" filter="slide(fromRight)">
                                      <p:cBhvr>
                                        <p:cTn id="28" dur="500"/>
                                        <p:tgtEl>
                                          <p:spTgt spid="25"/>
                                        </p:tgtEl>
                                      </p:cBhvr>
                                    </p:animEffect>
                                  </p:childTnLst>
                                </p:cTn>
                              </p:par>
                              <p:par>
                                <p:cTn id="29" presetID="47" presetClass="entr" presetSubtype="0" fill="hold" nodeType="withEffect">
                                  <p:stCondLst>
                                    <p:cond delay="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23"/>
                                        </p:tgtEl>
                                        <p:attrNameLst>
                                          <p:attrName>style.visibility</p:attrName>
                                        </p:attrNameLst>
                                      </p:cBhvr>
                                      <p:to>
                                        <p:strVal val="visible"/>
                                      </p:to>
                                    </p:set>
                                    <p:animEffect transition="in" filter="slide(fromLeft)">
                                      <p:cBhvr>
                                        <p:cTn id="40" dur="500"/>
                                        <p:tgtEl>
                                          <p:spTgt spid="23"/>
                                        </p:tgtEl>
                                      </p:cBhvr>
                                    </p:animEffect>
                                  </p:childTnLst>
                                </p:cTn>
                              </p:par>
                              <p:par>
                                <p:cTn id="41" presetID="47" presetClass="entr" presetSubtype="0" fill="hold" nodeType="withEffect">
                                  <p:stCondLst>
                                    <p:cond delay="3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Effect transition="in" filter="slide(fromRight)">
                                      <p:cBhvr>
                                        <p:cTn id="52" dur="500"/>
                                        <p:tgtEl>
                                          <p:spTgt spid="24"/>
                                        </p:tgtEl>
                                      </p:cBhvr>
                                    </p:animEffect>
                                  </p:childTnLst>
                                </p:cTn>
                              </p:par>
                              <p:par>
                                <p:cTn id="53" presetID="47" presetClass="entr" presetSubtype="0" fill="hold" nodeType="withEffect">
                                  <p:stCondLst>
                                    <p:cond delay="4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slide(fromLeft)">
                                      <p:cBhvr>
                                        <p:cTn id="64" dur="500"/>
                                        <p:tgtEl>
                                          <p:spTgt spid="22"/>
                                        </p:tgtEl>
                                      </p:cBhvr>
                                    </p:animEffect>
                                  </p:childTnLst>
                                </p:cTn>
                              </p:par>
                              <p:par>
                                <p:cTn id="65" presetID="2" presetClass="entr" presetSubtype="8" fill="hold" grpId="0" nodeType="withEffect">
                                  <p:stCondLst>
                                    <p:cond delay="3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300" fill="hold"/>
                                        <p:tgtEl>
                                          <p:spTgt spid="27"/>
                                        </p:tgtEl>
                                        <p:attrNameLst>
                                          <p:attrName>ppt_x</p:attrName>
                                        </p:attrNameLst>
                                      </p:cBhvr>
                                      <p:tavLst>
                                        <p:tav tm="0">
                                          <p:val>
                                            <p:strVal val="0-#ppt_w/2"/>
                                          </p:val>
                                        </p:tav>
                                        <p:tav tm="100000">
                                          <p:val>
                                            <p:strVal val="#ppt_x"/>
                                          </p:val>
                                        </p:tav>
                                      </p:tavLst>
                                    </p:anim>
                                    <p:anim calcmode="lin" valueType="num">
                                      <p:cBhvr>
                                        <p:cTn id="68" dur="300" fill="hold"/>
                                        <p:tgtEl>
                                          <p:spTgt spid="27"/>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filter="">
                                      <p:cBhvr>
                                        <p:cTn id="72" dur="500"/>
                                        <p:tgtEl>
                                          <p:spTgt spid="29"/>
                                        </p:tgtEl>
                                      </p:cBhvr>
                                    </p:animEffect>
                                  </p:childTnLst>
                                </p:cTn>
                              </p:par>
                            </p:childTnLst>
                          </p:cTn>
                        </p:par>
                        <p:par>
                          <p:cTn id="73" fill="hold">
                            <p:stCondLst>
                              <p:cond delay="1000"/>
                            </p:stCondLst>
                            <p:childTnLst>
                              <p:par>
                                <p:cTn id="74" presetID="22" presetClass="entr" presetSubtype="2"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filter="">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bldLvl="0" autoUpdateAnimBg="0"/>
      <p:bldP spid="28" grpId="0" animBg="1"/>
      <p:bldP spid="29"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EditPoints="1"/>
          </p:cNvSpPr>
          <p:nvPr/>
        </p:nvSpPr>
        <p:spPr bwMode="auto">
          <a:xfrm>
            <a:off x="6429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3" name="Rectangle 4"/>
          <p:cNvSpPr>
            <a:spLocks noChangeArrowheads="1"/>
          </p:cNvSpPr>
          <p:nvPr/>
        </p:nvSpPr>
        <p:spPr bwMode="auto">
          <a:xfrm>
            <a:off x="11477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35%</a:t>
            </a:r>
            <a:endParaRPr lang="en-US" altLang="zh-CN" sz="2800" b="1">
              <a:solidFill>
                <a:prstClr val="white"/>
              </a:solidFill>
              <a:latin typeface="Arial" panose="020B0604020202020204"/>
              <a:ea typeface="华文细黑" panose="02010600040101010101" pitchFamily="2" charset="-122"/>
            </a:endParaRPr>
          </a:p>
        </p:txBody>
      </p:sp>
      <p:sp>
        <p:nvSpPr>
          <p:cNvPr id="4" name="Freeform 5"/>
          <p:cNvSpPr>
            <a:spLocks noEditPoints="1"/>
          </p:cNvSpPr>
          <p:nvPr/>
        </p:nvSpPr>
        <p:spPr bwMode="auto">
          <a:xfrm>
            <a:off x="27003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5" name="Rectangle 6"/>
          <p:cNvSpPr>
            <a:spLocks noChangeArrowheads="1"/>
          </p:cNvSpPr>
          <p:nvPr/>
        </p:nvSpPr>
        <p:spPr bwMode="auto">
          <a:xfrm>
            <a:off x="32051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20%</a:t>
            </a:r>
            <a:endParaRPr lang="en-US" altLang="zh-CN" sz="2800" b="1">
              <a:solidFill>
                <a:prstClr val="white"/>
              </a:solidFill>
              <a:latin typeface="Arial" panose="020B0604020202020204"/>
              <a:ea typeface="华文细黑" panose="02010600040101010101" pitchFamily="2" charset="-122"/>
            </a:endParaRPr>
          </a:p>
        </p:txBody>
      </p:sp>
      <p:sp>
        <p:nvSpPr>
          <p:cNvPr id="6" name="Freeform 7"/>
          <p:cNvSpPr>
            <a:spLocks noEditPoints="1"/>
          </p:cNvSpPr>
          <p:nvPr/>
        </p:nvSpPr>
        <p:spPr bwMode="auto">
          <a:xfrm>
            <a:off x="47196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7" name="Rectangle 8"/>
          <p:cNvSpPr>
            <a:spLocks noChangeArrowheads="1"/>
          </p:cNvSpPr>
          <p:nvPr/>
        </p:nvSpPr>
        <p:spPr bwMode="auto">
          <a:xfrm>
            <a:off x="52244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18%</a:t>
            </a:r>
            <a:endParaRPr lang="en-US" altLang="zh-CN" sz="2800" b="1">
              <a:solidFill>
                <a:prstClr val="white"/>
              </a:solidFill>
              <a:latin typeface="Arial" panose="020B0604020202020204"/>
              <a:ea typeface="华文细黑" panose="02010600040101010101" pitchFamily="2" charset="-122"/>
            </a:endParaRPr>
          </a:p>
        </p:txBody>
      </p:sp>
      <p:sp>
        <p:nvSpPr>
          <p:cNvPr id="8" name="Freeform 9"/>
          <p:cNvSpPr>
            <a:spLocks noEditPoints="1"/>
          </p:cNvSpPr>
          <p:nvPr/>
        </p:nvSpPr>
        <p:spPr bwMode="auto">
          <a:xfrm>
            <a:off x="671988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9" name="Rectangle 10"/>
          <p:cNvSpPr>
            <a:spLocks noChangeArrowheads="1"/>
          </p:cNvSpPr>
          <p:nvPr/>
        </p:nvSpPr>
        <p:spPr bwMode="auto">
          <a:xfrm>
            <a:off x="722471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17%</a:t>
            </a:r>
            <a:endParaRPr lang="en-US" altLang="zh-CN" sz="2800" b="1">
              <a:solidFill>
                <a:prstClr val="white"/>
              </a:solidFill>
              <a:latin typeface="Arial" panose="020B0604020202020204"/>
              <a:ea typeface="华文细黑" panose="02010600040101010101" pitchFamily="2" charset="-122"/>
            </a:endParaRPr>
          </a:p>
        </p:txBody>
      </p:sp>
      <p:sp>
        <p:nvSpPr>
          <p:cNvPr id="10" name="Rectangle 11"/>
          <p:cNvSpPr>
            <a:spLocks noChangeArrowheads="1"/>
          </p:cNvSpPr>
          <p:nvPr/>
        </p:nvSpPr>
        <p:spPr bwMode="auto">
          <a:xfrm>
            <a:off x="9715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p:txBody>
      </p:sp>
      <p:sp>
        <p:nvSpPr>
          <p:cNvPr id="11" name="Rectangle 12"/>
          <p:cNvSpPr>
            <a:spLocks noChangeArrowheads="1"/>
          </p:cNvSpPr>
          <p:nvPr/>
        </p:nvSpPr>
        <p:spPr bwMode="auto">
          <a:xfrm>
            <a:off x="3019425"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p:txBody>
      </p:sp>
      <p:sp>
        <p:nvSpPr>
          <p:cNvPr id="12" name="Rectangle 13"/>
          <p:cNvSpPr>
            <a:spLocks noChangeArrowheads="1"/>
          </p:cNvSpPr>
          <p:nvPr/>
        </p:nvSpPr>
        <p:spPr bwMode="auto">
          <a:xfrm>
            <a:off x="50482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p:txBody>
      </p:sp>
      <p:sp>
        <p:nvSpPr>
          <p:cNvPr id="13" name="Rectangle 14"/>
          <p:cNvSpPr>
            <a:spLocks noChangeArrowheads="1"/>
          </p:cNvSpPr>
          <p:nvPr/>
        </p:nvSpPr>
        <p:spPr bwMode="auto">
          <a:xfrm>
            <a:off x="70294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prstClr val="white"/>
                </a:solidFill>
                <a:latin typeface="Arial" panose="020B0604020202020204"/>
                <a:ea typeface="微软雅黑" panose="020B0503020204020204" pitchFamily="34" charset="-122"/>
              </a:rPr>
              <a:t>单击添加文本</a:t>
            </a:r>
            <a:endParaRPr lang="zh-CN" altLang="en-US" sz="1200" b="1">
              <a:solidFill>
                <a:prstClr val="white"/>
              </a:solidFill>
              <a:latin typeface="Arial" panose="020B0604020202020204"/>
              <a:ea typeface="微软雅黑" panose="020B0503020204020204" pitchFamily="34" charset="-122"/>
            </a:endParaRPr>
          </a:p>
        </p:txBody>
      </p:sp>
      <p:sp>
        <p:nvSpPr>
          <p:cNvPr id="14" name="Text Box 15"/>
          <p:cNvSpPr txBox="1">
            <a:spLocks noChangeArrowheads="1"/>
          </p:cNvSpPr>
          <p:nvPr/>
        </p:nvSpPr>
        <p:spPr bwMode="auto">
          <a:xfrm>
            <a:off x="755650" y="3433018"/>
            <a:ext cx="7848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600" b="1">
                <a:solidFill>
                  <a:srgbClr val="CC0000"/>
                </a:solidFill>
                <a:latin typeface="Arial" panose="020B0604020202020204"/>
                <a:ea typeface="微软雅黑" panose="020B0503020204020204" pitchFamily="34" charset="-122"/>
              </a:rPr>
              <a:t>单击添加标题文本</a:t>
            </a:r>
            <a:endParaRPr lang="zh-CN" altLang="en-US" sz="1600" b="1">
              <a:solidFill>
                <a:srgbClr val="CC0000"/>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srgbClr val="5F5F5F"/>
                </a:solidFill>
                <a:latin typeface="Arial" panose="020B0604020202020204"/>
                <a:ea typeface="微软雅黑" panose="020B0503020204020204" pitchFamily="34" charset="-122"/>
              </a:rPr>
              <a:t>单击添加文本     单击添加文本    单击添加文本    单击添加文本     单击添加文本    单击添加文本    单击添加文本</a:t>
            </a:r>
            <a:endParaRPr lang="zh-CN" altLang="en-US" sz="1200" b="1">
              <a:solidFill>
                <a:srgbClr val="5F5F5F"/>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srgbClr val="5F5F5F"/>
                </a:solidFill>
                <a:latin typeface="Arial" panose="020B0604020202020204"/>
                <a:ea typeface="微软雅黑" panose="020B0503020204020204" pitchFamily="34" charset="-122"/>
              </a:rPr>
              <a:t>单击添加文本     单击添加文本    单击添加文本    单击添加文本     单击添加文本    单击添加文本    单击添加文本</a:t>
            </a:r>
            <a:endParaRPr lang="zh-CN" altLang="en-US" sz="1200" b="1">
              <a:solidFill>
                <a:srgbClr val="5F5F5F"/>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srgbClr val="5F5F5F"/>
                </a:solidFill>
                <a:latin typeface="Arial" panose="020B0604020202020204"/>
                <a:ea typeface="微软雅黑" panose="020B0503020204020204" pitchFamily="34" charset="-122"/>
              </a:rPr>
              <a:t>单击添加文本     单击添加文本    单击添加文本    单击添加文本     单击添加文本    单击添加文本    单击添加文本</a:t>
            </a:r>
            <a:endParaRPr lang="zh-CN" altLang="en-US" sz="1200" b="1">
              <a:solidFill>
                <a:srgbClr val="5F5F5F"/>
              </a:solidFill>
              <a:latin typeface="Arial" panose="020B0604020202020204"/>
              <a:ea typeface="微软雅黑" panose="020B0503020204020204" pitchFamily="34" charset="-122"/>
            </a:endParaRPr>
          </a:p>
          <a:p>
            <a:pPr defTabSz="914400" fontAlgn="base">
              <a:lnSpc>
                <a:spcPct val="120000"/>
              </a:lnSpc>
              <a:spcBef>
                <a:spcPct val="0"/>
              </a:spcBef>
              <a:spcAft>
                <a:spcPct val="0"/>
              </a:spcAft>
            </a:pPr>
            <a:r>
              <a:rPr lang="zh-CN" altLang="en-US" sz="1200" b="1">
                <a:solidFill>
                  <a:srgbClr val="5F5F5F"/>
                </a:solidFill>
                <a:latin typeface="Arial" panose="020B0604020202020204"/>
                <a:ea typeface="微软雅黑" panose="020B0503020204020204" pitchFamily="34" charset="-122"/>
              </a:rPr>
              <a:t>单击添加文本     单击添加文本    单击添加文本    单击添加文本     单击添加文本    单击添加文本    单击添加文本</a:t>
            </a:r>
            <a:endParaRPr lang="zh-CN" altLang="en-US" sz="1200" b="1">
              <a:solidFill>
                <a:srgbClr val="5F5F5F"/>
              </a:solidFill>
              <a:latin typeface="Arial" panose="020B0604020202020204"/>
              <a:ea typeface="微软雅黑" panose="020B0503020204020204" pitchFamily="34" charset="-122"/>
            </a:endParaRPr>
          </a:p>
        </p:txBody>
      </p:sp>
      <p:sp>
        <p:nvSpPr>
          <p:cNvPr id="1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1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1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5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00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par>
                                <p:cTn id="70" presetID="2" presetClass="entr" presetSubtype="8" fill="hold" grpId="0" nodeType="withEffect">
                                  <p:stCondLst>
                                    <p:cond delay="300"/>
                                  </p:stCondLst>
                                  <p:childTnLst>
                                    <p:set>
                                      <p:cBhvr>
                                        <p:cTn id="71" dur="1" fill="hold">
                                          <p:stCondLst>
                                            <p:cond delay="0"/>
                                          </p:stCondLst>
                                        </p:cTn>
                                        <p:tgtEl>
                                          <p:spTgt spid="15"/>
                                        </p:tgtEl>
                                        <p:attrNameLst>
                                          <p:attrName>style.visibility</p:attrName>
                                        </p:attrNameLst>
                                      </p:cBhvr>
                                      <p:to>
                                        <p:strVal val="visible"/>
                                      </p:to>
                                    </p:set>
                                    <p:anim calcmode="lin" valueType="num">
                                      <p:cBhvr>
                                        <p:cTn id="72" dur="300" fill="hold"/>
                                        <p:tgtEl>
                                          <p:spTgt spid="15"/>
                                        </p:tgtEl>
                                        <p:attrNameLst>
                                          <p:attrName>ppt_x</p:attrName>
                                        </p:attrNameLst>
                                      </p:cBhvr>
                                      <p:tavLst>
                                        <p:tav tm="0">
                                          <p:val>
                                            <p:strVal val="0-#ppt_w/2"/>
                                          </p:val>
                                        </p:tav>
                                        <p:tav tm="100000">
                                          <p:val>
                                            <p:strVal val="#ppt_x"/>
                                          </p:val>
                                        </p:tav>
                                      </p:tavLst>
                                    </p:anim>
                                    <p:anim calcmode="lin" valueType="num">
                                      <p:cBhvr>
                                        <p:cTn id="73" dur="3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filter="">
                                      <p:cBhvr>
                                        <p:cTn id="77" dur="500"/>
                                        <p:tgtEl>
                                          <p:spTgt spid="17"/>
                                        </p:tgtEl>
                                      </p:cBhvr>
                                    </p:animEffect>
                                  </p:childTnLst>
                                </p:cTn>
                              </p:par>
                            </p:childTnLst>
                          </p:cTn>
                        </p:par>
                        <p:par>
                          <p:cTn id="78" fill="hold">
                            <p:stCondLst>
                              <p:cond delay="10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filter="">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nimBg="1"/>
      <p:bldP spid="5" grpId="0" autoUpdateAnimBg="0"/>
      <p:bldP spid="6" grpId="0" animBg="1"/>
      <p:bldP spid="7" grpId="0" autoUpdateAnimBg="0"/>
      <p:bldP spid="8" grpId="0" animBg="1"/>
      <p:bldP spid="9" grpId="0" autoUpdateAnimBg="0"/>
      <p:bldP spid="10" grpId="0" autoUpdateAnimBg="0"/>
      <p:bldP spid="11" grpId="0" autoUpdateAnimBg="0"/>
      <p:bldP spid="12" grpId="0" autoUpdateAnimBg="0"/>
      <p:bldP spid="13" grpId="0" autoUpdateAnimBg="0"/>
      <p:bldP spid="14" grpId="0" autoUpdateAnimBg="0"/>
      <p:bldP spid="15" grpId="0" bldLvl="0" autoUpdateAnimBg="0"/>
      <p:bldP spid="16" grpId="0" animBg="1"/>
      <p:bldP spid="17"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3"/>
          <p:cNvSpPr/>
          <p:nvPr/>
        </p:nvSpPr>
        <p:spPr bwMode="auto">
          <a:xfrm>
            <a:off x="1331640" y="1464978"/>
            <a:ext cx="2057062" cy="2558851"/>
          </a:xfrm>
          <a:prstGeom prst="roundRect">
            <a:avLst>
              <a:gd name="adj" fmla="val 568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3" name="圆角矩形 24"/>
          <p:cNvSpPr/>
          <p:nvPr/>
        </p:nvSpPr>
        <p:spPr bwMode="auto">
          <a:xfrm>
            <a:off x="5761996" y="1464978"/>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4" name="矩形 26"/>
          <p:cNvSpPr>
            <a:spLocks noChangeArrowheads="1"/>
          </p:cNvSpPr>
          <p:nvPr/>
        </p:nvSpPr>
        <p:spPr bwMode="auto">
          <a:xfrm>
            <a:off x="5909392" y="1592861"/>
            <a:ext cx="1786134"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5" name="圆角矩形 26"/>
          <p:cNvSpPr/>
          <p:nvPr/>
        </p:nvSpPr>
        <p:spPr bwMode="auto">
          <a:xfrm>
            <a:off x="3534656" y="1464978"/>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6" name="矩形 5"/>
          <p:cNvSpPr>
            <a:spLocks noChangeArrowheads="1"/>
          </p:cNvSpPr>
          <p:nvPr/>
        </p:nvSpPr>
        <p:spPr bwMode="auto">
          <a:xfrm>
            <a:off x="3651461" y="1581723"/>
            <a:ext cx="1792285"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7" name="TextBox 32"/>
          <p:cNvSpPr txBox="1">
            <a:spLocks noChangeArrowheads="1"/>
          </p:cNvSpPr>
          <p:nvPr/>
        </p:nvSpPr>
        <p:spPr bwMode="auto">
          <a:xfrm>
            <a:off x="1454645" y="1608903"/>
            <a:ext cx="1775135"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2195736" y="4515966"/>
            <a:ext cx="4906646" cy="340140"/>
          </a:xfrm>
          <a:prstGeom prst="rect">
            <a:avLst/>
          </a:prstGeom>
          <a:solidFill>
            <a:srgbClr val="FFC000"/>
          </a:solidFill>
          <a:ln w="28575">
            <a:noFill/>
          </a:ln>
          <a:scene3d>
            <a:camera prst="orthographicFront"/>
            <a:lightRig rig="threePt" dir="t"/>
          </a:scene3d>
        </p:spPr>
        <p:txBody>
          <a:bodyPr lIns="77770" tIns="38885" rIns="77770" bIns="38885">
            <a:spAutoFit/>
          </a:bodyPr>
          <a:lstStyle/>
          <a:p>
            <a:pPr algn="ctr" defTabSz="914400" fontAlgn="base">
              <a:spcBef>
                <a:spcPct val="0"/>
              </a:spcBef>
              <a:spcAft>
                <a:spcPct val="0"/>
              </a:spcAft>
              <a:tabLst>
                <a:tab pos="7247255" algn="r"/>
              </a:tabLst>
              <a:defRPr/>
            </a:pPr>
            <a:r>
              <a:rPr lang="zh-CN" altLang="en-US" sz="1700" b="1">
                <a:solidFill>
                  <a:prstClr val="black"/>
                </a:solidFill>
                <a:latin typeface="微软雅黑" panose="020B0503020204020204" pitchFamily="34" charset="-122"/>
                <a:ea typeface="微软雅黑" panose="020B0503020204020204" pitchFamily="34" charset="-122"/>
              </a:rPr>
              <a:t>单击此处添加标题</a:t>
            </a:r>
            <a:endParaRPr lang="zh-CN" altLang="en-US" sz="1700" b="1">
              <a:solidFill>
                <a:prstClr val="black"/>
              </a:solidFill>
              <a:latin typeface="微软雅黑" panose="020B0503020204020204" pitchFamily="34" charset="-122"/>
              <a:ea typeface="微软雅黑" panose="020B0503020204020204" pitchFamily="34" charset="-122"/>
            </a:endParaRPr>
          </a:p>
        </p:txBody>
      </p:sp>
      <p:sp>
        <p:nvSpPr>
          <p:cNvPr id="9" name="燕尾形 33"/>
          <p:cNvSpPr/>
          <p:nvPr/>
        </p:nvSpPr>
        <p:spPr>
          <a:xfrm rot="16200000" flipH="1" flipV="1">
            <a:off x="6614424"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0" name="圆角矩形 34"/>
          <p:cNvSpPr/>
          <p:nvPr/>
        </p:nvSpPr>
        <p:spPr>
          <a:xfrm>
            <a:off x="3534656" y="1014458"/>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1" name="圆角矩形 35"/>
          <p:cNvSpPr/>
          <p:nvPr/>
        </p:nvSpPr>
        <p:spPr>
          <a:xfrm>
            <a:off x="5761996" y="1014458"/>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2" name="圆角矩形 36"/>
          <p:cNvSpPr/>
          <p:nvPr/>
        </p:nvSpPr>
        <p:spPr>
          <a:xfrm>
            <a:off x="1331640" y="1014458"/>
            <a:ext cx="2057062" cy="381554"/>
          </a:xfrm>
          <a:prstGeom prst="roundRect">
            <a:avLst/>
          </a:prstGeom>
          <a:solidFill>
            <a:srgbClr val="FF0000"/>
          </a:solidFill>
          <a:ln w="38100"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3" name="矩形 12"/>
          <p:cNvSpPr>
            <a:spLocks noChangeArrowheads="1"/>
          </p:cNvSpPr>
          <p:nvPr/>
        </p:nvSpPr>
        <p:spPr bwMode="auto">
          <a:xfrm>
            <a:off x="1373984" y="1043767"/>
            <a:ext cx="1847322" cy="302191"/>
          </a:xfrm>
          <a:prstGeom prst="rect">
            <a:avLst/>
          </a:prstGeom>
          <a:noFill/>
          <a:ln>
            <a:noFill/>
          </a:ln>
          <a:scene3d>
            <a:camera prst="orthographicFront"/>
            <a:lightRig rig="threePt" dir="t"/>
          </a:scene3d>
        </p:spPr>
        <p:txBody>
          <a:bodyPr wrap="square" lIns="77770" tIns="38885" rIns="77770" bIns="38885">
            <a:spAutoFit/>
          </a:bodyPr>
          <a:lstStyle/>
          <a:p>
            <a:pPr algn="ctr" defTabSz="914400" fontAlgn="base">
              <a:spcBef>
                <a:spcPct val="0"/>
              </a:spcBef>
              <a:spcAft>
                <a:spcPct val="0"/>
              </a:spcAft>
              <a:defRPr/>
            </a:pPr>
            <a:r>
              <a:rPr lang="zh-CN" altLang="en-US" sz="1400" b="1">
                <a:solidFill>
                  <a:prstClr val="white"/>
                </a:solidFill>
                <a:latin typeface="微软雅黑" panose="020B0503020204020204" pitchFamily="34" charset="-122"/>
                <a:ea typeface="微软雅黑" panose="020B0503020204020204" pitchFamily="34" charset="-122"/>
              </a:rPr>
              <a:t>单击此处添加标题</a:t>
            </a:r>
            <a:endParaRPr lang="zh-CN" altLang="en-US" sz="1400" b="1">
              <a:solidFill>
                <a:prstClr val="white"/>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5878799" y="1043767"/>
            <a:ext cx="1847322" cy="302191"/>
          </a:xfrm>
          <a:prstGeom prst="rect">
            <a:avLst/>
          </a:prstGeom>
          <a:noFill/>
          <a:ln>
            <a:noFill/>
          </a:ln>
          <a:scene3d>
            <a:camera prst="orthographicFront"/>
            <a:lightRig rig="threePt" dir="t"/>
          </a:scene3d>
        </p:spPr>
        <p:txBody>
          <a:bodyPr wrap="square" lIns="77770" tIns="38885" rIns="77770" bIns="38885">
            <a:spAutoFit/>
          </a:bodyPr>
          <a:lstStyle/>
          <a:p>
            <a:pPr algn="ctr" defTabSz="914400" fontAlgn="base">
              <a:spcBef>
                <a:spcPct val="0"/>
              </a:spcBef>
              <a:spcAft>
                <a:spcPct val="0"/>
              </a:spcAft>
              <a:defRPr/>
            </a:pPr>
            <a:r>
              <a:rPr lang="zh-CN" altLang="en-US" sz="1400" b="1">
                <a:solidFill>
                  <a:prstClr val="white"/>
                </a:solidFill>
                <a:latin typeface="微软雅黑" panose="020B0503020204020204" pitchFamily="34" charset="-122"/>
                <a:ea typeface="微软雅黑" panose="020B0503020204020204" pitchFamily="34" charset="-122"/>
              </a:rPr>
              <a:t>单击此处添加标题</a:t>
            </a:r>
            <a:endParaRPr lang="zh-CN" altLang="en-US" sz="1400" b="1">
              <a:solidFill>
                <a:prstClr val="white"/>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3651461" y="1043767"/>
            <a:ext cx="1847322" cy="302191"/>
          </a:xfrm>
          <a:prstGeom prst="rect">
            <a:avLst/>
          </a:prstGeom>
          <a:noFill/>
          <a:ln>
            <a:noFill/>
          </a:ln>
          <a:scene3d>
            <a:camera prst="orthographicFront"/>
            <a:lightRig rig="threePt" dir="t"/>
          </a:scene3d>
        </p:spPr>
        <p:txBody>
          <a:bodyPr wrap="square" lIns="77770" tIns="38885" rIns="77770" bIns="38885">
            <a:spAutoFit/>
          </a:bodyPr>
          <a:lstStyle/>
          <a:p>
            <a:pPr algn="ctr" defTabSz="914400" fontAlgn="base">
              <a:spcBef>
                <a:spcPct val="0"/>
              </a:spcBef>
              <a:spcAft>
                <a:spcPct val="0"/>
              </a:spcAft>
              <a:defRPr/>
            </a:pPr>
            <a:r>
              <a:rPr lang="zh-CN" altLang="en-US" sz="1400" b="1">
                <a:solidFill>
                  <a:prstClr val="white"/>
                </a:solidFill>
                <a:latin typeface="微软雅黑" panose="020B0503020204020204" pitchFamily="34" charset="-122"/>
                <a:ea typeface="微软雅黑" panose="020B0503020204020204" pitchFamily="34" charset="-122"/>
              </a:rPr>
              <a:t>单击此处添加标题</a:t>
            </a:r>
            <a:endParaRPr lang="zh-CN" altLang="en-US" sz="1400" b="1">
              <a:solidFill>
                <a:prstClr val="white"/>
              </a:solidFill>
              <a:latin typeface="微软雅黑" panose="020B0503020204020204" pitchFamily="34" charset="-122"/>
              <a:ea typeface="微软雅黑" panose="020B0503020204020204" pitchFamily="34" charset="-122"/>
            </a:endParaRPr>
          </a:p>
        </p:txBody>
      </p:sp>
      <p:sp>
        <p:nvSpPr>
          <p:cNvPr id="16" name="燕尾形 40"/>
          <p:cNvSpPr/>
          <p:nvPr/>
        </p:nvSpPr>
        <p:spPr>
          <a:xfrm rot="16200000" flipH="1" flipV="1">
            <a:off x="4431478"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7" name="燕尾形 41"/>
          <p:cNvSpPr/>
          <p:nvPr/>
        </p:nvSpPr>
        <p:spPr>
          <a:xfrm rot="16200000" flipH="1" flipV="1">
            <a:off x="2209385"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a:ea typeface="华文细黑" panose="02010600040101010101" pitchFamily="2" charset="-122"/>
            </a:endParaRPr>
          </a:p>
        </p:txBody>
      </p:sp>
      <p:sp>
        <p:nvSpPr>
          <p:cNvPr id="18"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19"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20"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450" decel="100000" fill="hold"/>
                                        <p:tgtEl>
                                          <p:spTgt spid="1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450" decel="100000" fill="hold"/>
                                        <p:tgtEl>
                                          <p:spTgt spid="1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450" decel="100000" fill="hold"/>
                                        <p:tgtEl>
                                          <p:spTgt spid="1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lide(fromBottom)">
                                      <p:cBhvr>
                                        <p:cTn id="26" dur="500"/>
                                        <p:tgtEl>
                                          <p:spTgt spid="1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Bottom)">
                                      <p:cBhvr>
                                        <p:cTn id="30" dur="500"/>
                                        <p:tgtEl>
                                          <p:spTgt spid="1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Bottom)">
                                      <p:cBhvr>
                                        <p:cTn id="34" dur="500"/>
                                        <p:tgtEl>
                                          <p:spTgt spid="1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lide(fromTop)">
                                      <p:cBhvr>
                                        <p:cTn id="38" dur="500"/>
                                        <p:tgtEl>
                                          <p:spTgt spid="2"/>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Top)">
                                      <p:cBhvr>
                                        <p:cTn id="42" dur="500"/>
                                        <p:tgtEl>
                                          <p:spTgt spid="5"/>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slide(fromTop)">
                                      <p:cBhvr>
                                        <p:cTn id="46" dur="500"/>
                                        <p:tgtEl>
                                          <p:spTgt spid="3"/>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 calcmode="lin" valueType="num">
                                      <p:cBhvr>
                                        <p:cTn id="52" dur="500" fill="hold"/>
                                        <p:tgtEl>
                                          <p:spTgt spid="7"/>
                                        </p:tgtEl>
                                        <p:attrNameLst>
                                          <p:attrName>style.rotation</p:attrName>
                                        </p:attrNameLst>
                                      </p:cBhvr>
                                      <p:tavLst>
                                        <p:tav tm="0">
                                          <p:val>
                                            <p:fltVal val="360"/>
                                          </p:val>
                                        </p:tav>
                                        <p:tav tm="100000">
                                          <p:val>
                                            <p:fltVal val="0"/>
                                          </p:val>
                                        </p:tav>
                                      </p:tavLst>
                                    </p:anim>
                                    <p:animEffect transition="in" filter="fade">
                                      <p:cBhvr>
                                        <p:cTn id="53" dur="500"/>
                                        <p:tgtEl>
                                          <p:spTgt spid="7"/>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style.rotation</p:attrName>
                                        </p:attrNameLst>
                                      </p:cBhvr>
                                      <p:tavLst>
                                        <p:tav tm="0">
                                          <p:val>
                                            <p:fltVal val="360"/>
                                          </p:val>
                                        </p:tav>
                                        <p:tav tm="100000">
                                          <p:val>
                                            <p:fltVal val="0"/>
                                          </p:val>
                                        </p:tav>
                                      </p:tavLst>
                                    </p:anim>
                                    <p:animEffect transition="in" filter="fade">
                                      <p:cBhvr>
                                        <p:cTn id="67" dur="500"/>
                                        <p:tgtEl>
                                          <p:spTgt spid="4"/>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Top)">
                                      <p:cBhvr>
                                        <p:cTn id="71" dur="500"/>
                                        <p:tgtEl>
                                          <p:spTgt spid="1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slide(fromTop)">
                                      <p:cBhvr>
                                        <p:cTn id="75" dur="500"/>
                                        <p:tgtEl>
                                          <p:spTgt spid="1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slide(fromTop)">
                                      <p:cBhvr>
                                        <p:cTn id="79" dur="500"/>
                                        <p:tgtEl>
                                          <p:spTgt spid="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Effect transition="in" filter="fade">
                                      <p:cBhvr>
                                        <p:cTn id="84" dur="500"/>
                                        <p:tgtEl>
                                          <p:spTgt spid="8"/>
                                        </p:tgtEl>
                                      </p:cBhvr>
                                    </p:animEffect>
                                  </p:childTnLst>
                                </p:cTn>
                              </p:par>
                              <p:par>
                                <p:cTn id="85" presetID="2" presetClass="entr" presetSubtype="8" fill="hold" grpId="0" nodeType="withEffect">
                                  <p:stCondLst>
                                    <p:cond delay="300"/>
                                  </p:stCondLst>
                                  <p:childTnLst>
                                    <p:set>
                                      <p:cBhvr>
                                        <p:cTn id="86" dur="1" fill="hold">
                                          <p:stCondLst>
                                            <p:cond delay="0"/>
                                          </p:stCondLst>
                                        </p:cTn>
                                        <p:tgtEl>
                                          <p:spTgt spid="18"/>
                                        </p:tgtEl>
                                        <p:attrNameLst>
                                          <p:attrName>style.visibility</p:attrName>
                                        </p:attrNameLst>
                                      </p:cBhvr>
                                      <p:to>
                                        <p:strVal val="visible"/>
                                      </p:to>
                                    </p:set>
                                    <p:anim calcmode="lin" valueType="num">
                                      <p:cBhvr>
                                        <p:cTn id="87" dur="300" fill="hold"/>
                                        <p:tgtEl>
                                          <p:spTgt spid="18"/>
                                        </p:tgtEl>
                                        <p:attrNameLst>
                                          <p:attrName>ppt_x</p:attrName>
                                        </p:attrNameLst>
                                      </p:cBhvr>
                                      <p:tavLst>
                                        <p:tav tm="0">
                                          <p:val>
                                            <p:strVal val="0-#ppt_w/2"/>
                                          </p:val>
                                        </p:tav>
                                        <p:tav tm="100000">
                                          <p:val>
                                            <p:strVal val="#ppt_x"/>
                                          </p:val>
                                        </p:tav>
                                      </p:tavLst>
                                    </p:anim>
                                    <p:anim calcmode="lin" valueType="num">
                                      <p:cBhvr>
                                        <p:cTn id="88" dur="300" fill="hold"/>
                                        <p:tgtEl>
                                          <p:spTgt spid="18"/>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filter="">
                                      <p:cBhvr>
                                        <p:cTn id="92" dur="500"/>
                                        <p:tgtEl>
                                          <p:spTgt spid="20"/>
                                        </p:tgtEl>
                                      </p:cBhvr>
                                    </p:animEffect>
                                  </p:childTnLst>
                                </p:cTn>
                              </p:par>
                            </p:childTnLst>
                          </p:cTn>
                        </p:par>
                        <p:par>
                          <p:cTn id="93" fill="hold">
                            <p:stCondLst>
                              <p:cond delay="7000"/>
                            </p:stCondLst>
                            <p:childTnLst>
                              <p:par>
                                <p:cTn id="94" presetID="22" presetClass="entr" presetSubtype="2"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filter="">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p:bldP spid="8" grpId="0" animBg="1"/>
      <p:bldP spid="9" grpId="0" animBg="1"/>
      <p:bldP spid="10" grpId="0" animBg="1"/>
      <p:bldP spid="11" grpId="0" animBg="1"/>
      <p:bldP spid="12" grpId="0" animBg="1"/>
      <p:bldP spid="13" grpId="0"/>
      <p:bldP spid="14" grpId="0"/>
      <p:bldP spid="15" grpId="0"/>
      <p:bldP spid="16" grpId="0" animBg="1"/>
      <p:bldP spid="17" grpId="0" animBg="1"/>
      <p:bldP spid="18" grpId="0" bldLvl="0" autoUpdateAnimBg="0"/>
      <p:bldP spid="19" grpId="0" animBg="1"/>
      <p:bldP spid="20"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261144" y="2828133"/>
            <a:ext cx="8497069" cy="0"/>
          </a:xfrm>
          <a:prstGeom prst="line">
            <a:avLst/>
          </a:prstGeom>
          <a:noFill/>
          <a:ln w="101600">
            <a:solidFill>
              <a:srgbClr val="C00000"/>
            </a:solidFill>
            <a:round/>
            <a:tailEnd type="triangle" w="med" len="med"/>
          </a:ln>
          <a:effectLst/>
        </p:spPr>
        <p:txBody>
          <a:bodyPr/>
          <a:lstStyle/>
          <a:p>
            <a:pPr defTabSz="914400">
              <a:defRPr/>
            </a:pPr>
            <a:endParaRPr lang="zh-CN" altLang="en-US" b="1">
              <a:ln>
                <a:solidFill>
                  <a:srgbClr val="FFD347"/>
                </a:solidFill>
              </a:ln>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1746224" y="1213646"/>
            <a:ext cx="1619250" cy="1351598"/>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1912912" y="137223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5" name="Group 138"/>
          <p:cNvGrpSpPr/>
          <p:nvPr/>
        </p:nvGrpSpPr>
        <p:grpSpPr>
          <a:xfrm>
            <a:off x="1818226" y="2744248"/>
            <a:ext cx="182151" cy="163895"/>
            <a:chOff x="1661" y="2750"/>
            <a:chExt cx="250" cy="250"/>
          </a:xfrm>
        </p:grpSpPr>
        <p:sp>
          <p:nvSpPr>
            <p:cNvPr id="6"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defTabSz="914400" fontAlgn="base">
                <a:spcBef>
                  <a:spcPct val="0"/>
                </a:spcBef>
                <a:spcAft>
                  <a:spcPct val="0"/>
                </a:spcAft>
              </a:pPr>
              <a:endParaRPr lang="ko-KR" altLang="en-US" b="1">
                <a:solidFill>
                  <a:prstClr val="black"/>
                </a:solidFill>
                <a:latin typeface="微软雅黑" panose="020B0503020204020204" pitchFamily="34" charset="-122"/>
              </a:endParaRPr>
            </a:p>
          </p:txBody>
        </p:sp>
        <p:sp>
          <p:nvSpPr>
            <p:cNvPr id="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defTabSz="914400" fontAlgn="base">
                <a:spcBef>
                  <a:spcPct val="0"/>
                </a:spcBef>
                <a:spcAft>
                  <a:spcPct val="0"/>
                </a:spcAft>
              </a:pPr>
              <a:endParaRPr lang="ko-KR" altLang="en-US" b="1">
                <a:solidFill>
                  <a:prstClr val="black"/>
                </a:solidFill>
                <a:latin typeface="微软雅黑" panose="020B0503020204020204" pitchFamily="34" charset="-122"/>
              </a:endParaRPr>
            </a:p>
          </p:txBody>
        </p:sp>
      </p:grpSp>
      <p:sp>
        <p:nvSpPr>
          <p:cNvPr id="8" name="TextBox 57"/>
          <p:cNvSpPr txBox="1">
            <a:spLocks noChangeArrowheads="1"/>
          </p:cNvSpPr>
          <p:nvPr/>
        </p:nvSpPr>
        <p:spPr bwMode="auto">
          <a:xfrm>
            <a:off x="1917327"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a:solidFill>
                  <a:prstClr val="white"/>
                </a:solidFill>
                <a:latin typeface="微软雅黑" panose="020B0503020204020204" pitchFamily="34" charset="-122"/>
                <a:ea typeface="微软雅黑" panose="020B0503020204020204" pitchFamily="34" charset="-122"/>
              </a:rPr>
              <a:t>标题</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9" name="TextBox 57"/>
          <p:cNvSpPr txBox="1">
            <a:spLocks noChangeArrowheads="1"/>
          </p:cNvSpPr>
          <p:nvPr/>
        </p:nvSpPr>
        <p:spPr bwMode="auto">
          <a:xfrm>
            <a:off x="1934790"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
              </a:tabLst>
              <a:defRPr>
                <a:latin typeface="Calibri" panose="020F0502020204030204" pitchFamily="34" charset="0"/>
                <a:ea typeface="宋体" panose="02010600030101010101" pitchFamily="2" charset="-122"/>
              </a:defRPr>
            </a:lvl2pPr>
            <a:lvl3pPr marL="1143000" indent="-228600" eaLnBrk="0" hangingPunct="0">
              <a:tabLst>
                <a:tab pos="101600" algn=""/>
              </a:tabLst>
              <a:defRPr>
                <a:latin typeface="Calibri" panose="020F0502020204030204" pitchFamily="34" charset="0"/>
                <a:ea typeface="宋体" panose="02010600030101010101" pitchFamily="2" charset="-122"/>
              </a:defRPr>
            </a:lvl3pPr>
            <a:lvl4pPr marL="1600200" indent="-228600" eaLnBrk="0" hangingPunct="0">
              <a:tabLst>
                <a:tab pos="101600" algn=""/>
              </a:tabLst>
              <a:defRPr>
                <a:latin typeface="Calibri" panose="020F0502020204030204" pitchFamily="34" charset="0"/>
                <a:ea typeface="宋体" panose="02010600030101010101" pitchFamily="2" charset="-122"/>
              </a:defRPr>
            </a:lvl4pPr>
            <a:lvl5pPr marL="2057400" indent="-228600" eaLnBrk="0" hangingPunct="0">
              <a:tabLst>
                <a:tab pos="101600" algn=""/>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AutoShape 17"/>
          <p:cNvSpPr>
            <a:spLocks noChangeArrowheads="1"/>
          </p:cNvSpPr>
          <p:nvPr/>
        </p:nvSpPr>
        <p:spPr bwMode="auto">
          <a:xfrm>
            <a:off x="441299" y="3098167"/>
            <a:ext cx="169205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630213"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TextBox 57"/>
          <p:cNvSpPr txBox="1">
            <a:spLocks noChangeArrowheads="1"/>
          </p:cNvSpPr>
          <p:nvPr/>
        </p:nvSpPr>
        <p:spPr bwMode="auto">
          <a:xfrm>
            <a:off x="634974"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Line 18"/>
          <p:cNvSpPr>
            <a:spLocks noChangeShapeType="1"/>
          </p:cNvSpPr>
          <p:nvPr/>
        </p:nvSpPr>
        <p:spPr bwMode="auto">
          <a:xfrm flipH="1">
            <a:off x="603224" y="2830991"/>
            <a:ext cx="1588" cy="522923"/>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14" name="Group 138"/>
          <p:cNvGrpSpPr/>
          <p:nvPr/>
        </p:nvGrpSpPr>
        <p:grpSpPr>
          <a:xfrm>
            <a:off x="519241" y="2740980"/>
            <a:ext cx="182211" cy="163934"/>
            <a:chOff x="1661" y="2750"/>
            <a:chExt cx="250" cy="250"/>
          </a:xfrm>
        </p:grpSpPr>
        <p:sp>
          <p:nvSpPr>
            <p:cNvPr id="15" name="Oval 139"/>
            <p:cNvSpPr>
              <a:spLocks noChangeArrowheads="1"/>
            </p:cNvSpPr>
            <p:nvPr/>
          </p:nvSpPr>
          <p:spPr bwMode="auto">
            <a:xfrm>
              <a:off x="1661" y="2750"/>
              <a:ext cx="250" cy="251"/>
            </a:xfrm>
            <a:prstGeom prst="ellipse">
              <a:avLst/>
            </a:prstGeom>
            <a:solidFill>
              <a:sysClr val="windowText" lastClr="000000">
                <a:lumMod val="50000"/>
                <a:lumOff val="50000"/>
              </a:sysClr>
            </a:solidFill>
            <a:ln>
              <a:noFill/>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1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17" name="AutoShape 5"/>
          <p:cNvSpPr>
            <a:spLocks noChangeArrowheads="1"/>
          </p:cNvSpPr>
          <p:nvPr/>
        </p:nvSpPr>
        <p:spPr bwMode="auto">
          <a:xfrm>
            <a:off x="3473425" y="3108168"/>
            <a:ext cx="1700213" cy="1213377"/>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3616299"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TextBox 57"/>
          <p:cNvSpPr txBox="1">
            <a:spLocks noChangeArrowheads="1"/>
          </p:cNvSpPr>
          <p:nvPr/>
        </p:nvSpPr>
        <p:spPr bwMode="auto">
          <a:xfrm>
            <a:off x="3631977"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flipH="1">
            <a:off x="3625824" y="283099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21" name="Group 138"/>
          <p:cNvGrpSpPr/>
          <p:nvPr/>
        </p:nvGrpSpPr>
        <p:grpSpPr>
          <a:xfrm>
            <a:off x="3541575" y="2740980"/>
            <a:ext cx="182252" cy="163991"/>
            <a:chOff x="1661" y="2750"/>
            <a:chExt cx="250" cy="250"/>
          </a:xfrm>
        </p:grpSpPr>
        <p:sp>
          <p:nvSpPr>
            <p:cNvPr id="22" name="Oval 139"/>
            <p:cNvSpPr>
              <a:spLocks noChangeArrowheads="1"/>
            </p:cNvSpPr>
            <p:nvPr/>
          </p:nvSpPr>
          <p:spPr bwMode="auto">
            <a:xfrm>
              <a:off x="1661" y="2750"/>
              <a:ext cx="250" cy="250"/>
            </a:xfrm>
            <a:prstGeom prst="ellipse">
              <a:avLst/>
            </a:prstGeom>
            <a:solidFill>
              <a:srgbClr val="FFC000">
                <a:lumMod val="60000"/>
                <a:lumOff val="40000"/>
              </a:srgbClr>
            </a:solidFill>
            <a:ln>
              <a:noFill/>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2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24" name="AutoShape 2"/>
          <p:cNvSpPr>
            <a:spLocks noChangeArrowheads="1"/>
          </p:cNvSpPr>
          <p:nvPr/>
        </p:nvSpPr>
        <p:spPr bwMode="auto">
          <a:xfrm>
            <a:off x="4114774" y="1213646"/>
            <a:ext cx="1619250" cy="1351598"/>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429359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a:solidFill>
                  <a:prstClr val="white"/>
                </a:solidFill>
                <a:latin typeface="微软雅黑" panose="020B0503020204020204" pitchFamily="34" charset="-122"/>
                <a:ea typeface="微软雅黑" panose="020B0503020204020204" pitchFamily="34" charset="-122"/>
              </a:rPr>
              <a:t>标题</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26" name="TextBox 57"/>
          <p:cNvSpPr txBox="1">
            <a:spLocks noChangeArrowheads="1"/>
          </p:cNvSpPr>
          <p:nvPr/>
        </p:nvSpPr>
        <p:spPr bwMode="auto">
          <a:xfrm>
            <a:off x="4295178"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defTabSz="914400" fontAlgn="base">
              <a:lnSpc>
                <a:spcPct val="150000"/>
              </a:lnSpc>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en-US" altLang="zh-CN" sz="1200" b="1">
              <a:solidFill>
                <a:prstClr val="white"/>
              </a:solidFill>
              <a:latin typeface="微软雅黑" panose="020B0503020204020204" pitchFamily="34" charset="-122"/>
              <a:ea typeface="微软雅黑" panose="020B0503020204020204" pitchFamily="34" charset="-122"/>
            </a:endParaRPr>
          </a:p>
          <a:p>
            <a:pPr defTabSz="914400" fontAlgn="base">
              <a:lnSpc>
                <a:spcPct val="150000"/>
              </a:lnSpc>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zh-CN" altLang="en-US" sz="1200" b="1">
              <a:solidFill>
                <a:prstClr val="white"/>
              </a:solidFill>
              <a:latin typeface="微软雅黑" panose="020B0503020204020204" pitchFamily="34" charset="-122"/>
              <a:ea typeface="微软雅黑" panose="020B0503020204020204" pitchFamily="34" charset="-122"/>
            </a:endParaRPr>
          </a:p>
          <a:p>
            <a:pPr defTabSz="914400" fontAlgn="base">
              <a:lnSpc>
                <a:spcPct val="150000"/>
              </a:lnSpc>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zh-CN" altLang="en-US" sz="1200" b="1">
              <a:solidFill>
                <a:prstClr val="white"/>
              </a:solidFill>
              <a:latin typeface="微软雅黑" panose="020B0503020204020204" pitchFamily="34" charset="-122"/>
              <a:ea typeface="微软雅黑" panose="020B0503020204020204" pitchFamily="34" charset="-122"/>
            </a:endParaRPr>
          </a:p>
        </p:txBody>
      </p:sp>
      <p:sp>
        <p:nvSpPr>
          <p:cNvPr id="27" name="Line 16"/>
          <p:cNvSpPr>
            <a:spLocks noChangeShapeType="1"/>
          </p:cNvSpPr>
          <p:nvPr/>
        </p:nvSpPr>
        <p:spPr bwMode="auto">
          <a:xfrm flipH="1">
            <a:off x="4273524" y="1372238"/>
            <a:ext cx="0" cy="1453038"/>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28" name="Group 138"/>
          <p:cNvGrpSpPr/>
          <p:nvPr/>
        </p:nvGrpSpPr>
        <p:grpSpPr>
          <a:xfrm>
            <a:off x="4178237" y="2744248"/>
            <a:ext cx="182151" cy="163895"/>
            <a:chOff x="1661" y="2750"/>
            <a:chExt cx="250" cy="250"/>
          </a:xfrm>
        </p:grpSpPr>
        <p:sp>
          <p:nvSpPr>
            <p:cNvPr id="29"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30"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31" name="AutoShape 6"/>
          <p:cNvSpPr>
            <a:spLocks noChangeArrowheads="1"/>
          </p:cNvSpPr>
          <p:nvPr/>
        </p:nvSpPr>
        <p:spPr bwMode="auto">
          <a:xfrm>
            <a:off x="5713387" y="3098167"/>
            <a:ext cx="168116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5849913" y="2830991"/>
            <a:ext cx="3175" cy="522923"/>
          </a:xfrm>
          <a:prstGeom prst="line">
            <a:avLst/>
          </a:prstGeom>
          <a:noFill/>
          <a:ln w="19050">
            <a:solidFill>
              <a:srgbClr val="FF6600"/>
            </a:solidFill>
            <a:prstDash val="sysDot"/>
            <a:round/>
            <a:headEnd type="oval" w="med" len="med"/>
            <a:tailEnd type="oval" w="med" len="med"/>
          </a:ln>
          <a:effectLst/>
        </p:spPr>
        <p:txBody>
          <a:bodyPr/>
          <a:lstStyle/>
          <a:p>
            <a:pPr defTabSz="914400">
              <a:defRPr/>
            </a:pPr>
            <a:endParaRPr lang="zh-CN" altLang="en-US" b="1">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3" name="Group 138"/>
          <p:cNvGrpSpPr/>
          <p:nvPr/>
        </p:nvGrpSpPr>
        <p:grpSpPr>
          <a:xfrm>
            <a:off x="5766611" y="2743837"/>
            <a:ext cx="182144" cy="163971"/>
            <a:chOff x="1661" y="2750"/>
            <a:chExt cx="250" cy="250"/>
          </a:xfrm>
        </p:grpSpPr>
        <p:sp>
          <p:nvSpPr>
            <p:cNvPr id="34"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35"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36" name="TextBox 57"/>
          <p:cNvSpPr txBox="1">
            <a:spLocks noChangeArrowheads="1"/>
          </p:cNvSpPr>
          <p:nvPr/>
        </p:nvSpPr>
        <p:spPr bwMode="auto">
          <a:xfrm>
            <a:off x="5894363"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7" name="TextBox 57"/>
          <p:cNvSpPr txBox="1">
            <a:spLocks noChangeArrowheads="1"/>
          </p:cNvSpPr>
          <p:nvPr/>
        </p:nvSpPr>
        <p:spPr bwMode="auto">
          <a:xfrm>
            <a:off x="5911825"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zh-CN" altLang="en-US" sz="12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AutoShape 4"/>
          <p:cNvSpPr>
            <a:spLocks noChangeArrowheads="1"/>
          </p:cNvSpPr>
          <p:nvPr/>
        </p:nvSpPr>
        <p:spPr bwMode="auto">
          <a:xfrm>
            <a:off x="6491262" y="1212938"/>
            <a:ext cx="1619250" cy="1352354"/>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6642074" y="139938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40" name="Group 138"/>
          <p:cNvGrpSpPr/>
          <p:nvPr/>
        </p:nvGrpSpPr>
        <p:grpSpPr>
          <a:xfrm>
            <a:off x="6558683" y="2747138"/>
            <a:ext cx="182151" cy="163863"/>
            <a:chOff x="1661" y="2750"/>
            <a:chExt cx="250" cy="250"/>
          </a:xfrm>
        </p:grpSpPr>
        <p:sp>
          <p:nvSpPr>
            <p:cNvPr id="41" name="Oval 139"/>
            <p:cNvSpPr>
              <a:spLocks noChangeArrowheads="1"/>
            </p:cNvSpPr>
            <p:nvPr/>
          </p:nvSpPr>
          <p:spPr bwMode="auto">
            <a:xfrm>
              <a:off x="1660" y="2749"/>
              <a:ext cx="251" cy="251"/>
            </a:xfrm>
            <a:prstGeom prst="ellipse">
              <a:avLst/>
            </a:prstGeom>
            <a:solidFill>
              <a:srgbClr val="FFC000">
                <a:lumMod val="60000"/>
                <a:lumOff val="40000"/>
              </a:srgbClr>
            </a:solidFill>
            <a:ln>
              <a:noFill/>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42"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43" name="TextBox 57"/>
          <p:cNvSpPr txBox="1">
            <a:spLocks noChangeArrowheads="1"/>
          </p:cNvSpPr>
          <p:nvPr/>
        </p:nvSpPr>
        <p:spPr bwMode="auto">
          <a:xfrm>
            <a:off x="6678588"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a:solidFill>
                  <a:prstClr val="white"/>
                </a:solidFill>
                <a:latin typeface="微软雅黑" panose="020B0503020204020204" pitchFamily="34" charset="-122"/>
                <a:ea typeface="微软雅黑" panose="020B0503020204020204" pitchFamily="34" charset="-122"/>
              </a:rPr>
              <a:t>标题</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44" name="TextBox 57"/>
          <p:cNvSpPr txBox="1">
            <a:spLocks noChangeArrowheads="1"/>
          </p:cNvSpPr>
          <p:nvPr/>
        </p:nvSpPr>
        <p:spPr bwMode="auto">
          <a:xfrm>
            <a:off x="6678588"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defTabSz="914400">
              <a:lnSpc>
                <a:spcPct val="150000"/>
              </a:lnSpc>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en-US" altLang="zh-CN" sz="1200" b="1">
              <a:solidFill>
                <a:prstClr val="white"/>
              </a:solidFill>
              <a:latin typeface="微软雅黑" panose="020B0503020204020204" pitchFamily="34" charset="-122"/>
              <a:ea typeface="微软雅黑" panose="020B0503020204020204" pitchFamily="34" charset="-122"/>
            </a:endParaRPr>
          </a:p>
          <a:p>
            <a:pPr defTabSz="914400">
              <a:lnSpc>
                <a:spcPct val="150000"/>
              </a:lnSpc>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zh-CN" altLang="en-US" sz="1200" b="1">
              <a:solidFill>
                <a:prstClr val="white"/>
              </a:solidFill>
              <a:latin typeface="微软雅黑" panose="020B0503020204020204" pitchFamily="34" charset="-122"/>
              <a:ea typeface="微软雅黑" panose="020B0503020204020204" pitchFamily="34" charset="-122"/>
            </a:endParaRPr>
          </a:p>
          <a:p>
            <a:pPr defTabSz="914400">
              <a:lnSpc>
                <a:spcPct val="150000"/>
              </a:lnSpc>
            </a:pPr>
            <a:r>
              <a:rPr lang="zh-CN" altLang="en-US" sz="1200" b="1">
                <a:solidFill>
                  <a:prstClr val="white"/>
                </a:solidFill>
                <a:latin typeface="微软雅黑" panose="020B0503020204020204" pitchFamily="34" charset="-122"/>
                <a:ea typeface="微软雅黑" panose="020B0503020204020204" pitchFamily="34" charset="-122"/>
              </a:rPr>
              <a:t>添加文本说明内容</a:t>
            </a:r>
            <a:endParaRPr lang="zh-CN" altLang="en-US" sz="1200" b="1">
              <a:solidFill>
                <a:prstClr val="white"/>
              </a:solidFill>
              <a:latin typeface="微软雅黑" panose="020B0503020204020204" pitchFamily="34" charset="-122"/>
              <a:ea typeface="微软雅黑" panose="020B0503020204020204" pitchFamily="34" charset="-122"/>
            </a:endParaRPr>
          </a:p>
        </p:txBody>
      </p:sp>
      <p:sp>
        <p:nvSpPr>
          <p:cNvPr id="4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a:solidFill>
                  <a:srgbClr val="C00000"/>
                </a:solidFill>
                <a:latin typeface="微软雅黑" panose="020B0503020204020204" pitchFamily="34" charset="-122"/>
                <a:ea typeface="微软雅黑" panose="020B0503020204020204" pitchFamily="34" charset="-122"/>
              </a:rPr>
              <a:t>在此输入文字标题</a:t>
            </a:r>
            <a:endParaRPr lang="zh-CN" altLang="en-US" sz="2600">
              <a:solidFill>
                <a:srgbClr val="C00000"/>
              </a:solidFill>
              <a:latin typeface="微软雅黑" panose="020B0503020204020204" pitchFamily="34" charset="-122"/>
              <a:ea typeface="微软雅黑" panose="020B0503020204020204" pitchFamily="34" charset="-122"/>
            </a:endParaRPr>
          </a:p>
        </p:txBody>
      </p:sp>
      <p:sp>
        <p:nvSpPr>
          <p:cNvPr id="4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a:ea typeface="华文细黑" panose="02010600040101010101" pitchFamily="2" charset="-122"/>
            </a:endParaRPr>
          </a:p>
        </p:txBody>
      </p:sp>
      <p:sp>
        <p:nvSpPr>
          <p:cNvPr id="4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strVal val="4*#ppt_w"/>
                                          </p:val>
                                        </p:tav>
                                        <p:tav tm="100000">
                                          <p:val>
                                            <p:strVal val="#ppt_w"/>
                                          </p:val>
                                        </p:tav>
                                      </p:tavLst>
                                    </p:anim>
                                    <p:anim calcmode="lin" valueType="num">
                                      <p:cBhvr>
                                        <p:cTn id="12" dur="250" fill="hold"/>
                                        <p:tgtEl>
                                          <p:spTgt spid="14"/>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strVal val="4*#ppt_w"/>
                                          </p:val>
                                        </p:tav>
                                        <p:tav tm="100000">
                                          <p:val>
                                            <p:strVal val="#ppt_w"/>
                                          </p:val>
                                        </p:tav>
                                      </p:tavLst>
                                    </p:anim>
                                    <p:anim calcmode="lin" valueType="num">
                                      <p:cBhvr>
                                        <p:cTn id="16" dur="250" fill="hold"/>
                                        <p:tgtEl>
                                          <p:spTgt spid="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strVal val="4*#ppt_w"/>
                                          </p:val>
                                        </p:tav>
                                        <p:tav tm="100000">
                                          <p:val>
                                            <p:strVal val="#ppt_w"/>
                                          </p:val>
                                        </p:tav>
                                      </p:tavLst>
                                    </p:anim>
                                    <p:anim calcmode="lin" valueType="num">
                                      <p:cBhvr>
                                        <p:cTn id="20" dur="250" fill="hold"/>
                                        <p:tgtEl>
                                          <p:spTgt spid="21"/>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50" fill="hold"/>
                                        <p:tgtEl>
                                          <p:spTgt spid="28"/>
                                        </p:tgtEl>
                                        <p:attrNameLst>
                                          <p:attrName>ppt_w</p:attrName>
                                        </p:attrNameLst>
                                      </p:cBhvr>
                                      <p:tavLst>
                                        <p:tav tm="0">
                                          <p:val>
                                            <p:strVal val="4*#ppt_w"/>
                                          </p:val>
                                        </p:tav>
                                        <p:tav tm="100000">
                                          <p:val>
                                            <p:strVal val="#ppt_w"/>
                                          </p:val>
                                        </p:tav>
                                      </p:tavLst>
                                    </p:anim>
                                    <p:anim calcmode="lin" valueType="num">
                                      <p:cBhvr>
                                        <p:cTn id="24" dur="250" fill="hold"/>
                                        <p:tgtEl>
                                          <p:spTgt spid="28"/>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250" fill="hold"/>
                                        <p:tgtEl>
                                          <p:spTgt spid="33"/>
                                        </p:tgtEl>
                                        <p:attrNameLst>
                                          <p:attrName>ppt_w</p:attrName>
                                        </p:attrNameLst>
                                      </p:cBhvr>
                                      <p:tavLst>
                                        <p:tav tm="0">
                                          <p:val>
                                            <p:strVal val="4*#ppt_w"/>
                                          </p:val>
                                        </p:tav>
                                        <p:tav tm="100000">
                                          <p:val>
                                            <p:strVal val="#ppt_w"/>
                                          </p:val>
                                        </p:tav>
                                      </p:tavLst>
                                    </p:anim>
                                    <p:anim calcmode="lin" valueType="num">
                                      <p:cBhvr>
                                        <p:cTn id="28" dur="250" fill="hold"/>
                                        <p:tgtEl>
                                          <p:spTgt spid="3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strVal val="4*#ppt_w"/>
                                          </p:val>
                                        </p:tav>
                                        <p:tav tm="100000">
                                          <p:val>
                                            <p:strVal val="#ppt_w"/>
                                          </p:val>
                                        </p:tav>
                                      </p:tavLst>
                                    </p:anim>
                                    <p:anim calcmode="lin" valueType="num">
                                      <p:cBhvr>
                                        <p:cTn id="32" dur="250" fill="hold"/>
                                        <p:tgtEl>
                                          <p:spTgt spid="40"/>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1000"/>
                                        <p:tgtEl>
                                          <p:spTgt spid="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1000"/>
                                        <p:tgtEl>
                                          <p:spTgt spid="24"/>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heel(1)">
                                      <p:cBhvr>
                                        <p:cTn id="61" dur="1000"/>
                                        <p:tgtEl>
                                          <p:spTgt spid="38"/>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heel(1)">
                                      <p:cBhvr>
                                        <p:cTn id="64" dur="1000"/>
                                        <p:tgtEl>
                                          <p:spTgt spid="10"/>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1000"/>
                                        <p:tgtEl>
                                          <p:spTgt spid="1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heel(1)">
                                      <p:cBhvr>
                                        <p:cTn id="70" dur="1000"/>
                                        <p:tgtEl>
                                          <p:spTgt spid="31"/>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anim calcmode="lin" valueType="num">
                                      <p:cBhvr>
                                        <p:cTn id="75" dur="500" fill="hold"/>
                                        <p:tgtEl>
                                          <p:spTgt spid="8"/>
                                        </p:tgtEl>
                                        <p:attrNameLst>
                                          <p:attrName>ppt_x</p:attrName>
                                        </p:attrNameLst>
                                      </p:cBhvr>
                                      <p:tavLst>
                                        <p:tav tm="0">
                                          <p:val>
                                            <p:strVal val="#ppt_x"/>
                                          </p:val>
                                        </p:tav>
                                        <p:tav tm="100000">
                                          <p:val>
                                            <p:strVal val="#ppt_x"/>
                                          </p:val>
                                        </p:tav>
                                      </p:tavLst>
                                    </p:anim>
                                    <p:anim calcmode="lin" valueType="num">
                                      <p:cBhvr>
                                        <p:cTn id="76" dur="5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anim calcmode="lin" valueType="num">
                                      <p:cBhvr>
                                        <p:cTn id="80" dur="500" fill="hold"/>
                                        <p:tgtEl>
                                          <p:spTgt spid="9"/>
                                        </p:tgtEl>
                                        <p:attrNameLst>
                                          <p:attrName>ppt_x</p:attrName>
                                        </p:attrNameLst>
                                      </p:cBhvr>
                                      <p:tavLst>
                                        <p:tav tm="0">
                                          <p:val>
                                            <p:strVal val="#ppt_x"/>
                                          </p:val>
                                        </p:tav>
                                        <p:tav tm="100000">
                                          <p:val>
                                            <p:strVal val="#ppt_x"/>
                                          </p:val>
                                        </p:tav>
                                      </p:tavLst>
                                    </p:anim>
                                    <p:anim calcmode="lin" valueType="num">
                                      <p:cBhvr>
                                        <p:cTn id="81" dur="5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anim calcmode="lin" valueType="num">
                                      <p:cBhvr>
                                        <p:cTn id="85" dur="500" fill="hold"/>
                                        <p:tgtEl>
                                          <p:spTgt spid="25"/>
                                        </p:tgtEl>
                                        <p:attrNameLst>
                                          <p:attrName>ppt_x</p:attrName>
                                        </p:attrNameLst>
                                      </p:cBhvr>
                                      <p:tavLst>
                                        <p:tav tm="0">
                                          <p:val>
                                            <p:strVal val="#ppt_x"/>
                                          </p:val>
                                        </p:tav>
                                        <p:tav tm="100000">
                                          <p:val>
                                            <p:strVal val="#ppt_x"/>
                                          </p:val>
                                        </p:tav>
                                      </p:tavLst>
                                    </p:anim>
                                    <p:anim calcmode="lin" valueType="num">
                                      <p:cBhvr>
                                        <p:cTn id="86" dur="5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anim calcmode="lin" valueType="num">
                                      <p:cBhvr>
                                        <p:cTn id="90" dur="500" fill="hold"/>
                                        <p:tgtEl>
                                          <p:spTgt spid="26"/>
                                        </p:tgtEl>
                                        <p:attrNameLst>
                                          <p:attrName>ppt_x</p:attrName>
                                        </p:attrNameLst>
                                      </p:cBhvr>
                                      <p:tavLst>
                                        <p:tav tm="0">
                                          <p:val>
                                            <p:strVal val="#ppt_x"/>
                                          </p:val>
                                        </p:tav>
                                        <p:tav tm="100000">
                                          <p:val>
                                            <p:strVal val="#ppt_x"/>
                                          </p:val>
                                        </p:tav>
                                      </p:tavLst>
                                    </p:anim>
                                    <p:anim calcmode="lin" valueType="num">
                                      <p:cBhvr>
                                        <p:cTn id="91" dur="500" fill="hold"/>
                                        <p:tgtEl>
                                          <p:spTgt spid="2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anim calcmode="lin" valueType="num">
                                      <p:cBhvr>
                                        <p:cTn id="95" dur="500" fill="hold"/>
                                        <p:tgtEl>
                                          <p:spTgt spid="43"/>
                                        </p:tgtEl>
                                        <p:attrNameLst>
                                          <p:attrName>ppt_x</p:attrName>
                                        </p:attrNameLst>
                                      </p:cBhvr>
                                      <p:tavLst>
                                        <p:tav tm="0">
                                          <p:val>
                                            <p:strVal val="#ppt_x"/>
                                          </p:val>
                                        </p:tav>
                                        <p:tav tm="100000">
                                          <p:val>
                                            <p:strVal val="#ppt_x"/>
                                          </p:val>
                                        </p:tav>
                                      </p:tavLst>
                                    </p:anim>
                                    <p:anim calcmode="lin" valueType="num">
                                      <p:cBhvr>
                                        <p:cTn id="96" dur="500" fill="hold"/>
                                        <p:tgtEl>
                                          <p:spTgt spid="4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anim calcmode="lin" valueType="num">
                                      <p:cBhvr>
                                        <p:cTn id="100" dur="500" fill="hold"/>
                                        <p:tgtEl>
                                          <p:spTgt spid="44"/>
                                        </p:tgtEl>
                                        <p:attrNameLst>
                                          <p:attrName>ppt_x</p:attrName>
                                        </p:attrNameLst>
                                      </p:cBhvr>
                                      <p:tavLst>
                                        <p:tav tm="0">
                                          <p:val>
                                            <p:strVal val="#ppt_x"/>
                                          </p:val>
                                        </p:tav>
                                        <p:tav tm="100000">
                                          <p:val>
                                            <p:strVal val="#ppt_x"/>
                                          </p:val>
                                        </p:tav>
                                      </p:tavLst>
                                    </p:anim>
                                    <p:anim calcmode="lin" valueType="num">
                                      <p:cBhvr>
                                        <p:cTn id="101" dur="500" fill="hold"/>
                                        <p:tgtEl>
                                          <p:spTgt spid="4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anim calcmode="lin" valueType="num">
                                      <p:cBhvr>
                                        <p:cTn id="105" dur="500" fill="hold"/>
                                        <p:tgtEl>
                                          <p:spTgt spid="11"/>
                                        </p:tgtEl>
                                        <p:attrNameLst>
                                          <p:attrName>ppt_x</p:attrName>
                                        </p:attrNameLst>
                                      </p:cBhvr>
                                      <p:tavLst>
                                        <p:tav tm="0">
                                          <p:val>
                                            <p:strVal val="#ppt_x"/>
                                          </p:val>
                                        </p:tav>
                                        <p:tav tm="100000">
                                          <p:val>
                                            <p:strVal val="#ppt_x"/>
                                          </p:val>
                                        </p:tav>
                                      </p:tavLst>
                                    </p:anim>
                                    <p:anim calcmode="lin" valueType="num">
                                      <p:cBhvr>
                                        <p:cTn id="106" dur="500" fill="hold"/>
                                        <p:tgtEl>
                                          <p:spTgt spid="1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anim calcmode="lin" valueType="num">
                                      <p:cBhvr>
                                        <p:cTn id="110" dur="500" fill="hold"/>
                                        <p:tgtEl>
                                          <p:spTgt spid="12"/>
                                        </p:tgtEl>
                                        <p:attrNameLst>
                                          <p:attrName>ppt_x</p:attrName>
                                        </p:attrNameLst>
                                      </p:cBhvr>
                                      <p:tavLst>
                                        <p:tav tm="0">
                                          <p:val>
                                            <p:strVal val="#ppt_x"/>
                                          </p:val>
                                        </p:tav>
                                        <p:tav tm="100000">
                                          <p:val>
                                            <p:strVal val="#ppt_x"/>
                                          </p:val>
                                        </p:tav>
                                      </p:tavLst>
                                    </p:anim>
                                    <p:anim calcmode="lin" valueType="num">
                                      <p:cBhvr>
                                        <p:cTn id="111" dur="500" fill="hold"/>
                                        <p:tgtEl>
                                          <p:spTgt spid="1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anim calcmode="lin" valueType="num">
                                      <p:cBhvr>
                                        <p:cTn id="115" dur="500" fill="hold"/>
                                        <p:tgtEl>
                                          <p:spTgt spid="18"/>
                                        </p:tgtEl>
                                        <p:attrNameLst>
                                          <p:attrName>ppt_x</p:attrName>
                                        </p:attrNameLst>
                                      </p:cBhvr>
                                      <p:tavLst>
                                        <p:tav tm="0">
                                          <p:val>
                                            <p:strVal val="#ppt_x"/>
                                          </p:val>
                                        </p:tav>
                                        <p:tav tm="100000">
                                          <p:val>
                                            <p:strVal val="#ppt_x"/>
                                          </p:val>
                                        </p:tav>
                                      </p:tavLst>
                                    </p:anim>
                                    <p:anim calcmode="lin" valueType="num">
                                      <p:cBhvr>
                                        <p:cTn id="116" dur="500" fill="hold"/>
                                        <p:tgtEl>
                                          <p:spTgt spid="1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anim calcmode="lin" valueType="num">
                                      <p:cBhvr>
                                        <p:cTn id="120" dur="500" fill="hold"/>
                                        <p:tgtEl>
                                          <p:spTgt spid="19"/>
                                        </p:tgtEl>
                                        <p:attrNameLst>
                                          <p:attrName>ppt_x</p:attrName>
                                        </p:attrNameLst>
                                      </p:cBhvr>
                                      <p:tavLst>
                                        <p:tav tm="0">
                                          <p:val>
                                            <p:strVal val="#ppt_x"/>
                                          </p:val>
                                        </p:tav>
                                        <p:tav tm="100000">
                                          <p:val>
                                            <p:strVal val="#ppt_x"/>
                                          </p:val>
                                        </p:tav>
                                      </p:tavLst>
                                    </p:anim>
                                    <p:anim calcmode="lin" valueType="num">
                                      <p:cBhvr>
                                        <p:cTn id="121" dur="500" fill="hold"/>
                                        <p:tgtEl>
                                          <p:spTgt spid="1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anim calcmode="lin" valueType="num">
                                      <p:cBhvr>
                                        <p:cTn id="125" dur="500" fill="hold"/>
                                        <p:tgtEl>
                                          <p:spTgt spid="36"/>
                                        </p:tgtEl>
                                        <p:attrNameLst>
                                          <p:attrName>ppt_x</p:attrName>
                                        </p:attrNameLst>
                                      </p:cBhvr>
                                      <p:tavLst>
                                        <p:tav tm="0">
                                          <p:val>
                                            <p:strVal val="#ppt_x"/>
                                          </p:val>
                                        </p:tav>
                                        <p:tav tm="100000">
                                          <p:val>
                                            <p:strVal val="#ppt_x"/>
                                          </p:val>
                                        </p:tav>
                                      </p:tavLst>
                                    </p:anim>
                                    <p:anim calcmode="lin" valueType="num">
                                      <p:cBhvr>
                                        <p:cTn id="126" dur="500" fill="hold"/>
                                        <p:tgtEl>
                                          <p:spTgt spid="3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500"/>
                                        <p:tgtEl>
                                          <p:spTgt spid="37"/>
                                        </p:tgtEl>
                                      </p:cBhvr>
                                    </p:animEffect>
                                    <p:anim calcmode="lin" valueType="num">
                                      <p:cBhvr>
                                        <p:cTn id="130" dur="500" fill="hold"/>
                                        <p:tgtEl>
                                          <p:spTgt spid="37"/>
                                        </p:tgtEl>
                                        <p:attrNameLst>
                                          <p:attrName>ppt_x</p:attrName>
                                        </p:attrNameLst>
                                      </p:cBhvr>
                                      <p:tavLst>
                                        <p:tav tm="0">
                                          <p:val>
                                            <p:strVal val="#ppt_x"/>
                                          </p:val>
                                        </p:tav>
                                        <p:tav tm="100000">
                                          <p:val>
                                            <p:strVal val="#ppt_x"/>
                                          </p:val>
                                        </p:tav>
                                      </p:tavLst>
                                    </p:anim>
                                    <p:anim calcmode="lin" valueType="num">
                                      <p:cBhvr>
                                        <p:cTn id="131" dur="500" fill="hold"/>
                                        <p:tgtEl>
                                          <p:spTgt spid="37"/>
                                        </p:tgtEl>
                                        <p:attrNameLst>
                                          <p:attrName>ppt_y</p:attrName>
                                        </p:attrNameLst>
                                      </p:cBhvr>
                                      <p:tavLst>
                                        <p:tav tm="0">
                                          <p:val>
                                            <p:strVal val="#ppt_y+.1"/>
                                          </p:val>
                                        </p:tav>
                                        <p:tav tm="100000">
                                          <p:val>
                                            <p:strVal val="#ppt_y"/>
                                          </p:val>
                                        </p:tav>
                                      </p:tavLst>
                                    </p:anim>
                                  </p:childTnLst>
                                </p:cTn>
                              </p:par>
                              <p:par>
                                <p:cTn id="132" presetID="2" presetClass="entr" presetSubtype="8" fill="hold" grpId="0" nodeType="withEffect">
                                  <p:stCondLst>
                                    <p:cond delay="300"/>
                                  </p:stCondLst>
                                  <p:childTnLst>
                                    <p:set>
                                      <p:cBhvr>
                                        <p:cTn id="133" dur="1" fill="hold">
                                          <p:stCondLst>
                                            <p:cond delay="0"/>
                                          </p:stCondLst>
                                        </p:cTn>
                                        <p:tgtEl>
                                          <p:spTgt spid="45"/>
                                        </p:tgtEl>
                                        <p:attrNameLst>
                                          <p:attrName>style.visibility</p:attrName>
                                        </p:attrNameLst>
                                      </p:cBhvr>
                                      <p:to>
                                        <p:strVal val="visible"/>
                                      </p:to>
                                    </p:set>
                                    <p:anim calcmode="lin" valueType="num">
                                      <p:cBhvr>
                                        <p:cTn id="134" dur="300" fill="hold"/>
                                        <p:tgtEl>
                                          <p:spTgt spid="45"/>
                                        </p:tgtEl>
                                        <p:attrNameLst>
                                          <p:attrName>ppt_x</p:attrName>
                                        </p:attrNameLst>
                                      </p:cBhvr>
                                      <p:tavLst>
                                        <p:tav tm="0">
                                          <p:val>
                                            <p:strVal val="0-#ppt_w/2"/>
                                          </p:val>
                                        </p:tav>
                                        <p:tav tm="100000">
                                          <p:val>
                                            <p:strVal val="#ppt_x"/>
                                          </p:val>
                                        </p:tav>
                                      </p:tavLst>
                                    </p:anim>
                                    <p:anim calcmode="lin" valueType="num">
                                      <p:cBhvr>
                                        <p:cTn id="135" dur="300" fill="hold"/>
                                        <p:tgtEl>
                                          <p:spTgt spid="45"/>
                                        </p:tgtEl>
                                        <p:attrNameLst>
                                          <p:attrName>ppt_y</p:attrName>
                                        </p:attrNameLst>
                                      </p:cBhvr>
                                      <p:tavLst>
                                        <p:tav tm="0">
                                          <p:val>
                                            <p:strVal val="#ppt_y"/>
                                          </p:val>
                                        </p:tav>
                                        <p:tav tm="100000">
                                          <p:val>
                                            <p:strVal val="#ppt_y"/>
                                          </p:val>
                                        </p:tav>
                                      </p:tavLst>
                                    </p:anim>
                                  </p:childTnLst>
                                </p:cTn>
                              </p:par>
                            </p:childTnLst>
                          </p:cTn>
                        </p:par>
                        <p:par>
                          <p:cTn id="136" fill="hold">
                            <p:stCondLst>
                              <p:cond delay="3500"/>
                            </p:stCondLst>
                            <p:childTnLst>
                              <p:par>
                                <p:cTn id="137" presetID="10" presetClass="entr" presetSubtype="0" fill="hold" grpId="0"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filter="">
                                      <p:cBhvr>
                                        <p:cTn id="139" dur="500"/>
                                        <p:tgtEl>
                                          <p:spTgt spid="47"/>
                                        </p:tgtEl>
                                      </p:cBhvr>
                                    </p:animEffect>
                                  </p:childTnLst>
                                </p:cTn>
                              </p:par>
                            </p:childTnLst>
                          </p:cTn>
                        </p:par>
                        <p:par>
                          <p:cTn id="140" fill="hold">
                            <p:stCondLst>
                              <p:cond delay="4000"/>
                            </p:stCondLst>
                            <p:childTnLst>
                              <p:par>
                                <p:cTn id="141" presetID="22" presetClass="entr" presetSubtype="2" fill="hold" grpId="0" nodeType="afterEffect">
                                  <p:stCondLst>
                                    <p:cond delay="0"/>
                                  </p:stCondLst>
                                  <p:childTnLst>
                                    <p:set>
                                      <p:cBhvr>
                                        <p:cTn id="142" dur="1" fill="hold">
                                          <p:stCondLst>
                                            <p:cond delay="0"/>
                                          </p:stCondLst>
                                        </p:cTn>
                                        <p:tgtEl>
                                          <p:spTgt spid="46"/>
                                        </p:tgtEl>
                                        <p:attrNameLst>
                                          <p:attrName>style.visibility</p:attrName>
                                        </p:attrNameLst>
                                      </p:cBhvr>
                                      <p:to>
                                        <p:strVal val="visible"/>
                                      </p:to>
                                    </p:set>
                                    <p:animEffect filter="">
                                      <p:cBhvr>
                                        <p:cTn id="1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5" grpId="0" bldLvl="0" autoUpdateAnimBg="0"/>
      <p:bldP spid="46" grpId="0" animBg="1"/>
      <p:bldP spid="47" grpId="0" bldLvl="0" animBg="1" autoUpdateAnimBg="0"/>
    </p:bldLst>
  </p:timing>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4413</Words>
  <Application>WPS 演示</Application>
  <PresentationFormat>On-screen Show (16:9)</PresentationFormat>
  <Paragraphs>469</Paragraphs>
  <Slides>24</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Calibri</vt:lpstr>
      <vt:lpstr>Arial</vt:lpstr>
      <vt:lpstr>华文细黑</vt:lpstr>
      <vt:lpstr>Impact</vt:lpstr>
      <vt:lpstr>Arial Unicode MS</vt:lpstr>
      <vt:lpstr>等线</vt:lpstr>
      <vt:lpstr>Bodoni MT</vt:lpstr>
      <vt:lpstr>Open Sans</vt:lpstr>
      <vt:lpstr>Segoe Print</vt:lpstr>
      <vt:lpstr>Lato Light</vt:lpstr>
      <vt:lpstr>Bebas Neue</vt:lpstr>
      <vt:lpstr>Arial Narrow</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24</cp:revision>
  <dcterms:created xsi:type="dcterms:W3CDTF">2017-05-21T05:34:00Z</dcterms:created>
  <dcterms:modified xsi:type="dcterms:W3CDTF">2020-04-15T02:49:10Z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