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60" r:id="rId4"/>
    <p:sldId id="263" r:id="rId5"/>
    <p:sldId id="264" r:id="rId6"/>
    <p:sldId id="265" r:id="rId7"/>
    <p:sldId id="278" r:id="rId8"/>
    <p:sldId id="261" r:id="rId9"/>
    <p:sldId id="266" r:id="rId10"/>
    <p:sldId id="279" r:id="rId11"/>
    <p:sldId id="267" r:id="rId12"/>
    <p:sldId id="268" r:id="rId13"/>
    <p:sldId id="262" r:id="rId14"/>
    <p:sldId id="269" r:id="rId15"/>
    <p:sldId id="272" r:id="rId16"/>
    <p:sldId id="274" r:id="rId17"/>
    <p:sldId id="275" r:id="rId18"/>
    <p:sldId id="276" r:id="rId19"/>
    <p:sldId id="271" r:id="rId20"/>
    <p:sldId id="277" r:id="rId21"/>
    <p:sldId id="258" r:id="rId2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等线" panose="02010600030101010101" charset="-122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等线" panose="02010600030101010101" charset="-122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等线" panose="02010600030101010101" charset="-122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等线" panose="02010600030101010101" charset="-122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等线" panose="02010600030101010101" charset="-122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等线" panose="02010600030101010101" charset="-122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等线" panose="02010600030101010101" charset="-122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等线" panose="02010600030101010101" charset="-122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等线" panose="02010600030101010101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0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B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4" autoAdjust="0"/>
    <p:restoredTop sz="93933" autoAdjust="0"/>
  </p:normalViewPr>
  <p:slideViewPr>
    <p:cSldViewPr snapToGrid="0">
      <p:cViewPr varScale="1">
        <p:scale>
          <a:sx n="114" d="100"/>
          <a:sy n="114" d="100"/>
        </p:scale>
        <p:origin x="546" y="102"/>
      </p:cViewPr>
      <p:guideLst>
        <p:guide orient="horz" pos="20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27FA0F-BFFB-453A-96BE-C1731FFBAA8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2CC0C5-F014-454C-A7F7-21FE13B6AB7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6C76AB-5DA5-424E-98FB-3ADEA4B42CFA}" type="slidenum">
              <a:rPr lang="zh-CN" altLang="en-US">
                <a:cs typeface="等线" panose="02010600030101010101" charset="-122"/>
              </a:rPr>
              <a:t>10</a:t>
            </a:fld>
            <a:endParaRPr lang="en-US" altLang="zh-CN">
              <a:cs typeface="等线" panose="02010600030101010101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059D-8B7A-4045-B61E-60F82300581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A55E4-E0D0-438F-BAFE-7959623372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13EC-0A56-47DF-9851-3BC1E99E1C9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6E86D-CA5C-43F0-9451-93BFA0F07B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A4C0C-9574-47AF-A3BA-A5E45F37D86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454F-0A8B-4B2E-A818-70E8A498DC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A2F2-549B-44E6-AC4C-42B038AB2B2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2FDD-8954-4C1D-8842-64B7A2DD86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92211-B1D1-4A47-8BB0-C2CB87696A6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20A77-A744-47A3-9FCF-66C0F753ED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1BB9-EF18-4B2B-B4B9-9BD055E4DDF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82F0F-6BEF-4455-8321-31D2EB659F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89CF-426D-423E-AC60-8A39E652D74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09DC2-545E-41D6-B664-79AFAC0B93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EA1DC-7C33-48ED-9A8A-4E4A9CB8E87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E051A-00FF-45C8-9ED5-22933AC4A4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D1587-6D53-4D68-88CF-237BE05FA2E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D9977-77E0-4D2D-9C5B-DB8A856828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0D33-4D03-4A0D-B75D-C7B77459D5F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56077-D1C4-44E1-AC90-10D8F69543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C20F0-3EFF-4621-BAE1-9A7840AAE81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38D96-4245-41AC-8BCF-9EE0699236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A6C37F-B54E-4A87-8E7C-37021E4FD3D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4BC8A6-C349-46FC-8155-80FCC512853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等线 Light" panose="02010600030101010101" charset="-122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charset="-122"/>
          <a:ea typeface="等线 Light" panose="02010600030101010101" charset="-122"/>
          <a:cs typeface="等线 Light" panose="02010600030101010101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等线" panose="02010600030101010101" charset="-122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等线" panose="02010600030101010101" charset="-122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panose="02010600030101010101" charset="-122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等线" panose="02010600030101010101" charset="-122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等线" panose="02010600030101010101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248025" y="6230938"/>
            <a:ext cx="301625" cy="307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9734550" y="4926013"/>
            <a:ext cx="0" cy="6921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文本框 30"/>
          <p:cNvSpPr txBox="1">
            <a:spLocks noChangeArrowheads="1"/>
          </p:cNvSpPr>
          <p:nvPr/>
        </p:nvSpPr>
        <p:spPr bwMode="auto">
          <a:xfrm>
            <a:off x="630238" y="274638"/>
            <a:ext cx="6818312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341" name="组合 14"/>
          <p:cNvGrpSpPr/>
          <p:nvPr/>
        </p:nvGrpSpPr>
        <p:grpSpPr bwMode="auto">
          <a:xfrm>
            <a:off x="4171950" y="1242063"/>
            <a:ext cx="3848100" cy="3848100"/>
            <a:chOff x="4150382" y="1435137"/>
            <a:chExt cx="3848100" cy="3848100"/>
          </a:xfrm>
        </p:grpSpPr>
        <p:sp>
          <p:nvSpPr>
            <p:cNvPr id="13" name="椭圆 12"/>
            <p:cNvSpPr/>
            <p:nvPr/>
          </p:nvSpPr>
          <p:spPr>
            <a:xfrm>
              <a:off x="4150382" y="1435137"/>
              <a:ext cx="3848100" cy="3848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14361" name="组合 33"/>
            <p:cNvGrpSpPr/>
            <p:nvPr/>
          </p:nvGrpSpPr>
          <p:grpSpPr bwMode="auto">
            <a:xfrm>
              <a:off x="4750993" y="2069252"/>
              <a:ext cx="2646878" cy="1841206"/>
              <a:chOff x="4817577" y="1988889"/>
              <a:chExt cx="2646878" cy="1841206"/>
            </a:xfrm>
          </p:grpSpPr>
          <p:sp>
            <p:nvSpPr>
              <p:cNvPr id="14362" name="文本框 29"/>
              <p:cNvSpPr txBox="1">
                <a:spLocks noChangeArrowheads="1"/>
              </p:cNvSpPr>
              <p:nvPr/>
            </p:nvSpPr>
            <p:spPr bwMode="auto">
              <a:xfrm>
                <a:off x="6048652" y="1988889"/>
                <a:ext cx="184730" cy="120032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sz="72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363" name="文本框 31"/>
              <p:cNvSpPr txBox="1">
                <a:spLocks noChangeArrowheads="1"/>
              </p:cNvSpPr>
              <p:nvPr/>
            </p:nvSpPr>
            <p:spPr bwMode="auto">
              <a:xfrm>
                <a:off x="4817577" y="2968321"/>
                <a:ext cx="2646878" cy="86177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3200" b="1" dirty="0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政府工作报告</a:t>
                </a:r>
                <a:endPara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endPara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14342" name="文本框 34"/>
          <p:cNvSpPr txBox="1">
            <a:spLocks noChangeArrowheads="1"/>
          </p:cNvSpPr>
          <p:nvPr/>
        </p:nvSpPr>
        <p:spPr bwMode="auto">
          <a:xfrm>
            <a:off x="2230735" y="3103563"/>
            <a:ext cx="461665" cy="22788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一、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2016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年工作回顾</a:t>
            </a:r>
          </a:p>
        </p:txBody>
      </p:sp>
      <p:sp>
        <p:nvSpPr>
          <p:cNvPr id="14343" name="文本框 35"/>
          <p:cNvSpPr txBox="1">
            <a:spLocks noChangeArrowheads="1"/>
          </p:cNvSpPr>
          <p:nvPr/>
        </p:nvSpPr>
        <p:spPr bwMode="auto">
          <a:xfrm>
            <a:off x="1549698" y="3103563"/>
            <a:ext cx="461665" cy="27404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二、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年工作总体部署</a:t>
            </a:r>
          </a:p>
        </p:txBody>
      </p:sp>
      <p:sp>
        <p:nvSpPr>
          <p:cNvPr id="14344" name="文本框 36"/>
          <p:cNvSpPr txBox="1">
            <a:spLocks noChangeArrowheads="1"/>
          </p:cNvSpPr>
          <p:nvPr/>
        </p:nvSpPr>
        <p:spPr bwMode="auto">
          <a:xfrm>
            <a:off x="901026" y="3103563"/>
            <a:ext cx="430887" cy="20351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三、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年重点工作</a:t>
            </a:r>
          </a:p>
        </p:txBody>
      </p:sp>
      <p:sp>
        <p:nvSpPr>
          <p:cNvPr id="14345" name="文本框 41"/>
          <p:cNvSpPr txBox="1">
            <a:spLocks noChangeArrowheads="1"/>
          </p:cNvSpPr>
          <p:nvPr/>
        </p:nvSpPr>
        <p:spPr bwMode="auto">
          <a:xfrm>
            <a:off x="7272338" y="4846638"/>
            <a:ext cx="2514600" cy="831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全国各族人民在以习近平同志为总书记的党中央领导下，从容应对挑战，奋力攻坚克难，圆满实现全年经济社会发展主要预期目标</a:t>
            </a:r>
            <a:endParaRPr lang="zh-CN" altLang="en-US" sz="1200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346" name="组合 3"/>
          <p:cNvGrpSpPr/>
          <p:nvPr/>
        </p:nvGrpSpPr>
        <p:grpSpPr bwMode="auto">
          <a:xfrm>
            <a:off x="404813" y="234950"/>
            <a:ext cx="11382375" cy="6388100"/>
            <a:chOff x="246741" y="288018"/>
            <a:chExt cx="11381864" cy="6388552"/>
          </a:xfrm>
        </p:grpSpPr>
        <p:sp>
          <p:nvSpPr>
            <p:cNvPr id="6" name="L 形 5"/>
            <p:cNvSpPr/>
            <p:nvPr/>
          </p:nvSpPr>
          <p:spPr>
            <a:xfrm>
              <a:off x="246741" y="6400325"/>
              <a:ext cx="276213" cy="276245"/>
            </a:xfrm>
            <a:prstGeom prst="corner">
              <a:avLst>
                <a:gd name="adj1" fmla="val 25938"/>
                <a:gd name="adj2" fmla="val 25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L 形 6"/>
            <p:cNvSpPr/>
            <p:nvPr/>
          </p:nvSpPr>
          <p:spPr>
            <a:xfrm rot="16200000">
              <a:off x="11352376" y="6400341"/>
              <a:ext cx="276245" cy="276213"/>
            </a:xfrm>
            <a:prstGeom prst="corner">
              <a:avLst>
                <a:gd name="adj1" fmla="val 25938"/>
                <a:gd name="adj2" fmla="val 25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" name="L 形 18"/>
            <p:cNvSpPr/>
            <p:nvPr/>
          </p:nvSpPr>
          <p:spPr>
            <a:xfrm rot="5400000">
              <a:off x="246725" y="288034"/>
              <a:ext cx="276245" cy="276213"/>
            </a:xfrm>
            <a:prstGeom prst="corner">
              <a:avLst>
                <a:gd name="adj1" fmla="val 25938"/>
                <a:gd name="adj2" fmla="val 25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9" name="L 形 28"/>
            <p:cNvSpPr/>
            <p:nvPr/>
          </p:nvSpPr>
          <p:spPr>
            <a:xfrm rot="10800000">
              <a:off x="11352392" y="288018"/>
              <a:ext cx="276213" cy="276245"/>
            </a:xfrm>
            <a:prstGeom prst="corner">
              <a:avLst>
                <a:gd name="adj1" fmla="val 25938"/>
                <a:gd name="adj2" fmla="val 25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7272338" y="4926013"/>
            <a:ext cx="0" cy="6921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8" name="文本框 37"/>
          <p:cNvSpPr txBox="1">
            <a:spLocks noChangeArrowheads="1"/>
          </p:cNvSpPr>
          <p:nvPr/>
        </p:nvSpPr>
        <p:spPr bwMode="auto">
          <a:xfrm>
            <a:off x="1905000" y="3103563"/>
            <a:ext cx="431800" cy="3422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完成全年经济社会的发展的主要任务</a:t>
            </a:r>
          </a:p>
        </p:txBody>
      </p:sp>
      <p:sp>
        <p:nvSpPr>
          <p:cNvPr id="14349" name="文本框 38"/>
          <p:cNvSpPr txBox="1">
            <a:spLocks noChangeArrowheads="1"/>
          </p:cNvSpPr>
          <p:nvPr/>
        </p:nvSpPr>
        <p:spPr bwMode="auto">
          <a:xfrm>
            <a:off x="1225550" y="3103563"/>
            <a:ext cx="430213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发展是硬道理</a:t>
            </a:r>
          </a:p>
        </p:txBody>
      </p:sp>
      <p:sp>
        <p:nvSpPr>
          <p:cNvPr id="14350" name="文本框 40"/>
          <p:cNvSpPr txBox="1">
            <a:spLocks noChangeArrowheads="1"/>
          </p:cNvSpPr>
          <p:nvPr/>
        </p:nvSpPr>
        <p:spPr bwMode="auto">
          <a:xfrm>
            <a:off x="576263" y="3103563"/>
            <a:ext cx="430212" cy="179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改革开放 经济增长</a:t>
            </a:r>
          </a:p>
        </p:txBody>
      </p:sp>
      <p:grpSp>
        <p:nvGrpSpPr>
          <p:cNvPr id="14351" name="组合 7"/>
          <p:cNvGrpSpPr/>
          <p:nvPr/>
        </p:nvGrpSpPr>
        <p:grpSpPr bwMode="auto">
          <a:xfrm>
            <a:off x="9423400" y="746125"/>
            <a:ext cx="2066925" cy="1416050"/>
            <a:chOff x="9423582" y="746116"/>
            <a:chExt cx="2067166" cy="1415789"/>
          </a:xfrm>
        </p:grpSpPr>
        <p:sp>
          <p:nvSpPr>
            <p:cNvPr id="14352" name="文本框 43"/>
            <p:cNvSpPr txBox="1">
              <a:spLocks noChangeArrowheads="1"/>
            </p:cNvSpPr>
            <p:nvPr/>
          </p:nvSpPr>
          <p:spPr bwMode="auto">
            <a:xfrm>
              <a:off x="9601729" y="761511"/>
              <a:ext cx="1710872" cy="10464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</a:t>
              </a:r>
              <a:endPara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两会政府工作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报告全文</a:t>
              </a:r>
            </a:p>
          </p:txBody>
        </p:sp>
        <p:cxnSp>
          <p:nvCxnSpPr>
            <p:cNvPr id="45" name="直接连接符 44"/>
            <p:cNvCxnSpPr/>
            <p:nvPr/>
          </p:nvCxnSpPr>
          <p:spPr>
            <a:xfrm flipV="1">
              <a:off x="9753821" y="746116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4" name="文本框 26"/>
            <p:cNvSpPr txBox="1">
              <a:spLocks noChangeArrowheads="1"/>
            </p:cNvSpPr>
            <p:nvPr/>
          </p:nvSpPr>
          <p:spPr bwMode="auto">
            <a:xfrm>
              <a:off x="9423582" y="1838740"/>
              <a:ext cx="2067166" cy="323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日</a:t>
              </a:r>
            </a:p>
          </p:txBody>
        </p:sp>
        <p:cxnSp>
          <p:nvCxnSpPr>
            <p:cNvPr id="40" name="直接连接符 39"/>
            <p:cNvCxnSpPr/>
            <p:nvPr/>
          </p:nvCxnSpPr>
          <p:spPr>
            <a:xfrm flipV="1">
              <a:off x="9753821" y="1823830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4849291" y="2078193"/>
            <a:ext cx="2431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全国两会</a:t>
            </a:r>
            <a:endParaRPr lang="en-US" altLang="zh-CN" sz="4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13"/>
          <p:cNvSpPr txBox="1">
            <a:spLocks noChangeArrowheads="1"/>
          </p:cNvSpPr>
          <p:nvPr/>
        </p:nvSpPr>
        <p:spPr bwMode="auto">
          <a:xfrm>
            <a:off x="5183188" y="263525"/>
            <a:ext cx="18256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经济增长</a:t>
            </a:r>
          </a:p>
        </p:txBody>
      </p:sp>
      <p:grpSp>
        <p:nvGrpSpPr>
          <p:cNvPr id="23555" name="组合 54"/>
          <p:cNvGrpSpPr/>
          <p:nvPr/>
        </p:nvGrpSpPr>
        <p:grpSpPr bwMode="auto">
          <a:xfrm>
            <a:off x="784225" y="1565275"/>
            <a:ext cx="10623550" cy="3727450"/>
            <a:chOff x="460461" y="1583185"/>
            <a:chExt cx="10623763" cy="3726132"/>
          </a:xfrm>
        </p:grpSpPr>
        <p:sp>
          <p:nvSpPr>
            <p:cNvPr id="25" name="矩形 24"/>
            <p:cNvSpPr/>
            <p:nvPr/>
          </p:nvSpPr>
          <p:spPr>
            <a:xfrm>
              <a:off x="460461" y="1583185"/>
              <a:ext cx="5615101" cy="8379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561" name="文本框 25"/>
            <p:cNvSpPr txBox="1">
              <a:spLocks noChangeArrowheads="1"/>
            </p:cNvSpPr>
            <p:nvPr/>
          </p:nvSpPr>
          <p:spPr bwMode="auto">
            <a:xfrm>
              <a:off x="460461" y="1648341"/>
              <a:ext cx="5389617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居民消费价格涨幅控制在</a:t>
              </a:r>
              <a:r>
                <a:rPr lang="en-US" altLang="zh-CN" sz="4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3.8%</a:t>
              </a:r>
              <a:endParaRPr lang="zh-CN" altLang="en-US" sz="4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60461" y="2568674"/>
              <a:ext cx="4056144" cy="8379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563" name="文本框 26"/>
            <p:cNvSpPr txBox="1">
              <a:spLocks noChangeArrowheads="1"/>
            </p:cNvSpPr>
            <p:nvPr/>
          </p:nvSpPr>
          <p:spPr bwMode="auto">
            <a:xfrm>
              <a:off x="460461" y="2633399"/>
              <a:ext cx="3365024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我国农业连年</a:t>
              </a:r>
              <a:r>
                <a:rPr lang="zh-CN" altLang="en-US" sz="40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增产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460461" y="4471413"/>
              <a:ext cx="5184879" cy="8379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565" name="文本框 28"/>
            <p:cNvSpPr txBox="1">
              <a:spLocks noChangeArrowheads="1"/>
            </p:cNvSpPr>
            <p:nvPr/>
          </p:nvSpPr>
          <p:spPr bwMode="auto">
            <a:xfrm>
              <a:off x="460461" y="4536274"/>
              <a:ext cx="3929281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工业品总体上供大于</a:t>
              </a:r>
              <a:r>
                <a:rPr lang="zh-CN" altLang="en-US" sz="40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460461" y="3539881"/>
              <a:ext cx="4716558" cy="8379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567" name="文本框 29"/>
            <p:cNvSpPr txBox="1">
              <a:spLocks noChangeArrowheads="1"/>
            </p:cNvSpPr>
            <p:nvPr/>
          </p:nvSpPr>
          <p:spPr bwMode="auto">
            <a:xfrm>
              <a:off x="460461" y="3604961"/>
              <a:ext cx="3724096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粮食等屋子储备</a:t>
              </a:r>
              <a:r>
                <a:rPr lang="zh-CN" altLang="en-US" sz="40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充裕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7123333" y="3203450"/>
              <a:ext cx="3960891" cy="203128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我国农业连年增产，工业品总体上供大于求，粮食等物资储备充裕，进出口调节能力较强，保持物价总水平基本稳定具备许多有利条件。但今年推动价格上涨的因素不少，不能掉以轻心，必须做好物价调控，切实防止对群众生活造成大的影响。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6948704" y="3203450"/>
              <a:ext cx="0" cy="2031281"/>
            </a:xfrm>
            <a:prstGeom prst="line">
              <a:avLst/>
            </a:prstGeom>
            <a:ln w="38100">
              <a:solidFill>
                <a:schemeClr val="bg1"/>
              </a:solidFill>
              <a:headEnd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矩形 27"/>
            <p:cNvSpPr/>
            <p:nvPr/>
          </p:nvSpPr>
          <p:spPr>
            <a:xfrm>
              <a:off x="7123333" y="1687923"/>
              <a:ext cx="3770388" cy="120131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关于价格水平。把居民消费价格涨幅控制在</a:t>
              </a:r>
              <a:r>
                <a:rPr lang="en-US" altLang="zh-CN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3.8%</a:t>
              </a:r>
              <a:r>
                <a:rPr lang="zh-CN" altLang="zh-CN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左右，考虑了去年涨价翘尾影响和今年新涨价因素，也表明我们抑制通胀、</a:t>
              </a:r>
              <a:endPara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6948704" y="1641902"/>
              <a:ext cx="0" cy="1167987"/>
            </a:xfrm>
            <a:prstGeom prst="line">
              <a:avLst/>
            </a:prstGeom>
            <a:ln w="38100">
              <a:solidFill>
                <a:schemeClr val="bg1"/>
              </a:solidFill>
              <a:headEnd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2" name="Freeform 84"/>
            <p:cNvSpPr/>
            <p:nvPr/>
          </p:nvSpPr>
          <p:spPr bwMode="auto">
            <a:xfrm>
              <a:off x="4434488" y="4667815"/>
              <a:ext cx="504914" cy="444804"/>
            </a:xfrm>
            <a:custGeom>
              <a:avLst/>
              <a:gdLst>
                <a:gd name="T0" fmla="*/ 476062 w 35"/>
                <a:gd name="T1" fmla="*/ 86091 h 31"/>
                <a:gd name="T2" fmla="*/ 158687 w 35"/>
                <a:gd name="T3" fmla="*/ 86091 h 31"/>
                <a:gd name="T4" fmla="*/ 129835 w 35"/>
                <a:gd name="T5" fmla="*/ 71743 h 31"/>
                <a:gd name="T6" fmla="*/ 115409 w 35"/>
                <a:gd name="T7" fmla="*/ 14349 h 31"/>
                <a:gd name="T8" fmla="*/ 100983 w 35"/>
                <a:gd name="T9" fmla="*/ 0 h 31"/>
                <a:gd name="T10" fmla="*/ 14426 w 35"/>
                <a:gd name="T11" fmla="*/ 0 h 31"/>
                <a:gd name="T12" fmla="*/ 14426 w 35"/>
                <a:gd name="T13" fmla="*/ 28697 h 31"/>
                <a:gd name="T14" fmla="*/ 86557 w 35"/>
                <a:gd name="T15" fmla="*/ 28697 h 31"/>
                <a:gd name="T16" fmla="*/ 100983 w 35"/>
                <a:gd name="T17" fmla="*/ 43046 h 31"/>
                <a:gd name="T18" fmla="*/ 173113 w 35"/>
                <a:gd name="T19" fmla="*/ 330016 h 31"/>
                <a:gd name="T20" fmla="*/ 158687 w 35"/>
                <a:gd name="T21" fmla="*/ 358713 h 31"/>
                <a:gd name="T22" fmla="*/ 144261 w 35"/>
                <a:gd name="T23" fmla="*/ 387410 h 31"/>
                <a:gd name="T24" fmla="*/ 201966 w 35"/>
                <a:gd name="T25" fmla="*/ 444804 h 31"/>
                <a:gd name="T26" fmla="*/ 245244 w 35"/>
                <a:gd name="T27" fmla="*/ 416107 h 31"/>
                <a:gd name="T28" fmla="*/ 259670 w 35"/>
                <a:gd name="T29" fmla="*/ 401758 h 31"/>
                <a:gd name="T30" fmla="*/ 346227 w 35"/>
                <a:gd name="T31" fmla="*/ 401758 h 31"/>
                <a:gd name="T32" fmla="*/ 375079 w 35"/>
                <a:gd name="T33" fmla="*/ 416107 h 31"/>
                <a:gd name="T34" fmla="*/ 418357 w 35"/>
                <a:gd name="T35" fmla="*/ 444804 h 31"/>
                <a:gd name="T36" fmla="*/ 461636 w 35"/>
                <a:gd name="T37" fmla="*/ 387410 h 31"/>
                <a:gd name="T38" fmla="*/ 418357 w 35"/>
                <a:gd name="T39" fmla="*/ 344364 h 31"/>
                <a:gd name="T40" fmla="*/ 375079 w 35"/>
                <a:gd name="T41" fmla="*/ 358713 h 31"/>
                <a:gd name="T42" fmla="*/ 346227 w 35"/>
                <a:gd name="T43" fmla="*/ 373061 h 31"/>
                <a:gd name="T44" fmla="*/ 259670 w 35"/>
                <a:gd name="T45" fmla="*/ 373061 h 31"/>
                <a:gd name="T46" fmla="*/ 245244 w 35"/>
                <a:gd name="T47" fmla="*/ 358713 h 31"/>
                <a:gd name="T48" fmla="*/ 216392 w 35"/>
                <a:gd name="T49" fmla="*/ 344364 h 31"/>
                <a:gd name="T50" fmla="*/ 201966 w 35"/>
                <a:gd name="T51" fmla="*/ 330016 h 31"/>
                <a:gd name="T52" fmla="*/ 187539 w 35"/>
                <a:gd name="T53" fmla="*/ 301319 h 31"/>
                <a:gd name="T54" fmla="*/ 201966 w 35"/>
                <a:gd name="T55" fmla="*/ 286970 h 31"/>
                <a:gd name="T56" fmla="*/ 418357 w 35"/>
                <a:gd name="T57" fmla="*/ 286970 h 31"/>
                <a:gd name="T58" fmla="*/ 461636 w 35"/>
                <a:gd name="T59" fmla="*/ 272622 h 31"/>
                <a:gd name="T60" fmla="*/ 490488 w 35"/>
                <a:gd name="T61" fmla="*/ 114788 h 31"/>
                <a:gd name="T62" fmla="*/ 476062 w 35"/>
                <a:gd name="T63" fmla="*/ 86091 h 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5"/>
                <a:gd name="T97" fmla="*/ 0 h 31"/>
                <a:gd name="T98" fmla="*/ 35 w 35"/>
                <a:gd name="T99" fmla="*/ 31 h 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5" h="31">
                  <a:moveTo>
                    <a:pt x="33" y="6"/>
                  </a:moveTo>
                  <a:cubicBezTo>
                    <a:pt x="26" y="6"/>
                    <a:pt x="18" y="6"/>
                    <a:pt x="11" y="6"/>
                  </a:cubicBezTo>
                  <a:cubicBezTo>
                    <a:pt x="10" y="6"/>
                    <a:pt x="9" y="6"/>
                    <a:pt x="9" y="5"/>
                  </a:cubicBezTo>
                  <a:cubicBezTo>
                    <a:pt x="9" y="4"/>
                    <a:pt x="8" y="2"/>
                    <a:pt x="8" y="1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5" y="0"/>
                    <a:pt x="3" y="0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3" y="2"/>
                    <a:pt x="4" y="2"/>
                    <a:pt x="6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9" y="10"/>
                    <a:pt x="10" y="16"/>
                    <a:pt x="12" y="23"/>
                  </a:cubicBezTo>
                  <a:cubicBezTo>
                    <a:pt x="12" y="24"/>
                    <a:pt x="12" y="24"/>
                    <a:pt x="11" y="25"/>
                  </a:cubicBezTo>
                  <a:cubicBezTo>
                    <a:pt x="11" y="25"/>
                    <a:pt x="10" y="26"/>
                    <a:pt x="10" y="27"/>
                  </a:cubicBezTo>
                  <a:cubicBezTo>
                    <a:pt x="10" y="29"/>
                    <a:pt x="12" y="31"/>
                    <a:pt x="14" y="31"/>
                  </a:cubicBezTo>
                  <a:cubicBezTo>
                    <a:pt x="15" y="31"/>
                    <a:pt x="16" y="30"/>
                    <a:pt x="17" y="29"/>
                  </a:cubicBezTo>
                  <a:cubicBezTo>
                    <a:pt x="17" y="28"/>
                    <a:pt x="18" y="28"/>
                    <a:pt x="18" y="28"/>
                  </a:cubicBezTo>
                  <a:cubicBezTo>
                    <a:pt x="20" y="28"/>
                    <a:pt x="22" y="28"/>
                    <a:pt x="24" y="28"/>
                  </a:cubicBezTo>
                  <a:cubicBezTo>
                    <a:pt x="25" y="28"/>
                    <a:pt x="25" y="28"/>
                    <a:pt x="26" y="29"/>
                  </a:cubicBezTo>
                  <a:cubicBezTo>
                    <a:pt x="26" y="30"/>
                    <a:pt x="28" y="31"/>
                    <a:pt x="29" y="31"/>
                  </a:cubicBezTo>
                  <a:cubicBezTo>
                    <a:pt x="31" y="31"/>
                    <a:pt x="32" y="29"/>
                    <a:pt x="32" y="27"/>
                  </a:cubicBezTo>
                  <a:cubicBezTo>
                    <a:pt x="32" y="25"/>
                    <a:pt x="31" y="24"/>
                    <a:pt x="29" y="24"/>
                  </a:cubicBezTo>
                  <a:cubicBezTo>
                    <a:pt x="28" y="24"/>
                    <a:pt x="27" y="24"/>
                    <a:pt x="26" y="25"/>
                  </a:cubicBezTo>
                  <a:cubicBezTo>
                    <a:pt x="25" y="26"/>
                    <a:pt x="25" y="26"/>
                    <a:pt x="24" y="26"/>
                  </a:cubicBezTo>
                  <a:cubicBezTo>
                    <a:pt x="22" y="26"/>
                    <a:pt x="20" y="26"/>
                    <a:pt x="18" y="26"/>
                  </a:cubicBezTo>
                  <a:cubicBezTo>
                    <a:pt x="18" y="26"/>
                    <a:pt x="17" y="26"/>
                    <a:pt x="17" y="25"/>
                  </a:cubicBezTo>
                  <a:cubicBezTo>
                    <a:pt x="16" y="24"/>
                    <a:pt x="16" y="24"/>
                    <a:pt x="15" y="24"/>
                  </a:cubicBezTo>
                  <a:cubicBezTo>
                    <a:pt x="14" y="24"/>
                    <a:pt x="14" y="23"/>
                    <a:pt x="14" y="23"/>
                  </a:cubicBezTo>
                  <a:cubicBezTo>
                    <a:pt x="13" y="22"/>
                    <a:pt x="13" y="22"/>
                    <a:pt x="13" y="21"/>
                  </a:cubicBezTo>
                  <a:cubicBezTo>
                    <a:pt x="13" y="21"/>
                    <a:pt x="13" y="20"/>
                    <a:pt x="14" y="20"/>
                  </a:cubicBezTo>
                  <a:cubicBezTo>
                    <a:pt x="19" y="20"/>
                    <a:pt x="24" y="20"/>
                    <a:pt x="29" y="20"/>
                  </a:cubicBezTo>
                  <a:cubicBezTo>
                    <a:pt x="31" y="20"/>
                    <a:pt x="31" y="20"/>
                    <a:pt x="32" y="19"/>
                  </a:cubicBezTo>
                  <a:cubicBezTo>
                    <a:pt x="32" y="15"/>
                    <a:pt x="33" y="12"/>
                    <a:pt x="34" y="8"/>
                  </a:cubicBezTo>
                  <a:cubicBezTo>
                    <a:pt x="35" y="7"/>
                    <a:pt x="34" y="6"/>
                    <a:pt x="33" y="6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573" name="Freeform 144"/>
            <p:cNvSpPr>
              <a:spLocks noEditPoints="1"/>
            </p:cNvSpPr>
            <p:nvPr/>
          </p:nvSpPr>
          <p:spPr bwMode="auto">
            <a:xfrm>
              <a:off x="3626639" y="2750967"/>
              <a:ext cx="509649" cy="472751"/>
            </a:xfrm>
            <a:custGeom>
              <a:avLst/>
              <a:gdLst>
                <a:gd name="T0" fmla="*/ 199656 w 97"/>
                <a:gd name="T1" fmla="*/ 472751 h 90"/>
                <a:gd name="T2" fmla="*/ 15762 w 97"/>
                <a:gd name="T3" fmla="*/ 252134 h 90"/>
                <a:gd name="T4" fmla="*/ 241689 w 97"/>
                <a:gd name="T5" fmla="*/ 341431 h 90"/>
                <a:gd name="T6" fmla="*/ 241689 w 97"/>
                <a:gd name="T7" fmla="*/ 246881 h 90"/>
                <a:gd name="T8" fmla="*/ 194402 w 97"/>
                <a:gd name="T9" fmla="*/ 0 h 90"/>
                <a:gd name="T10" fmla="*/ 220673 w 97"/>
                <a:gd name="T11" fmla="*/ 68286 h 90"/>
                <a:gd name="T12" fmla="*/ 262706 w 97"/>
                <a:gd name="T13" fmla="*/ 5253 h 90"/>
                <a:gd name="T14" fmla="*/ 304739 w 97"/>
                <a:gd name="T15" fmla="*/ 68286 h 90"/>
                <a:gd name="T16" fmla="*/ 331009 w 97"/>
                <a:gd name="T17" fmla="*/ 0 h 90"/>
                <a:gd name="T18" fmla="*/ 288976 w 97"/>
                <a:gd name="T19" fmla="*/ 246881 h 90"/>
                <a:gd name="T20" fmla="*/ 288976 w 97"/>
                <a:gd name="T21" fmla="*/ 472751 h 90"/>
                <a:gd name="T22" fmla="*/ 199656 w 97"/>
                <a:gd name="T23" fmla="*/ 472751 h 90"/>
                <a:gd name="T24" fmla="*/ 325755 w 97"/>
                <a:gd name="T25" fmla="*/ 472751 h 90"/>
                <a:gd name="T26" fmla="*/ 352026 w 97"/>
                <a:gd name="T27" fmla="*/ 472751 h 90"/>
                <a:gd name="T28" fmla="*/ 499141 w 97"/>
                <a:gd name="T29" fmla="*/ 257387 h 90"/>
                <a:gd name="T30" fmla="*/ 325755 w 97"/>
                <a:gd name="T31" fmla="*/ 294156 h 90"/>
                <a:gd name="T32" fmla="*/ 325755 w 97"/>
                <a:gd name="T33" fmla="*/ 472751 h 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7"/>
                <a:gd name="T52" fmla="*/ 0 h 90"/>
                <a:gd name="T53" fmla="*/ 97 w 97"/>
                <a:gd name="T54" fmla="*/ 90 h 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7" h="90">
                  <a:moveTo>
                    <a:pt x="38" y="90"/>
                  </a:moveTo>
                  <a:cubicBezTo>
                    <a:pt x="18" y="85"/>
                    <a:pt x="0" y="72"/>
                    <a:pt x="3" y="48"/>
                  </a:cubicBezTo>
                  <a:cubicBezTo>
                    <a:pt x="23" y="44"/>
                    <a:pt x="38" y="53"/>
                    <a:pt x="46" y="6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23" y="40"/>
                    <a:pt x="18" y="12"/>
                    <a:pt x="37" y="0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81" y="12"/>
                    <a:pt x="77" y="40"/>
                    <a:pt x="55" y="47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38" y="90"/>
                    <a:pt x="38" y="90"/>
                    <a:pt x="38" y="90"/>
                  </a:cubicBezTo>
                  <a:close/>
                  <a:moveTo>
                    <a:pt x="62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84" y="84"/>
                    <a:pt x="97" y="66"/>
                    <a:pt x="95" y="49"/>
                  </a:cubicBezTo>
                  <a:cubicBezTo>
                    <a:pt x="81" y="47"/>
                    <a:pt x="70" y="50"/>
                    <a:pt x="62" y="56"/>
                  </a:cubicBezTo>
                  <a:lnTo>
                    <a:pt x="62" y="90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574" name="Freeform 200"/>
            <p:cNvSpPr>
              <a:spLocks noEditPoints="1"/>
            </p:cNvSpPr>
            <p:nvPr/>
          </p:nvSpPr>
          <p:spPr bwMode="auto">
            <a:xfrm>
              <a:off x="4136288" y="3750206"/>
              <a:ext cx="512472" cy="417397"/>
            </a:xfrm>
            <a:custGeom>
              <a:avLst/>
              <a:gdLst>
                <a:gd name="T0" fmla="*/ 401524 w 97"/>
                <a:gd name="T1" fmla="*/ 36985 h 79"/>
                <a:gd name="T2" fmla="*/ 332843 w 97"/>
                <a:gd name="T3" fmla="*/ 301160 h 79"/>
                <a:gd name="T4" fmla="*/ 68682 w 97"/>
                <a:gd name="T5" fmla="*/ 237758 h 79"/>
                <a:gd name="T6" fmla="*/ 401524 w 97"/>
                <a:gd name="T7" fmla="*/ 36985 h 79"/>
                <a:gd name="T8" fmla="*/ 464923 w 97"/>
                <a:gd name="T9" fmla="*/ 0 h 79"/>
                <a:gd name="T10" fmla="*/ 422657 w 97"/>
                <a:gd name="T11" fmla="*/ 26418 h 79"/>
                <a:gd name="T12" fmla="*/ 443790 w 97"/>
                <a:gd name="T13" fmla="*/ 190206 h 79"/>
                <a:gd name="T14" fmla="*/ 343409 w 97"/>
                <a:gd name="T15" fmla="*/ 327577 h 79"/>
                <a:gd name="T16" fmla="*/ 174346 w 97"/>
                <a:gd name="T17" fmla="*/ 353995 h 79"/>
                <a:gd name="T18" fmla="*/ 42266 w 97"/>
                <a:gd name="T19" fmla="*/ 253608 h 79"/>
                <a:gd name="T20" fmla="*/ 0 w 97"/>
                <a:gd name="T21" fmla="*/ 280026 h 79"/>
                <a:gd name="T22" fmla="*/ 163780 w 97"/>
                <a:gd name="T23" fmla="*/ 401546 h 79"/>
                <a:gd name="T24" fmla="*/ 369825 w 97"/>
                <a:gd name="T25" fmla="*/ 369845 h 79"/>
                <a:gd name="T26" fmla="*/ 491339 w 97"/>
                <a:gd name="T27" fmla="*/ 206057 h 79"/>
                <a:gd name="T28" fmla="*/ 464923 w 97"/>
                <a:gd name="T29" fmla="*/ 0 h 79"/>
                <a:gd name="T30" fmla="*/ 163780 w 97"/>
                <a:gd name="T31" fmla="*/ 216624 h 79"/>
                <a:gd name="T32" fmla="*/ 137364 w 97"/>
                <a:gd name="T33" fmla="*/ 274742 h 79"/>
                <a:gd name="T34" fmla="*/ 163780 w 97"/>
                <a:gd name="T35" fmla="*/ 216624 h 79"/>
                <a:gd name="T36" fmla="*/ 322276 w 97"/>
                <a:gd name="T37" fmla="*/ 174356 h 79"/>
                <a:gd name="T38" fmla="*/ 380392 w 97"/>
                <a:gd name="T39" fmla="*/ 190206 h 79"/>
                <a:gd name="T40" fmla="*/ 322276 w 97"/>
                <a:gd name="T41" fmla="*/ 174356 h 79"/>
                <a:gd name="T42" fmla="*/ 338126 w 97"/>
                <a:gd name="T43" fmla="*/ 105670 h 79"/>
                <a:gd name="T44" fmla="*/ 401524 w 97"/>
                <a:gd name="T45" fmla="*/ 110954 h 79"/>
                <a:gd name="T46" fmla="*/ 338126 w 97"/>
                <a:gd name="T47" fmla="*/ 105670 h 79"/>
                <a:gd name="T48" fmla="*/ 285294 w 97"/>
                <a:gd name="T49" fmla="*/ 216624 h 79"/>
                <a:gd name="T50" fmla="*/ 311710 w 97"/>
                <a:gd name="T51" fmla="*/ 274742 h 79"/>
                <a:gd name="T52" fmla="*/ 285294 w 97"/>
                <a:gd name="T53" fmla="*/ 216624 h 79"/>
                <a:gd name="T54" fmla="*/ 227178 w 97"/>
                <a:gd name="T55" fmla="*/ 232474 h 79"/>
                <a:gd name="T56" fmla="*/ 216612 w 97"/>
                <a:gd name="T57" fmla="*/ 290593 h 79"/>
                <a:gd name="T58" fmla="*/ 227178 w 97"/>
                <a:gd name="T59" fmla="*/ 232474 h 7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7"/>
                <a:gd name="T91" fmla="*/ 0 h 79"/>
                <a:gd name="T92" fmla="*/ 97 w 97"/>
                <a:gd name="T93" fmla="*/ 79 h 7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7" h="79">
                  <a:moveTo>
                    <a:pt x="76" y="7"/>
                  </a:moveTo>
                  <a:cubicBezTo>
                    <a:pt x="86" y="24"/>
                    <a:pt x="80" y="47"/>
                    <a:pt x="63" y="57"/>
                  </a:cubicBezTo>
                  <a:cubicBezTo>
                    <a:pt x="46" y="68"/>
                    <a:pt x="23" y="62"/>
                    <a:pt x="13" y="45"/>
                  </a:cubicBezTo>
                  <a:cubicBezTo>
                    <a:pt x="76" y="7"/>
                    <a:pt x="76" y="7"/>
                    <a:pt x="76" y="7"/>
                  </a:cubicBezTo>
                  <a:close/>
                  <a:moveTo>
                    <a:pt x="88" y="0"/>
                  </a:moveTo>
                  <a:cubicBezTo>
                    <a:pt x="80" y="5"/>
                    <a:pt x="80" y="5"/>
                    <a:pt x="80" y="5"/>
                  </a:cubicBezTo>
                  <a:cubicBezTo>
                    <a:pt x="86" y="15"/>
                    <a:pt x="87" y="26"/>
                    <a:pt x="84" y="36"/>
                  </a:cubicBezTo>
                  <a:cubicBezTo>
                    <a:pt x="82" y="47"/>
                    <a:pt x="75" y="56"/>
                    <a:pt x="65" y="62"/>
                  </a:cubicBezTo>
                  <a:cubicBezTo>
                    <a:pt x="55" y="68"/>
                    <a:pt x="44" y="70"/>
                    <a:pt x="33" y="67"/>
                  </a:cubicBezTo>
                  <a:cubicBezTo>
                    <a:pt x="23" y="65"/>
                    <a:pt x="14" y="58"/>
                    <a:pt x="8" y="48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7" y="65"/>
                    <a:pt x="18" y="73"/>
                    <a:pt x="31" y="76"/>
                  </a:cubicBezTo>
                  <a:cubicBezTo>
                    <a:pt x="44" y="79"/>
                    <a:pt x="58" y="78"/>
                    <a:pt x="70" y="70"/>
                  </a:cubicBezTo>
                  <a:cubicBezTo>
                    <a:pt x="82" y="63"/>
                    <a:pt x="90" y="51"/>
                    <a:pt x="93" y="39"/>
                  </a:cubicBezTo>
                  <a:cubicBezTo>
                    <a:pt x="97" y="26"/>
                    <a:pt x="95" y="12"/>
                    <a:pt x="88" y="0"/>
                  </a:cubicBezTo>
                  <a:close/>
                  <a:moveTo>
                    <a:pt x="31" y="41"/>
                  </a:moveTo>
                  <a:cubicBezTo>
                    <a:pt x="31" y="41"/>
                    <a:pt x="19" y="48"/>
                    <a:pt x="26" y="52"/>
                  </a:cubicBezTo>
                  <a:cubicBezTo>
                    <a:pt x="33" y="55"/>
                    <a:pt x="31" y="41"/>
                    <a:pt x="31" y="41"/>
                  </a:cubicBezTo>
                  <a:close/>
                  <a:moveTo>
                    <a:pt x="61" y="33"/>
                  </a:moveTo>
                  <a:cubicBezTo>
                    <a:pt x="60" y="33"/>
                    <a:pt x="69" y="44"/>
                    <a:pt x="72" y="36"/>
                  </a:cubicBezTo>
                  <a:cubicBezTo>
                    <a:pt x="74" y="29"/>
                    <a:pt x="61" y="33"/>
                    <a:pt x="61" y="33"/>
                  </a:cubicBezTo>
                  <a:close/>
                  <a:moveTo>
                    <a:pt x="64" y="20"/>
                  </a:moveTo>
                  <a:cubicBezTo>
                    <a:pt x="64" y="21"/>
                    <a:pt x="75" y="29"/>
                    <a:pt x="76" y="21"/>
                  </a:cubicBezTo>
                  <a:cubicBezTo>
                    <a:pt x="76" y="13"/>
                    <a:pt x="64" y="20"/>
                    <a:pt x="64" y="20"/>
                  </a:cubicBezTo>
                  <a:close/>
                  <a:moveTo>
                    <a:pt x="54" y="41"/>
                  </a:moveTo>
                  <a:cubicBezTo>
                    <a:pt x="54" y="41"/>
                    <a:pt x="52" y="55"/>
                    <a:pt x="59" y="52"/>
                  </a:cubicBezTo>
                  <a:cubicBezTo>
                    <a:pt x="66" y="49"/>
                    <a:pt x="55" y="41"/>
                    <a:pt x="54" y="41"/>
                  </a:cubicBezTo>
                  <a:close/>
                  <a:moveTo>
                    <a:pt x="43" y="44"/>
                  </a:moveTo>
                  <a:cubicBezTo>
                    <a:pt x="43" y="44"/>
                    <a:pt x="34" y="54"/>
                    <a:pt x="41" y="55"/>
                  </a:cubicBezTo>
                  <a:cubicBezTo>
                    <a:pt x="49" y="56"/>
                    <a:pt x="44" y="44"/>
                    <a:pt x="43" y="44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575" name="Freeform 13"/>
            <p:cNvSpPr>
              <a:spLocks noEditPoints="1"/>
            </p:cNvSpPr>
            <p:nvPr/>
          </p:nvSpPr>
          <p:spPr bwMode="auto">
            <a:xfrm>
              <a:off x="5489093" y="1759835"/>
              <a:ext cx="484899" cy="484899"/>
            </a:xfrm>
            <a:custGeom>
              <a:avLst/>
              <a:gdLst>
                <a:gd name="T0" fmla="*/ 484899 w 128"/>
                <a:gd name="T1" fmla="*/ 454593 h 128"/>
                <a:gd name="T2" fmla="*/ 484899 w 128"/>
                <a:gd name="T3" fmla="*/ 484899 h 128"/>
                <a:gd name="T4" fmla="*/ 0 w 128"/>
                <a:gd name="T5" fmla="*/ 484899 h 128"/>
                <a:gd name="T6" fmla="*/ 0 w 128"/>
                <a:gd name="T7" fmla="*/ 0 h 128"/>
                <a:gd name="T8" fmla="*/ 60612 w 128"/>
                <a:gd name="T9" fmla="*/ 0 h 128"/>
                <a:gd name="T10" fmla="*/ 60612 w 128"/>
                <a:gd name="T11" fmla="*/ 30306 h 128"/>
                <a:gd name="T12" fmla="*/ 30306 w 128"/>
                <a:gd name="T13" fmla="*/ 30306 h 128"/>
                <a:gd name="T14" fmla="*/ 30306 w 128"/>
                <a:gd name="T15" fmla="*/ 90919 h 128"/>
                <a:gd name="T16" fmla="*/ 60612 w 128"/>
                <a:gd name="T17" fmla="*/ 90919 h 128"/>
                <a:gd name="T18" fmla="*/ 60612 w 128"/>
                <a:gd name="T19" fmla="*/ 121225 h 128"/>
                <a:gd name="T20" fmla="*/ 30306 w 128"/>
                <a:gd name="T21" fmla="*/ 121225 h 128"/>
                <a:gd name="T22" fmla="*/ 30306 w 128"/>
                <a:gd name="T23" fmla="*/ 181837 h 128"/>
                <a:gd name="T24" fmla="*/ 60612 w 128"/>
                <a:gd name="T25" fmla="*/ 181837 h 128"/>
                <a:gd name="T26" fmla="*/ 60612 w 128"/>
                <a:gd name="T27" fmla="*/ 212143 h 128"/>
                <a:gd name="T28" fmla="*/ 30306 w 128"/>
                <a:gd name="T29" fmla="*/ 212143 h 128"/>
                <a:gd name="T30" fmla="*/ 30306 w 128"/>
                <a:gd name="T31" fmla="*/ 272756 h 128"/>
                <a:gd name="T32" fmla="*/ 60612 w 128"/>
                <a:gd name="T33" fmla="*/ 272756 h 128"/>
                <a:gd name="T34" fmla="*/ 60612 w 128"/>
                <a:gd name="T35" fmla="*/ 303062 h 128"/>
                <a:gd name="T36" fmla="*/ 30306 w 128"/>
                <a:gd name="T37" fmla="*/ 303062 h 128"/>
                <a:gd name="T38" fmla="*/ 30306 w 128"/>
                <a:gd name="T39" fmla="*/ 363674 h 128"/>
                <a:gd name="T40" fmla="*/ 60612 w 128"/>
                <a:gd name="T41" fmla="*/ 363674 h 128"/>
                <a:gd name="T42" fmla="*/ 60612 w 128"/>
                <a:gd name="T43" fmla="*/ 393980 h 128"/>
                <a:gd name="T44" fmla="*/ 30306 w 128"/>
                <a:gd name="T45" fmla="*/ 393980 h 128"/>
                <a:gd name="T46" fmla="*/ 30306 w 128"/>
                <a:gd name="T47" fmla="*/ 454593 h 128"/>
                <a:gd name="T48" fmla="*/ 484899 w 128"/>
                <a:gd name="T49" fmla="*/ 454593 h 128"/>
                <a:gd name="T50" fmla="*/ 136378 w 128"/>
                <a:gd name="T51" fmla="*/ 393980 h 128"/>
                <a:gd name="T52" fmla="*/ 181837 w 128"/>
                <a:gd name="T53" fmla="*/ 348521 h 128"/>
                <a:gd name="T54" fmla="*/ 170472 w 128"/>
                <a:gd name="T55" fmla="*/ 322003 h 128"/>
                <a:gd name="T56" fmla="*/ 231085 w 128"/>
                <a:gd name="T57" fmla="*/ 265179 h 128"/>
                <a:gd name="T58" fmla="*/ 257603 w 128"/>
                <a:gd name="T59" fmla="*/ 272756 h 128"/>
                <a:gd name="T60" fmla="*/ 287909 w 128"/>
                <a:gd name="T61" fmla="*/ 261391 h 128"/>
                <a:gd name="T62" fmla="*/ 337156 w 128"/>
                <a:gd name="T63" fmla="*/ 295485 h 128"/>
                <a:gd name="T64" fmla="*/ 333368 w 128"/>
                <a:gd name="T65" fmla="*/ 318215 h 128"/>
                <a:gd name="T66" fmla="*/ 378827 w 128"/>
                <a:gd name="T67" fmla="*/ 363674 h 128"/>
                <a:gd name="T68" fmla="*/ 424287 w 128"/>
                <a:gd name="T69" fmla="*/ 318215 h 128"/>
                <a:gd name="T70" fmla="*/ 397769 w 128"/>
                <a:gd name="T71" fmla="*/ 280332 h 128"/>
                <a:gd name="T72" fmla="*/ 443228 w 128"/>
                <a:gd name="T73" fmla="*/ 98495 h 128"/>
                <a:gd name="T74" fmla="*/ 473534 w 128"/>
                <a:gd name="T75" fmla="*/ 106072 h 128"/>
                <a:gd name="T76" fmla="*/ 454593 w 128"/>
                <a:gd name="T77" fmla="*/ 30306 h 128"/>
                <a:gd name="T78" fmla="*/ 401557 w 128"/>
                <a:gd name="T79" fmla="*/ 87130 h 128"/>
                <a:gd name="T80" fmla="*/ 431863 w 128"/>
                <a:gd name="T81" fmla="*/ 94707 h 128"/>
                <a:gd name="T82" fmla="*/ 386404 w 128"/>
                <a:gd name="T83" fmla="*/ 276544 h 128"/>
                <a:gd name="T84" fmla="*/ 378827 w 128"/>
                <a:gd name="T85" fmla="*/ 272756 h 128"/>
                <a:gd name="T86" fmla="*/ 348521 w 128"/>
                <a:gd name="T87" fmla="*/ 284120 h 128"/>
                <a:gd name="T88" fmla="*/ 295485 w 128"/>
                <a:gd name="T89" fmla="*/ 250026 h 128"/>
                <a:gd name="T90" fmla="*/ 303062 w 128"/>
                <a:gd name="T91" fmla="*/ 227296 h 128"/>
                <a:gd name="T92" fmla="*/ 257603 w 128"/>
                <a:gd name="T93" fmla="*/ 181837 h 128"/>
                <a:gd name="T94" fmla="*/ 212143 w 128"/>
                <a:gd name="T95" fmla="*/ 227296 h 128"/>
                <a:gd name="T96" fmla="*/ 219720 w 128"/>
                <a:gd name="T97" fmla="*/ 253814 h 128"/>
                <a:gd name="T98" fmla="*/ 162896 w 128"/>
                <a:gd name="T99" fmla="*/ 314427 h 128"/>
                <a:gd name="T100" fmla="*/ 136378 w 128"/>
                <a:gd name="T101" fmla="*/ 303062 h 128"/>
                <a:gd name="T102" fmla="*/ 90919 w 128"/>
                <a:gd name="T103" fmla="*/ 348521 h 128"/>
                <a:gd name="T104" fmla="*/ 136378 w 128"/>
                <a:gd name="T105" fmla="*/ 393980 h 1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8"/>
                <a:gd name="T160" fmla="*/ 0 h 128"/>
                <a:gd name="T161" fmla="*/ 128 w 128"/>
                <a:gd name="T162" fmla="*/ 128 h 1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8" h="128">
                  <a:moveTo>
                    <a:pt x="128" y="120"/>
                  </a:moveTo>
                  <a:cubicBezTo>
                    <a:pt x="128" y="128"/>
                    <a:pt x="128" y="128"/>
                    <a:pt x="128" y="12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20"/>
                    <a:pt x="8" y="120"/>
                    <a:pt x="8" y="120"/>
                  </a:cubicBezTo>
                  <a:lnTo>
                    <a:pt x="128" y="120"/>
                  </a:lnTo>
                  <a:close/>
                  <a:moveTo>
                    <a:pt x="36" y="104"/>
                  </a:moveTo>
                  <a:cubicBezTo>
                    <a:pt x="42" y="104"/>
                    <a:pt x="48" y="99"/>
                    <a:pt x="48" y="92"/>
                  </a:cubicBezTo>
                  <a:cubicBezTo>
                    <a:pt x="48" y="90"/>
                    <a:pt x="47" y="87"/>
                    <a:pt x="45" y="85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3" y="71"/>
                    <a:pt x="65" y="72"/>
                    <a:pt x="68" y="72"/>
                  </a:cubicBezTo>
                  <a:cubicBezTo>
                    <a:pt x="71" y="72"/>
                    <a:pt x="74" y="71"/>
                    <a:pt x="76" y="69"/>
                  </a:cubicBezTo>
                  <a:cubicBezTo>
                    <a:pt x="89" y="78"/>
                    <a:pt x="89" y="78"/>
                    <a:pt x="89" y="78"/>
                  </a:cubicBezTo>
                  <a:cubicBezTo>
                    <a:pt x="88" y="80"/>
                    <a:pt x="88" y="82"/>
                    <a:pt x="88" y="84"/>
                  </a:cubicBezTo>
                  <a:cubicBezTo>
                    <a:pt x="88" y="91"/>
                    <a:pt x="93" y="96"/>
                    <a:pt x="100" y="96"/>
                  </a:cubicBezTo>
                  <a:cubicBezTo>
                    <a:pt x="106" y="96"/>
                    <a:pt x="112" y="91"/>
                    <a:pt x="112" y="84"/>
                  </a:cubicBezTo>
                  <a:cubicBezTo>
                    <a:pt x="112" y="80"/>
                    <a:pt x="109" y="76"/>
                    <a:pt x="105" y="74"/>
                  </a:cubicBezTo>
                  <a:cubicBezTo>
                    <a:pt x="117" y="26"/>
                    <a:pt x="117" y="26"/>
                    <a:pt x="117" y="26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06" y="23"/>
                    <a:pt x="106" y="23"/>
                    <a:pt x="106" y="23"/>
                  </a:cubicBezTo>
                  <a:cubicBezTo>
                    <a:pt x="114" y="25"/>
                    <a:pt x="114" y="25"/>
                    <a:pt x="114" y="25"/>
                  </a:cubicBezTo>
                  <a:cubicBezTo>
                    <a:pt x="102" y="73"/>
                    <a:pt x="102" y="73"/>
                    <a:pt x="102" y="73"/>
                  </a:cubicBezTo>
                  <a:cubicBezTo>
                    <a:pt x="101" y="72"/>
                    <a:pt x="100" y="72"/>
                    <a:pt x="100" y="72"/>
                  </a:cubicBezTo>
                  <a:cubicBezTo>
                    <a:pt x="97" y="72"/>
                    <a:pt x="94" y="73"/>
                    <a:pt x="92" y="75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9" y="64"/>
                    <a:pt x="80" y="62"/>
                    <a:pt x="80" y="60"/>
                  </a:cubicBezTo>
                  <a:cubicBezTo>
                    <a:pt x="80" y="54"/>
                    <a:pt x="74" y="48"/>
                    <a:pt x="68" y="48"/>
                  </a:cubicBezTo>
                  <a:cubicBezTo>
                    <a:pt x="61" y="48"/>
                    <a:pt x="56" y="54"/>
                    <a:pt x="56" y="60"/>
                  </a:cubicBezTo>
                  <a:cubicBezTo>
                    <a:pt x="56" y="63"/>
                    <a:pt x="57" y="65"/>
                    <a:pt x="58" y="67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1" y="81"/>
                    <a:pt x="38" y="80"/>
                    <a:pt x="36" y="80"/>
                  </a:cubicBezTo>
                  <a:cubicBezTo>
                    <a:pt x="29" y="80"/>
                    <a:pt x="24" y="86"/>
                    <a:pt x="24" y="92"/>
                  </a:cubicBezTo>
                  <a:cubicBezTo>
                    <a:pt x="24" y="99"/>
                    <a:pt x="29" y="104"/>
                    <a:pt x="36" y="104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36" name="直接连接符 35"/>
          <p:cNvCxnSpPr/>
          <p:nvPr/>
        </p:nvCxnSpPr>
        <p:spPr>
          <a:xfrm>
            <a:off x="1490663" y="555625"/>
            <a:ext cx="2201862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8499475" y="555625"/>
            <a:ext cx="2201863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41" name="L 形 40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3" name="L 形 42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5" name="L 形 44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6" name="L 形 45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3559" name="文本框 58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10"/>
          <p:cNvSpPr txBox="1">
            <a:spLocks noChangeArrowheads="1"/>
          </p:cNvSpPr>
          <p:nvPr/>
        </p:nvSpPr>
        <p:spPr bwMode="auto">
          <a:xfrm>
            <a:off x="4006850" y="263525"/>
            <a:ext cx="4289425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政府工作的总要求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2284413" y="617538"/>
            <a:ext cx="1893887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077200" y="617538"/>
            <a:ext cx="1830388" cy="0"/>
          </a:xfrm>
          <a:prstGeom prst="line">
            <a:avLst/>
          </a:prstGeom>
          <a:ln w="25400">
            <a:solidFill>
              <a:schemeClr val="bg1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文本框 53"/>
          <p:cNvSpPr txBox="1">
            <a:spLocks noChangeArrowheads="1"/>
          </p:cNvSpPr>
          <p:nvPr/>
        </p:nvSpPr>
        <p:spPr bwMode="auto">
          <a:xfrm>
            <a:off x="8529638" y="1697038"/>
            <a:ext cx="2773362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完善宏观调控政策 守住稳增长保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就业的下限和防通胀的上限</a:t>
            </a:r>
          </a:p>
        </p:txBody>
      </p:sp>
      <p:sp>
        <p:nvSpPr>
          <p:cNvPr id="25606" name="文本框 54"/>
          <p:cNvSpPr txBox="1">
            <a:spLocks noChangeArrowheads="1"/>
          </p:cNvSpPr>
          <p:nvPr/>
        </p:nvSpPr>
        <p:spPr bwMode="auto">
          <a:xfrm>
            <a:off x="1057275" y="1690688"/>
            <a:ext cx="2600325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今年计划安排财政赤字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9800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亿元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由中央代地方发债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6000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亿元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607" name="文本框 55"/>
          <p:cNvSpPr txBox="1">
            <a:spLocks noChangeArrowheads="1"/>
          </p:cNvSpPr>
          <p:nvPr/>
        </p:nvSpPr>
        <p:spPr bwMode="auto">
          <a:xfrm>
            <a:off x="744538" y="3533775"/>
            <a:ext cx="2913062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财政赤字和国债岁的经济总量扩大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而有所增加，但赤字稳定在</a:t>
            </a: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2.1%</a:t>
            </a:r>
          </a:p>
        </p:txBody>
      </p:sp>
      <p:sp>
        <p:nvSpPr>
          <p:cNvPr id="25608" name="文本框 56"/>
          <p:cNvSpPr txBox="1">
            <a:spLocks noChangeArrowheads="1"/>
          </p:cNvSpPr>
          <p:nvPr/>
        </p:nvSpPr>
        <p:spPr bwMode="auto">
          <a:xfrm>
            <a:off x="8529638" y="3602038"/>
            <a:ext cx="3222625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货币政策要保持松紧适度，促进社会总供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求基本平衡。营造稳定的货币金融环境。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5609" name="组合 1"/>
          <p:cNvGrpSpPr/>
          <p:nvPr/>
        </p:nvGrpSpPr>
        <p:grpSpPr bwMode="auto">
          <a:xfrm>
            <a:off x="3665538" y="977900"/>
            <a:ext cx="4860925" cy="4902200"/>
            <a:chOff x="3642057" y="1207250"/>
            <a:chExt cx="4861169" cy="4901339"/>
          </a:xfrm>
        </p:grpSpPr>
        <p:grpSp>
          <p:nvGrpSpPr>
            <p:cNvPr id="25612" name="组合 64"/>
            <p:cNvGrpSpPr/>
            <p:nvPr/>
          </p:nvGrpSpPr>
          <p:grpSpPr bwMode="auto">
            <a:xfrm>
              <a:off x="6588282" y="4622520"/>
              <a:ext cx="673857" cy="714491"/>
              <a:chOff x="10404648" y="4341754"/>
              <a:chExt cx="315913" cy="334963"/>
            </a:xfrm>
          </p:grpSpPr>
          <p:sp>
            <p:nvSpPr>
              <p:cNvPr id="66" name="Freeform 575"/>
              <p:cNvSpPr>
                <a:spLocks noEditPoints="1"/>
              </p:cNvSpPr>
              <p:nvPr/>
            </p:nvSpPr>
            <p:spPr bwMode="auto">
              <a:xfrm>
                <a:off x="10404799" y="4341956"/>
                <a:ext cx="279104" cy="291691"/>
              </a:xfrm>
              <a:custGeom>
                <a:avLst/>
                <a:gdLst>
                  <a:gd name="T0" fmla="*/ 226 w 284"/>
                  <a:gd name="T1" fmla="*/ 190 h 299"/>
                  <a:gd name="T2" fmla="*/ 215 w 284"/>
                  <a:gd name="T3" fmla="*/ 53 h 299"/>
                  <a:gd name="T4" fmla="*/ 53 w 284"/>
                  <a:gd name="T5" fmla="*/ 42 h 299"/>
                  <a:gd name="T6" fmla="*/ 42 w 284"/>
                  <a:gd name="T7" fmla="*/ 204 h 299"/>
                  <a:gd name="T8" fmla="*/ 177 w 284"/>
                  <a:gd name="T9" fmla="*/ 233 h 299"/>
                  <a:gd name="T10" fmla="*/ 235 w 284"/>
                  <a:gd name="T11" fmla="*/ 299 h 299"/>
                  <a:gd name="T12" fmla="*/ 284 w 284"/>
                  <a:gd name="T13" fmla="*/ 256 h 299"/>
                  <a:gd name="T14" fmla="*/ 226 w 284"/>
                  <a:gd name="T15" fmla="*/ 190 h 299"/>
                  <a:gd name="T16" fmla="*/ 181 w 284"/>
                  <a:gd name="T17" fmla="*/ 188 h 299"/>
                  <a:gd name="T18" fmla="*/ 69 w 284"/>
                  <a:gd name="T19" fmla="*/ 181 h 299"/>
                  <a:gd name="T20" fmla="*/ 76 w 284"/>
                  <a:gd name="T21" fmla="*/ 69 h 299"/>
                  <a:gd name="T22" fmla="*/ 188 w 284"/>
                  <a:gd name="T23" fmla="*/ 76 h 299"/>
                  <a:gd name="T24" fmla="*/ 181 w 284"/>
                  <a:gd name="T25" fmla="*/ 188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4" h="299">
                    <a:moveTo>
                      <a:pt x="226" y="190"/>
                    </a:moveTo>
                    <a:cubicBezTo>
                      <a:pt x="252" y="148"/>
                      <a:pt x="249" y="92"/>
                      <a:pt x="215" y="53"/>
                    </a:cubicBezTo>
                    <a:cubicBezTo>
                      <a:pt x="173" y="5"/>
                      <a:pt x="101" y="0"/>
                      <a:pt x="53" y="42"/>
                    </a:cubicBezTo>
                    <a:cubicBezTo>
                      <a:pt x="5" y="84"/>
                      <a:pt x="0" y="157"/>
                      <a:pt x="42" y="204"/>
                    </a:cubicBezTo>
                    <a:cubicBezTo>
                      <a:pt x="76" y="243"/>
                      <a:pt x="132" y="254"/>
                      <a:pt x="177" y="233"/>
                    </a:cubicBezTo>
                    <a:cubicBezTo>
                      <a:pt x="235" y="299"/>
                      <a:pt x="235" y="299"/>
                      <a:pt x="235" y="299"/>
                    </a:cubicBezTo>
                    <a:cubicBezTo>
                      <a:pt x="284" y="256"/>
                      <a:pt x="284" y="256"/>
                      <a:pt x="284" y="256"/>
                    </a:cubicBezTo>
                    <a:lnTo>
                      <a:pt x="226" y="190"/>
                    </a:lnTo>
                    <a:close/>
                    <a:moveTo>
                      <a:pt x="181" y="188"/>
                    </a:moveTo>
                    <a:cubicBezTo>
                      <a:pt x="148" y="217"/>
                      <a:pt x="98" y="213"/>
                      <a:pt x="69" y="181"/>
                    </a:cubicBezTo>
                    <a:cubicBezTo>
                      <a:pt x="40" y="148"/>
                      <a:pt x="44" y="98"/>
                      <a:pt x="76" y="69"/>
                    </a:cubicBezTo>
                    <a:cubicBezTo>
                      <a:pt x="109" y="40"/>
                      <a:pt x="159" y="43"/>
                      <a:pt x="188" y="76"/>
                    </a:cubicBezTo>
                    <a:cubicBezTo>
                      <a:pt x="217" y="109"/>
                      <a:pt x="214" y="159"/>
                      <a:pt x="181" y="18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7" name="Freeform 576"/>
              <p:cNvSpPr/>
              <p:nvPr/>
            </p:nvSpPr>
            <p:spPr bwMode="auto">
              <a:xfrm>
                <a:off x="10645946" y="4605371"/>
                <a:ext cx="74428" cy="71435"/>
              </a:xfrm>
              <a:custGeom>
                <a:avLst/>
                <a:gdLst>
                  <a:gd name="T0" fmla="*/ 68 w 76"/>
                  <a:gd name="T1" fmla="*/ 21 h 74"/>
                  <a:gd name="T2" fmla="*/ 50 w 76"/>
                  <a:gd name="T3" fmla="*/ 0 h 74"/>
                  <a:gd name="T4" fmla="*/ 0 w 76"/>
                  <a:gd name="T5" fmla="*/ 44 h 74"/>
                  <a:gd name="T6" fmla="*/ 19 w 76"/>
                  <a:gd name="T7" fmla="*/ 64 h 74"/>
                  <a:gd name="T8" fmla="*/ 49 w 76"/>
                  <a:gd name="T9" fmla="*/ 66 h 74"/>
                  <a:gd name="T10" fmla="*/ 66 w 76"/>
                  <a:gd name="T11" fmla="*/ 52 h 74"/>
                  <a:gd name="T12" fmla="*/ 68 w 76"/>
                  <a:gd name="T13" fmla="*/ 2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74">
                    <a:moveTo>
                      <a:pt x="68" y="21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6" y="73"/>
                      <a:pt x="40" y="74"/>
                      <a:pt x="49" y="66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75" y="44"/>
                      <a:pt x="76" y="30"/>
                      <a:pt x="68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5613" name="组合 3"/>
            <p:cNvGrpSpPr/>
            <p:nvPr/>
          </p:nvGrpSpPr>
          <p:grpSpPr bwMode="auto">
            <a:xfrm>
              <a:off x="3642057" y="1207250"/>
              <a:ext cx="4861169" cy="4901339"/>
              <a:chOff x="3718257" y="959600"/>
              <a:chExt cx="4861169" cy="4901339"/>
            </a:xfrm>
          </p:grpSpPr>
          <p:sp>
            <p:nvSpPr>
              <p:cNvPr id="25614" name="文本框 46"/>
              <p:cNvSpPr txBox="1">
                <a:spLocks noChangeArrowheads="1"/>
              </p:cNvSpPr>
              <p:nvPr/>
            </p:nvSpPr>
            <p:spPr bwMode="auto">
              <a:xfrm>
                <a:off x="5311481" y="2773280"/>
                <a:ext cx="1674721" cy="15696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保持经济运行</a:t>
                </a:r>
                <a:endParaRPr lang="en-US" altLang="zh-CN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r>
                  <a:rPr lang="zh-CN" altLang="en-US" sz="2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在合理期间</a:t>
                </a:r>
              </a:p>
            </p:txBody>
          </p:sp>
          <p:sp>
            <p:nvSpPr>
              <p:cNvPr id="58" name="任意多边形 57"/>
              <p:cNvSpPr/>
              <p:nvPr/>
            </p:nvSpPr>
            <p:spPr>
              <a:xfrm>
                <a:off x="3730958" y="977060"/>
                <a:ext cx="2319453" cy="2304645"/>
              </a:xfrm>
              <a:custGeom>
                <a:avLst/>
                <a:gdLst>
                  <a:gd name="connsiteX0" fmla="*/ 0 w 1924050"/>
                  <a:gd name="connsiteY0" fmla="*/ 1838325 h 1838325"/>
                  <a:gd name="connsiteX1" fmla="*/ 1123950 w 1924050"/>
                  <a:gd name="connsiteY1" fmla="*/ 1838325 h 1838325"/>
                  <a:gd name="connsiteX2" fmla="*/ 1924050 w 1924050"/>
                  <a:gd name="connsiteY2" fmla="*/ 1038225 h 1838325"/>
                  <a:gd name="connsiteX3" fmla="*/ 1914525 w 1924050"/>
                  <a:gd name="connsiteY3" fmla="*/ 0 h 1838325"/>
                  <a:gd name="connsiteX4" fmla="*/ 0 w 1924050"/>
                  <a:gd name="connsiteY4" fmla="*/ 1838325 h 1838325"/>
                  <a:gd name="connsiteX0-1" fmla="*/ 0 w 1914525"/>
                  <a:gd name="connsiteY0-2" fmla="*/ 1838325 h 1838325"/>
                  <a:gd name="connsiteX1-3" fmla="*/ 1123950 w 1914525"/>
                  <a:gd name="connsiteY1-4" fmla="*/ 1838325 h 1838325"/>
                  <a:gd name="connsiteX2-5" fmla="*/ 1892300 w 1914525"/>
                  <a:gd name="connsiteY2-6" fmla="*/ 1089025 h 1838325"/>
                  <a:gd name="connsiteX3-7" fmla="*/ 1914525 w 1914525"/>
                  <a:gd name="connsiteY3-8" fmla="*/ 0 h 1838325"/>
                  <a:gd name="connsiteX4-9" fmla="*/ 0 w 1914525"/>
                  <a:gd name="connsiteY4-10" fmla="*/ 1838325 h 1838325"/>
                  <a:gd name="connsiteX0-11" fmla="*/ 0 w 1914525"/>
                  <a:gd name="connsiteY0-12" fmla="*/ 1838325 h 1838325"/>
                  <a:gd name="connsiteX1-13" fmla="*/ 1123950 w 1914525"/>
                  <a:gd name="connsiteY1-14" fmla="*/ 1838325 h 1838325"/>
                  <a:gd name="connsiteX2-15" fmla="*/ 1828800 w 1914525"/>
                  <a:gd name="connsiteY2-16" fmla="*/ 1152525 h 1838325"/>
                  <a:gd name="connsiteX3-17" fmla="*/ 1914525 w 1914525"/>
                  <a:gd name="connsiteY3-18" fmla="*/ 0 h 1838325"/>
                  <a:gd name="connsiteX4-19" fmla="*/ 0 w 1914525"/>
                  <a:gd name="connsiteY4-20" fmla="*/ 1838325 h 1838325"/>
                  <a:gd name="connsiteX0-21" fmla="*/ 0 w 1828800"/>
                  <a:gd name="connsiteY0-22" fmla="*/ 1838325 h 1838325"/>
                  <a:gd name="connsiteX1-23" fmla="*/ 1123950 w 1828800"/>
                  <a:gd name="connsiteY1-24" fmla="*/ 1838325 h 1838325"/>
                  <a:gd name="connsiteX2-25" fmla="*/ 1828800 w 1828800"/>
                  <a:gd name="connsiteY2-26" fmla="*/ 1152525 h 1838325"/>
                  <a:gd name="connsiteX3-27" fmla="*/ 1819275 w 1828800"/>
                  <a:gd name="connsiteY3-28" fmla="*/ 0 h 1838325"/>
                  <a:gd name="connsiteX4-29" fmla="*/ 0 w 1828800"/>
                  <a:gd name="connsiteY4-30" fmla="*/ 1838325 h 1838325"/>
                  <a:gd name="connsiteX0-31" fmla="*/ 0 w 1844675"/>
                  <a:gd name="connsiteY0-32" fmla="*/ 1831975 h 1831975"/>
                  <a:gd name="connsiteX1-33" fmla="*/ 1123950 w 1844675"/>
                  <a:gd name="connsiteY1-34" fmla="*/ 1831975 h 1831975"/>
                  <a:gd name="connsiteX2-35" fmla="*/ 1828800 w 1844675"/>
                  <a:gd name="connsiteY2-36" fmla="*/ 1146175 h 1831975"/>
                  <a:gd name="connsiteX3-37" fmla="*/ 1844675 w 1844675"/>
                  <a:gd name="connsiteY3-38" fmla="*/ 0 h 1831975"/>
                  <a:gd name="connsiteX4-39" fmla="*/ 0 w 1844675"/>
                  <a:gd name="connsiteY4-40" fmla="*/ 1831975 h 1831975"/>
                  <a:gd name="connsiteX0-41" fmla="*/ 0 w 1844675"/>
                  <a:gd name="connsiteY0-42" fmla="*/ 1831975 h 1831975"/>
                  <a:gd name="connsiteX1-43" fmla="*/ 1123950 w 1844675"/>
                  <a:gd name="connsiteY1-44" fmla="*/ 1831975 h 1831975"/>
                  <a:gd name="connsiteX2-45" fmla="*/ 1828800 w 1844675"/>
                  <a:gd name="connsiteY2-46" fmla="*/ 1146175 h 1831975"/>
                  <a:gd name="connsiteX3-47" fmla="*/ 1844675 w 1844675"/>
                  <a:gd name="connsiteY3-48" fmla="*/ 0 h 1831975"/>
                  <a:gd name="connsiteX4-49" fmla="*/ 0 w 1844675"/>
                  <a:gd name="connsiteY4-50" fmla="*/ 1831975 h 1831975"/>
                  <a:gd name="connsiteX0-51" fmla="*/ 0 w 1844675"/>
                  <a:gd name="connsiteY0-52" fmla="*/ 1831975 h 1831975"/>
                  <a:gd name="connsiteX1-53" fmla="*/ 1123950 w 1844675"/>
                  <a:gd name="connsiteY1-54" fmla="*/ 1831975 h 1831975"/>
                  <a:gd name="connsiteX2-55" fmla="*/ 1828800 w 1844675"/>
                  <a:gd name="connsiteY2-56" fmla="*/ 1146175 h 1831975"/>
                  <a:gd name="connsiteX3-57" fmla="*/ 1844675 w 1844675"/>
                  <a:gd name="connsiteY3-58" fmla="*/ 0 h 1831975"/>
                  <a:gd name="connsiteX4-59" fmla="*/ 0 w 1844675"/>
                  <a:gd name="connsiteY4-60" fmla="*/ 1831975 h 18319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844675" h="1831975">
                    <a:moveTo>
                      <a:pt x="0" y="1831975"/>
                    </a:moveTo>
                    <a:lnTo>
                      <a:pt x="1123950" y="1831975"/>
                    </a:lnTo>
                    <a:lnTo>
                      <a:pt x="1828800" y="1146175"/>
                    </a:lnTo>
                    <a:lnTo>
                      <a:pt x="1844675" y="0"/>
                    </a:lnTo>
                    <a:cubicBezTo>
                      <a:pt x="696383" y="77258"/>
                      <a:pt x="24342" y="1011767"/>
                      <a:pt x="0" y="18319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 rot="16200000">
                <a:off x="3709787" y="3504450"/>
                <a:ext cx="2320517" cy="2303578"/>
              </a:xfrm>
              <a:custGeom>
                <a:avLst/>
                <a:gdLst>
                  <a:gd name="connsiteX0" fmla="*/ 0 w 1924050"/>
                  <a:gd name="connsiteY0" fmla="*/ 1838325 h 1838325"/>
                  <a:gd name="connsiteX1" fmla="*/ 1123950 w 1924050"/>
                  <a:gd name="connsiteY1" fmla="*/ 1838325 h 1838325"/>
                  <a:gd name="connsiteX2" fmla="*/ 1924050 w 1924050"/>
                  <a:gd name="connsiteY2" fmla="*/ 1038225 h 1838325"/>
                  <a:gd name="connsiteX3" fmla="*/ 1914525 w 1924050"/>
                  <a:gd name="connsiteY3" fmla="*/ 0 h 1838325"/>
                  <a:gd name="connsiteX4" fmla="*/ 0 w 1924050"/>
                  <a:gd name="connsiteY4" fmla="*/ 1838325 h 1838325"/>
                  <a:gd name="connsiteX0-1" fmla="*/ 0 w 1914525"/>
                  <a:gd name="connsiteY0-2" fmla="*/ 1838325 h 1838325"/>
                  <a:gd name="connsiteX1-3" fmla="*/ 1123950 w 1914525"/>
                  <a:gd name="connsiteY1-4" fmla="*/ 1838325 h 1838325"/>
                  <a:gd name="connsiteX2-5" fmla="*/ 1892300 w 1914525"/>
                  <a:gd name="connsiteY2-6" fmla="*/ 1089025 h 1838325"/>
                  <a:gd name="connsiteX3-7" fmla="*/ 1914525 w 1914525"/>
                  <a:gd name="connsiteY3-8" fmla="*/ 0 h 1838325"/>
                  <a:gd name="connsiteX4-9" fmla="*/ 0 w 1914525"/>
                  <a:gd name="connsiteY4-10" fmla="*/ 1838325 h 1838325"/>
                  <a:gd name="connsiteX0-11" fmla="*/ 0 w 1914525"/>
                  <a:gd name="connsiteY0-12" fmla="*/ 1838325 h 1838325"/>
                  <a:gd name="connsiteX1-13" fmla="*/ 1123950 w 1914525"/>
                  <a:gd name="connsiteY1-14" fmla="*/ 1838325 h 1838325"/>
                  <a:gd name="connsiteX2-15" fmla="*/ 1828800 w 1914525"/>
                  <a:gd name="connsiteY2-16" fmla="*/ 1152525 h 1838325"/>
                  <a:gd name="connsiteX3-17" fmla="*/ 1914525 w 1914525"/>
                  <a:gd name="connsiteY3-18" fmla="*/ 0 h 1838325"/>
                  <a:gd name="connsiteX4-19" fmla="*/ 0 w 1914525"/>
                  <a:gd name="connsiteY4-20" fmla="*/ 1838325 h 1838325"/>
                  <a:gd name="connsiteX0-21" fmla="*/ 0 w 1828800"/>
                  <a:gd name="connsiteY0-22" fmla="*/ 1838325 h 1838325"/>
                  <a:gd name="connsiteX1-23" fmla="*/ 1123950 w 1828800"/>
                  <a:gd name="connsiteY1-24" fmla="*/ 1838325 h 1838325"/>
                  <a:gd name="connsiteX2-25" fmla="*/ 1828800 w 1828800"/>
                  <a:gd name="connsiteY2-26" fmla="*/ 1152525 h 1838325"/>
                  <a:gd name="connsiteX3-27" fmla="*/ 1819275 w 1828800"/>
                  <a:gd name="connsiteY3-28" fmla="*/ 0 h 1838325"/>
                  <a:gd name="connsiteX4-29" fmla="*/ 0 w 1828800"/>
                  <a:gd name="connsiteY4-30" fmla="*/ 1838325 h 1838325"/>
                  <a:gd name="connsiteX0-31" fmla="*/ 0 w 1844675"/>
                  <a:gd name="connsiteY0-32" fmla="*/ 1831975 h 1831975"/>
                  <a:gd name="connsiteX1-33" fmla="*/ 1123950 w 1844675"/>
                  <a:gd name="connsiteY1-34" fmla="*/ 1831975 h 1831975"/>
                  <a:gd name="connsiteX2-35" fmla="*/ 1828800 w 1844675"/>
                  <a:gd name="connsiteY2-36" fmla="*/ 1146175 h 1831975"/>
                  <a:gd name="connsiteX3-37" fmla="*/ 1844675 w 1844675"/>
                  <a:gd name="connsiteY3-38" fmla="*/ 0 h 1831975"/>
                  <a:gd name="connsiteX4-39" fmla="*/ 0 w 1844675"/>
                  <a:gd name="connsiteY4-40" fmla="*/ 1831975 h 1831975"/>
                  <a:gd name="connsiteX0-41" fmla="*/ 0 w 1844675"/>
                  <a:gd name="connsiteY0-42" fmla="*/ 1831975 h 1831975"/>
                  <a:gd name="connsiteX1-43" fmla="*/ 1123950 w 1844675"/>
                  <a:gd name="connsiteY1-44" fmla="*/ 1831975 h 1831975"/>
                  <a:gd name="connsiteX2-45" fmla="*/ 1828800 w 1844675"/>
                  <a:gd name="connsiteY2-46" fmla="*/ 1146175 h 1831975"/>
                  <a:gd name="connsiteX3-47" fmla="*/ 1844675 w 1844675"/>
                  <a:gd name="connsiteY3-48" fmla="*/ 0 h 1831975"/>
                  <a:gd name="connsiteX4-49" fmla="*/ 0 w 1844675"/>
                  <a:gd name="connsiteY4-50" fmla="*/ 1831975 h 1831975"/>
                  <a:gd name="connsiteX0-51" fmla="*/ 0 w 1844675"/>
                  <a:gd name="connsiteY0-52" fmla="*/ 1831975 h 1831975"/>
                  <a:gd name="connsiteX1-53" fmla="*/ 1123950 w 1844675"/>
                  <a:gd name="connsiteY1-54" fmla="*/ 1831975 h 1831975"/>
                  <a:gd name="connsiteX2-55" fmla="*/ 1828800 w 1844675"/>
                  <a:gd name="connsiteY2-56" fmla="*/ 1146175 h 1831975"/>
                  <a:gd name="connsiteX3-57" fmla="*/ 1844675 w 1844675"/>
                  <a:gd name="connsiteY3-58" fmla="*/ 0 h 1831975"/>
                  <a:gd name="connsiteX4-59" fmla="*/ 0 w 1844675"/>
                  <a:gd name="connsiteY4-60" fmla="*/ 1831975 h 18319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844675" h="1831975">
                    <a:moveTo>
                      <a:pt x="0" y="1831975"/>
                    </a:moveTo>
                    <a:lnTo>
                      <a:pt x="1123950" y="1831975"/>
                    </a:lnTo>
                    <a:lnTo>
                      <a:pt x="1828800" y="1146175"/>
                    </a:lnTo>
                    <a:lnTo>
                      <a:pt x="1844675" y="0"/>
                    </a:lnTo>
                    <a:cubicBezTo>
                      <a:pt x="696383" y="77258"/>
                      <a:pt x="24342" y="1011767"/>
                      <a:pt x="0" y="18319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0" name="任意多边形 59"/>
              <p:cNvSpPr/>
              <p:nvPr/>
            </p:nvSpPr>
            <p:spPr>
              <a:xfrm rot="5400000">
                <a:off x="6268172" y="967276"/>
                <a:ext cx="2318931" cy="2303579"/>
              </a:xfrm>
              <a:custGeom>
                <a:avLst/>
                <a:gdLst>
                  <a:gd name="connsiteX0" fmla="*/ 0 w 1924050"/>
                  <a:gd name="connsiteY0" fmla="*/ 1838325 h 1838325"/>
                  <a:gd name="connsiteX1" fmla="*/ 1123950 w 1924050"/>
                  <a:gd name="connsiteY1" fmla="*/ 1838325 h 1838325"/>
                  <a:gd name="connsiteX2" fmla="*/ 1924050 w 1924050"/>
                  <a:gd name="connsiteY2" fmla="*/ 1038225 h 1838325"/>
                  <a:gd name="connsiteX3" fmla="*/ 1914525 w 1924050"/>
                  <a:gd name="connsiteY3" fmla="*/ 0 h 1838325"/>
                  <a:gd name="connsiteX4" fmla="*/ 0 w 1924050"/>
                  <a:gd name="connsiteY4" fmla="*/ 1838325 h 1838325"/>
                  <a:gd name="connsiteX0-1" fmla="*/ 0 w 1914525"/>
                  <a:gd name="connsiteY0-2" fmla="*/ 1838325 h 1838325"/>
                  <a:gd name="connsiteX1-3" fmla="*/ 1123950 w 1914525"/>
                  <a:gd name="connsiteY1-4" fmla="*/ 1838325 h 1838325"/>
                  <a:gd name="connsiteX2-5" fmla="*/ 1892300 w 1914525"/>
                  <a:gd name="connsiteY2-6" fmla="*/ 1089025 h 1838325"/>
                  <a:gd name="connsiteX3-7" fmla="*/ 1914525 w 1914525"/>
                  <a:gd name="connsiteY3-8" fmla="*/ 0 h 1838325"/>
                  <a:gd name="connsiteX4-9" fmla="*/ 0 w 1914525"/>
                  <a:gd name="connsiteY4-10" fmla="*/ 1838325 h 1838325"/>
                  <a:gd name="connsiteX0-11" fmla="*/ 0 w 1914525"/>
                  <a:gd name="connsiteY0-12" fmla="*/ 1838325 h 1838325"/>
                  <a:gd name="connsiteX1-13" fmla="*/ 1123950 w 1914525"/>
                  <a:gd name="connsiteY1-14" fmla="*/ 1838325 h 1838325"/>
                  <a:gd name="connsiteX2-15" fmla="*/ 1828800 w 1914525"/>
                  <a:gd name="connsiteY2-16" fmla="*/ 1152525 h 1838325"/>
                  <a:gd name="connsiteX3-17" fmla="*/ 1914525 w 1914525"/>
                  <a:gd name="connsiteY3-18" fmla="*/ 0 h 1838325"/>
                  <a:gd name="connsiteX4-19" fmla="*/ 0 w 1914525"/>
                  <a:gd name="connsiteY4-20" fmla="*/ 1838325 h 1838325"/>
                  <a:gd name="connsiteX0-21" fmla="*/ 0 w 1828800"/>
                  <a:gd name="connsiteY0-22" fmla="*/ 1838325 h 1838325"/>
                  <a:gd name="connsiteX1-23" fmla="*/ 1123950 w 1828800"/>
                  <a:gd name="connsiteY1-24" fmla="*/ 1838325 h 1838325"/>
                  <a:gd name="connsiteX2-25" fmla="*/ 1828800 w 1828800"/>
                  <a:gd name="connsiteY2-26" fmla="*/ 1152525 h 1838325"/>
                  <a:gd name="connsiteX3-27" fmla="*/ 1819275 w 1828800"/>
                  <a:gd name="connsiteY3-28" fmla="*/ 0 h 1838325"/>
                  <a:gd name="connsiteX4-29" fmla="*/ 0 w 1828800"/>
                  <a:gd name="connsiteY4-30" fmla="*/ 1838325 h 1838325"/>
                  <a:gd name="connsiteX0-31" fmla="*/ 0 w 1844675"/>
                  <a:gd name="connsiteY0-32" fmla="*/ 1831975 h 1831975"/>
                  <a:gd name="connsiteX1-33" fmla="*/ 1123950 w 1844675"/>
                  <a:gd name="connsiteY1-34" fmla="*/ 1831975 h 1831975"/>
                  <a:gd name="connsiteX2-35" fmla="*/ 1828800 w 1844675"/>
                  <a:gd name="connsiteY2-36" fmla="*/ 1146175 h 1831975"/>
                  <a:gd name="connsiteX3-37" fmla="*/ 1844675 w 1844675"/>
                  <a:gd name="connsiteY3-38" fmla="*/ 0 h 1831975"/>
                  <a:gd name="connsiteX4-39" fmla="*/ 0 w 1844675"/>
                  <a:gd name="connsiteY4-40" fmla="*/ 1831975 h 1831975"/>
                  <a:gd name="connsiteX0-41" fmla="*/ 0 w 1844675"/>
                  <a:gd name="connsiteY0-42" fmla="*/ 1831975 h 1831975"/>
                  <a:gd name="connsiteX1-43" fmla="*/ 1123950 w 1844675"/>
                  <a:gd name="connsiteY1-44" fmla="*/ 1831975 h 1831975"/>
                  <a:gd name="connsiteX2-45" fmla="*/ 1828800 w 1844675"/>
                  <a:gd name="connsiteY2-46" fmla="*/ 1146175 h 1831975"/>
                  <a:gd name="connsiteX3-47" fmla="*/ 1844675 w 1844675"/>
                  <a:gd name="connsiteY3-48" fmla="*/ 0 h 1831975"/>
                  <a:gd name="connsiteX4-49" fmla="*/ 0 w 1844675"/>
                  <a:gd name="connsiteY4-50" fmla="*/ 1831975 h 1831975"/>
                  <a:gd name="connsiteX0-51" fmla="*/ 0 w 1844675"/>
                  <a:gd name="connsiteY0-52" fmla="*/ 1831975 h 1831975"/>
                  <a:gd name="connsiteX1-53" fmla="*/ 1123950 w 1844675"/>
                  <a:gd name="connsiteY1-54" fmla="*/ 1831975 h 1831975"/>
                  <a:gd name="connsiteX2-55" fmla="*/ 1828800 w 1844675"/>
                  <a:gd name="connsiteY2-56" fmla="*/ 1146175 h 1831975"/>
                  <a:gd name="connsiteX3-57" fmla="*/ 1844675 w 1844675"/>
                  <a:gd name="connsiteY3-58" fmla="*/ 0 h 1831975"/>
                  <a:gd name="connsiteX4-59" fmla="*/ 0 w 1844675"/>
                  <a:gd name="connsiteY4-60" fmla="*/ 1831975 h 18319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844675" h="1831975">
                    <a:moveTo>
                      <a:pt x="0" y="1831975"/>
                    </a:moveTo>
                    <a:lnTo>
                      <a:pt x="1123950" y="1831975"/>
                    </a:lnTo>
                    <a:lnTo>
                      <a:pt x="1828800" y="1146175"/>
                    </a:lnTo>
                    <a:lnTo>
                      <a:pt x="1844675" y="0"/>
                    </a:lnTo>
                    <a:cubicBezTo>
                      <a:pt x="696383" y="77258"/>
                      <a:pt x="24342" y="1011767"/>
                      <a:pt x="0" y="18319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1" name="任意多边形 60"/>
              <p:cNvSpPr/>
              <p:nvPr/>
            </p:nvSpPr>
            <p:spPr>
              <a:xfrm rot="10800000">
                <a:off x="6259972" y="3557882"/>
                <a:ext cx="2319454" cy="2303057"/>
              </a:xfrm>
              <a:custGeom>
                <a:avLst/>
                <a:gdLst>
                  <a:gd name="connsiteX0" fmla="*/ 0 w 1924050"/>
                  <a:gd name="connsiteY0" fmla="*/ 1838325 h 1838325"/>
                  <a:gd name="connsiteX1" fmla="*/ 1123950 w 1924050"/>
                  <a:gd name="connsiteY1" fmla="*/ 1838325 h 1838325"/>
                  <a:gd name="connsiteX2" fmla="*/ 1924050 w 1924050"/>
                  <a:gd name="connsiteY2" fmla="*/ 1038225 h 1838325"/>
                  <a:gd name="connsiteX3" fmla="*/ 1914525 w 1924050"/>
                  <a:gd name="connsiteY3" fmla="*/ 0 h 1838325"/>
                  <a:gd name="connsiteX4" fmla="*/ 0 w 1924050"/>
                  <a:gd name="connsiteY4" fmla="*/ 1838325 h 1838325"/>
                  <a:gd name="connsiteX0-1" fmla="*/ 0 w 1914525"/>
                  <a:gd name="connsiteY0-2" fmla="*/ 1838325 h 1838325"/>
                  <a:gd name="connsiteX1-3" fmla="*/ 1123950 w 1914525"/>
                  <a:gd name="connsiteY1-4" fmla="*/ 1838325 h 1838325"/>
                  <a:gd name="connsiteX2-5" fmla="*/ 1892300 w 1914525"/>
                  <a:gd name="connsiteY2-6" fmla="*/ 1089025 h 1838325"/>
                  <a:gd name="connsiteX3-7" fmla="*/ 1914525 w 1914525"/>
                  <a:gd name="connsiteY3-8" fmla="*/ 0 h 1838325"/>
                  <a:gd name="connsiteX4-9" fmla="*/ 0 w 1914525"/>
                  <a:gd name="connsiteY4-10" fmla="*/ 1838325 h 1838325"/>
                  <a:gd name="connsiteX0-11" fmla="*/ 0 w 1914525"/>
                  <a:gd name="connsiteY0-12" fmla="*/ 1838325 h 1838325"/>
                  <a:gd name="connsiteX1-13" fmla="*/ 1123950 w 1914525"/>
                  <a:gd name="connsiteY1-14" fmla="*/ 1838325 h 1838325"/>
                  <a:gd name="connsiteX2-15" fmla="*/ 1828800 w 1914525"/>
                  <a:gd name="connsiteY2-16" fmla="*/ 1152525 h 1838325"/>
                  <a:gd name="connsiteX3-17" fmla="*/ 1914525 w 1914525"/>
                  <a:gd name="connsiteY3-18" fmla="*/ 0 h 1838325"/>
                  <a:gd name="connsiteX4-19" fmla="*/ 0 w 1914525"/>
                  <a:gd name="connsiteY4-20" fmla="*/ 1838325 h 1838325"/>
                  <a:gd name="connsiteX0-21" fmla="*/ 0 w 1828800"/>
                  <a:gd name="connsiteY0-22" fmla="*/ 1838325 h 1838325"/>
                  <a:gd name="connsiteX1-23" fmla="*/ 1123950 w 1828800"/>
                  <a:gd name="connsiteY1-24" fmla="*/ 1838325 h 1838325"/>
                  <a:gd name="connsiteX2-25" fmla="*/ 1828800 w 1828800"/>
                  <a:gd name="connsiteY2-26" fmla="*/ 1152525 h 1838325"/>
                  <a:gd name="connsiteX3-27" fmla="*/ 1819275 w 1828800"/>
                  <a:gd name="connsiteY3-28" fmla="*/ 0 h 1838325"/>
                  <a:gd name="connsiteX4-29" fmla="*/ 0 w 1828800"/>
                  <a:gd name="connsiteY4-30" fmla="*/ 1838325 h 1838325"/>
                  <a:gd name="connsiteX0-31" fmla="*/ 0 w 1844675"/>
                  <a:gd name="connsiteY0-32" fmla="*/ 1831975 h 1831975"/>
                  <a:gd name="connsiteX1-33" fmla="*/ 1123950 w 1844675"/>
                  <a:gd name="connsiteY1-34" fmla="*/ 1831975 h 1831975"/>
                  <a:gd name="connsiteX2-35" fmla="*/ 1828800 w 1844675"/>
                  <a:gd name="connsiteY2-36" fmla="*/ 1146175 h 1831975"/>
                  <a:gd name="connsiteX3-37" fmla="*/ 1844675 w 1844675"/>
                  <a:gd name="connsiteY3-38" fmla="*/ 0 h 1831975"/>
                  <a:gd name="connsiteX4-39" fmla="*/ 0 w 1844675"/>
                  <a:gd name="connsiteY4-40" fmla="*/ 1831975 h 1831975"/>
                  <a:gd name="connsiteX0-41" fmla="*/ 0 w 1844675"/>
                  <a:gd name="connsiteY0-42" fmla="*/ 1831975 h 1831975"/>
                  <a:gd name="connsiteX1-43" fmla="*/ 1123950 w 1844675"/>
                  <a:gd name="connsiteY1-44" fmla="*/ 1831975 h 1831975"/>
                  <a:gd name="connsiteX2-45" fmla="*/ 1828800 w 1844675"/>
                  <a:gd name="connsiteY2-46" fmla="*/ 1146175 h 1831975"/>
                  <a:gd name="connsiteX3-47" fmla="*/ 1844675 w 1844675"/>
                  <a:gd name="connsiteY3-48" fmla="*/ 0 h 1831975"/>
                  <a:gd name="connsiteX4-49" fmla="*/ 0 w 1844675"/>
                  <a:gd name="connsiteY4-50" fmla="*/ 1831975 h 1831975"/>
                  <a:gd name="connsiteX0-51" fmla="*/ 0 w 1844675"/>
                  <a:gd name="connsiteY0-52" fmla="*/ 1831975 h 1831975"/>
                  <a:gd name="connsiteX1-53" fmla="*/ 1123950 w 1844675"/>
                  <a:gd name="connsiteY1-54" fmla="*/ 1831975 h 1831975"/>
                  <a:gd name="connsiteX2-55" fmla="*/ 1828800 w 1844675"/>
                  <a:gd name="connsiteY2-56" fmla="*/ 1146175 h 1831975"/>
                  <a:gd name="connsiteX3-57" fmla="*/ 1844675 w 1844675"/>
                  <a:gd name="connsiteY3-58" fmla="*/ 0 h 1831975"/>
                  <a:gd name="connsiteX4-59" fmla="*/ 0 w 1844675"/>
                  <a:gd name="connsiteY4-60" fmla="*/ 1831975 h 18319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844675" h="1831975">
                    <a:moveTo>
                      <a:pt x="0" y="1831975"/>
                    </a:moveTo>
                    <a:lnTo>
                      <a:pt x="1123950" y="1831975"/>
                    </a:lnTo>
                    <a:lnTo>
                      <a:pt x="1828800" y="1146175"/>
                    </a:lnTo>
                    <a:lnTo>
                      <a:pt x="1844675" y="0"/>
                    </a:lnTo>
                    <a:cubicBezTo>
                      <a:pt x="696383" y="77258"/>
                      <a:pt x="24342" y="1011767"/>
                      <a:pt x="0" y="18319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619" name="TextBox 10"/>
              <p:cNvSpPr txBox="1">
                <a:spLocks noChangeArrowheads="1"/>
              </p:cNvSpPr>
              <p:nvPr/>
            </p:nvSpPr>
            <p:spPr bwMode="auto">
              <a:xfrm>
                <a:off x="5162931" y="1322330"/>
                <a:ext cx="562975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01</a:t>
                </a:r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8" name="Freeform 103"/>
              <p:cNvSpPr>
                <a:spLocks noEditPoints="1"/>
              </p:cNvSpPr>
              <p:nvPr/>
            </p:nvSpPr>
            <p:spPr bwMode="auto">
              <a:xfrm>
                <a:off x="7083926" y="2464286"/>
                <a:ext cx="723936" cy="711075"/>
              </a:xfrm>
              <a:custGeom>
                <a:avLst/>
                <a:gdLst>
                  <a:gd name="T0" fmla="*/ 38 w 76"/>
                  <a:gd name="T1" fmla="*/ 0 h 75"/>
                  <a:gd name="T2" fmla="*/ 65 w 76"/>
                  <a:gd name="T3" fmla="*/ 11 h 75"/>
                  <a:gd name="T4" fmla="*/ 76 w 76"/>
                  <a:gd name="T5" fmla="*/ 37 h 75"/>
                  <a:gd name="T6" fmla="*/ 65 w 76"/>
                  <a:gd name="T7" fmla="*/ 64 h 75"/>
                  <a:gd name="T8" fmla="*/ 38 w 76"/>
                  <a:gd name="T9" fmla="*/ 75 h 75"/>
                  <a:gd name="T10" fmla="*/ 11 w 76"/>
                  <a:gd name="T11" fmla="*/ 64 h 75"/>
                  <a:gd name="T12" fmla="*/ 0 w 76"/>
                  <a:gd name="T13" fmla="*/ 37 h 75"/>
                  <a:gd name="T14" fmla="*/ 11 w 76"/>
                  <a:gd name="T15" fmla="*/ 11 h 75"/>
                  <a:gd name="T16" fmla="*/ 38 w 76"/>
                  <a:gd name="T17" fmla="*/ 0 h 75"/>
                  <a:gd name="T18" fmla="*/ 43 w 76"/>
                  <a:gd name="T19" fmla="*/ 36 h 75"/>
                  <a:gd name="T20" fmla="*/ 42 w 76"/>
                  <a:gd name="T21" fmla="*/ 35 h 75"/>
                  <a:gd name="T22" fmla="*/ 53 w 76"/>
                  <a:gd name="T23" fmla="*/ 18 h 75"/>
                  <a:gd name="T24" fmla="*/ 51 w 76"/>
                  <a:gd name="T25" fmla="*/ 16 h 75"/>
                  <a:gd name="T26" fmla="*/ 39 w 76"/>
                  <a:gd name="T27" fmla="*/ 33 h 75"/>
                  <a:gd name="T28" fmla="*/ 35 w 76"/>
                  <a:gd name="T29" fmla="*/ 33 h 75"/>
                  <a:gd name="T30" fmla="*/ 33 w 76"/>
                  <a:gd name="T31" fmla="*/ 40 h 75"/>
                  <a:gd name="T32" fmla="*/ 40 w 76"/>
                  <a:gd name="T33" fmla="*/ 43 h 75"/>
                  <a:gd name="T34" fmla="*/ 41 w 76"/>
                  <a:gd name="T35" fmla="*/ 43 h 75"/>
                  <a:gd name="T36" fmla="*/ 54 w 76"/>
                  <a:gd name="T37" fmla="*/ 47 h 75"/>
                  <a:gd name="T38" fmla="*/ 55 w 76"/>
                  <a:gd name="T39" fmla="*/ 43 h 75"/>
                  <a:gd name="T40" fmla="*/ 43 w 76"/>
                  <a:gd name="T41" fmla="*/ 38 h 75"/>
                  <a:gd name="T42" fmla="*/ 43 w 76"/>
                  <a:gd name="T43" fmla="*/ 36 h 75"/>
                  <a:gd name="T44" fmla="*/ 57 w 76"/>
                  <a:gd name="T45" fmla="*/ 18 h 75"/>
                  <a:gd name="T46" fmla="*/ 38 w 76"/>
                  <a:gd name="T47" fmla="*/ 10 h 75"/>
                  <a:gd name="T48" fmla="*/ 19 w 76"/>
                  <a:gd name="T49" fmla="*/ 18 h 75"/>
                  <a:gd name="T50" fmla="*/ 10 w 76"/>
                  <a:gd name="T51" fmla="*/ 37 h 75"/>
                  <a:gd name="T52" fmla="*/ 19 w 76"/>
                  <a:gd name="T53" fmla="*/ 57 h 75"/>
                  <a:gd name="T54" fmla="*/ 38 w 76"/>
                  <a:gd name="T55" fmla="*/ 65 h 75"/>
                  <a:gd name="T56" fmla="*/ 57 w 76"/>
                  <a:gd name="T57" fmla="*/ 57 h 75"/>
                  <a:gd name="T58" fmla="*/ 65 w 76"/>
                  <a:gd name="T59" fmla="*/ 37 h 75"/>
                  <a:gd name="T60" fmla="*/ 57 w 76"/>
                  <a:gd name="T61" fmla="*/ 1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75">
                    <a:moveTo>
                      <a:pt x="38" y="0"/>
                    </a:moveTo>
                    <a:cubicBezTo>
                      <a:pt x="48" y="0"/>
                      <a:pt x="58" y="4"/>
                      <a:pt x="65" y="11"/>
                    </a:cubicBezTo>
                    <a:cubicBezTo>
                      <a:pt x="71" y="18"/>
                      <a:pt x="76" y="27"/>
                      <a:pt x="76" y="37"/>
                    </a:cubicBezTo>
                    <a:cubicBezTo>
                      <a:pt x="76" y="48"/>
                      <a:pt x="71" y="57"/>
                      <a:pt x="65" y="64"/>
                    </a:cubicBezTo>
                    <a:cubicBezTo>
                      <a:pt x="58" y="71"/>
                      <a:pt x="48" y="75"/>
                      <a:pt x="38" y="75"/>
                    </a:cubicBezTo>
                    <a:cubicBezTo>
                      <a:pt x="28" y="75"/>
                      <a:pt x="18" y="71"/>
                      <a:pt x="11" y="64"/>
                    </a:cubicBezTo>
                    <a:cubicBezTo>
                      <a:pt x="4" y="57"/>
                      <a:pt x="0" y="48"/>
                      <a:pt x="0" y="37"/>
                    </a:cubicBezTo>
                    <a:cubicBezTo>
                      <a:pt x="0" y="27"/>
                      <a:pt x="4" y="18"/>
                      <a:pt x="11" y="11"/>
                    </a:cubicBezTo>
                    <a:cubicBezTo>
                      <a:pt x="18" y="4"/>
                      <a:pt x="28" y="0"/>
                      <a:pt x="38" y="0"/>
                    </a:cubicBezTo>
                    <a:close/>
                    <a:moveTo>
                      <a:pt x="43" y="36"/>
                    </a:moveTo>
                    <a:cubicBezTo>
                      <a:pt x="42" y="35"/>
                      <a:pt x="42" y="35"/>
                      <a:pt x="42" y="35"/>
                    </a:cubicBezTo>
                    <a:cubicBezTo>
                      <a:pt x="46" y="30"/>
                      <a:pt x="50" y="24"/>
                      <a:pt x="53" y="18"/>
                    </a:cubicBezTo>
                    <a:cubicBezTo>
                      <a:pt x="52" y="17"/>
                      <a:pt x="52" y="17"/>
                      <a:pt x="51" y="16"/>
                    </a:cubicBezTo>
                    <a:cubicBezTo>
                      <a:pt x="46" y="21"/>
                      <a:pt x="42" y="27"/>
                      <a:pt x="39" y="33"/>
                    </a:cubicBezTo>
                    <a:cubicBezTo>
                      <a:pt x="38" y="33"/>
                      <a:pt x="36" y="33"/>
                      <a:pt x="35" y="33"/>
                    </a:cubicBezTo>
                    <a:cubicBezTo>
                      <a:pt x="33" y="34"/>
                      <a:pt x="31" y="38"/>
                      <a:pt x="33" y="40"/>
                    </a:cubicBezTo>
                    <a:cubicBezTo>
                      <a:pt x="34" y="43"/>
                      <a:pt x="37" y="44"/>
                      <a:pt x="40" y="43"/>
                    </a:cubicBezTo>
                    <a:cubicBezTo>
                      <a:pt x="40" y="43"/>
                      <a:pt x="41" y="43"/>
                      <a:pt x="41" y="43"/>
                    </a:cubicBezTo>
                    <a:cubicBezTo>
                      <a:pt x="45" y="45"/>
                      <a:pt x="49" y="46"/>
                      <a:pt x="54" y="47"/>
                    </a:cubicBezTo>
                    <a:cubicBezTo>
                      <a:pt x="55" y="46"/>
                      <a:pt x="55" y="45"/>
                      <a:pt x="55" y="43"/>
                    </a:cubicBezTo>
                    <a:cubicBezTo>
                      <a:pt x="51" y="41"/>
                      <a:pt x="47" y="40"/>
                      <a:pt x="43" y="38"/>
                    </a:cubicBezTo>
                    <a:cubicBezTo>
                      <a:pt x="43" y="38"/>
                      <a:pt x="43" y="37"/>
                      <a:pt x="43" y="36"/>
                    </a:cubicBezTo>
                    <a:close/>
                    <a:moveTo>
                      <a:pt x="57" y="18"/>
                    </a:moveTo>
                    <a:cubicBezTo>
                      <a:pt x="52" y="13"/>
                      <a:pt x="46" y="10"/>
                      <a:pt x="38" y="10"/>
                    </a:cubicBezTo>
                    <a:cubicBezTo>
                      <a:pt x="30" y="10"/>
                      <a:pt x="23" y="13"/>
                      <a:pt x="19" y="18"/>
                    </a:cubicBezTo>
                    <a:cubicBezTo>
                      <a:pt x="14" y="23"/>
                      <a:pt x="10" y="30"/>
                      <a:pt x="10" y="37"/>
                    </a:cubicBezTo>
                    <a:cubicBezTo>
                      <a:pt x="10" y="45"/>
                      <a:pt x="14" y="52"/>
                      <a:pt x="19" y="57"/>
                    </a:cubicBezTo>
                    <a:cubicBezTo>
                      <a:pt x="23" y="62"/>
                      <a:pt x="30" y="65"/>
                      <a:pt x="38" y="65"/>
                    </a:cubicBezTo>
                    <a:cubicBezTo>
                      <a:pt x="46" y="65"/>
                      <a:pt x="52" y="62"/>
                      <a:pt x="57" y="57"/>
                    </a:cubicBezTo>
                    <a:cubicBezTo>
                      <a:pt x="62" y="52"/>
                      <a:pt x="65" y="45"/>
                      <a:pt x="65" y="37"/>
                    </a:cubicBezTo>
                    <a:cubicBezTo>
                      <a:pt x="65" y="30"/>
                      <a:pt x="62" y="23"/>
                      <a:pt x="57" y="18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621" name="TextBox 15"/>
              <p:cNvSpPr txBox="1">
                <a:spLocks noChangeArrowheads="1"/>
              </p:cNvSpPr>
              <p:nvPr/>
            </p:nvSpPr>
            <p:spPr bwMode="auto">
              <a:xfrm>
                <a:off x="6502512" y="1299009"/>
                <a:ext cx="562975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02</a:t>
                </a:r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622" name="TextBox 17"/>
              <p:cNvSpPr txBox="1">
                <a:spLocks noChangeArrowheads="1"/>
              </p:cNvSpPr>
              <p:nvPr/>
            </p:nvSpPr>
            <p:spPr bwMode="auto">
              <a:xfrm>
                <a:off x="4230939" y="3705252"/>
                <a:ext cx="562975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02</a:t>
                </a:r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2" name="Freeform 197"/>
              <p:cNvSpPr>
                <a:spLocks noEditPoints="1"/>
              </p:cNvSpPr>
              <p:nvPr/>
            </p:nvSpPr>
            <p:spPr bwMode="auto">
              <a:xfrm>
                <a:off x="5159779" y="4878450"/>
                <a:ext cx="795377" cy="712662"/>
              </a:xfrm>
              <a:custGeom>
                <a:avLst/>
                <a:gdLst>
                  <a:gd name="T0" fmla="*/ 52 w 105"/>
                  <a:gd name="T1" fmla="*/ 17 h 94"/>
                  <a:gd name="T2" fmla="*/ 45 w 105"/>
                  <a:gd name="T3" fmla="*/ 24 h 94"/>
                  <a:gd name="T4" fmla="*/ 52 w 105"/>
                  <a:gd name="T5" fmla="*/ 31 h 94"/>
                  <a:gd name="T6" fmla="*/ 59 w 105"/>
                  <a:gd name="T7" fmla="*/ 24 h 94"/>
                  <a:gd name="T8" fmla="*/ 52 w 105"/>
                  <a:gd name="T9" fmla="*/ 17 h 94"/>
                  <a:gd name="T10" fmla="*/ 11 w 105"/>
                  <a:gd name="T11" fmla="*/ 37 h 94"/>
                  <a:gd name="T12" fmla="*/ 5 w 105"/>
                  <a:gd name="T13" fmla="*/ 49 h 94"/>
                  <a:gd name="T14" fmla="*/ 0 w 105"/>
                  <a:gd name="T15" fmla="*/ 60 h 94"/>
                  <a:gd name="T16" fmla="*/ 7 w 105"/>
                  <a:gd name="T17" fmla="*/ 60 h 94"/>
                  <a:gd name="T18" fmla="*/ 18 w 105"/>
                  <a:gd name="T19" fmla="*/ 80 h 94"/>
                  <a:gd name="T20" fmla="*/ 52 w 105"/>
                  <a:gd name="T21" fmla="*/ 94 h 94"/>
                  <a:gd name="T22" fmla="*/ 85 w 105"/>
                  <a:gd name="T23" fmla="*/ 80 h 94"/>
                  <a:gd name="T24" fmla="*/ 91 w 105"/>
                  <a:gd name="T25" fmla="*/ 73 h 94"/>
                  <a:gd name="T26" fmla="*/ 79 w 105"/>
                  <a:gd name="T27" fmla="*/ 73 h 94"/>
                  <a:gd name="T28" fmla="*/ 78 w 105"/>
                  <a:gd name="T29" fmla="*/ 74 h 94"/>
                  <a:gd name="T30" fmla="*/ 52 w 105"/>
                  <a:gd name="T31" fmla="*/ 85 h 94"/>
                  <a:gd name="T32" fmla="*/ 25 w 105"/>
                  <a:gd name="T33" fmla="*/ 74 h 94"/>
                  <a:gd name="T34" fmla="*/ 17 w 105"/>
                  <a:gd name="T35" fmla="*/ 60 h 94"/>
                  <a:gd name="T36" fmla="*/ 22 w 105"/>
                  <a:gd name="T37" fmla="*/ 60 h 94"/>
                  <a:gd name="T38" fmla="*/ 16 w 105"/>
                  <a:gd name="T39" fmla="*/ 49 h 94"/>
                  <a:gd name="T40" fmla="*/ 11 w 105"/>
                  <a:gd name="T41" fmla="*/ 37 h 94"/>
                  <a:gd name="T42" fmla="*/ 93 w 105"/>
                  <a:gd name="T43" fmla="*/ 63 h 94"/>
                  <a:gd name="T44" fmla="*/ 88 w 105"/>
                  <a:gd name="T45" fmla="*/ 52 h 94"/>
                  <a:gd name="T46" fmla="*/ 82 w 105"/>
                  <a:gd name="T47" fmla="*/ 40 h 94"/>
                  <a:gd name="T48" fmla="*/ 88 w 105"/>
                  <a:gd name="T49" fmla="*/ 40 h 94"/>
                  <a:gd name="T50" fmla="*/ 78 w 105"/>
                  <a:gd name="T51" fmla="*/ 21 h 94"/>
                  <a:gd name="T52" fmla="*/ 52 w 105"/>
                  <a:gd name="T53" fmla="*/ 10 h 94"/>
                  <a:gd name="T54" fmla="*/ 25 w 105"/>
                  <a:gd name="T55" fmla="*/ 21 h 94"/>
                  <a:gd name="T56" fmla="*/ 22 w 105"/>
                  <a:gd name="T57" fmla="*/ 25 h 94"/>
                  <a:gd name="T58" fmla="*/ 10 w 105"/>
                  <a:gd name="T59" fmla="*/ 25 h 94"/>
                  <a:gd name="T60" fmla="*/ 18 w 105"/>
                  <a:gd name="T61" fmla="*/ 14 h 94"/>
                  <a:gd name="T62" fmla="*/ 52 w 105"/>
                  <a:gd name="T63" fmla="*/ 0 h 94"/>
                  <a:gd name="T64" fmla="*/ 85 w 105"/>
                  <a:gd name="T65" fmla="*/ 14 h 94"/>
                  <a:gd name="T66" fmla="*/ 98 w 105"/>
                  <a:gd name="T67" fmla="*/ 40 h 94"/>
                  <a:gd name="T68" fmla="*/ 105 w 105"/>
                  <a:gd name="T69" fmla="*/ 40 h 94"/>
                  <a:gd name="T70" fmla="*/ 99 w 105"/>
                  <a:gd name="T71" fmla="*/ 52 h 94"/>
                  <a:gd name="T72" fmla="*/ 93 w 105"/>
                  <a:gd name="T73" fmla="*/ 63 h 94"/>
                  <a:gd name="T74" fmla="*/ 40 w 105"/>
                  <a:gd name="T75" fmla="*/ 50 h 94"/>
                  <a:gd name="T76" fmla="*/ 43 w 105"/>
                  <a:gd name="T77" fmla="*/ 33 h 94"/>
                  <a:gd name="T78" fmla="*/ 60 w 105"/>
                  <a:gd name="T79" fmla="*/ 33 h 94"/>
                  <a:gd name="T80" fmla="*/ 64 w 105"/>
                  <a:gd name="T81" fmla="*/ 51 h 94"/>
                  <a:gd name="T82" fmla="*/ 59 w 105"/>
                  <a:gd name="T83" fmla="*/ 54 h 94"/>
                  <a:gd name="T84" fmla="*/ 60 w 105"/>
                  <a:gd name="T85" fmla="*/ 78 h 94"/>
                  <a:gd name="T86" fmla="*/ 54 w 105"/>
                  <a:gd name="T87" fmla="*/ 78 h 94"/>
                  <a:gd name="T88" fmla="*/ 53 w 105"/>
                  <a:gd name="T89" fmla="*/ 57 h 94"/>
                  <a:gd name="T90" fmla="*/ 50 w 105"/>
                  <a:gd name="T91" fmla="*/ 57 h 94"/>
                  <a:gd name="T92" fmla="*/ 49 w 105"/>
                  <a:gd name="T93" fmla="*/ 78 h 94"/>
                  <a:gd name="T94" fmla="*/ 43 w 105"/>
                  <a:gd name="T95" fmla="*/ 78 h 94"/>
                  <a:gd name="T96" fmla="*/ 44 w 105"/>
                  <a:gd name="T97" fmla="*/ 54 h 94"/>
                  <a:gd name="T98" fmla="*/ 40 w 105"/>
                  <a:gd name="T99" fmla="*/ 5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5" h="94">
                    <a:moveTo>
                      <a:pt x="52" y="17"/>
                    </a:moveTo>
                    <a:cubicBezTo>
                      <a:pt x="48" y="17"/>
                      <a:pt x="45" y="20"/>
                      <a:pt x="45" y="24"/>
                    </a:cubicBezTo>
                    <a:cubicBezTo>
                      <a:pt x="45" y="28"/>
                      <a:pt x="48" y="31"/>
                      <a:pt x="52" y="31"/>
                    </a:cubicBezTo>
                    <a:cubicBezTo>
                      <a:pt x="56" y="31"/>
                      <a:pt x="59" y="28"/>
                      <a:pt x="59" y="24"/>
                    </a:cubicBezTo>
                    <a:cubicBezTo>
                      <a:pt x="59" y="20"/>
                      <a:pt x="56" y="17"/>
                      <a:pt x="52" y="17"/>
                    </a:cubicBezTo>
                    <a:close/>
                    <a:moveTo>
                      <a:pt x="11" y="37"/>
                    </a:moveTo>
                    <a:cubicBezTo>
                      <a:pt x="5" y="49"/>
                      <a:pt x="5" y="49"/>
                      <a:pt x="5" y="49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7" y="60"/>
                      <a:pt x="7" y="60"/>
                      <a:pt x="7" y="60"/>
                    </a:cubicBezTo>
                    <a:cubicBezTo>
                      <a:pt x="9" y="68"/>
                      <a:pt x="13" y="75"/>
                      <a:pt x="18" y="80"/>
                    </a:cubicBezTo>
                    <a:cubicBezTo>
                      <a:pt x="27" y="89"/>
                      <a:pt x="39" y="94"/>
                      <a:pt x="52" y="94"/>
                    </a:cubicBezTo>
                    <a:cubicBezTo>
                      <a:pt x="65" y="94"/>
                      <a:pt x="76" y="89"/>
                      <a:pt x="85" y="80"/>
                    </a:cubicBezTo>
                    <a:cubicBezTo>
                      <a:pt x="87" y="78"/>
                      <a:pt x="89" y="75"/>
                      <a:pt x="91" y="73"/>
                    </a:cubicBezTo>
                    <a:cubicBezTo>
                      <a:pt x="79" y="73"/>
                      <a:pt x="79" y="73"/>
                      <a:pt x="79" y="73"/>
                    </a:cubicBezTo>
                    <a:cubicBezTo>
                      <a:pt x="79" y="73"/>
                      <a:pt x="78" y="73"/>
                      <a:pt x="78" y="74"/>
                    </a:cubicBezTo>
                    <a:cubicBezTo>
                      <a:pt x="71" y="80"/>
                      <a:pt x="62" y="85"/>
                      <a:pt x="52" y="85"/>
                    </a:cubicBezTo>
                    <a:cubicBezTo>
                      <a:pt x="41" y="85"/>
                      <a:pt x="32" y="80"/>
                      <a:pt x="25" y="74"/>
                    </a:cubicBezTo>
                    <a:cubicBezTo>
                      <a:pt x="21" y="70"/>
                      <a:pt x="18" y="65"/>
                      <a:pt x="17" y="60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1" y="37"/>
                      <a:pt x="11" y="37"/>
                      <a:pt x="11" y="37"/>
                    </a:cubicBezTo>
                    <a:close/>
                    <a:moveTo>
                      <a:pt x="93" y="63"/>
                    </a:moveTo>
                    <a:cubicBezTo>
                      <a:pt x="88" y="52"/>
                      <a:pt x="88" y="52"/>
                      <a:pt x="88" y="52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8" y="40"/>
                      <a:pt x="88" y="40"/>
                      <a:pt x="88" y="40"/>
                    </a:cubicBezTo>
                    <a:cubicBezTo>
                      <a:pt x="87" y="33"/>
                      <a:pt x="83" y="26"/>
                      <a:pt x="78" y="21"/>
                    </a:cubicBezTo>
                    <a:cubicBezTo>
                      <a:pt x="71" y="14"/>
                      <a:pt x="62" y="10"/>
                      <a:pt x="52" y="10"/>
                    </a:cubicBezTo>
                    <a:cubicBezTo>
                      <a:pt x="41" y="10"/>
                      <a:pt x="32" y="14"/>
                      <a:pt x="25" y="21"/>
                    </a:cubicBezTo>
                    <a:cubicBezTo>
                      <a:pt x="24" y="22"/>
                      <a:pt x="23" y="23"/>
                      <a:pt x="22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3" y="21"/>
                      <a:pt x="15" y="17"/>
                      <a:pt x="18" y="14"/>
                    </a:cubicBezTo>
                    <a:cubicBezTo>
                      <a:pt x="27" y="6"/>
                      <a:pt x="39" y="0"/>
                      <a:pt x="52" y="0"/>
                    </a:cubicBezTo>
                    <a:cubicBezTo>
                      <a:pt x="65" y="0"/>
                      <a:pt x="76" y="6"/>
                      <a:pt x="85" y="14"/>
                    </a:cubicBezTo>
                    <a:cubicBezTo>
                      <a:pt x="92" y="21"/>
                      <a:pt x="96" y="30"/>
                      <a:pt x="98" y="40"/>
                    </a:cubicBezTo>
                    <a:cubicBezTo>
                      <a:pt x="105" y="40"/>
                      <a:pt x="105" y="40"/>
                      <a:pt x="105" y="40"/>
                    </a:cubicBezTo>
                    <a:cubicBezTo>
                      <a:pt x="99" y="52"/>
                      <a:pt x="99" y="52"/>
                      <a:pt x="99" y="52"/>
                    </a:cubicBezTo>
                    <a:cubicBezTo>
                      <a:pt x="93" y="63"/>
                      <a:pt x="93" y="63"/>
                      <a:pt x="93" y="63"/>
                    </a:cubicBezTo>
                    <a:close/>
                    <a:moveTo>
                      <a:pt x="40" y="50"/>
                    </a:moveTo>
                    <a:cubicBezTo>
                      <a:pt x="43" y="33"/>
                      <a:pt x="43" y="33"/>
                      <a:pt x="43" y="33"/>
                    </a:cubicBezTo>
                    <a:cubicBezTo>
                      <a:pt x="62" y="33"/>
                      <a:pt x="42" y="33"/>
                      <a:pt x="60" y="33"/>
                    </a:cubicBezTo>
                    <a:cubicBezTo>
                      <a:pt x="64" y="51"/>
                      <a:pt x="64" y="51"/>
                      <a:pt x="64" y="51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60" y="78"/>
                      <a:pt x="60" y="78"/>
                      <a:pt x="60" y="78"/>
                    </a:cubicBezTo>
                    <a:cubicBezTo>
                      <a:pt x="54" y="78"/>
                      <a:pt x="54" y="78"/>
                      <a:pt x="54" y="78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0" y="57"/>
                      <a:pt x="50" y="57"/>
                      <a:pt x="50" y="57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54"/>
                      <a:pt x="44" y="54"/>
                      <a:pt x="44" y="54"/>
                    </a:cubicBezTo>
                    <a:cubicBezTo>
                      <a:pt x="43" y="52"/>
                      <a:pt x="42" y="51"/>
                      <a:pt x="40" y="5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624" name="TextBox 23"/>
              <p:cNvSpPr txBox="1">
                <a:spLocks noChangeArrowheads="1"/>
              </p:cNvSpPr>
              <p:nvPr/>
            </p:nvSpPr>
            <p:spPr bwMode="auto">
              <a:xfrm>
                <a:off x="7500242" y="3705252"/>
                <a:ext cx="562975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03</a:t>
                </a:r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625" name="文本框 80"/>
              <p:cNvSpPr txBox="1">
                <a:spLocks noChangeArrowheads="1"/>
              </p:cNvSpPr>
              <p:nvPr/>
            </p:nvSpPr>
            <p:spPr bwMode="auto">
              <a:xfrm>
                <a:off x="4218367" y="1924531"/>
                <a:ext cx="1674721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财政安排</a:t>
                </a:r>
                <a:endParaRPr lang="en-US" altLang="zh-CN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626" name="Freeform 185"/>
              <p:cNvSpPr>
                <a:spLocks noEditPoints="1"/>
              </p:cNvSpPr>
              <p:nvPr/>
            </p:nvSpPr>
            <p:spPr bwMode="auto">
              <a:xfrm>
                <a:off x="4186140" y="2460368"/>
                <a:ext cx="726201" cy="718597"/>
              </a:xfrm>
              <a:custGeom>
                <a:avLst/>
                <a:gdLst>
                  <a:gd name="T0" fmla="*/ 726201 w 191"/>
                  <a:gd name="T1" fmla="*/ 0 h 189"/>
                  <a:gd name="T2" fmla="*/ 691982 w 191"/>
                  <a:gd name="T3" fmla="*/ 68438 h 189"/>
                  <a:gd name="T4" fmla="*/ 726201 w 191"/>
                  <a:gd name="T5" fmla="*/ 441044 h 189"/>
                  <a:gd name="T6" fmla="*/ 399220 w 191"/>
                  <a:gd name="T7" fmla="*/ 509482 h 189"/>
                  <a:gd name="T8" fmla="*/ 543700 w 191"/>
                  <a:gd name="T9" fmla="*/ 650159 h 189"/>
                  <a:gd name="T10" fmla="*/ 182501 w 191"/>
                  <a:gd name="T11" fmla="*/ 718597 h 189"/>
                  <a:gd name="T12" fmla="*/ 326981 w 191"/>
                  <a:gd name="T13" fmla="*/ 650159 h 189"/>
                  <a:gd name="T14" fmla="*/ 0 w 191"/>
                  <a:gd name="T15" fmla="*/ 509482 h 189"/>
                  <a:gd name="T16" fmla="*/ 26615 w 191"/>
                  <a:gd name="T17" fmla="*/ 441044 h 189"/>
                  <a:gd name="T18" fmla="*/ 0 w 191"/>
                  <a:gd name="T19" fmla="*/ 68438 h 189"/>
                  <a:gd name="T20" fmla="*/ 0 w 191"/>
                  <a:gd name="T21" fmla="*/ 0 h 189"/>
                  <a:gd name="T22" fmla="*/ 517086 w 191"/>
                  <a:gd name="T23" fmla="*/ 171095 h 189"/>
                  <a:gd name="T24" fmla="*/ 494273 w 191"/>
                  <a:gd name="T25" fmla="*/ 190105 h 189"/>
                  <a:gd name="T26" fmla="*/ 319376 w 191"/>
                  <a:gd name="T27" fmla="*/ 224324 h 189"/>
                  <a:gd name="T28" fmla="*/ 311772 w 191"/>
                  <a:gd name="T29" fmla="*/ 216720 h 189"/>
                  <a:gd name="T30" fmla="*/ 216720 w 191"/>
                  <a:gd name="T31" fmla="*/ 285158 h 189"/>
                  <a:gd name="T32" fmla="*/ 361199 w 191"/>
                  <a:gd name="T33" fmla="*/ 277553 h 189"/>
                  <a:gd name="T34" fmla="*/ 380210 w 191"/>
                  <a:gd name="T35" fmla="*/ 285158 h 189"/>
                  <a:gd name="T36" fmla="*/ 509481 w 191"/>
                  <a:gd name="T37" fmla="*/ 224324 h 189"/>
                  <a:gd name="T38" fmla="*/ 543700 w 191"/>
                  <a:gd name="T39" fmla="*/ 171095 h 189"/>
                  <a:gd name="T40" fmla="*/ 482867 w 191"/>
                  <a:gd name="T41" fmla="*/ 250939 h 189"/>
                  <a:gd name="T42" fmla="*/ 517086 w 191"/>
                  <a:gd name="T43" fmla="*/ 361200 h 189"/>
                  <a:gd name="T44" fmla="*/ 482867 w 191"/>
                  <a:gd name="T45" fmla="*/ 250939 h 189"/>
                  <a:gd name="T46" fmla="*/ 433439 w 191"/>
                  <a:gd name="T47" fmla="*/ 285158 h 189"/>
                  <a:gd name="T48" fmla="*/ 467658 w 191"/>
                  <a:gd name="T49" fmla="*/ 361200 h 189"/>
                  <a:gd name="T50" fmla="*/ 433439 w 191"/>
                  <a:gd name="T51" fmla="*/ 285158 h 189"/>
                  <a:gd name="T52" fmla="*/ 372606 w 191"/>
                  <a:gd name="T53" fmla="*/ 326981 h 189"/>
                  <a:gd name="T54" fmla="*/ 406825 w 191"/>
                  <a:gd name="T55" fmla="*/ 361200 h 189"/>
                  <a:gd name="T56" fmla="*/ 372606 w 191"/>
                  <a:gd name="T57" fmla="*/ 326981 h 189"/>
                  <a:gd name="T58" fmla="*/ 319376 w 191"/>
                  <a:gd name="T59" fmla="*/ 292762 h 189"/>
                  <a:gd name="T60" fmla="*/ 353595 w 191"/>
                  <a:gd name="T61" fmla="*/ 361200 h 189"/>
                  <a:gd name="T62" fmla="*/ 319376 w 191"/>
                  <a:gd name="T63" fmla="*/ 292762 h 189"/>
                  <a:gd name="T64" fmla="*/ 266147 w 191"/>
                  <a:gd name="T65" fmla="*/ 292762 h 189"/>
                  <a:gd name="T66" fmla="*/ 304168 w 191"/>
                  <a:gd name="T67" fmla="*/ 361200 h 189"/>
                  <a:gd name="T68" fmla="*/ 266147 w 191"/>
                  <a:gd name="T69" fmla="*/ 292762 h 189"/>
                  <a:gd name="T70" fmla="*/ 205313 w 191"/>
                  <a:gd name="T71" fmla="*/ 311772 h 189"/>
                  <a:gd name="T72" fmla="*/ 243334 w 191"/>
                  <a:gd name="T73" fmla="*/ 361200 h 189"/>
                  <a:gd name="T74" fmla="*/ 205313 w 191"/>
                  <a:gd name="T75" fmla="*/ 311772 h 189"/>
                  <a:gd name="T76" fmla="*/ 623544 w 191"/>
                  <a:gd name="T77" fmla="*/ 76042 h 189"/>
                  <a:gd name="T78" fmla="*/ 102657 w 191"/>
                  <a:gd name="T79" fmla="*/ 433439 h 189"/>
                  <a:gd name="T80" fmla="*/ 623544 w 191"/>
                  <a:gd name="T81" fmla="*/ 76042 h 18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91"/>
                  <a:gd name="T124" fmla="*/ 0 h 189"/>
                  <a:gd name="T125" fmla="*/ 191 w 191"/>
                  <a:gd name="T126" fmla="*/ 189 h 18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91" h="189">
                    <a:moveTo>
                      <a:pt x="0" y="0"/>
                    </a:moveTo>
                    <a:lnTo>
                      <a:pt x="191" y="0"/>
                    </a:lnTo>
                    <a:lnTo>
                      <a:pt x="191" y="18"/>
                    </a:lnTo>
                    <a:lnTo>
                      <a:pt x="182" y="18"/>
                    </a:lnTo>
                    <a:lnTo>
                      <a:pt x="182" y="116"/>
                    </a:lnTo>
                    <a:lnTo>
                      <a:pt x="191" y="116"/>
                    </a:lnTo>
                    <a:lnTo>
                      <a:pt x="191" y="134"/>
                    </a:lnTo>
                    <a:lnTo>
                      <a:pt x="105" y="134"/>
                    </a:lnTo>
                    <a:lnTo>
                      <a:pt x="105" y="171"/>
                    </a:lnTo>
                    <a:lnTo>
                      <a:pt x="143" y="171"/>
                    </a:lnTo>
                    <a:lnTo>
                      <a:pt x="143" y="189"/>
                    </a:lnTo>
                    <a:lnTo>
                      <a:pt x="48" y="189"/>
                    </a:lnTo>
                    <a:lnTo>
                      <a:pt x="48" y="171"/>
                    </a:lnTo>
                    <a:lnTo>
                      <a:pt x="86" y="171"/>
                    </a:lnTo>
                    <a:lnTo>
                      <a:pt x="86" y="134"/>
                    </a:lnTo>
                    <a:lnTo>
                      <a:pt x="0" y="134"/>
                    </a:lnTo>
                    <a:lnTo>
                      <a:pt x="0" y="116"/>
                    </a:lnTo>
                    <a:lnTo>
                      <a:pt x="7" y="116"/>
                    </a:lnTo>
                    <a:lnTo>
                      <a:pt x="7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143" y="45"/>
                    </a:moveTo>
                    <a:lnTo>
                      <a:pt x="136" y="45"/>
                    </a:lnTo>
                    <a:lnTo>
                      <a:pt x="127" y="45"/>
                    </a:lnTo>
                    <a:lnTo>
                      <a:pt x="130" y="50"/>
                    </a:lnTo>
                    <a:lnTo>
                      <a:pt x="98" y="68"/>
                    </a:lnTo>
                    <a:lnTo>
                      <a:pt x="84" y="59"/>
                    </a:lnTo>
                    <a:lnTo>
                      <a:pt x="84" y="57"/>
                    </a:lnTo>
                    <a:lnTo>
                      <a:pt x="82" y="57"/>
                    </a:lnTo>
                    <a:lnTo>
                      <a:pt x="54" y="68"/>
                    </a:lnTo>
                    <a:lnTo>
                      <a:pt x="57" y="75"/>
                    </a:lnTo>
                    <a:lnTo>
                      <a:pt x="82" y="64"/>
                    </a:lnTo>
                    <a:lnTo>
                      <a:pt x="95" y="73"/>
                    </a:lnTo>
                    <a:lnTo>
                      <a:pt x="98" y="75"/>
                    </a:lnTo>
                    <a:lnTo>
                      <a:pt x="100" y="75"/>
                    </a:lnTo>
                    <a:lnTo>
                      <a:pt x="132" y="54"/>
                    </a:lnTo>
                    <a:lnTo>
                      <a:pt x="134" y="59"/>
                    </a:lnTo>
                    <a:lnTo>
                      <a:pt x="139" y="52"/>
                    </a:lnTo>
                    <a:lnTo>
                      <a:pt x="143" y="45"/>
                    </a:lnTo>
                    <a:close/>
                    <a:moveTo>
                      <a:pt x="127" y="66"/>
                    </a:moveTo>
                    <a:lnTo>
                      <a:pt x="127" y="95"/>
                    </a:lnTo>
                    <a:lnTo>
                      <a:pt x="136" y="95"/>
                    </a:lnTo>
                    <a:lnTo>
                      <a:pt x="136" y="66"/>
                    </a:lnTo>
                    <a:lnTo>
                      <a:pt x="127" y="66"/>
                    </a:lnTo>
                    <a:close/>
                    <a:moveTo>
                      <a:pt x="114" y="75"/>
                    </a:moveTo>
                    <a:lnTo>
                      <a:pt x="114" y="95"/>
                    </a:lnTo>
                    <a:lnTo>
                      <a:pt x="123" y="95"/>
                    </a:lnTo>
                    <a:lnTo>
                      <a:pt x="123" y="75"/>
                    </a:lnTo>
                    <a:lnTo>
                      <a:pt x="114" y="75"/>
                    </a:lnTo>
                    <a:close/>
                    <a:moveTo>
                      <a:pt x="98" y="86"/>
                    </a:moveTo>
                    <a:lnTo>
                      <a:pt x="98" y="95"/>
                    </a:lnTo>
                    <a:lnTo>
                      <a:pt x="107" y="95"/>
                    </a:lnTo>
                    <a:lnTo>
                      <a:pt x="107" y="86"/>
                    </a:lnTo>
                    <a:lnTo>
                      <a:pt x="98" y="86"/>
                    </a:lnTo>
                    <a:close/>
                    <a:moveTo>
                      <a:pt x="84" y="77"/>
                    </a:moveTo>
                    <a:lnTo>
                      <a:pt x="84" y="95"/>
                    </a:lnTo>
                    <a:lnTo>
                      <a:pt x="93" y="95"/>
                    </a:lnTo>
                    <a:lnTo>
                      <a:pt x="93" y="77"/>
                    </a:lnTo>
                    <a:lnTo>
                      <a:pt x="84" y="77"/>
                    </a:lnTo>
                    <a:close/>
                    <a:moveTo>
                      <a:pt x="70" y="77"/>
                    </a:moveTo>
                    <a:lnTo>
                      <a:pt x="70" y="95"/>
                    </a:lnTo>
                    <a:lnTo>
                      <a:pt x="80" y="95"/>
                    </a:lnTo>
                    <a:lnTo>
                      <a:pt x="80" y="77"/>
                    </a:lnTo>
                    <a:lnTo>
                      <a:pt x="70" y="77"/>
                    </a:lnTo>
                    <a:close/>
                    <a:moveTo>
                      <a:pt x="54" y="82"/>
                    </a:moveTo>
                    <a:lnTo>
                      <a:pt x="54" y="95"/>
                    </a:lnTo>
                    <a:lnTo>
                      <a:pt x="64" y="95"/>
                    </a:lnTo>
                    <a:lnTo>
                      <a:pt x="64" y="82"/>
                    </a:lnTo>
                    <a:lnTo>
                      <a:pt x="54" y="82"/>
                    </a:lnTo>
                    <a:close/>
                    <a:moveTo>
                      <a:pt x="164" y="20"/>
                    </a:moveTo>
                    <a:lnTo>
                      <a:pt x="27" y="20"/>
                    </a:lnTo>
                    <a:lnTo>
                      <a:pt x="27" y="114"/>
                    </a:lnTo>
                    <a:lnTo>
                      <a:pt x="164" y="114"/>
                    </a:lnTo>
                    <a:lnTo>
                      <a:pt x="164" y="20"/>
                    </a:ln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627" name="文本框 81"/>
              <p:cNvSpPr txBox="1">
                <a:spLocks noChangeArrowheads="1"/>
              </p:cNvSpPr>
              <p:nvPr/>
            </p:nvSpPr>
            <p:spPr bwMode="auto">
              <a:xfrm>
                <a:off x="4218367" y="4302692"/>
                <a:ext cx="1674721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财政赤字</a:t>
                </a:r>
                <a:endParaRPr lang="en-US" altLang="zh-CN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628" name="文本框 82"/>
              <p:cNvSpPr txBox="1">
                <a:spLocks noChangeArrowheads="1"/>
              </p:cNvSpPr>
              <p:nvPr/>
            </p:nvSpPr>
            <p:spPr bwMode="auto">
              <a:xfrm>
                <a:off x="6380651" y="1924531"/>
                <a:ext cx="1674721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完善调控</a:t>
                </a:r>
                <a:endParaRPr lang="en-US" altLang="zh-CN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629" name="文本框 83"/>
              <p:cNvSpPr txBox="1">
                <a:spLocks noChangeArrowheads="1"/>
              </p:cNvSpPr>
              <p:nvPr/>
            </p:nvSpPr>
            <p:spPr bwMode="auto">
              <a:xfrm>
                <a:off x="6380651" y="4303940"/>
                <a:ext cx="1674721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货币政策</a:t>
                </a:r>
                <a:endParaRPr lang="en-US" altLang="zh-CN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5630" name="Freeform 167"/>
              <p:cNvSpPr>
                <a:spLocks noEditPoints="1"/>
              </p:cNvSpPr>
              <p:nvPr/>
            </p:nvSpPr>
            <p:spPr bwMode="auto">
              <a:xfrm>
                <a:off x="6339131" y="4807875"/>
                <a:ext cx="612022" cy="783387"/>
              </a:xfrm>
              <a:custGeom>
                <a:avLst/>
                <a:gdLst>
                  <a:gd name="T0" fmla="*/ 0 w 77"/>
                  <a:gd name="T1" fmla="*/ 679468 h 98"/>
                  <a:gd name="T2" fmla="*/ 230502 w 77"/>
                  <a:gd name="T3" fmla="*/ 783387 h 98"/>
                  <a:gd name="T4" fmla="*/ 238450 w 77"/>
                  <a:gd name="T5" fmla="*/ 783387 h 98"/>
                  <a:gd name="T6" fmla="*/ 238450 w 77"/>
                  <a:gd name="T7" fmla="*/ 783387 h 98"/>
                  <a:gd name="T8" fmla="*/ 246398 w 77"/>
                  <a:gd name="T9" fmla="*/ 783387 h 98"/>
                  <a:gd name="T10" fmla="*/ 262295 w 77"/>
                  <a:gd name="T11" fmla="*/ 783387 h 98"/>
                  <a:gd name="T12" fmla="*/ 262295 w 77"/>
                  <a:gd name="T13" fmla="*/ 783387 h 98"/>
                  <a:gd name="T14" fmla="*/ 270243 w 77"/>
                  <a:gd name="T15" fmla="*/ 783387 h 98"/>
                  <a:gd name="T16" fmla="*/ 278192 w 77"/>
                  <a:gd name="T17" fmla="*/ 783387 h 98"/>
                  <a:gd name="T18" fmla="*/ 286140 w 77"/>
                  <a:gd name="T19" fmla="*/ 783387 h 98"/>
                  <a:gd name="T20" fmla="*/ 294088 w 77"/>
                  <a:gd name="T21" fmla="*/ 783387 h 98"/>
                  <a:gd name="T22" fmla="*/ 302037 w 77"/>
                  <a:gd name="T23" fmla="*/ 783387 h 98"/>
                  <a:gd name="T24" fmla="*/ 309985 w 77"/>
                  <a:gd name="T25" fmla="*/ 783387 h 98"/>
                  <a:gd name="T26" fmla="*/ 317934 w 77"/>
                  <a:gd name="T27" fmla="*/ 783387 h 98"/>
                  <a:gd name="T28" fmla="*/ 325882 w 77"/>
                  <a:gd name="T29" fmla="*/ 783387 h 98"/>
                  <a:gd name="T30" fmla="*/ 333830 w 77"/>
                  <a:gd name="T31" fmla="*/ 783387 h 98"/>
                  <a:gd name="T32" fmla="*/ 341779 w 77"/>
                  <a:gd name="T33" fmla="*/ 783387 h 98"/>
                  <a:gd name="T34" fmla="*/ 341779 w 77"/>
                  <a:gd name="T35" fmla="*/ 783387 h 98"/>
                  <a:gd name="T36" fmla="*/ 349727 w 77"/>
                  <a:gd name="T37" fmla="*/ 783387 h 98"/>
                  <a:gd name="T38" fmla="*/ 357675 w 77"/>
                  <a:gd name="T39" fmla="*/ 783387 h 98"/>
                  <a:gd name="T40" fmla="*/ 365624 w 77"/>
                  <a:gd name="T41" fmla="*/ 783387 h 98"/>
                  <a:gd name="T42" fmla="*/ 373572 w 77"/>
                  <a:gd name="T43" fmla="*/ 783387 h 98"/>
                  <a:gd name="T44" fmla="*/ 373572 w 77"/>
                  <a:gd name="T45" fmla="*/ 783387 h 98"/>
                  <a:gd name="T46" fmla="*/ 612022 w 77"/>
                  <a:gd name="T47" fmla="*/ 679468 h 98"/>
                  <a:gd name="T48" fmla="*/ 174863 w 77"/>
                  <a:gd name="T49" fmla="*/ 263794 h 98"/>
                  <a:gd name="T50" fmla="*/ 198708 w 77"/>
                  <a:gd name="T51" fmla="*/ 159875 h 98"/>
                  <a:gd name="T52" fmla="*/ 174863 w 77"/>
                  <a:gd name="T53" fmla="*/ 0 h 98"/>
                  <a:gd name="T54" fmla="*/ 214605 w 77"/>
                  <a:gd name="T55" fmla="*/ 47962 h 98"/>
                  <a:gd name="T56" fmla="*/ 278192 w 77"/>
                  <a:gd name="T57" fmla="*/ 0 h 98"/>
                  <a:gd name="T58" fmla="*/ 317934 w 77"/>
                  <a:gd name="T59" fmla="*/ 47962 h 98"/>
                  <a:gd name="T60" fmla="*/ 381520 w 77"/>
                  <a:gd name="T61" fmla="*/ 0 h 98"/>
                  <a:gd name="T62" fmla="*/ 397417 w 77"/>
                  <a:gd name="T63" fmla="*/ 47962 h 98"/>
                  <a:gd name="T64" fmla="*/ 468952 w 77"/>
                  <a:gd name="T65" fmla="*/ 7994 h 98"/>
                  <a:gd name="T66" fmla="*/ 143070 w 77"/>
                  <a:gd name="T67" fmla="*/ 247806 h 98"/>
                  <a:gd name="T68" fmla="*/ 143070 w 77"/>
                  <a:gd name="T69" fmla="*/ 175862 h 98"/>
                  <a:gd name="T70" fmla="*/ 500745 w 77"/>
                  <a:gd name="T71" fmla="*/ 207837 h 98"/>
                  <a:gd name="T72" fmla="*/ 143070 w 77"/>
                  <a:gd name="T73" fmla="*/ 247806 h 98"/>
                  <a:gd name="T74" fmla="*/ 341779 w 77"/>
                  <a:gd name="T75" fmla="*/ 687462 h 98"/>
                  <a:gd name="T76" fmla="*/ 278192 w 77"/>
                  <a:gd name="T77" fmla="*/ 671475 h 98"/>
                  <a:gd name="T78" fmla="*/ 238450 w 77"/>
                  <a:gd name="T79" fmla="*/ 551568 h 98"/>
                  <a:gd name="T80" fmla="*/ 294088 w 77"/>
                  <a:gd name="T81" fmla="*/ 623512 h 98"/>
                  <a:gd name="T82" fmla="*/ 317934 w 77"/>
                  <a:gd name="T83" fmla="*/ 623512 h 98"/>
                  <a:gd name="T84" fmla="*/ 309985 w 77"/>
                  <a:gd name="T85" fmla="*/ 559562 h 98"/>
                  <a:gd name="T86" fmla="*/ 238450 w 77"/>
                  <a:gd name="T87" fmla="*/ 455643 h 98"/>
                  <a:gd name="T88" fmla="*/ 278192 w 77"/>
                  <a:gd name="T89" fmla="*/ 367712 h 98"/>
                  <a:gd name="T90" fmla="*/ 341779 w 77"/>
                  <a:gd name="T91" fmla="*/ 351725 h 98"/>
                  <a:gd name="T92" fmla="*/ 381520 w 77"/>
                  <a:gd name="T93" fmla="*/ 423668 h 98"/>
                  <a:gd name="T94" fmla="*/ 317934 w 77"/>
                  <a:gd name="T95" fmla="*/ 471631 h 98"/>
                  <a:gd name="T96" fmla="*/ 309985 w 77"/>
                  <a:gd name="T97" fmla="*/ 407681 h 98"/>
                  <a:gd name="T98" fmla="*/ 302037 w 77"/>
                  <a:gd name="T99" fmla="*/ 447650 h 98"/>
                  <a:gd name="T100" fmla="*/ 373572 w 77"/>
                  <a:gd name="T101" fmla="*/ 543575 h 98"/>
                  <a:gd name="T102" fmla="*/ 389469 w 77"/>
                  <a:gd name="T103" fmla="*/ 615518 h 9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77"/>
                  <a:gd name="T157" fmla="*/ 0 h 98"/>
                  <a:gd name="T158" fmla="*/ 77 w 77"/>
                  <a:gd name="T159" fmla="*/ 98 h 9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77" h="98">
                    <a:moveTo>
                      <a:pt x="22" y="33"/>
                    </a:moveTo>
                    <a:cubicBezTo>
                      <a:pt x="11" y="49"/>
                      <a:pt x="4" y="66"/>
                      <a:pt x="0" y="85"/>
                    </a:cubicBezTo>
                    <a:cubicBezTo>
                      <a:pt x="1" y="91"/>
                      <a:pt x="5" y="96"/>
                      <a:pt x="11" y="98"/>
                    </a:cubicBezTo>
                    <a:cubicBezTo>
                      <a:pt x="29" y="98"/>
                      <a:pt x="29" y="98"/>
                      <a:pt x="29" y="98"/>
                    </a:cubicBezTo>
                    <a:cubicBezTo>
                      <a:pt x="30" y="98"/>
                      <a:pt x="30" y="98"/>
                      <a:pt x="30" y="98"/>
                    </a:cubicBezTo>
                    <a:cubicBezTo>
                      <a:pt x="30" y="98"/>
                      <a:pt x="30" y="98"/>
                      <a:pt x="30" y="98"/>
                    </a:cubicBezTo>
                    <a:cubicBezTo>
                      <a:pt x="30" y="98"/>
                      <a:pt x="30" y="98"/>
                      <a:pt x="30" y="98"/>
                    </a:cubicBezTo>
                    <a:cubicBezTo>
                      <a:pt x="30" y="98"/>
                      <a:pt x="30" y="98"/>
                      <a:pt x="30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2" y="98"/>
                      <a:pt x="32" y="98"/>
                      <a:pt x="32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4" y="98"/>
                      <a:pt x="34" y="98"/>
                      <a:pt x="34" y="98"/>
                    </a:cubicBezTo>
                    <a:cubicBezTo>
                      <a:pt x="34" y="98"/>
                      <a:pt x="34" y="98"/>
                      <a:pt x="34" y="98"/>
                    </a:cubicBezTo>
                    <a:cubicBezTo>
                      <a:pt x="34" y="98"/>
                      <a:pt x="34" y="98"/>
                      <a:pt x="34" y="98"/>
                    </a:cubicBezTo>
                    <a:cubicBezTo>
                      <a:pt x="35" y="98"/>
                      <a:pt x="35" y="98"/>
                      <a:pt x="35" y="98"/>
                    </a:cubicBezTo>
                    <a:cubicBezTo>
                      <a:pt x="35" y="98"/>
                      <a:pt x="35" y="98"/>
                      <a:pt x="35" y="98"/>
                    </a:cubicBezTo>
                    <a:cubicBezTo>
                      <a:pt x="36" y="98"/>
                      <a:pt x="36" y="98"/>
                      <a:pt x="36" y="98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9" y="98"/>
                      <a:pt x="39" y="98"/>
                      <a:pt x="39" y="98"/>
                    </a:cubicBezTo>
                    <a:cubicBezTo>
                      <a:pt x="39" y="98"/>
                      <a:pt x="39" y="98"/>
                      <a:pt x="39" y="98"/>
                    </a:cubicBezTo>
                    <a:cubicBezTo>
                      <a:pt x="40" y="98"/>
                      <a:pt x="40" y="98"/>
                      <a:pt x="40" y="98"/>
                    </a:cubicBezTo>
                    <a:cubicBezTo>
                      <a:pt x="40" y="98"/>
                      <a:pt x="40" y="98"/>
                      <a:pt x="40" y="98"/>
                    </a:cubicBezTo>
                    <a:cubicBezTo>
                      <a:pt x="41" y="98"/>
                      <a:pt x="41" y="98"/>
                      <a:pt x="41" y="98"/>
                    </a:cubicBezTo>
                    <a:cubicBezTo>
                      <a:pt x="41" y="98"/>
                      <a:pt x="41" y="98"/>
                      <a:pt x="41" y="98"/>
                    </a:cubicBezTo>
                    <a:cubicBezTo>
                      <a:pt x="42" y="98"/>
                      <a:pt x="42" y="98"/>
                      <a:pt x="42" y="98"/>
                    </a:cubicBezTo>
                    <a:cubicBezTo>
                      <a:pt x="42" y="98"/>
                      <a:pt x="42" y="98"/>
                      <a:pt x="42" y="98"/>
                    </a:cubicBezTo>
                    <a:cubicBezTo>
                      <a:pt x="43" y="98"/>
                      <a:pt x="43" y="98"/>
                      <a:pt x="43" y="98"/>
                    </a:cubicBezTo>
                    <a:cubicBezTo>
                      <a:pt x="43" y="98"/>
                      <a:pt x="43" y="98"/>
                      <a:pt x="43" y="98"/>
                    </a:cubicBezTo>
                    <a:cubicBezTo>
                      <a:pt x="43" y="98"/>
                      <a:pt x="43" y="98"/>
                      <a:pt x="43" y="98"/>
                    </a:cubicBezTo>
                    <a:cubicBezTo>
                      <a:pt x="43" y="98"/>
                      <a:pt x="43" y="98"/>
                      <a:pt x="43" y="98"/>
                    </a:cubicBezTo>
                    <a:cubicBezTo>
                      <a:pt x="44" y="98"/>
                      <a:pt x="44" y="98"/>
                      <a:pt x="44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66" y="98"/>
                      <a:pt x="66" y="98"/>
                      <a:pt x="66" y="98"/>
                    </a:cubicBezTo>
                    <a:cubicBezTo>
                      <a:pt x="72" y="96"/>
                      <a:pt x="75" y="91"/>
                      <a:pt x="77" y="85"/>
                    </a:cubicBezTo>
                    <a:cubicBezTo>
                      <a:pt x="72" y="66"/>
                      <a:pt x="66" y="49"/>
                      <a:pt x="55" y="33"/>
                    </a:cubicBezTo>
                    <a:cubicBezTo>
                      <a:pt x="44" y="33"/>
                      <a:pt x="33" y="33"/>
                      <a:pt x="22" y="33"/>
                    </a:cubicBezTo>
                    <a:close/>
                    <a:moveTo>
                      <a:pt x="50" y="20"/>
                    </a:moveTo>
                    <a:cubicBezTo>
                      <a:pt x="42" y="20"/>
                      <a:pt x="34" y="20"/>
                      <a:pt x="25" y="20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50" y="6"/>
                      <a:pt x="50" y="6"/>
                      <a:pt x="50" y="6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50" y="20"/>
                      <a:pt x="50" y="20"/>
                      <a:pt x="50" y="20"/>
                    </a:cubicBezTo>
                    <a:close/>
                    <a:moveTo>
                      <a:pt x="18" y="31"/>
                    </a:moveTo>
                    <a:cubicBezTo>
                      <a:pt x="16" y="31"/>
                      <a:pt x="14" y="29"/>
                      <a:pt x="14" y="26"/>
                    </a:cubicBezTo>
                    <a:cubicBezTo>
                      <a:pt x="14" y="24"/>
                      <a:pt x="16" y="22"/>
                      <a:pt x="18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61" y="22"/>
                      <a:pt x="63" y="24"/>
                      <a:pt x="63" y="26"/>
                    </a:cubicBezTo>
                    <a:cubicBezTo>
                      <a:pt x="63" y="29"/>
                      <a:pt x="61" y="31"/>
                      <a:pt x="59" y="31"/>
                    </a:cubicBezTo>
                    <a:cubicBezTo>
                      <a:pt x="18" y="31"/>
                      <a:pt x="18" y="31"/>
                      <a:pt x="18" y="31"/>
                    </a:cubicBezTo>
                    <a:close/>
                    <a:moveTo>
                      <a:pt x="43" y="84"/>
                    </a:moveTo>
                    <a:cubicBezTo>
                      <a:pt x="43" y="86"/>
                      <a:pt x="43" y="86"/>
                      <a:pt x="43" y="86"/>
                    </a:cubicBezTo>
                    <a:cubicBezTo>
                      <a:pt x="35" y="86"/>
                      <a:pt x="35" y="86"/>
                      <a:pt x="35" y="86"/>
                    </a:cubicBezTo>
                    <a:cubicBezTo>
                      <a:pt x="35" y="84"/>
                      <a:pt x="35" y="84"/>
                      <a:pt x="35" y="84"/>
                    </a:cubicBezTo>
                    <a:cubicBezTo>
                      <a:pt x="32" y="83"/>
                      <a:pt x="30" y="81"/>
                      <a:pt x="30" y="77"/>
                    </a:cubicBezTo>
                    <a:cubicBezTo>
                      <a:pt x="30" y="69"/>
                      <a:pt x="30" y="69"/>
                      <a:pt x="30" y="69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78"/>
                      <a:pt x="38" y="79"/>
                      <a:pt x="39" y="79"/>
                    </a:cubicBezTo>
                    <a:cubicBezTo>
                      <a:pt x="40" y="79"/>
                      <a:pt x="40" y="78"/>
                      <a:pt x="40" y="78"/>
                    </a:cubicBezTo>
                    <a:cubicBezTo>
                      <a:pt x="40" y="73"/>
                      <a:pt x="40" y="73"/>
                      <a:pt x="40" y="73"/>
                    </a:cubicBezTo>
                    <a:cubicBezTo>
                      <a:pt x="40" y="72"/>
                      <a:pt x="40" y="71"/>
                      <a:pt x="39" y="70"/>
                    </a:cubicBezTo>
                    <a:cubicBezTo>
                      <a:pt x="38" y="69"/>
                      <a:pt x="36" y="67"/>
                      <a:pt x="32" y="63"/>
                    </a:cubicBezTo>
                    <a:cubicBezTo>
                      <a:pt x="31" y="61"/>
                      <a:pt x="30" y="59"/>
                      <a:pt x="30" y="57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30" y="49"/>
                      <a:pt x="32" y="47"/>
                      <a:pt x="35" y="46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43" y="44"/>
                      <a:pt x="43" y="44"/>
                      <a:pt x="43" y="44"/>
                    </a:cubicBezTo>
                    <a:cubicBezTo>
                      <a:pt x="43" y="46"/>
                      <a:pt x="43" y="46"/>
                      <a:pt x="43" y="46"/>
                    </a:cubicBezTo>
                    <a:cubicBezTo>
                      <a:pt x="46" y="47"/>
                      <a:pt x="48" y="49"/>
                      <a:pt x="48" y="53"/>
                    </a:cubicBezTo>
                    <a:cubicBezTo>
                      <a:pt x="48" y="59"/>
                      <a:pt x="48" y="59"/>
                      <a:pt x="48" y="59"/>
                    </a:cubicBezTo>
                    <a:cubicBezTo>
                      <a:pt x="40" y="59"/>
                      <a:pt x="40" y="59"/>
                      <a:pt x="40" y="59"/>
                    </a:cubicBezTo>
                    <a:cubicBezTo>
                      <a:pt x="40" y="52"/>
                      <a:pt x="40" y="52"/>
                      <a:pt x="40" y="52"/>
                    </a:cubicBezTo>
                    <a:cubicBezTo>
                      <a:pt x="40" y="51"/>
                      <a:pt x="40" y="51"/>
                      <a:pt x="39" y="51"/>
                    </a:cubicBezTo>
                    <a:cubicBezTo>
                      <a:pt x="38" y="51"/>
                      <a:pt x="38" y="52"/>
                      <a:pt x="38" y="53"/>
                    </a:cubicBezTo>
                    <a:cubicBezTo>
                      <a:pt x="38" y="56"/>
                      <a:pt x="38" y="56"/>
                      <a:pt x="38" y="56"/>
                    </a:cubicBezTo>
                    <a:cubicBezTo>
                      <a:pt x="38" y="57"/>
                      <a:pt x="39" y="59"/>
                      <a:pt x="41" y="61"/>
                    </a:cubicBezTo>
                    <a:cubicBezTo>
                      <a:pt x="44" y="64"/>
                      <a:pt x="47" y="67"/>
                      <a:pt x="47" y="68"/>
                    </a:cubicBezTo>
                    <a:cubicBezTo>
                      <a:pt x="48" y="69"/>
                      <a:pt x="49" y="71"/>
                      <a:pt x="49" y="72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9" y="81"/>
                      <a:pt x="47" y="83"/>
                      <a:pt x="43" y="84"/>
                    </a:cubicBez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35" name="L 形 34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6" name="L 形 35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7" name="L 形 36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9" name="L 形 38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5611" name="文本框 39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组合 1"/>
          <p:cNvGrpSpPr/>
          <p:nvPr/>
        </p:nvGrpSpPr>
        <p:grpSpPr bwMode="auto">
          <a:xfrm>
            <a:off x="404813" y="234950"/>
            <a:ext cx="11382375" cy="6388100"/>
            <a:chOff x="246741" y="288017"/>
            <a:chExt cx="11381864" cy="6388553"/>
          </a:xfrm>
        </p:grpSpPr>
        <p:sp>
          <p:nvSpPr>
            <p:cNvPr id="14" name="L 形 13"/>
            <p:cNvSpPr/>
            <p:nvPr/>
          </p:nvSpPr>
          <p:spPr>
            <a:xfrm>
              <a:off x="246741" y="6400325"/>
              <a:ext cx="276213" cy="276245"/>
            </a:xfrm>
            <a:prstGeom prst="corner">
              <a:avLst>
                <a:gd name="adj1" fmla="val 25938"/>
                <a:gd name="adj2" fmla="val 25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" name="L 形 14"/>
            <p:cNvSpPr/>
            <p:nvPr/>
          </p:nvSpPr>
          <p:spPr>
            <a:xfrm rot="16200000">
              <a:off x="11352376" y="6400341"/>
              <a:ext cx="276245" cy="276213"/>
            </a:xfrm>
            <a:prstGeom prst="corner">
              <a:avLst>
                <a:gd name="adj1" fmla="val 25938"/>
                <a:gd name="adj2" fmla="val 25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L 形 15"/>
            <p:cNvSpPr/>
            <p:nvPr/>
          </p:nvSpPr>
          <p:spPr>
            <a:xfrm rot="5400000">
              <a:off x="246725" y="288033"/>
              <a:ext cx="276245" cy="276213"/>
            </a:xfrm>
            <a:prstGeom prst="corner">
              <a:avLst>
                <a:gd name="adj1" fmla="val 25938"/>
                <a:gd name="adj2" fmla="val 25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" name="L 形 16"/>
            <p:cNvSpPr/>
            <p:nvPr/>
          </p:nvSpPr>
          <p:spPr>
            <a:xfrm rot="10800000">
              <a:off x="11352392" y="288017"/>
              <a:ext cx="276213" cy="276245"/>
            </a:xfrm>
            <a:prstGeom prst="corner">
              <a:avLst>
                <a:gd name="adj1" fmla="val 25938"/>
                <a:gd name="adj2" fmla="val 25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6627" name="文本框 17"/>
          <p:cNvSpPr txBox="1">
            <a:spLocks noChangeArrowheads="1"/>
          </p:cNvSpPr>
          <p:nvPr/>
        </p:nvSpPr>
        <p:spPr bwMode="auto">
          <a:xfrm>
            <a:off x="3541713" y="287338"/>
            <a:ext cx="5108575" cy="585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经济社会展的主要预期目标</a:t>
            </a:r>
          </a:p>
        </p:txBody>
      </p:sp>
      <p:sp>
        <p:nvSpPr>
          <p:cNvPr id="26628" name="文本框 24"/>
          <p:cNvSpPr txBox="1">
            <a:spLocks noChangeArrowheads="1"/>
          </p:cNvSpPr>
          <p:nvPr/>
        </p:nvSpPr>
        <p:spPr bwMode="auto">
          <a:xfrm>
            <a:off x="747713" y="2039938"/>
            <a:ext cx="3011487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第着力提质增效升级、持续改善民生。我们追求的发展，是提高质量效益、推进转型升级、改善人民生活的发展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26629" name="文本框 25"/>
          <p:cNvSpPr txBox="1">
            <a:spLocks noChangeArrowheads="1"/>
          </p:cNvSpPr>
          <p:nvPr/>
        </p:nvSpPr>
        <p:spPr bwMode="auto">
          <a:xfrm>
            <a:off x="8350250" y="2039938"/>
            <a:ext cx="3325813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要在稳增长的同时，推动发展从主要依靠要素投入向更多依靠创新驱动转变，从主要依靠传统比较优势向更多发挥综合竞争优势转换，从国际产业分工中低端向中高端提升，从城乡区域不平衡向均衡协调迈进。</a:t>
            </a:r>
          </a:p>
        </p:txBody>
      </p:sp>
      <p:sp>
        <p:nvSpPr>
          <p:cNvPr id="26630" name="文本框 26"/>
          <p:cNvSpPr txBox="1">
            <a:spLocks noChangeArrowheads="1"/>
          </p:cNvSpPr>
          <p:nvPr/>
        </p:nvSpPr>
        <p:spPr bwMode="auto">
          <a:xfrm>
            <a:off x="4094163" y="5224463"/>
            <a:ext cx="4305300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完善政绩考核评价体系，切实把各方面积极性引导到加快转方式调结构、实现科学发展上来，不断增加就业和居民收入，不断改善生态环境，使经济社会发展更有效率、更加公平、更可持续</a:t>
            </a:r>
          </a:p>
        </p:txBody>
      </p:sp>
      <p:pic>
        <p:nvPicPr>
          <p:cNvPr id="26631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6875" y="1393825"/>
            <a:ext cx="377825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直接连接符 21"/>
          <p:cNvCxnSpPr/>
          <p:nvPr/>
        </p:nvCxnSpPr>
        <p:spPr>
          <a:xfrm>
            <a:off x="669925" y="581025"/>
            <a:ext cx="2201863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9320213" y="581025"/>
            <a:ext cx="2201862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34" name="组合 23"/>
          <p:cNvGrpSpPr/>
          <p:nvPr/>
        </p:nvGrpSpPr>
        <p:grpSpPr bwMode="auto">
          <a:xfrm>
            <a:off x="9320213" y="5135563"/>
            <a:ext cx="2066925" cy="1416050"/>
            <a:chOff x="9423582" y="746116"/>
            <a:chExt cx="2067166" cy="1415789"/>
          </a:xfrm>
        </p:grpSpPr>
        <p:sp>
          <p:nvSpPr>
            <p:cNvPr id="26635" name="文本框 27"/>
            <p:cNvSpPr txBox="1">
              <a:spLocks noChangeArrowheads="1"/>
            </p:cNvSpPr>
            <p:nvPr/>
          </p:nvSpPr>
          <p:spPr bwMode="auto">
            <a:xfrm>
              <a:off x="9601729" y="761511"/>
              <a:ext cx="1710872" cy="10464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</a:t>
              </a:r>
              <a:endPara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两会政府工作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报告全文</a:t>
              </a:r>
            </a:p>
          </p:txBody>
        </p:sp>
        <p:cxnSp>
          <p:nvCxnSpPr>
            <p:cNvPr id="29" name="直接连接符 28"/>
            <p:cNvCxnSpPr/>
            <p:nvPr/>
          </p:nvCxnSpPr>
          <p:spPr>
            <a:xfrm flipV="1">
              <a:off x="9753821" y="746116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37" name="文本框 29"/>
            <p:cNvSpPr txBox="1">
              <a:spLocks noChangeArrowheads="1"/>
            </p:cNvSpPr>
            <p:nvPr/>
          </p:nvSpPr>
          <p:spPr bwMode="auto">
            <a:xfrm>
              <a:off x="9423582" y="1838740"/>
              <a:ext cx="2067166" cy="323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日</a:t>
              </a:r>
            </a:p>
          </p:txBody>
        </p:sp>
        <p:cxnSp>
          <p:nvCxnSpPr>
            <p:cNvPr id="31" name="直接连接符 30"/>
            <p:cNvCxnSpPr/>
            <p:nvPr/>
          </p:nvCxnSpPr>
          <p:spPr>
            <a:xfrm flipV="1">
              <a:off x="9753821" y="1823829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826000" y="-520700"/>
            <a:ext cx="7366000" cy="7459663"/>
          </a:xfrm>
          <a:custGeom>
            <a:avLst/>
            <a:gdLst>
              <a:gd name="connsiteX0" fmla="*/ 0 w 6972300"/>
              <a:gd name="connsiteY0" fmla="*/ 0 h 6939018"/>
              <a:gd name="connsiteX1" fmla="*/ 6972300 w 6972300"/>
              <a:gd name="connsiteY1" fmla="*/ 0 h 6939018"/>
              <a:gd name="connsiteX2" fmla="*/ 6972300 w 6972300"/>
              <a:gd name="connsiteY2" fmla="*/ 6939018 h 6939018"/>
              <a:gd name="connsiteX3" fmla="*/ 0 w 6972300"/>
              <a:gd name="connsiteY3" fmla="*/ 6939018 h 6939018"/>
              <a:gd name="connsiteX4" fmla="*/ 0 w 6972300"/>
              <a:gd name="connsiteY4" fmla="*/ 0 h 6939018"/>
              <a:gd name="connsiteX0-1" fmla="*/ 0 w 6985000"/>
              <a:gd name="connsiteY0-2" fmla="*/ 0 h 6951718"/>
              <a:gd name="connsiteX1-3" fmla="*/ 6985000 w 6985000"/>
              <a:gd name="connsiteY1-4" fmla="*/ 12700 h 6951718"/>
              <a:gd name="connsiteX2-5" fmla="*/ 6985000 w 6985000"/>
              <a:gd name="connsiteY2-6" fmla="*/ 6951718 h 6951718"/>
              <a:gd name="connsiteX3-7" fmla="*/ 12700 w 6985000"/>
              <a:gd name="connsiteY3-8" fmla="*/ 6951718 h 6951718"/>
              <a:gd name="connsiteX4-9" fmla="*/ 0 w 6985000"/>
              <a:gd name="connsiteY4-10" fmla="*/ 0 h 6951718"/>
              <a:gd name="connsiteX0-11" fmla="*/ 517878 w 7502878"/>
              <a:gd name="connsiteY0-12" fmla="*/ 361906 h 7313624"/>
              <a:gd name="connsiteX1-13" fmla="*/ 7502878 w 7502878"/>
              <a:gd name="connsiteY1-14" fmla="*/ 374606 h 7313624"/>
              <a:gd name="connsiteX2-15" fmla="*/ 7502878 w 7502878"/>
              <a:gd name="connsiteY2-16" fmla="*/ 7313624 h 7313624"/>
              <a:gd name="connsiteX3-17" fmla="*/ 530578 w 7502878"/>
              <a:gd name="connsiteY3-18" fmla="*/ 7313624 h 7313624"/>
              <a:gd name="connsiteX4-19" fmla="*/ 517878 w 7502878"/>
              <a:gd name="connsiteY4-20" fmla="*/ 565106 h 7313624"/>
              <a:gd name="connsiteX5" fmla="*/ 517878 w 7502878"/>
              <a:gd name="connsiteY5" fmla="*/ 361906 h 7313624"/>
              <a:gd name="connsiteX0-21" fmla="*/ 517878 w 7502878"/>
              <a:gd name="connsiteY0-22" fmla="*/ 361906 h 7313624"/>
              <a:gd name="connsiteX1-23" fmla="*/ 7502878 w 7502878"/>
              <a:gd name="connsiteY1-24" fmla="*/ 374606 h 7313624"/>
              <a:gd name="connsiteX2-25" fmla="*/ 7502878 w 7502878"/>
              <a:gd name="connsiteY2-26" fmla="*/ 7313624 h 7313624"/>
              <a:gd name="connsiteX3-27" fmla="*/ 530578 w 7502878"/>
              <a:gd name="connsiteY3-28" fmla="*/ 7313624 h 7313624"/>
              <a:gd name="connsiteX4-29" fmla="*/ 517878 w 7502878"/>
              <a:gd name="connsiteY4-30" fmla="*/ 565106 h 7313624"/>
              <a:gd name="connsiteX5-31" fmla="*/ 517878 w 7502878"/>
              <a:gd name="connsiteY5-32" fmla="*/ 361906 h 7313624"/>
              <a:gd name="connsiteX0-33" fmla="*/ 361304 w 7346304"/>
              <a:gd name="connsiteY0-34" fmla="*/ 0 h 6951718"/>
              <a:gd name="connsiteX1-35" fmla="*/ 7346304 w 7346304"/>
              <a:gd name="connsiteY1-36" fmla="*/ 12700 h 6951718"/>
              <a:gd name="connsiteX2-37" fmla="*/ 7346304 w 7346304"/>
              <a:gd name="connsiteY2-38" fmla="*/ 6951718 h 6951718"/>
              <a:gd name="connsiteX3-39" fmla="*/ 374004 w 7346304"/>
              <a:gd name="connsiteY3-40" fmla="*/ 6951718 h 6951718"/>
              <a:gd name="connsiteX4-41" fmla="*/ 361304 w 7346304"/>
              <a:gd name="connsiteY4-42" fmla="*/ 203200 h 6951718"/>
              <a:gd name="connsiteX5-43" fmla="*/ 361304 w 7346304"/>
              <a:gd name="connsiteY5-44" fmla="*/ 0 h 6951718"/>
              <a:gd name="connsiteX0-45" fmla="*/ 421747 w 7406747"/>
              <a:gd name="connsiteY0-46" fmla="*/ 0 h 6951718"/>
              <a:gd name="connsiteX1-47" fmla="*/ 7406747 w 7406747"/>
              <a:gd name="connsiteY1-48" fmla="*/ 12700 h 6951718"/>
              <a:gd name="connsiteX2-49" fmla="*/ 7406747 w 7406747"/>
              <a:gd name="connsiteY2-50" fmla="*/ 6951718 h 6951718"/>
              <a:gd name="connsiteX3-51" fmla="*/ 434447 w 7406747"/>
              <a:gd name="connsiteY3-52" fmla="*/ 6951718 h 6951718"/>
              <a:gd name="connsiteX4-53" fmla="*/ 421747 w 7406747"/>
              <a:gd name="connsiteY4-54" fmla="*/ 203200 h 6951718"/>
              <a:gd name="connsiteX5-55" fmla="*/ 421747 w 7406747"/>
              <a:gd name="connsiteY5-56" fmla="*/ 0 h 6951718"/>
              <a:gd name="connsiteX0-57" fmla="*/ 666104 w 7346304"/>
              <a:gd name="connsiteY0-58" fmla="*/ 114300 h 6939018"/>
              <a:gd name="connsiteX1-59" fmla="*/ 7346304 w 7346304"/>
              <a:gd name="connsiteY1-60" fmla="*/ 0 h 6939018"/>
              <a:gd name="connsiteX2-61" fmla="*/ 7346304 w 7346304"/>
              <a:gd name="connsiteY2-62" fmla="*/ 6939018 h 6939018"/>
              <a:gd name="connsiteX3-63" fmla="*/ 374004 w 7346304"/>
              <a:gd name="connsiteY3-64" fmla="*/ 6939018 h 6939018"/>
              <a:gd name="connsiteX4-65" fmla="*/ 361304 w 7346304"/>
              <a:gd name="connsiteY4-66" fmla="*/ 190500 h 6939018"/>
              <a:gd name="connsiteX5-67" fmla="*/ 666104 w 7346304"/>
              <a:gd name="connsiteY5-68" fmla="*/ 114300 h 6939018"/>
              <a:gd name="connsiteX0-69" fmla="*/ 666104 w 7346304"/>
              <a:gd name="connsiteY0-70" fmla="*/ 144960 h 6969678"/>
              <a:gd name="connsiteX1-71" fmla="*/ 7346304 w 7346304"/>
              <a:gd name="connsiteY1-72" fmla="*/ 30660 h 6969678"/>
              <a:gd name="connsiteX2-73" fmla="*/ 7346304 w 7346304"/>
              <a:gd name="connsiteY2-74" fmla="*/ 6969678 h 6969678"/>
              <a:gd name="connsiteX3-75" fmla="*/ 374004 w 7346304"/>
              <a:gd name="connsiteY3-76" fmla="*/ 6969678 h 6969678"/>
              <a:gd name="connsiteX4-77" fmla="*/ 361304 w 7346304"/>
              <a:gd name="connsiteY4-78" fmla="*/ 221160 h 6969678"/>
              <a:gd name="connsiteX5-79" fmla="*/ 666104 w 7346304"/>
              <a:gd name="connsiteY5-80" fmla="*/ 144960 h 6969678"/>
              <a:gd name="connsiteX0-81" fmla="*/ 666104 w 7346304"/>
              <a:gd name="connsiteY0-82" fmla="*/ 238221 h 7062939"/>
              <a:gd name="connsiteX1-83" fmla="*/ 7346304 w 7346304"/>
              <a:gd name="connsiteY1-84" fmla="*/ 123921 h 7062939"/>
              <a:gd name="connsiteX2-85" fmla="*/ 7346304 w 7346304"/>
              <a:gd name="connsiteY2-86" fmla="*/ 7062939 h 7062939"/>
              <a:gd name="connsiteX3-87" fmla="*/ 374004 w 7346304"/>
              <a:gd name="connsiteY3-88" fmla="*/ 7062939 h 7062939"/>
              <a:gd name="connsiteX4-89" fmla="*/ 361304 w 7346304"/>
              <a:gd name="connsiteY4-90" fmla="*/ 314421 h 7062939"/>
              <a:gd name="connsiteX5-91" fmla="*/ 666104 w 7346304"/>
              <a:gd name="connsiteY5-92" fmla="*/ 238221 h 7062939"/>
              <a:gd name="connsiteX0-93" fmla="*/ 666104 w 7346304"/>
              <a:gd name="connsiteY0-94" fmla="*/ 271696 h 7096414"/>
              <a:gd name="connsiteX1-95" fmla="*/ 7346304 w 7346304"/>
              <a:gd name="connsiteY1-96" fmla="*/ 157396 h 7096414"/>
              <a:gd name="connsiteX2-97" fmla="*/ 7346304 w 7346304"/>
              <a:gd name="connsiteY2-98" fmla="*/ 7096414 h 7096414"/>
              <a:gd name="connsiteX3-99" fmla="*/ 374004 w 7346304"/>
              <a:gd name="connsiteY3-100" fmla="*/ 7096414 h 7096414"/>
              <a:gd name="connsiteX4-101" fmla="*/ 361304 w 7346304"/>
              <a:gd name="connsiteY4-102" fmla="*/ 347896 h 7096414"/>
              <a:gd name="connsiteX5-103" fmla="*/ 666104 w 7346304"/>
              <a:gd name="connsiteY5-104" fmla="*/ 271696 h 7096414"/>
              <a:gd name="connsiteX0-105" fmla="*/ 632757 w 7312957"/>
              <a:gd name="connsiteY0-106" fmla="*/ 271696 h 7096414"/>
              <a:gd name="connsiteX1-107" fmla="*/ 7312957 w 7312957"/>
              <a:gd name="connsiteY1-108" fmla="*/ 157396 h 7096414"/>
              <a:gd name="connsiteX2-109" fmla="*/ 7312957 w 7312957"/>
              <a:gd name="connsiteY2-110" fmla="*/ 7096414 h 7096414"/>
              <a:gd name="connsiteX3-111" fmla="*/ 340657 w 7312957"/>
              <a:gd name="connsiteY3-112" fmla="*/ 7096414 h 7096414"/>
              <a:gd name="connsiteX4-113" fmla="*/ 1274107 w 7312957"/>
              <a:gd name="connsiteY4-114" fmla="*/ 2043347 h 7096414"/>
              <a:gd name="connsiteX5-115" fmla="*/ 327957 w 7312957"/>
              <a:gd name="connsiteY5-116" fmla="*/ 347896 h 7096414"/>
              <a:gd name="connsiteX6" fmla="*/ 632757 w 7312957"/>
              <a:gd name="connsiteY6" fmla="*/ 271696 h 7096414"/>
              <a:gd name="connsiteX0-117" fmla="*/ 685309 w 7365509"/>
              <a:gd name="connsiteY0-118" fmla="*/ 271696 h 7096414"/>
              <a:gd name="connsiteX1-119" fmla="*/ 7365509 w 7365509"/>
              <a:gd name="connsiteY1-120" fmla="*/ 157396 h 7096414"/>
              <a:gd name="connsiteX2-121" fmla="*/ 7365509 w 7365509"/>
              <a:gd name="connsiteY2-122" fmla="*/ 7096414 h 7096414"/>
              <a:gd name="connsiteX3-123" fmla="*/ 393209 w 7365509"/>
              <a:gd name="connsiteY3-124" fmla="*/ 7096414 h 7096414"/>
              <a:gd name="connsiteX4-125" fmla="*/ 1155209 w 7365509"/>
              <a:gd name="connsiteY4-126" fmla="*/ 5586647 h 7096414"/>
              <a:gd name="connsiteX5-127" fmla="*/ 1326659 w 7365509"/>
              <a:gd name="connsiteY5-128" fmla="*/ 2043347 h 7096414"/>
              <a:gd name="connsiteX6-129" fmla="*/ 380509 w 7365509"/>
              <a:gd name="connsiteY6-130" fmla="*/ 347896 h 7096414"/>
              <a:gd name="connsiteX7" fmla="*/ 685309 w 7365509"/>
              <a:gd name="connsiteY7" fmla="*/ 271696 h 7096414"/>
              <a:gd name="connsiteX0-131" fmla="*/ 685309 w 7365509"/>
              <a:gd name="connsiteY0-132" fmla="*/ 271696 h 7096414"/>
              <a:gd name="connsiteX1-133" fmla="*/ 7365509 w 7365509"/>
              <a:gd name="connsiteY1-134" fmla="*/ 157396 h 7096414"/>
              <a:gd name="connsiteX2-135" fmla="*/ 7365509 w 7365509"/>
              <a:gd name="connsiteY2-136" fmla="*/ 7096414 h 7096414"/>
              <a:gd name="connsiteX3-137" fmla="*/ 393209 w 7365509"/>
              <a:gd name="connsiteY3-138" fmla="*/ 7096414 h 7096414"/>
              <a:gd name="connsiteX4-139" fmla="*/ 1155209 w 7365509"/>
              <a:gd name="connsiteY4-140" fmla="*/ 5586647 h 7096414"/>
              <a:gd name="connsiteX5-141" fmla="*/ 431309 w 7365509"/>
              <a:gd name="connsiteY5-142" fmla="*/ 3853097 h 7096414"/>
              <a:gd name="connsiteX6-143" fmla="*/ 1326659 w 7365509"/>
              <a:gd name="connsiteY6-144" fmla="*/ 2043347 h 7096414"/>
              <a:gd name="connsiteX7-145" fmla="*/ 380509 w 7365509"/>
              <a:gd name="connsiteY7-146" fmla="*/ 347896 h 7096414"/>
              <a:gd name="connsiteX8" fmla="*/ 685309 w 7365509"/>
              <a:gd name="connsiteY8" fmla="*/ 271696 h 7096414"/>
              <a:gd name="connsiteX0-147" fmla="*/ 685309 w 7365509"/>
              <a:gd name="connsiteY0-148" fmla="*/ 476250 h 7300968"/>
              <a:gd name="connsiteX1-149" fmla="*/ 7365509 w 7365509"/>
              <a:gd name="connsiteY1-150" fmla="*/ 361950 h 7300968"/>
              <a:gd name="connsiteX2-151" fmla="*/ 7365509 w 7365509"/>
              <a:gd name="connsiteY2-152" fmla="*/ 7300968 h 7300968"/>
              <a:gd name="connsiteX3-153" fmla="*/ 393209 w 7365509"/>
              <a:gd name="connsiteY3-154" fmla="*/ 7300968 h 7300968"/>
              <a:gd name="connsiteX4-155" fmla="*/ 1155209 w 7365509"/>
              <a:gd name="connsiteY4-156" fmla="*/ 5791201 h 7300968"/>
              <a:gd name="connsiteX5-157" fmla="*/ 431309 w 7365509"/>
              <a:gd name="connsiteY5-158" fmla="*/ 4057651 h 7300968"/>
              <a:gd name="connsiteX6-159" fmla="*/ 1326659 w 7365509"/>
              <a:gd name="connsiteY6-160" fmla="*/ 2247901 h 7300968"/>
              <a:gd name="connsiteX7-161" fmla="*/ 285259 w 7365509"/>
              <a:gd name="connsiteY7-162" fmla="*/ 0 h 7300968"/>
              <a:gd name="connsiteX8-163" fmla="*/ 685309 w 7365509"/>
              <a:gd name="connsiteY8-164" fmla="*/ 476250 h 7300968"/>
              <a:gd name="connsiteX0-165" fmla="*/ 875809 w 7365509"/>
              <a:gd name="connsiteY0-166" fmla="*/ 177875 h 7459793"/>
              <a:gd name="connsiteX1-167" fmla="*/ 7365509 w 7365509"/>
              <a:gd name="connsiteY1-168" fmla="*/ 520775 h 7459793"/>
              <a:gd name="connsiteX2-169" fmla="*/ 7365509 w 7365509"/>
              <a:gd name="connsiteY2-170" fmla="*/ 7459793 h 7459793"/>
              <a:gd name="connsiteX3-171" fmla="*/ 393209 w 7365509"/>
              <a:gd name="connsiteY3-172" fmla="*/ 7459793 h 7459793"/>
              <a:gd name="connsiteX4-173" fmla="*/ 1155209 w 7365509"/>
              <a:gd name="connsiteY4-174" fmla="*/ 5950026 h 7459793"/>
              <a:gd name="connsiteX5-175" fmla="*/ 431309 w 7365509"/>
              <a:gd name="connsiteY5-176" fmla="*/ 4216476 h 7459793"/>
              <a:gd name="connsiteX6-177" fmla="*/ 1326659 w 7365509"/>
              <a:gd name="connsiteY6-178" fmla="*/ 2406726 h 7459793"/>
              <a:gd name="connsiteX7-179" fmla="*/ 285259 w 7365509"/>
              <a:gd name="connsiteY7-180" fmla="*/ 158825 h 7459793"/>
              <a:gd name="connsiteX8-181" fmla="*/ 875809 w 7365509"/>
              <a:gd name="connsiteY8-182" fmla="*/ 177875 h 7459793"/>
              <a:gd name="connsiteX0-183" fmla="*/ 875809 w 7365509"/>
              <a:gd name="connsiteY0-184" fmla="*/ 177875 h 7459793"/>
              <a:gd name="connsiteX1-185" fmla="*/ 7365509 w 7365509"/>
              <a:gd name="connsiteY1-186" fmla="*/ 520775 h 7459793"/>
              <a:gd name="connsiteX2-187" fmla="*/ 7365509 w 7365509"/>
              <a:gd name="connsiteY2-188" fmla="*/ 7459793 h 7459793"/>
              <a:gd name="connsiteX3-189" fmla="*/ 393209 w 7365509"/>
              <a:gd name="connsiteY3-190" fmla="*/ 7459793 h 7459793"/>
              <a:gd name="connsiteX4-191" fmla="*/ 1155209 w 7365509"/>
              <a:gd name="connsiteY4-192" fmla="*/ 5950026 h 7459793"/>
              <a:gd name="connsiteX5-193" fmla="*/ 431309 w 7365509"/>
              <a:gd name="connsiteY5-194" fmla="*/ 4216476 h 7459793"/>
              <a:gd name="connsiteX6-195" fmla="*/ 1326659 w 7365509"/>
              <a:gd name="connsiteY6-196" fmla="*/ 2406726 h 7459793"/>
              <a:gd name="connsiteX7-197" fmla="*/ 285259 w 7365509"/>
              <a:gd name="connsiteY7-198" fmla="*/ 158825 h 7459793"/>
              <a:gd name="connsiteX8-199" fmla="*/ 875809 w 7365509"/>
              <a:gd name="connsiteY8-200" fmla="*/ 177875 h 74597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31" y="connsiteY5-32"/>
              </a:cxn>
              <a:cxn ang="0">
                <a:pos x="connsiteX6-129" y="connsiteY6-130"/>
              </a:cxn>
              <a:cxn ang="0">
                <a:pos x="connsiteX7-145" y="connsiteY7-146"/>
              </a:cxn>
              <a:cxn ang="0">
                <a:pos x="connsiteX8-163" y="connsiteY8-164"/>
              </a:cxn>
            </a:cxnLst>
            <a:rect l="l" t="t" r="r" b="b"/>
            <a:pathLst>
              <a:path w="7365509" h="7459793">
                <a:moveTo>
                  <a:pt x="875809" y="177875"/>
                </a:moveTo>
                <a:cubicBezTo>
                  <a:pt x="3089842" y="-380925"/>
                  <a:pt x="5138776" y="558875"/>
                  <a:pt x="7365509" y="520775"/>
                </a:cubicBezTo>
                <a:lnTo>
                  <a:pt x="7365509" y="7459793"/>
                </a:lnTo>
                <a:lnTo>
                  <a:pt x="393209" y="7459793"/>
                </a:lnTo>
                <a:cubicBezTo>
                  <a:pt x="-768841" y="7065290"/>
                  <a:pt x="999634" y="6792204"/>
                  <a:pt x="1155209" y="5950026"/>
                </a:cubicBezTo>
                <a:cubicBezTo>
                  <a:pt x="1301259" y="5390423"/>
                  <a:pt x="402734" y="4807026"/>
                  <a:pt x="431309" y="4216476"/>
                </a:cubicBezTo>
                <a:cubicBezTo>
                  <a:pt x="459884" y="3625926"/>
                  <a:pt x="1474826" y="2971876"/>
                  <a:pt x="1326659" y="2406726"/>
                </a:cubicBezTo>
                <a:cubicBezTo>
                  <a:pt x="1178492" y="1841576"/>
                  <a:pt x="261976" y="406475"/>
                  <a:pt x="285259" y="158825"/>
                </a:cubicBezTo>
                <a:lnTo>
                  <a:pt x="875809" y="17787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 rot="506438">
            <a:off x="2014538" y="-1795463"/>
            <a:ext cx="6122987" cy="11080751"/>
          </a:xfrm>
          <a:prstGeom prst="rect">
            <a:avLst/>
          </a:prstGeom>
          <a:noFill/>
          <a:effectLst>
            <a:outerShdw blurRad="50800" dist="38100" dir="8100000" sx="86000" sy="86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1400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3</a:t>
            </a:r>
            <a:endParaRPr lang="zh-CN" altLang="en-US" sz="71400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27652" name="文本框 5"/>
          <p:cNvSpPr txBox="1">
            <a:spLocks noChangeArrowheads="1"/>
          </p:cNvSpPr>
          <p:nvPr/>
        </p:nvSpPr>
        <p:spPr bwMode="auto">
          <a:xfrm>
            <a:off x="6665913" y="3744913"/>
            <a:ext cx="141446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改革开放</a:t>
            </a:r>
          </a:p>
        </p:txBody>
      </p:sp>
      <p:sp>
        <p:nvSpPr>
          <p:cNvPr id="27653" name="文本框 8"/>
          <p:cNvSpPr txBox="1">
            <a:spLocks noChangeArrowheads="1"/>
          </p:cNvSpPr>
          <p:nvPr/>
        </p:nvSpPr>
        <p:spPr bwMode="auto">
          <a:xfrm>
            <a:off x="8208963" y="3744913"/>
            <a:ext cx="14160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经济增长</a:t>
            </a:r>
          </a:p>
        </p:txBody>
      </p:sp>
      <p:sp>
        <p:nvSpPr>
          <p:cNvPr id="27654" name="文本框 9"/>
          <p:cNvSpPr txBox="1">
            <a:spLocks noChangeArrowheads="1"/>
          </p:cNvSpPr>
          <p:nvPr/>
        </p:nvSpPr>
        <p:spPr bwMode="auto">
          <a:xfrm>
            <a:off x="9753600" y="3744913"/>
            <a:ext cx="14144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民生该善</a:t>
            </a:r>
          </a:p>
        </p:txBody>
      </p:sp>
      <p:sp>
        <p:nvSpPr>
          <p:cNvPr id="27655" name="文本框 10"/>
          <p:cNvSpPr txBox="1">
            <a:spLocks noChangeArrowheads="1"/>
          </p:cNvSpPr>
          <p:nvPr/>
        </p:nvSpPr>
        <p:spPr bwMode="auto">
          <a:xfrm>
            <a:off x="6665913" y="4206875"/>
            <a:ext cx="141446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环境建设</a:t>
            </a:r>
          </a:p>
        </p:txBody>
      </p:sp>
      <p:sp>
        <p:nvSpPr>
          <p:cNvPr id="27656" name="文本框 11"/>
          <p:cNvSpPr txBox="1">
            <a:spLocks noChangeArrowheads="1"/>
          </p:cNvSpPr>
          <p:nvPr/>
        </p:nvSpPr>
        <p:spPr bwMode="auto">
          <a:xfrm>
            <a:off x="8189913" y="4206875"/>
            <a:ext cx="14160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名族关系</a:t>
            </a:r>
          </a:p>
        </p:txBody>
      </p:sp>
      <p:sp>
        <p:nvSpPr>
          <p:cNvPr id="27657" name="文本框 12"/>
          <p:cNvSpPr txBox="1">
            <a:spLocks noChangeArrowheads="1"/>
          </p:cNvSpPr>
          <p:nvPr/>
        </p:nvSpPr>
        <p:spPr bwMode="auto">
          <a:xfrm>
            <a:off x="9753600" y="4206875"/>
            <a:ext cx="14144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国防建设</a:t>
            </a:r>
          </a:p>
        </p:txBody>
      </p:sp>
      <p:sp>
        <p:nvSpPr>
          <p:cNvPr id="27658" name="文本框 13"/>
          <p:cNvSpPr txBox="1">
            <a:spLocks noChangeArrowheads="1"/>
          </p:cNvSpPr>
          <p:nvPr/>
        </p:nvSpPr>
        <p:spPr bwMode="auto">
          <a:xfrm>
            <a:off x="6665913" y="4627563"/>
            <a:ext cx="141446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一国两制</a:t>
            </a:r>
          </a:p>
        </p:txBody>
      </p:sp>
      <p:sp>
        <p:nvSpPr>
          <p:cNvPr id="27659" name="文本框 14"/>
          <p:cNvSpPr txBox="1">
            <a:spLocks noChangeArrowheads="1"/>
          </p:cNvSpPr>
          <p:nvPr/>
        </p:nvSpPr>
        <p:spPr bwMode="auto">
          <a:xfrm>
            <a:off x="8189913" y="4627563"/>
            <a:ext cx="14160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和平发展</a:t>
            </a:r>
          </a:p>
        </p:txBody>
      </p:sp>
      <p:sp>
        <p:nvSpPr>
          <p:cNvPr id="27660" name="文本框 4"/>
          <p:cNvSpPr txBox="1">
            <a:spLocks noChangeArrowheads="1"/>
          </p:cNvSpPr>
          <p:nvPr/>
        </p:nvSpPr>
        <p:spPr bwMode="auto">
          <a:xfrm>
            <a:off x="6665913" y="3036888"/>
            <a:ext cx="503713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年政府重点工作</a:t>
            </a:r>
          </a:p>
        </p:txBody>
      </p:sp>
      <p:grpSp>
        <p:nvGrpSpPr>
          <p:cNvPr id="27661" name="组合 20"/>
          <p:cNvGrpSpPr/>
          <p:nvPr/>
        </p:nvGrpSpPr>
        <p:grpSpPr bwMode="auto">
          <a:xfrm>
            <a:off x="9423400" y="746125"/>
            <a:ext cx="2066925" cy="1416050"/>
            <a:chOff x="9423582" y="746116"/>
            <a:chExt cx="2067166" cy="1415789"/>
          </a:xfrm>
        </p:grpSpPr>
        <p:sp>
          <p:nvSpPr>
            <p:cNvPr id="27662" name="文本框 21"/>
            <p:cNvSpPr txBox="1">
              <a:spLocks noChangeArrowheads="1"/>
            </p:cNvSpPr>
            <p:nvPr/>
          </p:nvSpPr>
          <p:spPr bwMode="auto">
            <a:xfrm>
              <a:off x="9601729" y="761511"/>
              <a:ext cx="1710872" cy="10464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</a:t>
              </a:r>
              <a:endPara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两会政府工作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报告全文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 flipV="1">
              <a:off x="9753821" y="746116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4" name="文本框 23"/>
            <p:cNvSpPr txBox="1">
              <a:spLocks noChangeArrowheads="1"/>
            </p:cNvSpPr>
            <p:nvPr/>
          </p:nvSpPr>
          <p:spPr bwMode="auto">
            <a:xfrm>
              <a:off x="9423582" y="1838740"/>
              <a:ext cx="2067166" cy="323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日</a:t>
              </a:r>
            </a:p>
          </p:txBody>
        </p:sp>
        <p:cxnSp>
          <p:nvCxnSpPr>
            <p:cNvPr id="25" name="直接连接符 24"/>
            <p:cNvCxnSpPr/>
            <p:nvPr/>
          </p:nvCxnSpPr>
          <p:spPr>
            <a:xfrm flipV="1">
              <a:off x="9753821" y="1823830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8"/>
          <p:cNvSpPr txBox="1">
            <a:spLocks noChangeArrowheads="1"/>
          </p:cNvSpPr>
          <p:nvPr/>
        </p:nvSpPr>
        <p:spPr bwMode="auto">
          <a:xfrm>
            <a:off x="5183188" y="263525"/>
            <a:ext cx="18256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改革开放</a:t>
            </a:r>
          </a:p>
        </p:txBody>
      </p:sp>
      <p:grpSp>
        <p:nvGrpSpPr>
          <p:cNvPr id="28675" name="组合 1"/>
          <p:cNvGrpSpPr/>
          <p:nvPr/>
        </p:nvGrpSpPr>
        <p:grpSpPr bwMode="auto">
          <a:xfrm>
            <a:off x="390525" y="1263650"/>
            <a:ext cx="11525250" cy="4330700"/>
            <a:chOff x="390696" y="1331788"/>
            <a:chExt cx="11525796" cy="4331960"/>
          </a:xfrm>
        </p:grpSpPr>
        <p:sp>
          <p:nvSpPr>
            <p:cNvPr id="56" name="梯形 55"/>
            <p:cNvSpPr/>
            <p:nvPr/>
          </p:nvSpPr>
          <p:spPr>
            <a:xfrm>
              <a:off x="4691438" y="2095598"/>
              <a:ext cx="2810008" cy="1567318"/>
            </a:xfrm>
            <a:prstGeom prst="trapezoid">
              <a:avLst>
                <a:gd name="adj" fmla="val 1933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7" name="平行四边形 2"/>
            <p:cNvSpPr/>
            <p:nvPr/>
          </p:nvSpPr>
          <p:spPr>
            <a:xfrm>
              <a:off x="2614889" y="2378255"/>
              <a:ext cx="1873339" cy="1284661"/>
            </a:xfrm>
            <a:custGeom>
              <a:avLst/>
              <a:gdLst>
                <a:gd name="connsiteX0" fmla="*/ 0 w 1152128"/>
                <a:gd name="connsiteY0" fmla="*/ 936104 h 936104"/>
                <a:gd name="connsiteX1" fmla="*/ 234026 w 1152128"/>
                <a:gd name="connsiteY1" fmla="*/ 0 h 936104"/>
                <a:gd name="connsiteX2" fmla="*/ 1152128 w 1152128"/>
                <a:gd name="connsiteY2" fmla="*/ 0 h 936104"/>
                <a:gd name="connsiteX3" fmla="*/ 918102 w 1152128"/>
                <a:gd name="connsiteY3" fmla="*/ 936104 h 936104"/>
                <a:gd name="connsiteX4" fmla="*/ 0 w 1152128"/>
                <a:gd name="connsiteY4" fmla="*/ 936104 h 936104"/>
                <a:gd name="connsiteX0-1" fmla="*/ 0 w 1152128"/>
                <a:gd name="connsiteY0-2" fmla="*/ 936104 h 936104"/>
                <a:gd name="connsiteX1-3" fmla="*/ 386426 w 1152128"/>
                <a:gd name="connsiteY1-4" fmla="*/ 19050 h 936104"/>
                <a:gd name="connsiteX2-5" fmla="*/ 1152128 w 1152128"/>
                <a:gd name="connsiteY2-6" fmla="*/ 0 h 936104"/>
                <a:gd name="connsiteX3-7" fmla="*/ 918102 w 1152128"/>
                <a:gd name="connsiteY3-8" fmla="*/ 936104 h 936104"/>
                <a:gd name="connsiteX4-9" fmla="*/ 0 w 1152128"/>
                <a:gd name="connsiteY4-10" fmla="*/ 936104 h 9361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152128" h="936104">
                  <a:moveTo>
                    <a:pt x="0" y="936104"/>
                  </a:moveTo>
                  <a:lnTo>
                    <a:pt x="386426" y="19050"/>
                  </a:lnTo>
                  <a:lnTo>
                    <a:pt x="1152128" y="0"/>
                  </a:lnTo>
                  <a:lnTo>
                    <a:pt x="918102" y="936104"/>
                  </a:lnTo>
                  <a:lnTo>
                    <a:pt x="0" y="9361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8" name="平行四边形 2"/>
            <p:cNvSpPr/>
            <p:nvPr/>
          </p:nvSpPr>
          <p:spPr>
            <a:xfrm flipH="1">
              <a:off x="7766570" y="2378255"/>
              <a:ext cx="1873339" cy="1284661"/>
            </a:xfrm>
            <a:custGeom>
              <a:avLst/>
              <a:gdLst>
                <a:gd name="connsiteX0" fmla="*/ 0 w 1152128"/>
                <a:gd name="connsiteY0" fmla="*/ 936104 h 936104"/>
                <a:gd name="connsiteX1" fmla="*/ 234026 w 1152128"/>
                <a:gd name="connsiteY1" fmla="*/ 0 h 936104"/>
                <a:gd name="connsiteX2" fmla="*/ 1152128 w 1152128"/>
                <a:gd name="connsiteY2" fmla="*/ 0 h 936104"/>
                <a:gd name="connsiteX3" fmla="*/ 918102 w 1152128"/>
                <a:gd name="connsiteY3" fmla="*/ 936104 h 936104"/>
                <a:gd name="connsiteX4" fmla="*/ 0 w 1152128"/>
                <a:gd name="connsiteY4" fmla="*/ 936104 h 936104"/>
                <a:gd name="connsiteX0-1" fmla="*/ 0 w 1152128"/>
                <a:gd name="connsiteY0-2" fmla="*/ 936104 h 936104"/>
                <a:gd name="connsiteX1-3" fmla="*/ 386426 w 1152128"/>
                <a:gd name="connsiteY1-4" fmla="*/ 19050 h 936104"/>
                <a:gd name="connsiteX2-5" fmla="*/ 1152128 w 1152128"/>
                <a:gd name="connsiteY2-6" fmla="*/ 0 h 936104"/>
                <a:gd name="connsiteX3-7" fmla="*/ 918102 w 1152128"/>
                <a:gd name="connsiteY3-8" fmla="*/ 936104 h 936104"/>
                <a:gd name="connsiteX4-9" fmla="*/ 0 w 1152128"/>
                <a:gd name="connsiteY4-10" fmla="*/ 936104 h 9361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152128" h="936104">
                  <a:moveTo>
                    <a:pt x="0" y="936104"/>
                  </a:moveTo>
                  <a:lnTo>
                    <a:pt x="386426" y="19050"/>
                  </a:lnTo>
                  <a:lnTo>
                    <a:pt x="1152128" y="0"/>
                  </a:lnTo>
                  <a:lnTo>
                    <a:pt x="918102" y="936104"/>
                  </a:lnTo>
                  <a:lnTo>
                    <a:pt x="0" y="9361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9" name="平行四边形 2"/>
            <p:cNvSpPr/>
            <p:nvPr/>
          </p:nvSpPr>
          <p:spPr>
            <a:xfrm>
              <a:off x="390696" y="2872111"/>
              <a:ext cx="1873339" cy="790805"/>
            </a:xfrm>
            <a:custGeom>
              <a:avLst/>
              <a:gdLst>
                <a:gd name="connsiteX0" fmla="*/ 0 w 1152128"/>
                <a:gd name="connsiteY0" fmla="*/ 936104 h 936104"/>
                <a:gd name="connsiteX1" fmla="*/ 234026 w 1152128"/>
                <a:gd name="connsiteY1" fmla="*/ 0 h 936104"/>
                <a:gd name="connsiteX2" fmla="*/ 1152128 w 1152128"/>
                <a:gd name="connsiteY2" fmla="*/ 0 h 936104"/>
                <a:gd name="connsiteX3" fmla="*/ 918102 w 1152128"/>
                <a:gd name="connsiteY3" fmla="*/ 936104 h 936104"/>
                <a:gd name="connsiteX4" fmla="*/ 0 w 1152128"/>
                <a:gd name="connsiteY4" fmla="*/ 936104 h 936104"/>
                <a:gd name="connsiteX0-1" fmla="*/ 0 w 1152128"/>
                <a:gd name="connsiteY0-2" fmla="*/ 936104 h 936104"/>
                <a:gd name="connsiteX1-3" fmla="*/ 386426 w 1152128"/>
                <a:gd name="connsiteY1-4" fmla="*/ 19050 h 936104"/>
                <a:gd name="connsiteX2-5" fmla="*/ 1152128 w 1152128"/>
                <a:gd name="connsiteY2-6" fmla="*/ 0 h 936104"/>
                <a:gd name="connsiteX3-7" fmla="*/ 918102 w 1152128"/>
                <a:gd name="connsiteY3-8" fmla="*/ 936104 h 936104"/>
                <a:gd name="connsiteX4-9" fmla="*/ 0 w 1152128"/>
                <a:gd name="connsiteY4-10" fmla="*/ 936104 h 9361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152128" h="936104">
                  <a:moveTo>
                    <a:pt x="0" y="936104"/>
                  </a:moveTo>
                  <a:lnTo>
                    <a:pt x="386426" y="19050"/>
                  </a:lnTo>
                  <a:lnTo>
                    <a:pt x="1152128" y="0"/>
                  </a:lnTo>
                  <a:lnTo>
                    <a:pt x="918102" y="936104"/>
                  </a:lnTo>
                  <a:lnTo>
                    <a:pt x="0" y="9361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0" name="平行四边形 2"/>
            <p:cNvSpPr/>
            <p:nvPr/>
          </p:nvSpPr>
          <p:spPr>
            <a:xfrm flipH="1">
              <a:off x="9992351" y="2872111"/>
              <a:ext cx="1873339" cy="790805"/>
            </a:xfrm>
            <a:custGeom>
              <a:avLst/>
              <a:gdLst>
                <a:gd name="connsiteX0" fmla="*/ 0 w 1152128"/>
                <a:gd name="connsiteY0" fmla="*/ 936104 h 936104"/>
                <a:gd name="connsiteX1" fmla="*/ 234026 w 1152128"/>
                <a:gd name="connsiteY1" fmla="*/ 0 h 936104"/>
                <a:gd name="connsiteX2" fmla="*/ 1152128 w 1152128"/>
                <a:gd name="connsiteY2" fmla="*/ 0 h 936104"/>
                <a:gd name="connsiteX3" fmla="*/ 918102 w 1152128"/>
                <a:gd name="connsiteY3" fmla="*/ 936104 h 936104"/>
                <a:gd name="connsiteX4" fmla="*/ 0 w 1152128"/>
                <a:gd name="connsiteY4" fmla="*/ 936104 h 936104"/>
                <a:gd name="connsiteX0-1" fmla="*/ 0 w 1152128"/>
                <a:gd name="connsiteY0-2" fmla="*/ 936104 h 936104"/>
                <a:gd name="connsiteX1-3" fmla="*/ 386426 w 1152128"/>
                <a:gd name="connsiteY1-4" fmla="*/ 19050 h 936104"/>
                <a:gd name="connsiteX2-5" fmla="*/ 1152128 w 1152128"/>
                <a:gd name="connsiteY2-6" fmla="*/ 0 h 936104"/>
                <a:gd name="connsiteX3-7" fmla="*/ 918102 w 1152128"/>
                <a:gd name="connsiteY3-8" fmla="*/ 936104 h 936104"/>
                <a:gd name="connsiteX4-9" fmla="*/ 0 w 1152128"/>
                <a:gd name="connsiteY4-10" fmla="*/ 936104 h 9361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152128" h="936104">
                  <a:moveTo>
                    <a:pt x="0" y="936104"/>
                  </a:moveTo>
                  <a:lnTo>
                    <a:pt x="386426" y="19050"/>
                  </a:lnTo>
                  <a:lnTo>
                    <a:pt x="1152128" y="0"/>
                  </a:lnTo>
                  <a:lnTo>
                    <a:pt x="918102" y="936104"/>
                  </a:lnTo>
                  <a:lnTo>
                    <a:pt x="0" y="9361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4729540" y="3662916"/>
              <a:ext cx="2733805" cy="18166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4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改革</a:t>
              </a:r>
              <a:r>
                <a:rPr lang="zh-CN" altLang="zh-CN" sz="24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是今年政府工作的首要任务。要以经济体制改革为重</a:t>
              </a:r>
              <a:r>
                <a:rPr lang="zh-CN" altLang="en-US" sz="24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点</a:t>
              </a:r>
              <a:endParaRPr lang="zh-CN" altLang="zh-CN" sz="24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8182515" y="3662916"/>
              <a:ext cx="1500259" cy="16927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简政放权</a:t>
              </a:r>
              <a:endParaRPr lang="en-US" altLang="zh-CN" sz="24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今年要取消和下放行政审批事项</a:t>
              </a:r>
              <a:r>
                <a:rPr lang="en-US" altLang="zh-CN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200</a:t>
              </a: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项以上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2657753" y="3662916"/>
              <a:ext cx="1501846" cy="20008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制度改革</a:t>
              </a:r>
              <a:endParaRPr lang="en-US" altLang="zh-CN" sz="24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深化投资审批制度改革，取消或简化前置性审批程序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17685" y="3662916"/>
              <a:ext cx="1500258" cy="20008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权利清单</a:t>
              </a:r>
              <a:endParaRPr lang="en-US" altLang="zh-CN" sz="24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一律向社会公开，清单之外的，一律不得实施审批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416234" y="3662916"/>
              <a:ext cx="1500258" cy="16927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年检制度</a:t>
              </a:r>
              <a:endParaRPr lang="en-US" altLang="zh-CN" sz="24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有企业年检制度改革委年公报公示制度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</p:txBody>
        </p:sp>
        <p:sp>
          <p:nvSpPr>
            <p:cNvPr id="28690" name="Freeform 145"/>
            <p:cNvSpPr>
              <a:spLocks noEditPoints="1"/>
            </p:cNvSpPr>
            <p:nvPr/>
          </p:nvSpPr>
          <p:spPr bwMode="auto">
            <a:xfrm>
              <a:off x="916001" y="2096028"/>
              <a:ext cx="673101" cy="785285"/>
            </a:xfrm>
            <a:custGeom>
              <a:avLst/>
              <a:gdLst>
                <a:gd name="T0" fmla="*/ 290496 w 95"/>
                <a:gd name="T1" fmla="*/ 0 h 120"/>
                <a:gd name="T2" fmla="*/ 205473 w 95"/>
                <a:gd name="T3" fmla="*/ 45808 h 120"/>
                <a:gd name="T4" fmla="*/ 205473 w 95"/>
                <a:gd name="T5" fmla="*/ 45808 h 120"/>
                <a:gd name="T6" fmla="*/ 99194 w 95"/>
                <a:gd name="T7" fmla="*/ 6544 h 120"/>
                <a:gd name="T8" fmla="*/ 21256 w 95"/>
                <a:gd name="T9" fmla="*/ 52352 h 120"/>
                <a:gd name="T10" fmla="*/ 0 w 95"/>
                <a:gd name="T11" fmla="*/ 137425 h 120"/>
                <a:gd name="T12" fmla="*/ 21256 w 95"/>
                <a:gd name="T13" fmla="*/ 222497 h 120"/>
                <a:gd name="T14" fmla="*/ 99194 w 95"/>
                <a:gd name="T15" fmla="*/ 261762 h 120"/>
                <a:gd name="T16" fmla="*/ 219643 w 95"/>
                <a:gd name="T17" fmla="*/ 242130 h 120"/>
                <a:gd name="T18" fmla="*/ 290496 w 95"/>
                <a:gd name="T19" fmla="*/ 268306 h 120"/>
                <a:gd name="T20" fmla="*/ 304667 w 95"/>
                <a:gd name="T21" fmla="*/ 268306 h 120"/>
                <a:gd name="T22" fmla="*/ 403861 w 95"/>
                <a:gd name="T23" fmla="*/ 366466 h 120"/>
                <a:gd name="T24" fmla="*/ 481799 w 95"/>
                <a:gd name="T25" fmla="*/ 379554 h 120"/>
                <a:gd name="T26" fmla="*/ 467628 w 95"/>
                <a:gd name="T27" fmla="*/ 510435 h 120"/>
                <a:gd name="T28" fmla="*/ 460543 w 95"/>
                <a:gd name="T29" fmla="*/ 785285 h 120"/>
                <a:gd name="T30" fmla="*/ 531396 w 95"/>
                <a:gd name="T31" fmla="*/ 785285 h 120"/>
                <a:gd name="T32" fmla="*/ 545566 w 95"/>
                <a:gd name="T33" fmla="*/ 549700 h 120"/>
                <a:gd name="T34" fmla="*/ 580992 w 95"/>
                <a:gd name="T35" fmla="*/ 549700 h 120"/>
                <a:gd name="T36" fmla="*/ 595163 w 95"/>
                <a:gd name="T37" fmla="*/ 785285 h 120"/>
                <a:gd name="T38" fmla="*/ 673101 w 95"/>
                <a:gd name="T39" fmla="*/ 785285 h 120"/>
                <a:gd name="T40" fmla="*/ 651845 w 95"/>
                <a:gd name="T41" fmla="*/ 510435 h 120"/>
                <a:gd name="T42" fmla="*/ 666016 w 95"/>
                <a:gd name="T43" fmla="*/ 268306 h 120"/>
                <a:gd name="T44" fmla="*/ 524310 w 95"/>
                <a:gd name="T45" fmla="*/ 268306 h 120"/>
                <a:gd name="T46" fmla="*/ 495969 w 95"/>
                <a:gd name="T47" fmla="*/ 229041 h 120"/>
                <a:gd name="T48" fmla="*/ 503054 w 95"/>
                <a:gd name="T49" fmla="*/ 229041 h 120"/>
                <a:gd name="T50" fmla="*/ 559737 w 95"/>
                <a:gd name="T51" fmla="*/ 248674 h 120"/>
                <a:gd name="T52" fmla="*/ 644760 w 95"/>
                <a:gd name="T53" fmla="*/ 170145 h 120"/>
                <a:gd name="T54" fmla="*/ 559737 w 95"/>
                <a:gd name="T55" fmla="*/ 91617 h 120"/>
                <a:gd name="T56" fmla="*/ 503054 w 95"/>
                <a:gd name="T57" fmla="*/ 117793 h 120"/>
                <a:gd name="T58" fmla="*/ 340093 w 95"/>
                <a:gd name="T59" fmla="*/ 13088 h 120"/>
                <a:gd name="T60" fmla="*/ 290496 w 95"/>
                <a:gd name="T61" fmla="*/ 0 h 120"/>
                <a:gd name="T62" fmla="*/ 460543 w 95"/>
                <a:gd name="T63" fmla="*/ 281394 h 120"/>
                <a:gd name="T64" fmla="*/ 410946 w 95"/>
                <a:gd name="T65" fmla="*/ 301026 h 120"/>
                <a:gd name="T66" fmla="*/ 361349 w 95"/>
                <a:gd name="T67" fmla="*/ 255218 h 120"/>
                <a:gd name="T68" fmla="*/ 439287 w 95"/>
                <a:gd name="T69" fmla="*/ 242130 h 120"/>
                <a:gd name="T70" fmla="*/ 460543 w 95"/>
                <a:gd name="T71" fmla="*/ 281394 h 120"/>
                <a:gd name="T72" fmla="*/ 70853 w 95"/>
                <a:gd name="T73" fmla="*/ 78529 h 120"/>
                <a:gd name="T74" fmla="*/ 99194 w 95"/>
                <a:gd name="T75" fmla="*/ 58896 h 120"/>
                <a:gd name="T76" fmla="*/ 127535 w 95"/>
                <a:gd name="T77" fmla="*/ 78529 h 120"/>
                <a:gd name="T78" fmla="*/ 148791 w 95"/>
                <a:gd name="T79" fmla="*/ 137425 h 120"/>
                <a:gd name="T80" fmla="*/ 127535 w 95"/>
                <a:gd name="T81" fmla="*/ 196321 h 120"/>
                <a:gd name="T82" fmla="*/ 99194 w 95"/>
                <a:gd name="T83" fmla="*/ 209409 h 120"/>
                <a:gd name="T84" fmla="*/ 70853 w 95"/>
                <a:gd name="T85" fmla="*/ 196321 h 120"/>
                <a:gd name="T86" fmla="*/ 49597 w 95"/>
                <a:gd name="T87" fmla="*/ 137425 h 120"/>
                <a:gd name="T88" fmla="*/ 70853 w 95"/>
                <a:gd name="T89" fmla="*/ 78529 h 120"/>
                <a:gd name="T90" fmla="*/ 247985 w 95"/>
                <a:gd name="T91" fmla="*/ 71984 h 120"/>
                <a:gd name="T92" fmla="*/ 290496 w 95"/>
                <a:gd name="T93" fmla="*/ 52352 h 120"/>
                <a:gd name="T94" fmla="*/ 333008 w 95"/>
                <a:gd name="T95" fmla="*/ 71984 h 120"/>
                <a:gd name="T96" fmla="*/ 354264 w 95"/>
                <a:gd name="T97" fmla="*/ 137425 h 120"/>
                <a:gd name="T98" fmla="*/ 333008 w 95"/>
                <a:gd name="T99" fmla="*/ 196321 h 120"/>
                <a:gd name="T100" fmla="*/ 290496 w 95"/>
                <a:gd name="T101" fmla="*/ 222497 h 120"/>
                <a:gd name="T102" fmla="*/ 247985 w 95"/>
                <a:gd name="T103" fmla="*/ 196321 h 120"/>
                <a:gd name="T104" fmla="*/ 233814 w 95"/>
                <a:gd name="T105" fmla="*/ 137425 h 120"/>
                <a:gd name="T106" fmla="*/ 247985 w 95"/>
                <a:gd name="T107" fmla="*/ 71984 h 1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5"/>
                <a:gd name="T163" fmla="*/ 0 h 120"/>
                <a:gd name="T164" fmla="*/ 95 w 95"/>
                <a:gd name="T165" fmla="*/ 120 h 1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5" h="120">
                  <a:moveTo>
                    <a:pt x="41" y="0"/>
                  </a:moveTo>
                  <a:cubicBezTo>
                    <a:pt x="37" y="0"/>
                    <a:pt x="32" y="2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5" y="6"/>
                    <a:pt x="18" y="1"/>
                    <a:pt x="14" y="1"/>
                  </a:cubicBezTo>
                  <a:cubicBezTo>
                    <a:pt x="10" y="1"/>
                    <a:pt x="6" y="4"/>
                    <a:pt x="3" y="8"/>
                  </a:cubicBezTo>
                  <a:cubicBezTo>
                    <a:pt x="1" y="11"/>
                    <a:pt x="0" y="16"/>
                    <a:pt x="0" y="21"/>
                  </a:cubicBezTo>
                  <a:cubicBezTo>
                    <a:pt x="0" y="26"/>
                    <a:pt x="1" y="30"/>
                    <a:pt x="3" y="34"/>
                  </a:cubicBezTo>
                  <a:cubicBezTo>
                    <a:pt x="6" y="38"/>
                    <a:pt x="10" y="40"/>
                    <a:pt x="14" y="40"/>
                  </a:cubicBezTo>
                  <a:cubicBezTo>
                    <a:pt x="18" y="40"/>
                    <a:pt x="27" y="38"/>
                    <a:pt x="31" y="37"/>
                  </a:cubicBezTo>
                  <a:cubicBezTo>
                    <a:pt x="34" y="40"/>
                    <a:pt x="38" y="41"/>
                    <a:pt x="41" y="41"/>
                  </a:cubicBezTo>
                  <a:cubicBezTo>
                    <a:pt x="42" y="41"/>
                    <a:pt x="43" y="41"/>
                    <a:pt x="43" y="41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68" y="58"/>
                    <a:pt x="68" y="58"/>
                    <a:pt x="68" y="58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75" y="120"/>
                    <a:pt x="75" y="120"/>
                    <a:pt x="75" y="120"/>
                  </a:cubicBezTo>
                  <a:cubicBezTo>
                    <a:pt x="77" y="84"/>
                    <a:pt x="77" y="84"/>
                    <a:pt x="77" y="84"/>
                  </a:cubicBezTo>
                  <a:cubicBezTo>
                    <a:pt x="82" y="84"/>
                    <a:pt x="82" y="84"/>
                    <a:pt x="82" y="84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95" y="120"/>
                    <a:pt x="95" y="120"/>
                    <a:pt x="95" y="120"/>
                  </a:cubicBezTo>
                  <a:cubicBezTo>
                    <a:pt x="92" y="78"/>
                    <a:pt x="92" y="78"/>
                    <a:pt x="92" y="78"/>
                  </a:cubicBezTo>
                  <a:cubicBezTo>
                    <a:pt x="94" y="41"/>
                    <a:pt x="94" y="41"/>
                    <a:pt x="9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73" y="37"/>
                    <a:pt x="76" y="38"/>
                    <a:pt x="79" y="38"/>
                  </a:cubicBezTo>
                  <a:cubicBezTo>
                    <a:pt x="86" y="38"/>
                    <a:pt x="91" y="33"/>
                    <a:pt x="91" y="26"/>
                  </a:cubicBezTo>
                  <a:cubicBezTo>
                    <a:pt x="91" y="19"/>
                    <a:pt x="86" y="14"/>
                    <a:pt x="79" y="14"/>
                  </a:cubicBezTo>
                  <a:cubicBezTo>
                    <a:pt x="76" y="14"/>
                    <a:pt x="73" y="15"/>
                    <a:pt x="71" y="18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6" y="1"/>
                    <a:pt x="44" y="0"/>
                    <a:pt x="41" y="0"/>
                  </a:cubicBezTo>
                  <a:close/>
                  <a:moveTo>
                    <a:pt x="65" y="43"/>
                  </a:moveTo>
                  <a:cubicBezTo>
                    <a:pt x="58" y="46"/>
                    <a:pt x="58" y="46"/>
                    <a:pt x="58" y="46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5" y="43"/>
                    <a:pt x="65" y="43"/>
                    <a:pt x="65" y="43"/>
                  </a:cubicBezTo>
                  <a:close/>
                  <a:moveTo>
                    <a:pt x="10" y="12"/>
                  </a:moveTo>
                  <a:cubicBezTo>
                    <a:pt x="11" y="10"/>
                    <a:pt x="12" y="9"/>
                    <a:pt x="14" y="9"/>
                  </a:cubicBezTo>
                  <a:cubicBezTo>
                    <a:pt x="16" y="9"/>
                    <a:pt x="17" y="10"/>
                    <a:pt x="18" y="12"/>
                  </a:cubicBezTo>
                  <a:cubicBezTo>
                    <a:pt x="20" y="14"/>
                    <a:pt x="21" y="17"/>
                    <a:pt x="21" y="21"/>
                  </a:cubicBezTo>
                  <a:cubicBezTo>
                    <a:pt x="21" y="24"/>
                    <a:pt x="20" y="27"/>
                    <a:pt x="18" y="30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12" y="32"/>
                    <a:pt x="11" y="31"/>
                    <a:pt x="10" y="30"/>
                  </a:cubicBezTo>
                  <a:cubicBezTo>
                    <a:pt x="8" y="27"/>
                    <a:pt x="7" y="24"/>
                    <a:pt x="7" y="21"/>
                  </a:cubicBezTo>
                  <a:cubicBezTo>
                    <a:pt x="7" y="17"/>
                    <a:pt x="8" y="14"/>
                    <a:pt x="10" y="12"/>
                  </a:cubicBezTo>
                  <a:close/>
                  <a:moveTo>
                    <a:pt x="35" y="11"/>
                  </a:moveTo>
                  <a:cubicBezTo>
                    <a:pt x="37" y="9"/>
                    <a:pt x="39" y="8"/>
                    <a:pt x="41" y="8"/>
                  </a:cubicBezTo>
                  <a:cubicBezTo>
                    <a:pt x="43" y="8"/>
                    <a:pt x="45" y="9"/>
                    <a:pt x="47" y="11"/>
                  </a:cubicBezTo>
                  <a:cubicBezTo>
                    <a:pt x="49" y="13"/>
                    <a:pt x="50" y="17"/>
                    <a:pt x="50" y="21"/>
                  </a:cubicBezTo>
                  <a:cubicBezTo>
                    <a:pt x="50" y="24"/>
                    <a:pt x="49" y="28"/>
                    <a:pt x="47" y="30"/>
                  </a:cubicBezTo>
                  <a:cubicBezTo>
                    <a:pt x="45" y="32"/>
                    <a:pt x="43" y="34"/>
                    <a:pt x="41" y="34"/>
                  </a:cubicBezTo>
                  <a:cubicBezTo>
                    <a:pt x="39" y="34"/>
                    <a:pt x="37" y="32"/>
                    <a:pt x="35" y="30"/>
                  </a:cubicBezTo>
                  <a:cubicBezTo>
                    <a:pt x="34" y="28"/>
                    <a:pt x="33" y="24"/>
                    <a:pt x="33" y="21"/>
                  </a:cubicBezTo>
                  <a:cubicBezTo>
                    <a:pt x="33" y="17"/>
                    <a:pt x="34" y="13"/>
                    <a:pt x="35" y="1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8691" name="Freeform 153"/>
            <p:cNvSpPr>
              <a:spLocks noEditPoints="1"/>
            </p:cNvSpPr>
            <p:nvPr/>
          </p:nvSpPr>
          <p:spPr bwMode="auto">
            <a:xfrm>
              <a:off x="3338494" y="1634901"/>
              <a:ext cx="763364" cy="769861"/>
            </a:xfrm>
            <a:custGeom>
              <a:avLst/>
              <a:gdLst>
                <a:gd name="T0" fmla="*/ 259396 w 103"/>
                <a:gd name="T1" fmla="*/ 288698 h 104"/>
                <a:gd name="T2" fmla="*/ 274218 w 103"/>
                <a:gd name="T3" fmla="*/ 140648 h 104"/>
                <a:gd name="T4" fmla="*/ 503969 w 103"/>
                <a:gd name="T5" fmla="*/ 148050 h 104"/>
                <a:gd name="T6" fmla="*/ 511380 w 103"/>
                <a:gd name="T7" fmla="*/ 288698 h 104"/>
                <a:gd name="T8" fmla="*/ 533614 w 103"/>
                <a:gd name="T9" fmla="*/ 74025 h 104"/>
                <a:gd name="T10" fmla="*/ 244573 w 103"/>
                <a:gd name="T11" fmla="*/ 59220 h 104"/>
                <a:gd name="T12" fmla="*/ 259396 w 103"/>
                <a:gd name="T13" fmla="*/ 288698 h 104"/>
                <a:gd name="T14" fmla="*/ 37057 w 103"/>
                <a:gd name="T15" fmla="*/ 495968 h 104"/>
                <a:gd name="T16" fmla="*/ 207516 w 103"/>
                <a:gd name="T17" fmla="*/ 436748 h 104"/>
                <a:gd name="T18" fmla="*/ 200105 w 103"/>
                <a:gd name="T19" fmla="*/ 562591 h 104"/>
                <a:gd name="T20" fmla="*/ 229750 w 103"/>
                <a:gd name="T21" fmla="*/ 555188 h 104"/>
                <a:gd name="T22" fmla="*/ 207516 w 103"/>
                <a:gd name="T23" fmla="*/ 577396 h 104"/>
                <a:gd name="T24" fmla="*/ 207516 w 103"/>
                <a:gd name="T25" fmla="*/ 584798 h 104"/>
                <a:gd name="T26" fmla="*/ 296452 w 103"/>
                <a:gd name="T27" fmla="*/ 740251 h 104"/>
                <a:gd name="T28" fmla="*/ 318686 w 103"/>
                <a:gd name="T29" fmla="*/ 755056 h 104"/>
                <a:gd name="T30" fmla="*/ 222339 w 103"/>
                <a:gd name="T31" fmla="*/ 584798 h 104"/>
                <a:gd name="T32" fmla="*/ 259396 w 103"/>
                <a:gd name="T33" fmla="*/ 547786 h 104"/>
                <a:gd name="T34" fmla="*/ 251984 w 103"/>
                <a:gd name="T35" fmla="*/ 540383 h 104"/>
                <a:gd name="T36" fmla="*/ 214928 w 103"/>
                <a:gd name="T37" fmla="*/ 540383 h 104"/>
                <a:gd name="T38" fmla="*/ 214928 w 103"/>
                <a:gd name="T39" fmla="*/ 436748 h 104"/>
                <a:gd name="T40" fmla="*/ 289041 w 103"/>
                <a:gd name="T41" fmla="*/ 392333 h 104"/>
                <a:gd name="T42" fmla="*/ 296452 w 103"/>
                <a:gd name="T43" fmla="*/ 392333 h 104"/>
                <a:gd name="T44" fmla="*/ 296452 w 103"/>
                <a:gd name="T45" fmla="*/ 495968 h 104"/>
                <a:gd name="T46" fmla="*/ 340920 w 103"/>
                <a:gd name="T47" fmla="*/ 614408 h 104"/>
                <a:gd name="T48" fmla="*/ 370565 w 103"/>
                <a:gd name="T49" fmla="*/ 495968 h 104"/>
                <a:gd name="T50" fmla="*/ 355742 w 103"/>
                <a:gd name="T51" fmla="*/ 473761 h 104"/>
                <a:gd name="T52" fmla="*/ 363154 w 103"/>
                <a:gd name="T53" fmla="*/ 444151 h 104"/>
                <a:gd name="T54" fmla="*/ 415033 w 103"/>
                <a:gd name="T55" fmla="*/ 444151 h 104"/>
                <a:gd name="T56" fmla="*/ 429855 w 103"/>
                <a:gd name="T57" fmla="*/ 473761 h 104"/>
                <a:gd name="T58" fmla="*/ 415033 w 103"/>
                <a:gd name="T59" fmla="*/ 495968 h 104"/>
                <a:gd name="T60" fmla="*/ 437267 w 103"/>
                <a:gd name="T61" fmla="*/ 614408 h 104"/>
                <a:gd name="T62" fmla="*/ 481735 w 103"/>
                <a:gd name="T63" fmla="*/ 503371 h 104"/>
                <a:gd name="T64" fmla="*/ 489146 w 103"/>
                <a:gd name="T65" fmla="*/ 399736 h 104"/>
                <a:gd name="T66" fmla="*/ 548436 w 103"/>
                <a:gd name="T67" fmla="*/ 436748 h 104"/>
                <a:gd name="T68" fmla="*/ 555848 w 103"/>
                <a:gd name="T69" fmla="*/ 540383 h 104"/>
                <a:gd name="T70" fmla="*/ 518791 w 103"/>
                <a:gd name="T71" fmla="*/ 540383 h 104"/>
                <a:gd name="T72" fmla="*/ 511380 w 103"/>
                <a:gd name="T73" fmla="*/ 547786 h 104"/>
                <a:gd name="T74" fmla="*/ 548436 w 103"/>
                <a:gd name="T75" fmla="*/ 584798 h 104"/>
                <a:gd name="T76" fmla="*/ 466912 w 103"/>
                <a:gd name="T77" fmla="*/ 725446 h 104"/>
                <a:gd name="T78" fmla="*/ 466912 w 103"/>
                <a:gd name="T79" fmla="*/ 725446 h 104"/>
                <a:gd name="T80" fmla="*/ 466912 w 103"/>
                <a:gd name="T81" fmla="*/ 725446 h 104"/>
                <a:gd name="T82" fmla="*/ 452089 w 103"/>
                <a:gd name="T83" fmla="*/ 755056 h 104"/>
                <a:gd name="T84" fmla="*/ 466912 w 103"/>
                <a:gd name="T85" fmla="*/ 740251 h 104"/>
                <a:gd name="T86" fmla="*/ 563259 w 103"/>
                <a:gd name="T87" fmla="*/ 584798 h 104"/>
                <a:gd name="T88" fmla="*/ 563259 w 103"/>
                <a:gd name="T89" fmla="*/ 577396 h 104"/>
                <a:gd name="T90" fmla="*/ 533614 w 103"/>
                <a:gd name="T91" fmla="*/ 555188 h 104"/>
                <a:gd name="T92" fmla="*/ 570670 w 103"/>
                <a:gd name="T93" fmla="*/ 562591 h 104"/>
                <a:gd name="T94" fmla="*/ 555848 w 103"/>
                <a:gd name="T95" fmla="*/ 436748 h 104"/>
                <a:gd name="T96" fmla="*/ 726308 w 103"/>
                <a:gd name="T97" fmla="*/ 495968 h 104"/>
                <a:gd name="T98" fmla="*/ 763364 w 103"/>
                <a:gd name="T99" fmla="*/ 769861 h 104"/>
                <a:gd name="T100" fmla="*/ 629961 w 103"/>
                <a:gd name="T101" fmla="*/ 769861 h 104"/>
                <a:gd name="T102" fmla="*/ 629961 w 103"/>
                <a:gd name="T103" fmla="*/ 673628 h 104"/>
                <a:gd name="T104" fmla="*/ 622549 w 103"/>
                <a:gd name="T105" fmla="*/ 681031 h 104"/>
                <a:gd name="T106" fmla="*/ 592904 w 103"/>
                <a:gd name="T107" fmla="*/ 769861 h 104"/>
                <a:gd name="T108" fmla="*/ 415033 w 103"/>
                <a:gd name="T109" fmla="*/ 769861 h 104"/>
                <a:gd name="T110" fmla="*/ 370565 w 103"/>
                <a:gd name="T111" fmla="*/ 769861 h 104"/>
                <a:gd name="T112" fmla="*/ 185283 w 103"/>
                <a:gd name="T113" fmla="*/ 769861 h 104"/>
                <a:gd name="T114" fmla="*/ 155637 w 103"/>
                <a:gd name="T115" fmla="*/ 681031 h 104"/>
                <a:gd name="T116" fmla="*/ 148226 w 103"/>
                <a:gd name="T117" fmla="*/ 673628 h 104"/>
                <a:gd name="T118" fmla="*/ 148226 w 103"/>
                <a:gd name="T119" fmla="*/ 769861 h 104"/>
                <a:gd name="T120" fmla="*/ 0 w 103"/>
                <a:gd name="T121" fmla="*/ 769861 h 104"/>
                <a:gd name="T122" fmla="*/ 37057 w 103"/>
                <a:gd name="T123" fmla="*/ 495968 h 10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3"/>
                <a:gd name="T187" fmla="*/ 0 h 104"/>
                <a:gd name="T188" fmla="*/ 103 w 103"/>
                <a:gd name="T189" fmla="*/ 104 h 10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3" h="104">
                  <a:moveTo>
                    <a:pt x="35" y="39"/>
                  </a:moveTo>
                  <a:cubicBezTo>
                    <a:pt x="35" y="32"/>
                    <a:pt x="34" y="27"/>
                    <a:pt x="37" y="19"/>
                  </a:cubicBezTo>
                  <a:cubicBezTo>
                    <a:pt x="45" y="31"/>
                    <a:pt x="58" y="23"/>
                    <a:pt x="68" y="20"/>
                  </a:cubicBezTo>
                  <a:cubicBezTo>
                    <a:pt x="69" y="26"/>
                    <a:pt x="69" y="31"/>
                    <a:pt x="69" y="39"/>
                  </a:cubicBezTo>
                  <a:cubicBezTo>
                    <a:pt x="76" y="33"/>
                    <a:pt x="76" y="16"/>
                    <a:pt x="72" y="10"/>
                  </a:cubicBezTo>
                  <a:cubicBezTo>
                    <a:pt x="65" y="0"/>
                    <a:pt x="40" y="0"/>
                    <a:pt x="33" y="8"/>
                  </a:cubicBezTo>
                  <a:cubicBezTo>
                    <a:pt x="30" y="12"/>
                    <a:pt x="26" y="34"/>
                    <a:pt x="35" y="39"/>
                  </a:cubicBezTo>
                  <a:close/>
                  <a:moveTo>
                    <a:pt x="5" y="67"/>
                  </a:moveTo>
                  <a:cubicBezTo>
                    <a:pt x="13" y="64"/>
                    <a:pt x="20" y="62"/>
                    <a:pt x="28" y="59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31" y="75"/>
                    <a:pt x="31" y="75"/>
                    <a:pt x="31" y="75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35" y="92"/>
                    <a:pt x="40" y="100"/>
                  </a:cubicBezTo>
                  <a:cubicBezTo>
                    <a:pt x="41" y="101"/>
                    <a:pt x="42" y="101"/>
                    <a:pt x="43" y="102"/>
                  </a:cubicBezTo>
                  <a:cubicBezTo>
                    <a:pt x="39" y="95"/>
                    <a:pt x="32" y="82"/>
                    <a:pt x="30" y="79"/>
                  </a:cubicBezTo>
                  <a:cubicBezTo>
                    <a:pt x="35" y="74"/>
                    <a:pt x="35" y="74"/>
                    <a:pt x="35" y="74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32" y="57"/>
                    <a:pt x="37" y="55"/>
                    <a:pt x="39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56" y="60"/>
                    <a:pt x="56" y="60"/>
                    <a:pt x="56" y="60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9" y="56"/>
                    <a:pt x="72" y="58"/>
                    <a:pt x="74" y="59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74" y="79"/>
                    <a:pt x="74" y="79"/>
                    <a:pt x="74" y="79"/>
                  </a:cubicBezTo>
                  <a:cubicBezTo>
                    <a:pt x="72" y="81"/>
                    <a:pt x="67" y="91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2" y="100"/>
                    <a:pt x="62" y="101"/>
                    <a:pt x="61" y="102"/>
                  </a:cubicBezTo>
                  <a:cubicBezTo>
                    <a:pt x="62" y="101"/>
                    <a:pt x="63" y="101"/>
                    <a:pt x="63" y="100"/>
                  </a:cubicBezTo>
                  <a:cubicBezTo>
                    <a:pt x="69" y="92"/>
                    <a:pt x="75" y="79"/>
                    <a:pt x="76" y="79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72" y="75"/>
                    <a:pt x="72" y="75"/>
                    <a:pt x="72" y="75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98" y="67"/>
                    <a:pt x="98" y="67"/>
                    <a:pt x="98" y="67"/>
                  </a:cubicBezTo>
                  <a:cubicBezTo>
                    <a:pt x="103" y="77"/>
                    <a:pt x="103" y="90"/>
                    <a:pt x="103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25" y="104"/>
                    <a:pt x="25" y="104"/>
                    <a:pt x="25" y="104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86"/>
                    <a:pt x="1" y="74"/>
                    <a:pt x="5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8692" name="Freeform 154"/>
            <p:cNvSpPr>
              <a:spLocks noEditPoints="1"/>
            </p:cNvSpPr>
            <p:nvPr/>
          </p:nvSpPr>
          <p:spPr bwMode="auto">
            <a:xfrm>
              <a:off x="8068894" y="1641860"/>
              <a:ext cx="686323" cy="760281"/>
            </a:xfrm>
            <a:custGeom>
              <a:avLst/>
              <a:gdLst>
                <a:gd name="T0" fmla="*/ 686323 w 102"/>
                <a:gd name="T1" fmla="*/ 208573 h 113"/>
                <a:gd name="T2" fmla="*/ 356619 w 102"/>
                <a:gd name="T3" fmla="*/ 188388 h 113"/>
                <a:gd name="T4" fmla="*/ 349890 w 102"/>
                <a:gd name="T5" fmla="*/ 383505 h 113"/>
                <a:gd name="T6" fmla="*/ 275875 w 102"/>
                <a:gd name="T7" fmla="*/ 417145 h 113"/>
                <a:gd name="T8" fmla="*/ 262418 w 102"/>
                <a:gd name="T9" fmla="*/ 282582 h 113"/>
                <a:gd name="T10" fmla="*/ 228774 w 102"/>
                <a:gd name="T11" fmla="*/ 302767 h 113"/>
                <a:gd name="T12" fmla="*/ 121116 w 102"/>
                <a:gd name="T13" fmla="*/ 417145 h 113"/>
                <a:gd name="T14" fmla="*/ 134573 w 102"/>
                <a:gd name="T15" fmla="*/ 370048 h 113"/>
                <a:gd name="T16" fmla="*/ 121116 w 102"/>
                <a:gd name="T17" fmla="*/ 356592 h 113"/>
                <a:gd name="T18" fmla="*/ 107659 w 102"/>
                <a:gd name="T19" fmla="*/ 376776 h 113"/>
                <a:gd name="T20" fmla="*/ 87473 w 102"/>
                <a:gd name="T21" fmla="*/ 417145 h 113"/>
                <a:gd name="T22" fmla="*/ 181674 w 102"/>
                <a:gd name="T23" fmla="*/ 289310 h 113"/>
                <a:gd name="T24" fmla="*/ 201860 w 102"/>
                <a:gd name="T25" fmla="*/ 275854 h 113"/>
                <a:gd name="T26" fmla="*/ 168216 w 102"/>
                <a:gd name="T27" fmla="*/ 269126 h 113"/>
                <a:gd name="T28" fmla="*/ 80744 w 102"/>
                <a:gd name="T29" fmla="*/ 309495 h 113"/>
                <a:gd name="T30" fmla="*/ 13457 w 102"/>
                <a:gd name="T31" fmla="*/ 417145 h 113"/>
                <a:gd name="T32" fmla="*/ 53829 w 102"/>
                <a:gd name="T33" fmla="*/ 544980 h 113"/>
                <a:gd name="T34" fmla="*/ 74015 w 102"/>
                <a:gd name="T35" fmla="*/ 484427 h 113"/>
                <a:gd name="T36" fmla="*/ 74015 w 102"/>
                <a:gd name="T37" fmla="*/ 497883 h 113"/>
                <a:gd name="T38" fmla="*/ 410448 w 102"/>
                <a:gd name="T39" fmla="*/ 760281 h 113"/>
                <a:gd name="T40" fmla="*/ 417177 w 102"/>
                <a:gd name="T41" fmla="*/ 504611 h 113"/>
                <a:gd name="T42" fmla="*/ 477735 w 102"/>
                <a:gd name="T43" fmla="*/ 444058 h 113"/>
                <a:gd name="T44" fmla="*/ 410448 w 102"/>
                <a:gd name="T45" fmla="*/ 370048 h 113"/>
                <a:gd name="T46" fmla="*/ 390262 w 102"/>
                <a:gd name="T47" fmla="*/ 302767 h 113"/>
                <a:gd name="T48" fmla="*/ 282604 w 102"/>
                <a:gd name="T49" fmla="*/ 255670 h 113"/>
                <a:gd name="T50" fmla="*/ 296061 w 102"/>
                <a:gd name="T51" fmla="*/ 289310 h 113"/>
                <a:gd name="T52" fmla="*/ 390262 w 102"/>
                <a:gd name="T53" fmla="*/ 370048 h 113"/>
                <a:gd name="T54" fmla="*/ 363347 w 102"/>
                <a:gd name="T55" fmla="*/ 383505 h 113"/>
                <a:gd name="T56" fmla="*/ 349890 w 102"/>
                <a:gd name="T57" fmla="*/ 363320 h 113"/>
                <a:gd name="T58" fmla="*/ 316247 w 102"/>
                <a:gd name="T59" fmla="*/ 356592 h 113"/>
                <a:gd name="T60" fmla="*/ 174945 w 102"/>
                <a:gd name="T61" fmla="*/ 188388 h 113"/>
                <a:gd name="T62" fmla="*/ 296061 w 102"/>
                <a:gd name="T63" fmla="*/ 134563 h 113"/>
                <a:gd name="T64" fmla="*/ 309518 w 102"/>
                <a:gd name="T65" fmla="*/ 94194 h 113"/>
                <a:gd name="T66" fmla="*/ 161488 w 102"/>
                <a:gd name="T67" fmla="*/ 174932 h 113"/>
                <a:gd name="T68" fmla="*/ 396991 w 102"/>
                <a:gd name="T69" fmla="*/ 53825 h 113"/>
                <a:gd name="T70" fmla="*/ 396991 w 102"/>
                <a:gd name="T71" fmla="*/ 40369 h 113"/>
                <a:gd name="T72" fmla="*/ 578665 w 102"/>
                <a:gd name="T73" fmla="*/ 148019 h 113"/>
                <a:gd name="T74" fmla="*/ 558479 w 102"/>
                <a:gd name="T75" fmla="*/ 134563 h 113"/>
                <a:gd name="T76" fmla="*/ 558479 w 102"/>
                <a:gd name="T77" fmla="*/ 148019 h 113"/>
                <a:gd name="T78" fmla="*/ 396991 w 102"/>
                <a:gd name="T79" fmla="*/ 87466 h 113"/>
                <a:gd name="T80" fmla="*/ 511378 w 102"/>
                <a:gd name="T81" fmla="*/ 87466 h 113"/>
                <a:gd name="T82" fmla="*/ 531564 w 102"/>
                <a:gd name="T83" fmla="*/ 100922 h 113"/>
                <a:gd name="T84" fmla="*/ 659408 w 102"/>
                <a:gd name="T85" fmla="*/ 87466 h 113"/>
                <a:gd name="T86" fmla="*/ 659408 w 102"/>
                <a:gd name="T87" fmla="*/ 100922 h 113"/>
                <a:gd name="T88" fmla="*/ 538293 w 102"/>
                <a:gd name="T89" fmla="*/ 53825 h 113"/>
                <a:gd name="T90" fmla="*/ 538293 w 102"/>
                <a:gd name="T91" fmla="*/ 40369 h 113"/>
                <a:gd name="T92" fmla="*/ 524835 w 102"/>
                <a:gd name="T93" fmla="*/ 53825 h 11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2"/>
                <a:gd name="T142" fmla="*/ 0 h 113"/>
                <a:gd name="T143" fmla="*/ 102 w 102"/>
                <a:gd name="T144" fmla="*/ 113 h 11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2" h="113">
                  <a:moveTo>
                    <a:pt x="53" y="0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102" y="31"/>
                    <a:pt x="102" y="31"/>
                    <a:pt x="102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0"/>
                    <a:pt x="53" y="0"/>
                    <a:pt x="53" y="0"/>
                  </a:cubicBezTo>
                  <a:close/>
                  <a:moveTo>
                    <a:pt x="50" y="55"/>
                  </a:moveTo>
                  <a:cubicBezTo>
                    <a:pt x="52" y="57"/>
                    <a:pt x="52" y="57"/>
                    <a:pt x="52" y="57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2" y="55"/>
                    <a:pt x="23" y="54"/>
                    <a:pt x="23" y="53"/>
                  </a:cubicBezTo>
                  <a:cubicBezTo>
                    <a:pt x="23" y="51"/>
                    <a:pt x="22" y="50"/>
                    <a:pt x="20" y="50"/>
                  </a:cubicBezTo>
                  <a:cubicBezTo>
                    <a:pt x="19" y="50"/>
                    <a:pt x="18" y="51"/>
                    <a:pt x="18" y="53"/>
                  </a:cubicBezTo>
                  <a:cubicBezTo>
                    <a:pt x="18" y="53"/>
                    <a:pt x="18" y="54"/>
                    <a:pt x="18" y="54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59"/>
                    <a:pt x="13" y="56"/>
                    <a:pt x="14" y="54"/>
                  </a:cubicBezTo>
                  <a:cubicBezTo>
                    <a:pt x="14" y="51"/>
                    <a:pt x="14" y="49"/>
                    <a:pt x="15" y="48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1" y="48"/>
                    <a:pt x="11" y="50"/>
                    <a:pt x="11" y="54"/>
                  </a:cubicBezTo>
                  <a:cubicBezTo>
                    <a:pt x="10" y="56"/>
                    <a:pt x="10" y="59"/>
                    <a:pt x="10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11" y="72"/>
                    <a:pt x="11" y="72"/>
                    <a:pt x="11" y="72"/>
                  </a:cubicBezTo>
                  <a:cubicBezTo>
                    <a:pt x="37" y="72"/>
                    <a:pt x="37" y="72"/>
                    <a:pt x="37" y="72"/>
                  </a:cubicBezTo>
                  <a:cubicBezTo>
                    <a:pt x="37" y="74"/>
                    <a:pt x="37" y="74"/>
                    <a:pt x="37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113"/>
                    <a:pt x="11" y="113"/>
                    <a:pt x="11" y="113"/>
                  </a:cubicBezTo>
                  <a:cubicBezTo>
                    <a:pt x="61" y="113"/>
                    <a:pt x="61" y="113"/>
                    <a:pt x="61" y="113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2" y="75"/>
                    <a:pt x="62" y="75"/>
                    <a:pt x="62" y="75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71" y="66"/>
                    <a:pt x="71" y="66"/>
                    <a:pt x="71" y="66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1" y="62"/>
                    <a:pt x="61" y="62"/>
                    <a:pt x="61" y="62"/>
                  </a:cubicBezTo>
                  <a:cubicBezTo>
                    <a:pt x="61" y="60"/>
                    <a:pt x="61" y="57"/>
                    <a:pt x="61" y="55"/>
                  </a:cubicBezTo>
                  <a:cubicBezTo>
                    <a:pt x="60" y="52"/>
                    <a:pt x="60" y="48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7" y="50"/>
                    <a:pt x="57" y="53"/>
                    <a:pt x="58" y="55"/>
                  </a:cubicBezTo>
                  <a:cubicBezTo>
                    <a:pt x="58" y="57"/>
                    <a:pt x="58" y="60"/>
                    <a:pt x="58" y="62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4" y="57"/>
                    <a:pt x="54" y="57"/>
                    <a:pt x="54" y="57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2" y="54"/>
                    <a:pt x="52" y="53"/>
                    <a:pt x="52" y="53"/>
                  </a:cubicBezTo>
                  <a:cubicBezTo>
                    <a:pt x="52" y="51"/>
                    <a:pt x="51" y="50"/>
                    <a:pt x="49" y="50"/>
                  </a:cubicBezTo>
                  <a:cubicBezTo>
                    <a:pt x="48" y="50"/>
                    <a:pt x="47" y="51"/>
                    <a:pt x="47" y="53"/>
                  </a:cubicBezTo>
                  <a:cubicBezTo>
                    <a:pt x="47" y="54"/>
                    <a:pt x="48" y="55"/>
                    <a:pt x="49" y="55"/>
                  </a:cubicBezTo>
                  <a:cubicBezTo>
                    <a:pt x="50" y="55"/>
                    <a:pt x="50" y="55"/>
                    <a:pt x="50" y="55"/>
                  </a:cubicBezTo>
                  <a:close/>
                  <a:moveTo>
                    <a:pt x="26" y="28"/>
                  </a:moveTo>
                  <a:cubicBezTo>
                    <a:pt x="26" y="25"/>
                    <a:pt x="26" y="23"/>
                    <a:pt x="27" y="19"/>
                  </a:cubicBezTo>
                  <a:cubicBezTo>
                    <a:pt x="30" y="21"/>
                    <a:pt x="35" y="20"/>
                    <a:pt x="38" y="19"/>
                  </a:cubicBezTo>
                  <a:cubicBezTo>
                    <a:pt x="39" y="21"/>
                    <a:pt x="42" y="21"/>
                    <a:pt x="44" y="20"/>
                  </a:cubicBezTo>
                  <a:cubicBezTo>
                    <a:pt x="45" y="24"/>
                    <a:pt x="45" y="24"/>
                    <a:pt x="44" y="29"/>
                  </a:cubicBezTo>
                  <a:cubicBezTo>
                    <a:pt x="44" y="29"/>
                    <a:pt x="47" y="26"/>
                    <a:pt x="47" y="25"/>
                  </a:cubicBezTo>
                  <a:cubicBezTo>
                    <a:pt x="48" y="23"/>
                    <a:pt x="47" y="15"/>
                    <a:pt x="46" y="14"/>
                  </a:cubicBezTo>
                  <a:cubicBezTo>
                    <a:pt x="45" y="11"/>
                    <a:pt x="42" y="10"/>
                    <a:pt x="38" y="10"/>
                  </a:cubicBezTo>
                  <a:cubicBezTo>
                    <a:pt x="33" y="8"/>
                    <a:pt x="27" y="11"/>
                    <a:pt x="25" y="13"/>
                  </a:cubicBezTo>
                  <a:cubicBezTo>
                    <a:pt x="24" y="14"/>
                    <a:pt x="23" y="25"/>
                    <a:pt x="24" y="26"/>
                  </a:cubicBezTo>
                  <a:cubicBezTo>
                    <a:pt x="25" y="28"/>
                    <a:pt x="26" y="28"/>
                    <a:pt x="26" y="28"/>
                  </a:cubicBezTo>
                  <a:close/>
                  <a:moveTo>
                    <a:pt x="59" y="6"/>
                  </a:moveTo>
                  <a:cubicBezTo>
                    <a:pt x="59" y="8"/>
                    <a:pt x="59" y="8"/>
                    <a:pt x="59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59" y="6"/>
                    <a:pt x="59" y="6"/>
                    <a:pt x="59" y="6"/>
                  </a:cubicBezTo>
                  <a:close/>
                  <a:moveTo>
                    <a:pt x="98" y="20"/>
                  </a:moveTo>
                  <a:cubicBezTo>
                    <a:pt x="86" y="20"/>
                    <a:pt x="86" y="20"/>
                    <a:pt x="86" y="20"/>
                  </a:cubicBezTo>
                  <a:cubicBezTo>
                    <a:pt x="86" y="22"/>
                    <a:pt x="86" y="22"/>
                    <a:pt x="86" y="22"/>
                  </a:cubicBezTo>
                  <a:cubicBezTo>
                    <a:pt x="98" y="22"/>
                    <a:pt x="98" y="22"/>
                    <a:pt x="98" y="22"/>
                  </a:cubicBezTo>
                  <a:cubicBezTo>
                    <a:pt x="98" y="20"/>
                    <a:pt x="98" y="20"/>
                    <a:pt x="98" y="20"/>
                  </a:cubicBezTo>
                  <a:close/>
                  <a:moveTo>
                    <a:pt x="83" y="20"/>
                  </a:moveTo>
                  <a:cubicBezTo>
                    <a:pt x="59" y="20"/>
                    <a:pt x="59" y="20"/>
                    <a:pt x="59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3" y="20"/>
                    <a:pt x="83" y="20"/>
                    <a:pt x="83" y="20"/>
                  </a:cubicBezTo>
                  <a:close/>
                  <a:moveTo>
                    <a:pt x="76" y="13"/>
                  </a:moveTo>
                  <a:cubicBezTo>
                    <a:pt x="59" y="13"/>
                    <a:pt x="59" y="13"/>
                    <a:pt x="59" y="13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6" y="13"/>
                    <a:pt x="76" y="13"/>
                    <a:pt x="76" y="13"/>
                  </a:cubicBezTo>
                  <a:close/>
                  <a:moveTo>
                    <a:pt x="85" y="13"/>
                  </a:moveTo>
                  <a:cubicBezTo>
                    <a:pt x="79" y="13"/>
                    <a:pt x="79" y="13"/>
                    <a:pt x="79" y="13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5" y="13"/>
                    <a:pt x="85" y="13"/>
                    <a:pt x="85" y="13"/>
                  </a:cubicBezTo>
                  <a:close/>
                  <a:moveTo>
                    <a:pt x="98" y="13"/>
                  </a:moveTo>
                  <a:cubicBezTo>
                    <a:pt x="88" y="13"/>
                    <a:pt x="88" y="13"/>
                    <a:pt x="88" y="13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13"/>
                    <a:pt x="98" y="13"/>
                    <a:pt x="98" y="13"/>
                  </a:cubicBezTo>
                  <a:close/>
                  <a:moveTo>
                    <a:pt x="80" y="6"/>
                  </a:moveTo>
                  <a:cubicBezTo>
                    <a:pt x="80" y="8"/>
                    <a:pt x="80" y="8"/>
                    <a:pt x="80" y="8"/>
                  </a:cubicBezTo>
                  <a:cubicBezTo>
                    <a:pt x="98" y="8"/>
                    <a:pt x="98" y="8"/>
                    <a:pt x="98" y="8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80" y="6"/>
                    <a:pt x="80" y="6"/>
                    <a:pt x="80" y="6"/>
                  </a:cubicBezTo>
                  <a:close/>
                  <a:moveTo>
                    <a:pt x="71" y="6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8" y="6"/>
                    <a:pt x="78" y="6"/>
                    <a:pt x="78" y="6"/>
                  </a:cubicBezTo>
                  <a:lnTo>
                    <a:pt x="71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8693" name="Freeform 159"/>
            <p:cNvSpPr>
              <a:spLocks noEditPoints="1"/>
            </p:cNvSpPr>
            <p:nvPr/>
          </p:nvSpPr>
          <p:spPr bwMode="auto">
            <a:xfrm>
              <a:off x="10188807" y="2006409"/>
              <a:ext cx="763214" cy="874904"/>
            </a:xfrm>
            <a:custGeom>
              <a:avLst/>
              <a:gdLst>
                <a:gd name="T0" fmla="*/ 42401 w 90"/>
                <a:gd name="T1" fmla="*/ 552124 h 103"/>
                <a:gd name="T2" fmla="*/ 228964 w 90"/>
                <a:gd name="T3" fmla="*/ 475676 h 103"/>
                <a:gd name="T4" fmla="*/ 271365 w 90"/>
                <a:gd name="T5" fmla="*/ 450193 h 103"/>
                <a:gd name="T6" fmla="*/ 279845 w 90"/>
                <a:gd name="T7" fmla="*/ 441699 h 103"/>
                <a:gd name="T8" fmla="*/ 296805 w 90"/>
                <a:gd name="T9" fmla="*/ 492664 h 103"/>
                <a:gd name="T10" fmla="*/ 254405 w 90"/>
                <a:gd name="T11" fmla="*/ 518147 h 103"/>
                <a:gd name="T12" fmla="*/ 254405 w 90"/>
                <a:gd name="T13" fmla="*/ 518147 h 103"/>
                <a:gd name="T14" fmla="*/ 245924 w 90"/>
                <a:gd name="T15" fmla="*/ 526641 h 103"/>
                <a:gd name="T16" fmla="*/ 67841 w 90"/>
                <a:gd name="T17" fmla="*/ 594595 h 103"/>
                <a:gd name="T18" fmla="*/ 50881 w 90"/>
                <a:gd name="T19" fmla="*/ 679537 h 103"/>
                <a:gd name="T20" fmla="*/ 50881 w 90"/>
                <a:gd name="T21" fmla="*/ 832433 h 103"/>
                <a:gd name="T22" fmla="*/ 330726 w 90"/>
                <a:gd name="T23" fmla="*/ 832433 h 103"/>
                <a:gd name="T24" fmla="*/ 296805 w 90"/>
                <a:gd name="T25" fmla="*/ 806950 h 103"/>
                <a:gd name="T26" fmla="*/ 356167 w 90"/>
                <a:gd name="T27" fmla="*/ 552124 h 103"/>
                <a:gd name="T28" fmla="*/ 330726 w 90"/>
                <a:gd name="T29" fmla="*/ 552124 h 103"/>
                <a:gd name="T30" fmla="*/ 330726 w 90"/>
                <a:gd name="T31" fmla="*/ 501159 h 103"/>
                <a:gd name="T32" fmla="*/ 424008 w 90"/>
                <a:gd name="T33" fmla="*/ 501159 h 103"/>
                <a:gd name="T34" fmla="*/ 424008 w 90"/>
                <a:gd name="T35" fmla="*/ 552124 h 103"/>
                <a:gd name="T36" fmla="*/ 398567 w 90"/>
                <a:gd name="T37" fmla="*/ 552124 h 103"/>
                <a:gd name="T38" fmla="*/ 457928 w 90"/>
                <a:gd name="T39" fmla="*/ 806950 h 103"/>
                <a:gd name="T40" fmla="*/ 432488 w 90"/>
                <a:gd name="T41" fmla="*/ 832433 h 103"/>
                <a:gd name="T42" fmla="*/ 720813 w 90"/>
                <a:gd name="T43" fmla="*/ 832433 h 103"/>
                <a:gd name="T44" fmla="*/ 712333 w 90"/>
                <a:gd name="T45" fmla="*/ 705020 h 103"/>
                <a:gd name="T46" fmla="*/ 686893 w 90"/>
                <a:gd name="T47" fmla="*/ 594595 h 103"/>
                <a:gd name="T48" fmla="*/ 508809 w 90"/>
                <a:gd name="T49" fmla="*/ 526641 h 103"/>
                <a:gd name="T50" fmla="*/ 508809 w 90"/>
                <a:gd name="T51" fmla="*/ 518147 h 103"/>
                <a:gd name="T52" fmla="*/ 500329 w 90"/>
                <a:gd name="T53" fmla="*/ 518147 h 103"/>
                <a:gd name="T54" fmla="*/ 457928 w 90"/>
                <a:gd name="T55" fmla="*/ 492664 h 103"/>
                <a:gd name="T56" fmla="*/ 474889 w 90"/>
                <a:gd name="T57" fmla="*/ 441699 h 103"/>
                <a:gd name="T58" fmla="*/ 483369 w 90"/>
                <a:gd name="T59" fmla="*/ 450193 h 103"/>
                <a:gd name="T60" fmla="*/ 525770 w 90"/>
                <a:gd name="T61" fmla="*/ 475676 h 103"/>
                <a:gd name="T62" fmla="*/ 712333 w 90"/>
                <a:gd name="T63" fmla="*/ 552124 h 103"/>
                <a:gd name="T64" fmla="*/ 720813 w 90"/>
                <a:gd name="T65" fmla="*/ 552124 h 103"/>
                <a:gd name="T66" fmla="*/ 729293 w 90"/>
                <a:gd name="T67" fmla="*/ 560618 h 103"/>
                <a:gd name="T68" fmla="*/ 763214 w 90"/>
                <a:gd name="T69" fmla="*/ 696526 h 103"/>
                <a:gd name="T70" fmla="*/ 763214 w 90"/>
                <a:gd name="T71" fmla="*/ 857916 h 103"/>
                <a:gd name="T72" fmla="*/ 763214 w 90"/>
                <a:gd name="T73" fmla="*/ 874904 h 103"/>
                <a:gd name="T74" fmla="*/ 746254 w 90"/>
                <a:gd name="T75" fmla="*/ 874904 h 103"/>
                <a:gd name="T76" fmla="*/ 25440 w 90"/>
                <a:gd name="T77" fmla="*/ 874904 h 103"/>
                <a:gd name="T78" fmla="*/ 0 w 90"/>
                <a:gd name="T79" fmla="*/ 874904 h 103"/>
                <a:gd name="T80" fmla="*/ 0 w 90"/>
                <a:gd name="T81" fmla="*/ 857916 h 103"/>
                <a:gd name="T82" fmla="*/ 0 w 90"/>
                <a:gd name="T83" fmla="*/ 679537 h 103"/>
                <a:gd name="T84" fmla="*/ 33921 w 90"/>
                <a:gd name="T85" fmla="*/ 560618 h 103"/>
                <a:gd name="T86" fmla="*/ 33921 w 90"/>
                <a:gd name="T87" fmla="*/ 552124 h 103"/>
                <a:gd name="T88" fmla="*/ 42401 w 90"/>
                <a:gd name="T89" fmla="*/ 552124 h 103"/>
                <a:gd name="T90" fmla="*/ 245924 w 90"/>
                <a:gd name="T91" fmla="*/ 297298 h 103"/>
                <a:gd name="T92" fmla="*/ 254405 w 90"/>
                <a:gd name="T93" fmla="*/ 152896 h 103"/>
                <a:gd name="T94" fmla="*/ 415528 w 90"/>
                <a:gd name="T95" fmla="*/ 152896 h 103"/>
                <a:gd name="T96" fmla="*/ 508809 w 90"/>
                <a:gd name="T97" fmla="*/ 178378 h 103"/>
                <a:gd name="T98" fmla="*/ 517289 w 90"/>
                <a:gd name="T99" fmla="*/ 297298 h 103"/>
                <a:gd name="T100" fmla="*/ 559690 w 90"/>
                <a:gd name="T101" fmla="*/ 237838 h 103"/>
                <a:gd name="T102" fmla="*/ 542730 w 90"/>
                <a:gd name="T103" fmla="*/ 76448 h 103"/>
                <a:gd name="T104" fmla="*/ 415528 w 90"/>
                <a:gd name="T105" fmla="*/ 25483 h 103"/>
                <a:gd name="T106" fmla="*/ 220484 w 90"/>
                <a:gd name="T107" fmla="*/ 67954 h 103"/>
                <a:gd name="T108" fmla="*/ 203524 w 90"/>
                <a:gd name="T109" fmla="*/ 263321 h 103"/>
                <a:gd name="T110" fmla="*/ 245924 w 90"/>
                <a:gd name="T111" fmla="*/ 297298 h 1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0"/>
                <a:gd name="T169" fmla="*/ 0 h 103"/>
                <a:gd name="T170" fmla="*/ 90 w 90"/>
                <a:gd name="T171" fmla="*/ 103 h 10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0" h="103">
                  <a:moveTo>
                    <a:pt x="5" y="65"/>
                  </a:moveTo>
                  <a:cubicBezTo>
                    <a:pt x="27" y="56"/>
                    <a:pt x="27" y="56"/>
                    <a:pt x="27" y="56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7" y="72"/>
                    <a:pt x="7" y="76"/>
                    <a:pt x="6" y="80"/>
                  </a:cubicBezTo>
                  <a:cubicBezTo>
                    <a:pt x="6" y="85"/>
                    <a:pt x="5" y="91"/>
                    <a:pt x="6" y="98"/>
                  </a:cubicBezTo>
                  <a:cubicBezTo>
                    <a:pt x="39" y="98"/>
                    <a:pt x="39" y="98"/>
                    <a:pt x="39" y="98"/>
                  </a:cubicBezTo>
                  <a:cubicBezTo>
                    <a:pt x="35" y="95"/>
                    <a:pt x="35" y="95"/>
                    <a:pt x="35" y="95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92"/>
                    <a:pt x="85" y="87"/>
                    <a:pt x="84" y="83"/>
                  </a:cubicBezTo>
                  <a:cubicBezTo>
                    <a:pt x="84" y="78"/>
                    <a:pt x="83" y="73"/>
                    <a:pt x="81" y="70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59" y="61"/>
                    <a:pt x="59" y="61"/>
                    <a:pt x="59" y="61"/>
                  </a:cubicBezTo>
                  <a:cubicBezTo>
                    <a:pt x="54" y="58"/>
                    <a:pt x="54" y="58"/>
                    <a:pt x="54" y="58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62" y="56"/>
                    <a:pt x="62" y="56"/>
                    <a:pt x="62" y="56"/>
                  </a:cubicBezTo>
                  <a:cubicBezTo>
                    <a:pt x="84" y="65"/>
                    <a:pt x="84" y="65"/>
                    <a:pt x="84" y="65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8" y="71"/>
                    <a:pt x="89" y="76"/>
                    <a:pt x="90" y="82"/>
                  </a:cubicBezTo>
                  <a:cubicBezTo>
                    <a:pt x="90" y="88"/>
                    <a:pt x="90" y="94"/>
                    <a:pt x="90" y="101"/>
                  </a:cubicBezTo>
                  <a:cubicBezTo>
                    <a:pt x="90" y="103"/>
                    <a:pt x="90" y="103"/>
                    <a:pt x="90" y="103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92"/>
                    <a:pt x="0" y="86"/>
                    <a:pt x="0" y="80"/>
                  </a:cubicBezTo>
                  <a:cubicBezTo>
                    <a:pt x="1" y="74"/>
                    <a:pt x="2" y="69"/>
                    <a:pt x="4" y="66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5" y="65"/>
                    <a:pt x="5" y="65"/>
                    <a:pt x="5" y="65"/>
                  </a:cubicBezTo>
                  <a:close/>
                  <a:moveTo>
                    <a:pt x="29" y="35"/>
                  </a:moveTo>
                  <a:cubicBezTo>
                    <a:pt x="28" y="28"/>
                    <a:pt x="28" y="25"/>
                    <a:pt x="30" y="18"/>
                  </a:cubicBezTo>
                  <a:cubicBezTo>
                    <a:pt x="34" y="21"/>
                    <a:pt x="45" y="20"/>
                    <a:pt x="49" y="18"/>
                  </a:cubicBezTo>
                  <a:cubicBezTo>
                    <a:pt x="52" y="21"/>
                    <a:pt x="56" y="22"/>
                    <a:pt x="60" y="21"/>
                  </a:cubicBezTo>
                  <a:cubicBezTo>
                    <a:pt x="61" y="27"/>
                    <a:pt x="61" y="27"/>
                    <a:pt x="61" y="35"/>
                  </a:cubicBezTo>
                  <a:cubicBezTo>
                    <a:pt x="61" y="35"/>
                    <a:pt x="65" y="31"/>
                    <a:pt x="66" y="28"/>
                  </a:cubicBezTo>
                  <a:cubicBezTo>
                    <a:pt x="67" y="25"/>
                    <a:pt x="65" y="12"/>
                    <a:pt x="64" y="9"/>
                  </a:cubicBezTo>
                  <a:cubicBezTo>
                    <a:pt x="62" y="5"/>
                    <a:pt x="57" y="2"/>
                    <a:pt x="49" y="3"/>
                  </a:cubicBezTo>
                  <a:cubicBezTo>
                    <a:pt x="40" y="0"/>
                    <a:pt x="30" y="3"/>
                    <a:pt x="26" y="8"/>
                  </a:cubicBezTo>
                  <a:cubicBezTo>
                    <a:pt x="25" y="10"/>
                    <a:pt x="22" y="28"/>
                    <a:pt x="24" y="31"/>
                  </a:cubicBezTo>
                  <a:cubicBezTo>
                    <a:pt x="26" y="34"/>
                    <a:pt x="29" y="35"/>
                    <a:pt x="29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8694" name="Freeform 193"/>
            <p:cNvSpPr>
              <a:spLocks noEditPoints="1"/>
            </p:cNvSpPr>
            <p:nvPr/>
          </p:nvSpPr>
          <p:spPr bwMode="auto">
            <a:xfrm>
              <a:off x="5483225" y="1331788"/>
              <a:ext cx="1225551" cy="842566"/>
            </a:xfrm>
            <a:custGeom>
              <a:avLst/>
              <a:gdLst>
                <a:gd name="T0" fmla="*/ 612776 w 112"/>
                <a:gd name="T1" fmla="*/ 218848 h 77"/>
                <a:gd name="T2" fmla="*/ 164136 w 112"/>
                <a:gd name="T3" fmla="*/ 536178 h 77"/>
                <a:gd name="T4" fmla="*/ 109424 w 112"/>
                <a:gd name="T5" fmla="*/ 569006 h 77"/>
                <a:gd name="T6" fmla="*/ 43770 w 112"/>
                <a:gd name="T7" fmla="*/ 722199 h 77"/>
                <a:gd name="T8" fmla="*/ 43770 w 112"/>
                <a:gd name="T9" fmla="*/ 404869 h 77"/>
                <a:gd name="T10" fmla="*/ 0 w 112"/>
                <a:gd name="T11" fmla="*/ 503351 h 77"/>
                <a:gd name="T12" fmla="*/ 142251 w 112"/>
                <a:gd name="T13" fmla="*/ 317330 h 77"/>
                <a:gd name="T14" fmla="*/ 164136 w 112"/>
                <a:gd name="T15" fmla="*/ 536178 h 77"/>
                <a:gd name="T16" fmla="*/ 164136 w 112"/>
                <a:gd name="T17" fmla="*/ 273560 h 77"/>
                <a:gd name="T18" fmla="*/ 32827 w 112"/>
                <a:gd name="T19" fmla="*/ 240733 h 77"/>
                <a:gd name="T20" fmla="*/ 1050472 w 112"/>
                <a:gd name="T21" fmla="*/ 722199 h 77"/>
                <a:gd name="T22" fmla="*/ 1116127 w 112"/>
                <a:gd name="T23" fmla="*/ 569006 h 77"/>
                <a:gd name="T24" fmla="*/ 1170839 w 112"/>
                <a:gd name="T25" fmla="*/ 536178 h 77"/>
                <a:gd name="T26" fmla="*/ 1170839 w 112"/>
                <a:gd name="T27" fmla="*/ 404869 h 77"/>
                <a:gd name="T28" fmla="*/ 1225551 w 112"/>
                <a:gd name="T29" fmla="*/ 361100 h 77"/>
                <a:gd name="T30" fmla="*/ 1072357 w 112"/>
                <a:gd name="T31" fmla="*/ 339215 h 77"/>
                <a:gd name="T32" fmla="*/ 1105184 w 112"/>
                <a:gd name="T33" fmla="*/ 164136 h 77"/>
                <a:gd name="T34" fmla="*/ 1061415 w 112"/>
                <a:gd name="T35" fmla="*/ 284503 h 77"/>
                <a:gd name="T36" fmla="*/ 1105184 w 112"/>
                <a:gd name="T37" fmla="*/ 164136 h 77"/>
                <a:gd name="T38" fmla="*/ 875394 w 112"/>
                <a:gd name="T39" fmla="*/ 787854 h 77"/>
                <a:gd name="T40" fmla="*/ 897279 w 112"/>
                <a:gd name="T41" fmla="*/ 787854 h 77"/>
                <a:gd name="T42" fmla="*/ 951991 w 112"/>
                <a:gd name="T43" fmla="*/ 514293 h 77"/>
                <a:gd name="T44" fmla="*/ 962933 w 112"/>
                <a:gd name="T45" fmla="*/ 514293 h 77"/>
                <a:gd name="T46" fmla="*/ 962933 w 112"/>
                <a:gd name="T47" fmla="*/ 284503 h 77"/>
                <a:gd name="T48" fmla="*/ 842566 w 112"/>
                <a:gd name="T49" fmla="*/ 558063 h 77"/>
                <a:gd name="T50" fmla="*/ 711257 w 112"/>
                <a:gd name="T51" fmla="*/ 350157 h 77"/>
                <a:gd name="T52" fmla="*/ 700315 w 112"/>
                <a:gd name="T53" fmla="*/ 547121 h 77"/>
                <a:gd name="T54" fmla="*/ 623718 w 112"/>
                <a:gd name="T55" fmla="*/ 601833 h 77"/>
                <a:gd name="T56" fmla="*/ 525236 w 112"/>
                <a:gd name="T57" fmla="*/ 842566 h 77"/>
                <a:gd name="T58" fmla="*/ 525236 w 112"/>
                <a:gd name="T59" fmla="*/ 350157 h 77"/>
                <a:gd name="T60" fmla="*/ 448639 w 112"/>
                <a:gd name="T61" fmla="*/ 514293 h 77"/>
                <a:gd name="T62" fmla="*/ 711257 w 112"/>
                <a:gd name="T63" fmla="*/ 229791 h 77"/>
                <a:gd name="T64" fmla="*/ 711257 w 112"/>
                <a:gd name="T65" fmla="*/ 514293 h 77"/>
                <a:gd name="T66" fmla="*/ 339215 w 112"/>
                <a:gd name="T67" fmla="*/ 787854 h 77"/>
                <a:gd name="T68" fmla="*/ 328273 w 112"/>
                <a:gd name="T69" fmla="*/ 787854 h 77"/>
                <a:gd name="T70" fmla="*/ 262618 w 112"/>
                <a:gd name="T71" fmla="*/ 514293 h 77"/>
                <a:gd name="T72" fmla="*/ 251676 w 112"/>
                <a:gd name="T73" fmla="*/ 514293 h 77"/>
                <a:gd name="T74" fmla="*/ 251676 w 112"/>
                <a:gd name="T75" fmla="*/ 284503 h 77"/>
                <a:gd name="T76" fmla="*/ 382985 w 112"/>
                <a:gd name="T77" fmla="*/ 558063 h 77"/>
                <a:gd name="T78" fmla="*/ 426754 w 112"/>
                <a:gd name="T79" fmla="*/ 186021 h 77"/>
                <a:gd name="T80" fmla="*/ 339215 w 112"/>
                <a:gd name="T81" fmla="*/ 273560 h 77"/>
                <a:gd name="T82" fmla="*/ 886336 w 112"/>
                <a:gd name="T83" fmla="*/ 98482 h 77"/>
                <a:gd name="T84" fmla="*/ 820682 w 112"/>
                <a:gd name="T85" fmla="*/ 251676 h 77"/>
                <a:gd name="T86" fmla="*/ 886336 w 112"/>
                <a:gd name="T87" fmla="*/ 98482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2"/>
                <a:gd name="T133" fmla="*/ 0 h 77"/>
                <a:gd name="T134" fmla="*/ 112 w 112"/>
                <a:gd name="T135" fmla="*/ 77 h 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27" name="直接连接符 26"/>
          <p:cNvCxnSpPr/>
          <p:nvPr/>
        </p:nvCxnSpPr>
        <p:spPr>
          <a:xfrm>
            <a:off x="1490663" y="555625"/>
            <a:ext cx="2201862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8499475" y="555625"/>
            <a:ext cx="2201863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30" name="L 形 29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1" name="L 形 30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" name="L 形 31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L 形 32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8679" name="文本框 33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框 7"/>
          <p:cNvSpPr txBox="1">
            <a:spLocks noChangeArrowheads="1"/>
          </p:cNvSpPr>
          <p:nvPr/>
        </p:nvSpPr>
        <p:spPr bwMode="auto">
          <a:xfrm>
            <a:off x="5183188" y="263525"/>
            <a:ext cx="18256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民生改善</a:t>
            </a:r>
          </a:p>
        </p:txBody>
      </p:sp>
      <p:sp>
        <p:nvSpPr>
          <p:cNvPr id="35" name="矩形 34"/>
          <p:cNvSpPr/>
          <p:nvPr/>
        </p:nvSpPr>
        <p:spPr>
          <a:xfrm>
            <a:off x="609600" y="2681288"/>
            <a:ext cx="2533650" cy="1582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494088" y="2681288"/>
            <a:ext cx="2535237" cy="1582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291263" y="2681288"/>
            <a:ext cx="2533650" cy="1582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072563" y="2681288"/>
            <a:ext cx="2535237" cy="1582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703" name="文本框 38"/>
          <p:cNvSpPr txBox="1">
            <a:spLocks noChangeArrowheads="1"/>
          </p:cNvSpPr>
          <p:nvPr/>
        </p:nvSpPr>
        <p:spPr bwMode="auto">
          <a:xfrm>
            <a:off x="630238" y="3022600"/>
            <a:ext cx="2490787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全面实施临时救助制度未特俗困难群众基本生活提供保障</a:t>
            </a:r>
          </a:p>
        </p:txBody>
      </p:sp>
      <p:sp>
        <p:nvSpPr>
          <p:cNvPr id="29704" name="文本框 40"/>
          <p:cNvSpPr txBox="1">
            <a:spLocks noChangeArrowheads="1"/>
          </p:cNvSpPr>
          <p:nvPr/>
        </p:nvSpPr>
        <p:spPr bwMode="auto">
          <a:xfrm>
            <a:off x="3516313" y="3101975"/>
            <a:ext cx="24907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建立临时的城乡居民养老保险制度</a:t>
            </a:r>
          </a:p>
        </p:txBody>
      </p:sp>
      <p:sp>
        <p:nvSpPr>
          <p:cNvPr id="29705" name="文本框 43"/>
          <p:cNvSpPr txBox="1">
            <a:spLocks noChangeArrowheads="1"/>
          </p:cNvSpPr>
          <p:nvPr/>
        </p:nvSpPr>
        <p:spPr bwMode="auto">
          <a:xfrm>
            <a:off x="6311900" y="3119438"/>
            <a:ext cx="24907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鼓励发展企业年金和商业保险计划</a:t>
            </a:r>
          </a:p>
        </p:txBody>
      </p:sp>
      <p:sp>
        <p:nvSpPr>
          <p:cNvPr id="29706" name="文本框 44"/>
          <p:cNvSpPr txBox="1">
            <a:spLocks noChangeArrowheads="1"/>
          </p:cNvSpPr>
          <p:nvPr/>
        </p:nvSpPr>
        <p:spPr bwMode="auto">
          <a:xfrm>
            <a:off x="9094788" y="3068638"/>
            <a:ext cx="24907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加强未成年人宝华，和困难家庭的保障</a:t>
            </a:r>
          </a:p>
        </p:txBody>
      </p:sp>
      <p:sp>
        <p:nvSpPr>
          <p:cNvPr id="29707" name="文本框 45"/>
          <p:cNvSpPr txBox="1">
            <a:spLocks noChangeArrowheads="1"/>
          </p:cNvSpPr>
          <p:nvPr/>
        </p:nvSpPr>
        <p:spPr bwMode="auto">
          <a:xfrm>
            <a:off x="5105400" y="1084263"/>
            <a:ext cx="19812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社会制度的改革</a:t>
            </a:r>
          </a:p>
        </p:txBody>
      </p:sp>
      <p:sp>
        <p:nvSpPr>
          <p:cNvPr id="47" name="矩形 46"/>
          <p:cNvSpPr/>
          <p:nvPr/>
        </p:nvSpPr>
        <p:spPr>
          <a:xfrm>
            <a:off x="1641475" y="4783138"/>
            <a:ext cx="8915400" cy="1177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709" name="文本框 47"/>
          <p:cNvSpPr txBox="1">
            <a:spLocks noChangeArrowheads="1"/>
          </p:cNvSpPr>
          <p:nvPr/>
        </p:nvSpPr>
        <p:spPr bwMode="auto">
          <a:xfrm>
            <a:off x="1641475" y="4775200"/>
            <a:ext cx="8915400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完善住房保障机制，加大安居性工                程见识力度，今年新开工</a:t>
            </a:r>
            <a:r>
              <a:rPr lang="en-US" altLang="zh-CN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700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万套以上，其中各类棚户</a:t>
            </a:r>
            <a:r>
              <a:rPr lang="en-US" altLang="zh-CN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670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万套                      以上，提高大城市保障房壁垒。推进公租房和廉租房并轨运行，                      年内基本建成</a:t>
            </a:r>
            <a:r>
              <a:rPr lang="en-US" altLang="zh-CN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680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万套</a:t>
            </a:r>
          </a:p>
        </p:txBody>
      </p:sp>
      <p:sp>
        <p:nvSpPr>
          <p:cNvPr id="29710" name="Freeform 126"/>
          <p:cNvSpPr>
            <a:spLocks noEditPoints="1"/>
          </p:cNvSpPr>
          <p:nvPr/>
        </p:nvSpPr>
        <p:spPr bwMode="auto">
          <a:xfrm>
            <a:off x="6916738" y="1644650"/>
            <a:ext cx="1282700" cy="965200"/>
          </a:xfrm>
          <a:custGeom>
            <a:avLst/>
            <a:gdLst>
              <a:gd name="T0" fmla="*/ 35637 w 108"/>
              <a:gd name="T1" fmla="*/ 643209 h 81"/>
              <a:gd name="T2" fmla="*/ 249461 w 108"/>
              <a:gd name="T3" fmla="*/ 559830 h 81"/>
              <a:gd name="T4" fmla="*/ 296977 w 108"/>
              <a:gd name="T5" fmla="*/ 524096 h 81"/>
              <a:gd name="T6" fmla="*/ 415768 w 108"/>
              <a:gd name="T7" fmla="*/ 738500 h 81"/>
              <a:gd name="T8" fmla="*/ 510800 w 108"/>
              <a:gd name="T9" fmla="*/ 524096 h 81"/>
              <a:gd name="T10" fmla="*/ 570196 w 108"/>
              <a:gd name="T11" fmla="*/ 559830 h 81"/>
              <a:gd name="T12" fmla="*/ 712744 w 108"/>
              <a:gd name="T13" fmla="*/ 619387 h 81"/>
              <a:gd name="T14" fmla="*/ 712744 w 108"/>
              <a:gd name="T15" fmla="*/ 607475 h 81"/>
              <a:gd name="T16" fmla="*/ 855293 w 108"/>
              <a:gd name="T17" fmla="*/ 559830 h 81"/>
              <a:gd name="T18" fmla="*/ 985963 w 108"/>
              <a:gd name="T19" fmla="*/ 726588 h 81"/>
              <a:gd name="T20" fmla="*/ 1140391 w 108"/>
              <a:gd name="T21" fmla="*/ 559830 h 81"/>
              <a:gd name="T22" fmla="*/ 1247303 w 108"/>
              <a:gd name="T23" fmla="*/ 583653 h 81"/>
              <a:gd name="T24" fmla="*/ 1282940 w 108"/>
              <a:gd name="T25" fmla="*/ 857612 h 81"/>
              <a:gd name="T26" fmla="*/ 819656 w 108"/>
              <a:gd name="T27" fmla="*/ 857612 h 81"/>
              <a:gd name="T28" fmla="*/ 819656 w 108"/>
              <a:gd name="T29" fmla="*/ 964814 h 81"/>
              <a:gd name="T30" fmla="*/ 0 w 108"/>
              <a:gd name="T31" fmla="*/ 964814 h 81"/>
              <a:gd name="T32" fmla="*/ 35637 w 108"/>
              <a:gd name="T33" fmla="*/ 643209 h 81"/>
              <a:gd name="T34" fmla="*/ 867173 w 108"/>
              <a:gd name="T35" fmla="*/ 321605 h 81"/>
              <a:gd name="T36" fmla="*/ 1104754 w 108"/>
              <a:gd name="T37" fmla="*/ 297782 h 81"/>
              <a:gd name="T38" fmla="*/ 1092875 w 108"/>
              <a:gd name="T39" fmla="*/ 440718 h 81"/>
              <a:gd name="T40" fmla="*/ 1045359 w 108"/>
              <a:gd name="T41" fmla="*/ 500274 h 81"/>
              <a:gd name="T42" fmla="*/ 1176028 w 108"/>
              <a:gd name="T43" fmla="*/ 500274 h 81"/>
              <a:gd name="T44" fmla="*/ 1164149 w 108"/>
              <a:gd name="T45" fmla="*/ 381161 h 81"/>
              <a:gd name="T46" fmla="*/ 819656 w 108"/>
              <a:gd name="T47" fmla="*/ 381161 h 81"/>
              <a:gd name="T48" fmla="*/ 807777 w 108"/>
              <a:gd name="T49" fmla="*/ 500274 h 81"/>
              <a:gd name="T50" fmla="*/ 926568 w 108"/>
              <a:gd name="T51" fmla="*/ 500274 h 81"/>
              <a:gd name="T52" fmla="*/ 890931 w 108"/>
              <a:gd name="T53" fmla="*/ 440718 h 81"/>
              <a:gd name="T54" fmla="*/ 867173 w 108"/>
              <a:gd name="T55" fmla="*/ 321605 h 81"/>
              <a:gd name="T56" fmla="*/ 867173 w 108"/>
              <a:gd name="T57" fmla="*/ 321605 h 81"/>
              <a:gd name="T58" fmla="*/ 249461 w 108"/>
              <a:gd name="T59" fmla="*/ 369250 h 81"/>
              <a:gd name="T60" fmla="*/ 261340 w 108"/>
              <a:gd name="T61" fmla="*/ 190581 h 81"/>
              <a:gd name="T62" fmla="*/ 546437 w 108"/>
              <a:gd name="T63" fmla="*/ 190581 h 81"/>
              <a:gd name="T64" fmla="*/ 558317 w 108"/>
              <a:gd name="T65" fmla="*/ 369250 h 81"/>
              <a:gd name="T66" fmla="*/ 617712 w 108"/>
              <a:gd name="T67" fmla="*/ 297782 h 81"/>
              <a:gd name="T68" fmla="*/ 593954 w 108"/>
              <a:gd name="T69" fmla="*/ 95290 h 81"/>
              <a:gd name="T70" fmla="*/ 225702 w 108"/>
              <a:gd name="T71" fmla="*/ 83379 h 81"/>
              <a:gd name="T72" fmla="*/ 213823 w 108"/>
              <a:gd name="T73" fmla="*/ 333516 h 81"/>
              <a:gd name="T74" fmla="*/ 249461 w 108"/>
              <a:gd name="T75" fmla="*/ 369250 h 8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8"/>
              <a:gd name="T115" fmla="*/ 0 h 81"/>
              <a:gd name="T116" fmla="*/ 108 w 108"/>
              <a:gd name="T117" fmla="*/ 81 h 8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8" h="81">
                <a:moveTo>
                  <a:pt x="3" y="54"/>
                </a:moveTo>
                <a:cubicBezTo>
                  <a:pt x="9" y="52"/>
                  <a:pt x="15" y="49"/>
                  <a:pt x="21" y="47"/>
                </a:cubicBezTo>
                <a:cubicBezTo>
                  <a:pt x="22" y="46"/>
                  <a:pt x="24" y="45"/>
                  <a:pt x="25" y="44"/>
                </a:cubicBezTo>
                <a:cubicBezTo>
                  <a:pt x="35" y="62"/>
                  <a:pt x="35" y="62"/>
                  <a:pt x="35" y="62"/>
                </a:cubicBezTo>
                <a:cubicBezTo>
                  <a:pt x="43" y="44"/>
                  <a:pt x="43" y="44"/>
                  <a:pt x="43" y="44"/>
                </a:cubicBezTo>
                <a:cubicBezTo>
                  <a:pt x="45" y="45"/>
                  <a:pt x="46" y="46"/>
                  <a:pt x="48" y="47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1"/>
                  <a:pt x="60" y="51"/>
                  <a:pt x="60" y="51"/>
                </a:cubicBezTo>
                <a:cubicBezTo>
                  <a:pt x="65" y="49"/>
                  <a:pt x="69" y="47"/>
                  <a:pt x="72" y="47"/>
                </a:cubicBezTo>
                <a:cubicBezTo>
                  <a:pt x="74" y="53"/>
                  <a:pt x="78" y="57"/>
                  <a:pt x="83" y="61"/>
                </a:cubicBezTo>
                <a:cubicBezTo>
                  <a:pt x="89" y="57"/>
                  <a:pt x="93" y="52"/>
                  <a:pt x="96" y="47"/>
                </a:cubicBezTo>
                <a:cubicBezTo>
                  <a:pt x="98" y="47"/>
                  <a:pt x="102" y="48"/>
                  <a:pt x="105" y="49"/>
                </a:cubicBezTo>
                <a:cubicBezTo>
                  <a:pt x="108" y="54"/>
                  <a:pt x="108" y="65"/>
                  <a:pt x="108" y="72"/>
                </a:cubicBezTo>
                <a:cubicBezTo>
                  <a:pt x="69" y="72"/>
                  <a:pt x="69" y="72"/>
                  <a:pt x="69" y="72"/>
                </a:cubicBezTo>
                <a:cubicBezTo>
                  <a:pt x="70" y="75"/>
                  <a:pt x="70" y="78"/>
                  <a:pt x="69" y="81"/>
                </a:cubicBezTo>
                <a:cubicBezTo>
                  <a:pt x="46" y="81"/>
                  <a:pt x="23" y="81"/>
                  <a:pt x="0" y="81"/>
                </a:cubicBezTo>
                <a:cubicBezTo>
                  <a:pt x="0" y="68"/>
                  <a:pt x="0" y="59"/>
                  <a:pt x="3" y="54"/>
                </a:cubicBezTo>
                <a:close/>
                <a:moveTo>
                  <a:pt x="73" y="27"/>
                </a:moveTo>
                <a:cubicBezTo>
                  <a:pt x="79" y="28"/>
                  <a:pt x="89" y="27"/>
                  <a:pt x="93" y="25"/>
                </a:cubicBezTo>
                <a:cubicBezTo>
                  <a:pt x="93" y="27"/>
                  <a:pt x="93" y="33"/>
                  <a:pt x="92" y="37"/>
                </a:cubicBezTo>
                <a:cubicBezTo>
                  <a:pt x="91" y="39"/>
                  <a:pt x="90" y="41"/>
                  <a:pt x="88" y="42"/>
                </a:cubicBezTo>
                <a:cubicBezTo>
                  <a:pt x="99" y="42"/>
                  <a:pt x="99" y="42"/>
                  <a:pt x="99" y="42"/>
                </a:cubicBezTo>
                <a:cubicBezTo>
                  <a:pt x="99" y="42"/>
                  <a:pt x="98" y="34"/>
                  <a:pt x="98" y="32"/>
                </a:cubicBezTo>
                <a:cubicBezTo>
                  <a:pt x="102" y="3"/>
                  <a:pt x="64" y="3"/>
                  <a:pt x="69" y="32"/>
                </a:cubicBezTo>
                <a:cubicBezTo>
                  <a:pt x="69" y="34"/>
                  <a:pt x="68" y="42"/>
                  <a:pt x="68" y="42"/>
                </a:cubicBezTo>
                <a:cubicBezTo>
                  <a:pt x="78" y="42"/>
                  <a:pt x="78" y="42"/>
                  <a:pt x="78" y="42"/>
                </a:cubicBezTo>
                <a:cubicBezTo>
                  <a:pt x="77" y="41"/>
                  <a:pt x="76" y="39"/>
                  <a:pt x="75" y="37"/>
                </a:cubicBezTo>
                <a:cubicBezTo>
                  <a:pt x="73" y="34"/>
                  <a:pt x="73" y="30"/>
                  <a:pt x="73" y="27"/>
                </a:cubicBezTo>
                <a:cubicBezTo>
                  <a:pt x="73" y="27"/>
                  <a:pt x="73" y="27"/>
                  <a:pt x="73" y="27"/>
                </a:cubicBezTo>
                <a:close/>
                <a:moveTo>
                  <a:pt x="21" y="31"/>
                </a:moveTo>
                <a:cubicBezTo>
                  <a:pt x="21" y="25"/>
                  <a:pt x="21" y="21"/>
                  <a:pt x="22" y="16"/>
                </a:cubicBezTo>
                <a:cubicBezTo>
                  <a:pt x="29" y="12"/>
                  <a:pt x="37" y="18"/>
                  <a:pt x="46" y="16"/>
                </a:cubicBezTo>
                <a:cubicBezTo>
                  <a:pt x="47" y="20"/>
                  <a:pt x="48" y="25"/>
                  <a:pt x="47" y="31"/>
                </a:cubicBezTo>
                <a:cubicBezTo>
                  <a:pt x="47" y="31"/>
                  <a:pt x="51" y="28"/>
                  <a:pt x="52" y="25"/>
                </a:cubicBezTo>
                <a:cubicBezTo>
                  <a:pt x="52" y="22"/>
                  <a:pt x="51" y="10"/>
                  <a:pt x="50" y="8"/>
                </a:cubicBezTo>
                <a:cubicBezTo>
                  <a:pt x="45" y="0"/>
                  <a:pt x="25" y="0"/>
                  <a:pt x="19" y="7"/>
                </a:cubicBezTo>
                <a:cubicBezTo>
                  <a:pt x="18" y="9"/>
                  <a:pt x="16" y="25"/>
                  <a:pt x="18" y="28"/>
                </a:cubicBezTo>
                <a:cubicBezTo>
                  <a:pt x="19" y="30"/>
                  <a:pt x="21" y="31"/>
                  <a:pt x="21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711" name="Freeform 171"/>
          <p:cNvSpPr>
            <a:spLocks noEditPoints="1"/>
          </p:cNvSpPr>
          <p:nvPr/>
        </p:nvSpPr>
        <p:spPr bwMode="auto">
          <a:xfrm>
            <a:off x="4243388" y="1520825"/>
            <a:ext cx="1036637" cy="1089025"/>
          </a:xfrm>
          <a:custGeom>
            <a:avLst/>
            <a:gdLst>
              <a:gd name="T0" fmla="*/ 793786 w 214"/>
              <a:gd name="T1" fmla="*/ 130684 h 225"/>
              <a:gd name="T2" fmla="*/ 847028 w 214"/>
              <a:gd name="T3" fmla="*/ 29041 h 225"/>
              <a:gd name="T4" fmla="*/ 706663 w 214"/>
              <a:gd name="T5" fmla="*/ 87123 h 225"/>
              <a:gd name="T6" fmla="*/ 33881 w 214"/>
              <a:gd name="T7" fmla="*/ 735705 h 225"/>
              <a:gd name="T8" fmla="*/ 145205 w 214"/>
              <a:gd name="T9" fmla="*/ 1035795 h 225"/>
              <a:gd name="T10" fmla="*/ 145205 w 214"/>
              <a:gd name="T11" fmla="*/ 793787 h 225"/>
              <a:gd name="T12" fmla="*/ 508217 w 214"/>
              <a:gd name="T13" fmla="*/ 527578 h 225"/>
              <a:gd name="T14" fmla="*/ 542098 w 214"/>
              <a:gd name="T15" fmla="*/ 425935 h 225"/>
              <a:gd name="T16" fmla="*/ 406573 w 214"/>
              <a:gd name="T17" fmla="*/ 484016 h 225"/>
              <a:gd name="T18" fmla="*/ 353332 w 214"/>
              <a:gd name="T19" fmla="*/ 459816 h 225"/>
              <a:gd name="T20" fmla="*/ 542098 w 214"/>
              <a:gd name="T21" fmla="*/ 382373 h 225"/>
              <a:gd name="T22" fmla="*/ 619540 w 214"/>
              <a:gd name="T23" fmla="*/ 416254 h 225"/>
              <a:gd name="T24" fmla="*/ 619540 w 214"/>
              <a:gd name="T25" fmla="*/ 87123 h 225"/>
              <a:gd name="T26" fmla="*/ 837348 w 214"/>
              <a:gd name="T27" fmla="*/ 0 h 225"/>
              <a:gd name="T28" fmla="*/ 847028 w 214"/>
              <a:gd name="T29" fmla="*/ 0 h 225"/>
              <a:gd name="T30" fmla="*/ 1035794 w 214"/>
              <a:gd name="T31" fmla="*/ 87123 h 225"/>
              <a:gd name="T32" fmla="*/ 803466 w 214"/>
              <a:gd name="T33" fmla="*/ 871230 h 225"/>
              <a:gd name="T34" fmla="*/ 740544 w 214"/>
              <a:gd name="T35" fmla="*/ 837349 h 225"/>
              <a:gd name="T36" fmla="*/ 493696 w 214"/>
              <a:gd name="T37" fmla="*/ 977713 h 225"/>
              <a:gd name="T38" fmla="*/ 421094 w 214"/>
              <a:gd name="T39" fmla="*/ 934152 h 225"/>
              <a:gd name="T40" fmla="*/ 174246 w 214"/>
              <a:gd name="T41" fmla="*/ 1089037 h 225"/>
              <a:gd name="T42" fmla="*/ 9680 w 214"/>
              <a:gd name="T43" fmla="*/ 1011594 h 225"/>
              <a:gd name="T44" fmla="*/ 0 w 214"/>
              <a:gd name="T45" fmla="*/ 992234 h 225"/>
              <a:gd name="T46" fmla="*/ 0 w 214"/>
              <a:gd name="T47" fmla="*/ 682463 h 225"/>
              <a:gd name="T48" fmla="*/ 222647 w 214"/>
              <a:gd name="T49" fmla="*/ 595340 h 225"/>
              <a:gd name="T50" fmla="*/ 232328 w 214"/>
              <a:gd name="T51" fmla="*/ 595340 h 225"/>
              <a:gd name="T52" fmla="*/ 421094 w 214"/>
              <a:gd name="T53" fmla="*/ 682463 h 225"/>
              <a:gd name="T54" fmla="*/ 464655 w 214"/>
              <a:gd name="T55" fmla="*/ 924471 h 225"/>
              <a:gd name="T56" fmla="*/ 353332 w 214"/>
              <a:gd name="T57" fmla="*/ 527578 h 225"/>
              <a:gd name="T58" fmla="*/ 319451 w 214"/>
              <a:gd name="T59" fmla="*/ 638902 h 225"/>
              <a:gd name="T60" fmla="*/ 319451 w 214"/>
              <a:gd name="T61" fmla="*/ 474336 h 225"/>
              <a:gd name="T62" fmla="*/ 648581 w 214"/>
              <a:gd name="T63" fmla="*/ 440455 h 225"/>
              <a:gd name="T64" fmla="*/ 740544 w 214"/>
              <a:gd name="T65" fmla="*/ 474336 h 225"/>
              <a:gd name="T66" fmla="*/ 769585 w 214"/>
              <a:gd name="T67" fmla="*/ 813148 h 225"/>
              <a:gd name="T68" fmla="*/ 648581 w 214"/>
              <a:gd name="T69" fmla="*/ 140365 h 225"/>
              <a:gd name="T70" fmla="*/ 648581 w 214"/>
              <a:gd name="T71" fmla="*/ 440455 h 225"/>
              <a:gd name="T72" fmla="*/ 174246 w 214"/>
              <a:gd name="T73" fmla="*/ 735705 h 225"/>
              <a:gd name="T74" fmla="*/ 222647 w 214"/>
              <a:gd name="T75" fmla="*/ 638902 h 225"/>
              <a:gd name="T76" fmla="*/ 87123 w 214"/>
              <a:gd name="T77" fmla="*/ 692144 h 225"/>
              <a:gd name="T78" fmla="*/ 803466 w 214"/>
              <a:gd name="T79" fmla="*/ 164566 h 225"/>
              <a:gd name="T80" fmla="*/ 803466 w 214"/>
              <a:gd name="T81" fmla="*/ 174246 h 22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14"/>
              <a:gd name="T124" fmla="*/ 0 h 225"/>
              <a:gd name="T125" fmla="*/ 214 w 214"/>
              <a:gd name="T126" fmla="*/ 225 h 22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14" h="225">
                <a:moveTo>
                  <a:pt x="146" y="18"/>
                </a:moveTo>
                <a:lnTo>
                  <a:pt x="164" y="27"/>
                </a:lnTo>
                <a:lnTo>
                  <a:pt x="196" y="18"/>
                </a:lnTo>
                <a:lnTo>
                  <a:pt x="175" y="6"/>
                </a:lnTo>
                <a:lnTo>
                  <a:pt x="146" y="18"/>
                </a:lnTo>
                <a:close/>
                <a:moveTo>
                  <a:pt x="30" y="164"/>
                </a:moveTo>
                <a:lnTo>
                  <a:pt x="7" y="152"/>
                </a:lnTo>
                <a:lnTo>
                  <a:pt x="7" y="202"/>
                </a:lnTo>
                <a:lnTo>
                  <a:pt x="30" y="214"/>
                </a:lnTo>
                <a:lnTo>
                  <a:pt x="30" y="164"/>
                </a:lnTo>
                <a:close/>
                <a:moveTo>
                  <a:pt x="84" y="100"/>
                </a:moveTo>
                <a:lnTo>
                  <a:pt x="105" y="109"/>
                </a:lnTo>
                <a:lnTo>
                  <a:pt x="132" y="98"/>
                </a:lnTo>
                <a:lnTo>
                  <a:pt x="112" y="88"/>
                </a:lnTo>
                <a:lnTo>
                  <a:pt x="84" y="100"/>
                </a:lnTo>
                <a:close/>
                <a:moveTo>
                  <a:pt x="66" y="98"/>
                </a:moveTo>
                <a:lnTo>
                  <a:pt x="73" y="95"/>
                </a:lnTo>
                <a:lnTo>
                  <a:pt x="112" y="79"/>
                </a:lnTo>
                <a:lnTo>
                  <a:pt x="114" y="79"/>
                </a:lnTo>
                <a:lnTo>
                  <a:pt x="128" y="86"/>
                </a:lnTo>
                <a:lnTo>
                  <a:pt x="128" y="22"/>
                </a:lnTo>
                <a:lnTo>
                  <a:pt x="128" y="18"/>
                </a:lnTo>
                <a:lnTo>
                  <a:pt x="134" y="13"/>
                </a:lnTo>
                <a:lnTo>
                  <a:pt x="173" y="0"/>
                </a:lnTo>
                <a:lnTo>
                  <a:pt x="175" y="0"/>
                </a:lnTo>
                <a:lnTo>
                  <a:pt x="207" y="13"/>
                </a:lnTo>
                <a:lnTo>
                  <a:pt x="214" y="18"/>
                </a:lnTo>
                <a:lnTo>
                  <a:pt x="214" y="161"/>
                </a:lnTo>
                <a:lnTo>
                  <a:pt x="166" y="180"/>
                </a:lnTo>
                <a:lnTo>
                  <a:pt x="162" y="177"/>
                </a:lnTo>
                <a:lnTo>
                  <a:pt x="153" y="173"/>
                </a:lnTo>
                <a:lnTo>
                  <a:pt x="153" y="184"/>
                </a:lnTo>
                <a:lnTo>
                  <a:pt x="102" y="202"/>
                </a:lnTo>
                <a:lnTo>
                  <a:pt x="98" y="200"/>
                </a:lnTo>
                <a:lnTo>
                  <a:pt x="87" y="193"/>
                </a:lnTo>
                <a:lnTo>
                  <a:pt x="87" y="207"/>
                </a:lnTo>
                <a:lnTo>
                  <a:pt x="36" y="225"/>
                </a:lnTo>
                <a:lnTo>
                  <a:pt x="32" y="223"/>
                </a:lnTo>
                <a:lnTo>
                  <a:pt x="2" y="209"/>
                </a:lnTo>
                <a:lnTo>
                  <a:pt x="0" y="207"/>
                </a:lnTo>
                <a:lnTo>
                  <a:pt x="0" y="205"/>
                </a:lnTo>
                <a:lnTo>
                  <a:pt x="0" y="148"/>
                </a:lnTo>
                <a:lnTo>
                  <a:pt x="0" y="141"/>
                </a:lnTo>
                <a:lnTo>
                  <a:pt x="7" y="139"/>
                </a:lnTo>
                <a:lnTo>
                  <a:pt x="46" y="123"/>
                </a:lnTo>
                <a:lnTo>
                  <a:pt x="48" y="123"/>
                </a:lnTo>
                <a:lnTo>
                  <a:pt x="77" y="139"/>
                </a:lnTo>
                <a:lnTo>
                  <a:pt x="87" y="141"/>
                </a:lnTo>
                <a:lnTo>
                  <a:pt x="87" y="186"/>
                </a:lnTo>
                <a:lnTo>
                  <a:pt x="96" y="191"/>
                </a:lnTo>
                <a:lnTo>
                  <a:pt x="96" y="120"/>
                </a:lnTo>
                <a:lnTo>
                  <a:pt x="73" y="109"/>
                </a:lnTo>
                <a:lnTo>
                  <a:pt x="73" y="136"/>
                </a:lnTo>
                <a:lnTo>
                  <a:pt x="66" y="132"/>
                </a:lnTo>
                <a:lnTo>
                  <a:pt x="66" y="104"/>
                </a:lnTo>
                <a:lnTo>
                  <a:pt x="66" y="98"/>
                </a:lnTo>
                <a:close/>
                <a:moveTo>
                  <a:pt x="134" y="91"/>
                </a:moveTo>
                <a:lnTo>
                  <a:pt x="143" y="95"/>
                </a:lnTo>
                <a:lnTo>
                  <a:pt x="153" y="98"/>
                </a:lnTo>
                <a:lnTo>
                  <a:pt x="153" y="164"/>
                </a:lnTo>
                <a:lnTo>
                  <a:pt x="159" y="168"/>
                </a:lnTo>
                <a:lnTo>
                  <a:pt x="159" y="41"/>
                </a:lnTo>
                <a:lnTo>
                  <a:pt x="134" y="29"/>
                </a:lnTo>
                <a:lnTo>
                  <a:pt x="134" y="91"/>
                </a:lnTo>
                <a:close/>
                <a:moveTo>
                  <a:pt x="18" y="143"/>
                </a:moveTo>
                <a:lnTo>
                  <a:pt x="36" y="152"/>
                </a:lnTo>
                <a:lnTo>
                  <a:pt x="68" y="141"/>
                </a:lnTo>
                <a:lnTo>
                  <a:pt x="46" y="132"/>
                </a:lnTo>
                <a:lnTo>
                  <a:pt x="18" y="143"/>
                </a:lnTo>
                <a:close/>
                <a:moveTo>
                  <a:pt x="166" y="36"/>
                </a:moveTo>
                <a:lnTo>
                  <a:pt x="166" y="34"/>
                </a:lnTo>
                <a:lnTo>
                  <a:pt x="166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712" name="Freeform 189"/>
          <p:cNvSpPr>
            <a:spLocks noEditPoints="1"/>
          </p:cNvSpPr>
          <p:nvPr/>
        </p:nvSpPr>
        <p:spPr bwMode="auto">
          <a:xfrm>
            <a:off x="1244600" y="1649413"/>
            <a:ext cx="1263650" cy="960437"/>
          </a:xfrm>
          <a:custGeom>
            <a:avLst/>
            <a:gdLst>
              <a:gd name="T0" fmla="*/ 583298 w 104"/>
              <a:gd name="T1" fmla="*/ 692554 h 79"/>
              <a:gd name="T2" fmla="*/ 656210 w 104"/>
              <a:gd name="T3" fmla="*/ 789755 h 79"/>
              <a:gd name="T4" fmla="*/ 0 w 104"/>
              <a:gd name="T5" fmla="*/ 959856 h 79"/>
              <a:gd name="T6" fmla="*/ 72912 w 104"/>
              <a:gd name="T7" fmla="*/ 789755 h 79"/>
              <a:gd name="T8" fmla="*/ 1263812 w 104"/>
              <a:gd name="T9" fmla="*/ 473853 h 79"/>
              <a:gd name="T10" fmla="*/ 1057227 w 104"/>
              <a:gd name="T11" fmla="*/ 352352 h 79"/>
              <a:gd name="T12" fmla="*/ 789883 w 104"/>
              <a:gd name="T13" fmla="*/ 413103 h 79"/>
              <a:gd name="T14" fmla="*/ 826339 w 104"/>
              <a:gd name="T15" fmla="*/ 449553 h 79"/>
              <a:gd name="T16" fmla="*/ 741274 w 104"/>
              <a:gd name="T17" fmla="*/ 388802 h 79"/>
              <a:gd name="T18" fmla="*/ 656210 w 104"/>
              <a:gd name="T19" fmla="*/ 376652 h 79"/>
              <a:gd name="T20" fmla="*/ 631906 w 104"/>
              <a:gd name="T21" fmla="*/ 315902 h 79"/>
              <a:gd name="T22" fmla="*/ 619754 w 104"/>
              <a:gd name="T23" fmla="*/ 182251 h 79"/>
              <a:gd name="T24" fmla="*/ 668362 w 104"/>
              <a:gd name="T25" fmla="*/ 145801 h 79"/>
              <a:gd name="T26" fmla="*/ 328105 w 104"/>
              <a:gd name="T27" fmla="*/ 48600 h 79"/>
              <a:gd name="T28" fmla="*/ 303801 w 104"/>
              <a:gd name="T29" fmla="*/ 194401 h 79"/>
              <a:gd name="T30" fmla="*/ 218737 w 104"/>
              <a:gd name="T31" fmla="*/ 291602 h 79"/>
              <a:gd name="T32" fmla="*/ 170129 w 104"/>
              <a:gd name="T33" fmla="*/ 461703 h 79"/>
              <a:gd name="T34" fmla="*/ 121520 w 104"/>
              <a:gd name="T35" fmla="*/ 510303 h 79"/>
              <a:gd name="T36" fmla="*/ 461778 w 104"/>
              <a:gd name="T37" fmla="*/ 595354 h 79"/>
              <a:gd name="T38" fmla="*/ 486082 w 104"/>
              <a:gd name="T39" fmla="*/ 473853 h 79"/>
              <a:gd name="T40" fmla="*/ 571146 w 104"/>
              <a:gd name="T41" fmla="*/ 461703 h 79"/>
              <a:gd name="T42" fmla="*/ 595450 w 104"/>
              <a:gd name="T43" fmla="*/ 498153 h 79"/>
              <a:gd name="T44" fmla="*/ 680514 w 104"/>
              <a:gd name="T45" fmla="*/ 510303 h 79"/>
              <a:gd name="T46" fmla="*/ 753426 w 104"/>
              <a:gd name="T47" fmla="*/ 595354 h 79"/>
              <a:gd name="T48" fmla="*/ 789883 w 104"/>
              <a:gd name="T49" fmla="*/ 668254 h 79"/>
              <a:gd name="T50" fmla="*/ 814187 w 104"/>
              <a:gd name="T51" fmla="*/ 692554 h 79"/>
              <a:gd name="T52" fmla="*/ 899251 w 104"/>
              <a:gd name="T53" fmla="*/ 680404 h 79"/>
              <a:gd name="T54" fmla="*/ 960011 w 104"/>
              <a:gd name="T55" fmla="*/ 741155 h 79"/>
              <a:gd name="T56" fmla="*/ 996467 w 104"/>
              <a:gd name="T57" fmla="*/ 704704 h 79"/>
              <a:gd name="T58" fmla="*/ 1057227 w 104"/>
              <a:gd name="T59" fmla="*/ 765455 h 79"/>
              <a:gd name="T60" fmla="*/ 1105836 w 104"/>
              <a:gd name="T61" fmla="*/ 729004 h 79"/>
              <a:gd name="T62" fmla="*/ 1239508 w 104"/>
              <a:gd name="T63" fmla="*/ 631804 h 79"/>
              <a:gd name="T64" fmla="*/ 1203052 w 104"/>
              <a:gd name="T65" fmla="*/ 619654 h 79"/>
              <a:gd name="T66" fmla="*/ 1263812 w 104"/>
              <a:gd name="T67" fmla="*/ 473853 h 79"/>
              <a:gd name="T68" fmla="*/ 291649 w 104"/>
              <a:gd name="T69" fmla="*/ 388802 h 79"/>
              <a:gd name="T70" fmla="*/ 206585 w 104"/>
              <a:gd name="T71" fmla="*/ 473853 h 79"/>
              <a:gd name="T72" fmla="*/ 267345 w 104"/>
              <a:gd name="T73" fmla="*/ 328052 h 79"/>
              <a:gd name="T74" fmla="*/ 425321 w 104"/>
              <a:gd name="T75" fmla="*/ 109351 h 7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4"/>
              <a:gd name="T115" fmla="*/ 0 h 79"/>
              <a:gd name="T116" fmla="*/ 104 w 104"/>
              <a:gd name="T117" fmla="*/ 79 h 7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4" h="79">
                <a:moveTo>
                  <a:pt x="6" y="57"/>
                </a:moveTo>
                <a:cubicBezTo>
                  <a:pt x="48" y="57"/>
                  <a:pt x="48" y="57"/>
                  <a:pt x="48" y="57"/>
                </a:cubicBezTo>
                <a:cubicBezTo>
                  <a:pt x="48" y="65"/>
                  <a:pt x="48" y="65"/>
                  <a:pt x="48" y="65"/>
                </a:cubicBezTo>
                <a:cubicBezTo>
                  <a:pt x="54" y="65"/>
                  <a:pt x="54" y="65"/>
                  <a:pt x="54" y="65"/>
                </a:cubicBezTo>
                <a:cubicBezTo>
                  <a:pt x="54" y="79"/>
                  <a:pt x="54" y="79"/>
                  <a:pt x="54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65"/>
                  <a:pt x="0" y="65"/>
                  <a:pt x="0" y="65"/>
                </a:cubicBezTo>
                <a:cubicBezTo>
                  <a:pt x="6" y="65"/>
                  <a:pt x="6" y="65"/>
                  <a:pt x="6" y="65"/>
                </a:cubicBezTo>
                <a:cubicBezTo>
                  <a:pt x="6" y="57"/>
                  <a:pt x="6" y="57"/>
                  <a:pt x="6" y="57"/>
                </a:cubicBezTo>
                <a:close/>
                <a:moveTo>
                  <a:pt x="104" y="39"/>
                </a:moveTo>
                <a:cubicBezTo>
                  <a:pt x="102" y="14"/>
                  <a:pt x="102" y="14"/>
                  <a:pt x="102" y="14"/>
                </a:cubicBezTo>
                <a:cubicBezTo>
                  <a:pt x="87" y="29"/>
                  <a:pt x="87" y="29"/>
                  <a:pt x="87" y="29"/>
                </a:cubicBezTo>
                <a:cubicBezTo>
                  <a:pt x="70" y="31"/>
                  <a:pt x="70" y="31"/>
                  <a:pt x="70" y="31"/>
                </a:cubicBezTo>
                <a:cubicBezTo>
                  <a:pt x="65" y="34"/>
                  <a:pt x="65" y="34"/>
                  <a:pt x="65" y="34"/>
                </a:cubicBezTo>
                <a:cubicBezTo>
                  <a:pt x="69" y="36"/>
                  <a:pt x="69" y="36"/>
                  <a:pt x="69" y="36"/>
                </a:cubicBezTo>
                <a:cubicBezTo>
                  <a:pt x="68" y="37"/>
                  <a:pt x="68" y="37"/>
                  <a:pt x="68" y="37"/>
                </a:cubicBezTo>
                <a:cubicBezTo>
                  <a:pt x="60" y="34"/>
                  <a:pt x="60" y="34"/>
                  <a:pt x="60" y="34"/>
                </a:cubicBezTo>
                <a:cubicBezTo>
                  <a:pt x="61" y="32"/>
                  <a:pt x="61" y="32"/>
                  <a:pt x="61" y="32"/>
                </a:cubicBezTo>
                <a:cubicBezTo>
                  <a:pt x="55" y="29"/>
                  <a:pt x="55" y="29"/>
                  <a:pt x="55" y="29"/>
                </a:cubicBezTo>
                <a:cubicBezTo>
                  <a:pt x="54" y="31"/>
                  <a:pt x="54" y="31"/>
                  <a:pt x="54" y="31"/>
                </a:cubicBezTo>
                <a:cubicBezTo>
                  <a:pt x="51" y="30"/>
                  <a:pt x="51" y="30"/>
                  <a:pt x="51" y="30"/>
                </a:cubicBezTo>
                <a:cubicBezTo>
                  <a:pt x="52" y="26"/>
                  <a:pt x="52" y="26"/>
                  <a:pt x="52" y="26"/>
                </a:cubicBezTo>
                <a:cubicBezTo>
                  <a:pt x="47" y="23"/>
                  <a:pt x="47" y="23"/>
                  <a:pt x="47" y="23"/>
                </a:cubicBezTo>
                <a:cubicBezTo>
                  <a:pt x="51" y="15"/>
                  <a:pt x="51" y="15"/>
                  <a:pt x="51" y="15"/>
                </a:cubicBezTo>
                <a:cubicBezTo>
                  <a:pt x="53" y="17"/>
                  <a:pt x="53" y="17"/>
                  <a:pt x="53" y="17"/>
                </a:cubicBezTo>
                <a:cubicBezTo>
                  <a:pt x="55" y="12"/>
                  <a:pt x="55" y="12"/>
                  <a:pt x="55" y="12"/>
                </a:cubicBezTo>
                <a:cubicBezTo>
                  <a:pt x="29" y="0"/>
                  <a:pt x="29" y="0"/>
                  <a:pt x="29" y="0"/>
                </a:cubicBezTo>
                <a:cubicBezTo>
                  <a:pt x="27" y="4"/>
                  <a:pt x="27" y="4"/>
                  <a:pt x="27" y="4"/>
                </a:cubicBezTo>
                <a:cubicBezTo>
                  <a:pt x="30" y="6"/>
                  <a:pt x="30" y="6"/>
                  <a:pt x="30" y="6"/>
                </a:cubicBezTo>
                <a:cubicBezTo>
                  <a:pt x="25" y="16"/>
                  <a:pt x="25" y="16"/>
                  <a:pt x="25" y="16"/>
                </a:cubicBezTo>
                <a:cubicBezTo>
                  <a:pt x="23" y="15"/>
                  <a:pt x="23" y="15"/>
                  <a:pt x="23" y="15"/>
                </a:cubicBezTo>
                <a:cubicBezTo>
                  <a:pt x="18" y="24"/>
                  <a:pt x="18" y="24"/>
                  <a:pt x="18" y="24"/>
                </a:cubicBezTo>
                <a:cubicBezTo>
                  <a:pt x="20" y="25"/>
                  <a:pt x="20" y="25"/>
                  <a:pt x="20" y="25"/>
                </a:cubicBezTo>
                <a:cubicBezTo>
                  <a:pt x="14" y="38"/>
                  <a:pt x="14" y="38"/>
                  <a:pt x="14" y="38"/>
                </a:cubicBezTo>
                <a:cubicBezTo>
                  <a:pt x="12" y="37"/>
                  <a:pt x="12" y="37"/>
                  <a:pt x="12" y="37"/>
                </a:cubicBezTo>
                <a:cubicBezTo>
                  <a:pt x="10" y="42"/>
                  <a:pt x="10" y="42"/>
                  <a:pt x="10" y="42"/>
                </a:cubicBezTo>
                <a:cubicBezTo>
                  <a:pt x="36" y="54"/>
                  <a:pt x="36" y="54"/>
                  <a:pt x="36" y="54"/>
                </a:cubicBezTo>
                <a:cubicBezTo>
                  <a:pt x="38" y="49"/>
                  <a:pt x="38" y="49"/>
                  <a:pt x="38" y="49"/>
                </a:cubicBezTo>
                <a:cubicBezTo>
                  <a:pt x="35" y="48"/>
                  <a:pt x="35" y="48"/>
                  <a:pt x="35" y="48"/>
                </a:cubicBezTo>
                <a:cubicBezTo>
                  <a:pt x="40" y="39"/>
                  <a:pt x="40" y="39"/>
                  <a:pt x="40" y="39"/>
                </a:cubicBezTo>
                <a:cubicBezTo>
                  <a:pt x="45" y="42"/>
                  <a:pt x="45" y="42"/>
                  <a:pt x="45" y="42"/>
                </a:cubicBezTo>
                <a:cubicBezTo>
                  <a:pt x="47" y="38"/>
                  <a:pt x="47" y="38"/>
                  <a:pt x="47" y="38"/>
                </a:cubicBezTo>
                <a:cubicBezTo>
                  <a:pt x="50" y="39"/>
                  <a:pt x="50" y="39"/>
                  <a:pt x="50" y="39"/>
                </a:cubicBezTo>
                <a:cubicBezTo>
                  <a:pt x="49" y="41"/>
                  <a:pt x="49" y="41"/>
                  <a:pt x="49" y="41"/>
                </a:cubicBezTo>
                <a:cubicBezTo>
                  <a:pt x="55" y="44"/>
                  <a:pt x="55" y="44"/>
                  <a:pt x="55" y="44"/>
                </a:cubicBezTo>
                <a:cubicBezTo>
                  <a:pt x="56" y="42"/>
                  <a:pt x="56" y="42"/>
                  <a:pt x="56" y="42"/>
                </a:cubicBezTo>
                <a:cubicBezTo>
                  <a:pt x="64" y="46"/>
                  <a:pt x="64" y="46"/>
                  <a:pt x="64" y="46"/>
                </a:cubicBezTo>
                <a:cubicBezTo>
                  <a:pt x="62" y="49"/>
                  <a:pt x="62" y="49"/>
                  <a:pt x="62" y="49"/>
                </a:cubicBezTo>
                <a:cubicBezTo>
                  <a:pt x="60" y="52"/>
                  <a:pt x="60" y="52"/>
                  <a:pt x="60" y="52"/>
                </a:cubicBezTo>
                <a:cubicBezTo>
                  <a:pt x="65" y="55"/>
                  <a:pt x="65" y="55"/>
                  <a:pt x="65" y="55"/>
                </a:cubicBezTo>
                <a:cubicBezTo>
                  <a:pt x="67" y="54"/>
                  <a:pt x="67" y="54"/>
                  <a:pt x="67" y="54"/>
                </a:cubicBezTo>
                <a:cubicBezTo>
                  <a:pt x="67" y="57"/>
                  <a:pt x="67" y="57"/>
                  <a:pt x="67" y="57"/>
                </a:cubicBezTo>
                <a:cubicBezTo>
                  <a:pt x="72" y="59"/>
                  <a:pt x="72" y="59"/>
                  <a:pt x="72" y="59"/>
                </a:cubicBezTo>
                <a:cubicBezTo>
                  <a:pt x="74" y="56"/>
                  <a:pt x="74" y="56"/>
                  <a:pt x="74" y="56"/>
                </a:cubicBezTo>
                <a:cubicBezTo>
                  <a:pt x="74" y="59"/>
                  <a:pt x="74" y="59"/>
                  <a:pt x="74" y="59"/>
                </a:cubicBezTo>
                <a:cubicBezTo>
                  <a:pt x="79" y="61"/>
                  <a:pt x="79" y="61"/>
                  <a:pt x="79" y="61"/>
                </a:cubicBezTo>
                <a:cubicBezTo>
                  <a:pt x="81" y="58"/>
                  <a:pt x="81" y="58"/>
                  <a:pt x="81" y="58"/>
                </a:cubicBezTo>
                <a:cubicBezTo>
                  <a:pt x="82" y="58"/>
                  <a:pt x="82" y="58"/>
                  <a:pt x="82" y="58"/>
                </a:cubicBezTo>
                <a:cubicBezTo>
                  <a:pt x="82" y="61"/>
                  <a:pt x="82" y="61"/>
                  <a:pt x="82" y="61"/>
                </a:cubicBezTo>
                <a:cubicBezTo>
                  <a:pt x="87" y="63"/>
                  <a:pt x="87" y="63"/>
                  <a:pt x="87" y="63"/>
                </a:cubicBezTo>
                <a:cubicBezTo>
                  <a:pt x="88" y="62"/>
                  <a:pt x="88" y="62"/>
                  <a:pt x="88" y="62"/>
                </a:cubicBezTo>
                <a:cubicBezTo>
                  <a:pt x="91" y="60"/>
                  <a:pt x="91" y="60"/>
                  <a:pt x="91" y="60"/>
                </a:cubicBezTo>
                <a:cubicBezTo>
                  <a:pt x="97" y="63"/>
                  <a:pt x="97" y="63"/>
                  <a:pt x="97" y="63"/>
                </a:cubicBezTo>
                <a:cubicBezTo>
                  <a:pt x="100" y="60"/>
                  <a:pt x="102" y="57"/>
                  <a:pt x="102" y="52"/>
                </a:cubicBezTo>
                <a:cubicBezTo>
                  <a:pt x="99" y="51"/>
                  <a:pt x="99" y="51"/>
                  <a:pt x="99" y="51"/>
                </a:cubicBezTo>
                <a:cubicBezTo>
                  <a:pt x="99" y="51"/>
                  <a:pt x="99" y="51"/>
                  <a:pt x="99" y="51"/>
                </a:cubicBezTo>
                <a:cubicBezTo>
                  <a:pt x="102" y="41"/>
                  <a:pt x="102" y="41"/>
                  <a:pt x="102" y="41"/>
                </a:cubicBezTo>
                <a:cubicBezTo>
                  <a:pt x="104" y="39"/>
                  <a:pt x="104" y="39"/>
                  <a:pt x="104" y="39"/>
                </a:cubicBezTo>
                <a:close/>
                <a:moveTo>
                  <a:pt x="26" y="29"/>
                </a:moveTo>
                <a:cubicBezTo>
                  <a:pt x="24" y="32"/>
                  <a:pt x="24" y="32"/>
                  <a:pt x="24" y="32"/>
                </a:cubicBezTo>
                <a:cubicBezTo>
                  <a:pt x="21" y="40"/>
                  <a:pt x="21" y="40"/>
                  <a:pt x="21" y="40"/>
                </a:cubicBezTo>
                <a:cubicBezTo>
                  <a:pt x="17" y="39"/>
                  <a:pt x="17" y="39"/>
                  <a:pt x="17" y="39"/>
                </a:cubicBezTo>
                <a:cubicBezTo>
                  <a:pt x="21" y="30"/>
                  <a:pt x="21" y="30"/>
                  <a:pt x="21" y="30"/>
                </a:cubicBezTo>
                <a:cubicBezTo>
                  <a:pt x="22" y="27"/>
                  <a:pt x="22" y="27"/>
                  <a:pt x="22" y="27"/>
                </a:cubicBezTo>
                <a:cubicBezTo>
                  <a:pt x="32" y="7"/>
                  <a:pt x="32" y="7"/>
                  <a:pt x="32" y="7"/>
                </a:cubicBezTo>
                <a:cubicBezTo>
                  <a:pt x="35" y="9"/>
                  <a:pt x="35" y="9"/>
                  <a:pt x="35" y="9"/>
                </a:cubicBezTo>
                <a:lnTo>
                  <a:pt x="26" y="2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713" name="Freeform 199"/>
          <p:cNvSpPr>
            <a:spLocks noEditPoints="1"/>
          </p:cNvSpPr>
          <p:nvPr/>
        </p:nvSpPr>
        <p:spPr bwMode="auto">
          <a:xfrm>
            <a:off x="5372100" y="4964113"/>
            <a:ext cx="1454150" cy="852487"/>
          </a:xfrm>
          <a:custGeom>
            <a:avLst/>
            <a:gdLst>
              <a:gd name="T0" fmla="*/ 361774 w 237"/>
              <a:gd name="T1" fmla="*/ 0 h 139"/>
              <a:gd name="T2" fmla="*/ 1115980 w 237"/>
              <a:gd name="T3" fmla="*/ 0 h 139"/>
              <a:gd name="T4" fmla="*/ 1453227 w 237"/>
              <a:gd name="T5" fmla="*/ 472146 h 139"/>
              <a:gd name="T6" fmla="*/ 1367382 w 237"/>
              <a:gd name="T7" fmla="*/ 472146 h 139"/>
              <a:gd name="T8" fmla="*/ 1367382 w 237"/>
              <a:gd name="T9" fmla="*/ 766470 h 139"/>
              <a:gd name="T10" fmla="*/ 1453227 w 237"/>
              <a:gd name="T11" fmla="*/ 766470 h 139"/>
              <a:gd name="T12" fmla="*/ 1453227 w 237"/>
              <a:gd name="T13" fmla="*/ 852315 h 139"/>
              <a:gd name="T14" fmla="*/ 0 w 237"/>
              <a:gd name="T15" fmla="*/ 852315 h 139"/>
              <a:gd name="T16" fmla="*/ 0 w 237"/>
              <a:gd name="T17" fmla="*/ 766470 h 139"/>
              <a:gd name="T18" fmla="*/ 110372 w 237"/>
              <a:gd name="T19" fmla="*/ 766470 h 139"/>
              <a:gd name="T20" fmla="*/ 110372 w 237"/>
              <a:gd name="T21" fmla="*/ 515068 h 139"/>
              <a:gd name="T22" fmla="*/ 42922 w 237"/>
              <a:gd name="T23" fmla="*/ 515068 h 139"/>
              <a:gd name="T24" fmla="*/ 0 w 237"/>
              <a:gd name="T25" fmla="*/ 429223 h 139"/>
              <a:gd name="T26" fmla="*/ 361774 w 237"/>
              <a:gd name="T27" fmla="*/ 0 h 139"/>
              <a:gd name="T28" fmla="*/ 361774 w 237"/>
              <a:gd name="T29" fmla="*/ 0 h 139"/>
              <a:gd name="T30" fmla="*/ 1257011 w 237"/>
              <a:gd name="T31" fmla="*/ 766470 h 139"/>
              <a:gd name="T32" fmla="*/ 1257011 w 237"/>
              <a:gd name="T33" fmla="*/ 472146 h 139"/>
              <a:gd name="T34" fmla="*/ 840051 w 237"/>
              <a:gd name="T35" fmla="*/ 472146 h 139"/>
              <a:gd name="T36" fmla="*/ 840051 w 237"/>
              <a:gd name="T37" fmla="*/ 766470 h 139"/>
              <a:gd name="T38" fmla="*/ 895237 w 237"/>
              <a:gd name="T39" fmla="*/ 766470 h 139"/>
              <a:gd name="T40" fmla="*/ 895237 w 237"/>
              <a:gd name="T41" fmla="*/ 502804 h 139"/>
              <a:gd name="T42" fmla="*/ 1060794 w 237"/>
              <a:gd name="T43" fmla="*/ 502804 h 139"/>
              <a:gd name="T44" fmla="*/ 1060794 w 237"/>
              <a:gd name="T45" fmla="*/ 766470 h 139"/>
              <a:gd name="T46" fmla="*/ 1257011 w 237"/>
              <a:gd name="T47" fmla="*/ 766470 h 139"/>
              <a:gd name="T48" fmla="*/ 1257011 w 237"/>
              <a:gd name="T49" fmla="*/ 766470 h 139"/>
              <a:gd name="T50" fmla="*/ 723548 w 237"/>
              <a:gd name="T51" fmla="*/ 766470 h 139"/>
              <a:gd name="T52" fmla="*/ 723548 w 237"/>
              <a:gd name="T53" fmla="*/ 472146 h 139"/>
              <a:gd name="T54" fmla="*/ 699021 w 237"/>
              <a:gd name="T55" fmla="*/ 472146 h 139"/>
              <a:gd name="T56" fmla="*/ 416960 w 237"/>
              <a:gd name="T57" fmla="*/ 85845 h 139"/>
              <a:gd name="T58" fmla="*/ 153294 w 237"/>
              <a:gd name="T59" fmla="*/ 404696 h 139"/>
              <a:gd name="T60" fmla="*/ 165558 w 237"/>
              <a:gd name="T61" fmla="*/ 404696 h 139"/>
              <a:gd name="T62" fmla="*/ 220743 w 237"/>
              <a:gd name="T63" fmla="*/ 404696 h 139"/>
              <a:gd name="T64" fmla="*/ 220743 w 237"/>
              <a:gd name="T65" fmla="*/ 766470 h 139"/>
              <a:gd name="T66" fmla="*/ 723548 w 237"/>
              <a:gd name="T67" fmla="*/ 766470 h 139"/>
              <a:gd name="T68" fmla="*/ 723548 w 237"/>
              <a:gd name="T69" fmla="*/ 766470 h 139"/>
              <a:gd name="T70" fmla="*/ 361774 w 237"/>
              <a:gd name="T71" fmla="*/ 459882 h 139"/>
              <a:gd name="T72" fmla="*/ 361774 w 237"/>
              <a:gd name="T73" fmla="*/ 668362 h 139"/>
              <a:gd name="T74" fmla="*/ 502804 w 237"/>
              <a:gd name="T75" fmla="*/ 668362 h 139"/>
              <a:gd name="T76" fmla="*/ 502804 w 237"/>
              <a:gd name="T77" fmla="*/ 459882 h 139"/>
              <a:gd name="T78" fmla="*/ 361774 w 237"/>
              <a:gd name="T79" fmla="*/ 459882 h 13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37"/>
              <a:gd name="T121" fmla="*/ 0 h 139"/>
              <a:gd name="T122" fmla="*/ 237 w 237"/>
              <a:gd name="T123" fmla="*/ 139 h 13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37" h="139">
                <a:moveTo>
                  <a:pt x="59" y="0"/>
                </a:moveTo>
                <a:lnTo>
                  <a:pt x="182" y="0"/>
                </a:lnTo>
                <a:lnTo>
                  <a:pt x="237" y="77"/>
                </a:lnTo>
                <a:lnTo>
                  <a:pt x="223" y="77"/>
                </a:lnTo>
                <a:lnTo>
                  <a:pt x="223" y="125"/>
                </a:lnTo>
                <a:lnTo>
                  <a:pt x="237" y="125"/>
                </a:lnTo>
                <a:lnTo>
                  <a:pt x="237" y="139"/>
                </a:lnTo>
                <a:lnTo>
                  <a:pt x="0" y="139"/>
                </a:lnTo>
                <a:lnTo>
                  <a:pt x="0" y="125"/>
                </a:lnTo>
                <a:lnTo>
                  <a:pt x="18" y="125"/>
                </a:lnTo>
                <a:lnTo>
                  <a:pt x="18" y="84"/>
                </a:lnTo>
                <a:lnTo>
                  <a:pt x="7" y="84"/>
                </a:lnTo>
                <a:lnTo>
                  <a:pt x="0" y="70"/>
                </a:lnTo>
                <a:lnTo>
                  <a:pt x="59" y="0"/>
                </a:lnTo>
                <a:close/>
                <a:moveTo>
                  <a:pt x="205" y="125"/>
                </a:moveTo>
                <a:lnTo>
                  <a:pt x="205" y="77"/>
                </a:lnTo>
                <a:lnTo>
                  <a:pt x="137" y="77"/>
                </a:lnTo>
                <a:lnTo>
                  <a:pt x="137" y="125"/>
                </a:lnTo>
                <a:lnTo>
                  <a:pt x="146" y="125"/>
                </a:lnTo>
                <a:lnTo>
                  <a:pt x="146" y="82"/>
                </a:lnTo>
                <a:lnTo>
                  <a:pt x="173" y="82"/>
                </a:lnTo>
                <a:lnTo>
                  <a:pt x="173" y="125"/>
                </a:lnTo>
                <a:lnTo>
                  <a:pt x="205" y="125"/>
                </a:lnTo>
                <a:close/>
                <a:moveTo>
                  <a:pt x="118" y="125"/>
                </a:moveTo>
                <a:lnTo>
                  <a:pt x="118" y="77"/>
                </a:lnTo>
                <a:lnTo>
                  <a:pt x="114" y="77"/>
                </a:lnTo>
                <a:lnTo>
                  <a:pt x="68" y="14"/>
                </a:lnTo>
                <a:lnTo>
                  <a:pt x="25" y="66"/>
                </a:lnTo>
                <a:lnTo>
                  <a:pt x="27" y="66"/>
                </a:lnTo>
                <a:lnTo>
                  <a:pt x="36" y="66"/>
                </a:lnTo>
                <a:lnTo>
                  <a:pt x="36" y="125"/>
                </a:lnTo>
                <a:lnTo>
                  <a:pt x="118" y="125"/>
                </a:lnTo>
                <a:close/>
                <a:moveTo>
                  <a:pt x="59" y="75"/>
                </a:moveTo>
                <a:lnTo>
                  <a:pt x="59" y="109"/>
                </a:lnTo>
                <a:lnTo>
                  <a:pt x="82" y="109"/>
                </a:lnTo>
                <a:lnTo>
                  <a:pt x="82" y="75"/>
                </a:lnTo>
                <a:lnTo>
                  <a:pt x="59" y="75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miter lim="800000"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714" name="Freeform 197"/>
          <p:cNvSpPr>
            <a:spLocks noEditPoints="1"/>
          </p:cNvSpPr>
          <p:nvPr/>
        </p:nvSpPr>
        <p:spPr bwMode="auto">
          <a:xfrm>
            <a:off x="9837738" y="1644650"/>
            <a:ext cx="1004887" cy="965200"/>
          </a:xfrm>
          <a:custGeom>
            <a:avLst/>
            <a:gdLst>
              <a:gd name="T0" fmla="*/ 497513 w 105"/>
              <a:gd name="T1" fmla="*/ 174504 h 94"/>
              <a:gd name="T2" fmla="*/ 430540 w 105"/>
              <a:gd name="T3" fmla="*/ 246358 h 94"/>
              <a:gd name="T4" fmla="*/ 497513 w 105"/>
              <a:gd name="T5" fmla="*/ 318212 h 94"/>
              <a:gd name="T6" fmla="*/ 564486 w 105"/>
              <a:gd name="T7" fmla="*/ 246358 h 94"/>
              <a:gd name="T8" fmla="*/ 497513 w 105"/>
              <a:gd name="T9" fmla="*/ 174504 h 94"/>
              <a:gd name="T10" fmla="*/ 105243 w 105"/>
              <a:gd name="T11" fmla="*/ 379802 h 94"/>
              <a:gd name="T12" fmla="*/ 47838 w 105"/>
              <a:gd name="T13" fmla="*/ 502981 h 94"/>
              <a:gd name="T14" fmla="*/ 0 w 105"/>
              <a:gd name="T15" fmla="*/ 615895 h 94"/>
              <a:gd name="T16" fmla="*/ 66973 w 105"/>
              <a:gd name="T17" fmla="*/ 615895 h 94"/>
              <a:gd name="T18" fmla="*/ 172216 w 105"/>
              <a:gd name="T19" fmla="*/ 821193 h 94"/>
              <a:gd name="T20" fmla="*/ 497513 w 105"/>
              <a:gd name="T21" fmla="*/ 964902 h 94"/>
              <a:gd name="T22" fmla="*/ 813243 w 105"/>
              <a:gd name="T23" fmla="*/ 821193 h 94"/>
              <a:gd name="T24" fmla="*/ 870648 w 105"/>
              <a:gd name="T25" fmla="*/ 749339 h 94"/>
              <a:gd name="T26" fmla="*/ 755837 w 105"/>
              <a:gd name="T27" fmla="*/ 749339 h 94"/>
              <a:gd name="T28" fmla="*/ 746270 w 105"/>
              <a:gd name="T29" fmla="*/ 759604 h 94"/>
              <a:gd name="T30" fmla="*/ 497513 w 105"/>
              <a:gd name="T31" fmla="*/ 872518 h 94"/>
              <a:gd name="T32" fmla="*/ 239189 w 105"/>
              <a:gd name="T33" fmla="*/ 759604 h 94"/>
              <a:gd name="T34" fmla="*/ 162649 w 105"/>
              <a:gd name="T35" fmla="*/ 615895 h 94"/>
              <a:gd name="T36" fmla="*/ 210486 w 105"/>
              <a:gd name="T37" fmla="*/ 615895 h 94"/>
              <a:gd name="T38" fmla="*/ 153081 w 105"/>
              <a:gd name="T39" fmla="*/ 502981 h 94"/>
              <a:gd name="T40" fmla="*/ 105243 w 105"/>
              <a:gd name="T41" fmla="*/ 379802 h 94"/>
              <a:gd name="T42" fmla="*/ 889783 w 105"/>
              <a:gd name="T43" fmla="*/ 646690 h 94"/>
              <a:gd name="T44" fmla="*/ 841945 w 105"/>
              <a:gd name="T45" fmla="*/ 533776 h 94"/>
              <a:gd name="T46" fmla="*/ 784540 w 105"/>
              <a:gd name="T47" fmla="*/ 410597 h 94"/>
              <a:gd name="T48" fmla="*/ 841945 w 105"/>
              <a:gd name="T49" fmla="*/ 410597 h 94"/>
              <a:gd name="T50" fmla="*/ 746270 w 105"/>
              <a:gd name="T51" fmla="*/ 215563 h 94"/>
              <a:gd name="T52" fmla="*/ 497513 w 105"/>
              <a:gd name="T53" fmla="*/ 102649 h 94"/>
              <a:gd name="T54" fmla="*/ 239189 w 105"/>
              <a:gd name="T55" fmla="*/ 215563 h 94"/>
              <a:gd name="T56" fmla="*/ 210486 w 105"/>
              <a:gd name="T57" fmla="*/ 256623 h 94"/>
              <a:gd name="T58" fmla="*/ 95676 w 105"/>
              <a:gd name="T59" fmla="*/ 256623 h 94"/>
              <a:gd name="T60" fmla="*/ 172216 w 105"/>
              <a:gd name="T61" fmla="*/ 143709 h 94"/>
              <a:gd name="T62" fmla="*/ 497513 w 105"/>
              <a:gd name="T63" fmla="*/ 0 h 94"/>
              <a:gd name="T64" fmla="*/ 813243 w 105"/>
              <a:gd name="T65" fmla="*/ 143709 h 94"/>
              <a:gd name="T66" fmla="*/ 937621 w 105"/>
              <a:gd name="T67" fmla="*/ 410597 h 94"/>
              <a:gd name="T68" fmla="*/ 1004594 w 105"/>
              <a:gd name="T69" fmla="*/ 410597 h 94"/>
              <a:gd name="T70" fmla="*/ 947189 w 105"/>
              <a:gd name="T71" fmla="*/ 533776 h 94"/>
              <a:gd name="T72" fmla="*/ 889783 w 105"/>
              <a:gd name="T73" fmla="*/ 646690 h 94"/>
              <a:gd name="T74" fmla="*/ 382703 w 105"/>
              <a:gd name="T75" fmla="*/ 513246 h 94"/>
              <a:gd name="T76" fmla="*/ 411405 w 105"/>
              <a:gd name="T77" fmla="*/ 338742 h 94"/>
              <a:gd name="T78" fmla="*/ 574054 w 105"/>
              <a:gd name="T79" fmla="*/ 338742 h 94"/>
              <a:gd name="T80" fmla="*/ 612324 w 105"/>
              <a:gd name="T81" fmla="*/ 523511 h 94"/>
              <a:gd name="T82" fmla="*/ 564486 w 105"/>
              <a:gd name="T83" fmla="*/ 554305 h 94"/>
              <a:gd name="T84" fmla="*/ 574054 w 105"/>
              <a:gd name="T85" fmla="*/ 800663 h 94"/>
              <a:gd name="T86" fmla="*/ 516648 w 105"/>
              <a:gd name="T87" fmla="*/ 800663 h 94"/>
              <a:gd name="T88" fmla="*/ 507081 w 105"/>
              <a:gd name="T89" fmla="*/ 585100 h 94"/>
              <a:gd name="T90" fmla="*/ 478378 w 105"/>
              <a:gd name="T91" fmla="*/ 585100 h 94"/>
              <a:gd name="T92" fmla="*/ 468811 w 105"/>
              <a:gd name="T93" fmla="*/ 800663 h 94"/>
              <a:gd name="T94" fmla="*/ 411405 w 105"/>
              <a:gd name="T95" fmla="*/ 800663 h 94"/>
              <a:gd name="T96" fmla="*/ 420973 w 105"/>
              <a:gd name="T97" fmla="*/ 554305 h 94"/>
              <a:gd name="T98" fmla="*/ 382703 w 105"/>
              <a:gd name="T99" fmla="*/ 513246 h 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5"/>
              <a:gd name="T151" fmla="*/ 0 h 94"/>
              <a:gd name="T152" fmla="*/ 105 w 105"/>
              <a:gd name="T153" fmla="*/ 94 h 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5" h="94">
                <a:moveTo>
                  <a:pt x="52" y="17"/>
                </a:moveTo>
                <a:cubicBezTo>
                  <a:pt x="48" y="17"/>
                  <a:pt x="45" y="20"/>
                  <a:pt x="45" y="24"/>
                </a:cubicBezTo>
                <a:cubicBezTo>
                  <a:pt x="45" y="28"/>
                  <a:pt x="48" y="31"/>
                  <a:pt x="52" y="31"/>
                </a:cubicBezTo>
                <a:cubicBezTo>
                  <a:pt x="56" y="31"/>
                  <a:pt x="59" y="28"/>
                  <a:pt x="59" y="24"/>
                </a:cubicBezTo>
                <a:cubicBezTo>
                  <a:pt x="59" y="20"/>
                  <a:pt x="56" y="17"/>
                  <a:pt x="52" y="17"/>
                </a:cubicBezTo>
                <a:close/>
                <a:moveTo>
                  <a:pt x="11" y="37"/>
                </a:moveTo>
                <a:cubicBezTo>
                  <a:pt x="5" y="49"/>
                  <a:pt x="5" y="49"/>
                  <a:pt x="5" y="49"/>
                </a:cubicBezTo>
                <a:cubicBezTo>
                  <a:pt x="0" y="60"/>
                  <a:pt x="0" y="60"/>
                  <a:pt x="0" y="60"/>
                </a:cubicBezTo>
                <a:cubicBezTo>
                  <a:pt x="7" y="60"/>
                  <a:pt x="7" y="60"/>
                  <a:pt x="7" y="60"/>
                </a:cubicBezTo>
                <a:cubicBezTo>
                  <a:pt x="9" y="68"/>
                  <a:pt x="13" y="75"/>
                  <a:pt x="18" y="80"/>
                </a:cubicBezTo>
                <a:cubicBezTo>
                  <a:pt x="27" y="89"/>
                  <a:pt x="39" y="94"/>
                  <a:pt x="52" y="94"/>
                </a:cubicBezTo>
                <a:cubicBezTo>
                  <a:pt x="65" y="94"/>
                  <a:pt x="76" y="89"/>
                  <a:pt x="85" y="80"/>
                </a:cubicBezTo>
                <a:cubicBezTo>
                  <a:pt x="87" y="78"/>
                  <a:pt x="89" y="75"/>
                  <a:pt x="91" y="73"/>
                </a:cubicBezTo>
                <a:cubicBezTo>
                  <a:pt x="79" y="73"/>
                  <a:pt x="79" y="73"/>
                  <a:pt x="79" y="73"/>
                </a:cubicBezTo>
                <a:cubicBezTo>
                  <a:pt x="79" y="73"/>
                  <a:pt x="78" y="73"/>
                  <a:pt x="78" y="74"/>
                </a:cubicBezTo>
                <a:cubicBezTo>
                  <a:pt x="71" y="80"/>
                  <a:pt x="62" y="85"/>
                  <a:pt x="52" y="85"/>
                </a:cubicBezTo>
                <a:cubicBezTo>
                  <a:pt x="41" y="85"/>
                  <a:pt x="32" y="80"/>
                  <a:pt x="25" y="74"/>
                </a:cubicBezTo>
                <a:cubicBezTo>
                  <a:pt x="21" y="70"/>
                  <a:pt x="18" y="65"/>
                  <a:pt x="17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16" y="49"/>
                  <a:pt x="16" y="49"/>
                  <a:pt x="16" y="49"/>
                </a:cubicBezTo>
                <a:cubicBezTo>
                  <a:pt x="11" y="37"/>
                  <a:pt x="11" y="37"/>
                  <a:pt x="11" y="37"/>
                </a:cubicBezTo>
                <a:close/>
                <a:moveTo>
                  <a:pt x="93" y="63"/>
                </a:moveTo>
                <a:cubicBezTo>
                  <a:pt x="88" y="52"/>
                  <a:pt x="88" y="52"/>
                  <a:pt x="88" y="52"/>
                </a:cubicBezTo>
                <a:cubicBezTo>
                  <a:pt x="82" y="40"/>
                  <a:pt x="82" y="40"/>
                  <a:pt x="82" y="40"/>
                </a:cubicBezTo>
                <a:cubicBezTo>
                  <a:pt x="88" y="40"/>
                  <a:pt x="88" y="40"/>
                  <a:pt x="88" y="40"/>
                </a:cubicBezTo>
                <a:cubicBezTo>
                  <a:pt x="87" y="33"/>
                  <a:pt x="83" y="26"/>
                  <a:pt x="78" y="21"/>
                </a:cubicBezTo>
                <a:cubicBezTo>
                  <a:pt x="71" y="14"/>
                  <a:pt x="62" y="10"/>
                  <a:pt x="52" y="10"/>
                </a:cubicBezTo>
                <a:cubicBezTo>
                  <a:pt x="41" y="10"/>
                  <a:pt x="32" y="14"/>
                  <a:pt x="25" y="21"/>
                </a:cubicBezTo>
                <a:cubicBezTo>
                  <a:pt x="24" y="22"/>
                  <a:pt x="23" y="23"/>
                  <a:pt x="22" y="25"/>
                </a:cubicBezTo>
                <a:cubicBezTo>
                  <a:pt x="10" y="25"/>
                  <a:pt x="10" y="25"/>
                  <a:pt x="10" y="25"/>
                </a:cubicBezTo>
                <a:cubicBezTo>
                  <a:pt x="13" y="21"/>
                  <a:pt x="15" y="17"/>
                  <a:pt x="18" y="14"/>
                </a:cubicBezTo>
                <a:cubicBezTo>
                  <a:pt x="27" y="6"/>
                  <a:pt x="39" y="0"/>
                  <a:pt x="52" y="0"/>
                </a:cubicBezTo>
                <a:cubicBezTo>
                  <a:pt x="65" y="0"/>
                  <a:pt x="76" y="6"/>
                  <a:pt x="85" y="14"/>
                </a:cubicBezTo>
                <a:cubicBezTo>
                  <a:pt x="92" y="21"/>
                  <a:pt x="96" y="30"/>
                  <a:pt x="98" y="40"/>
                </a:cubicBezTo>
                <a:cubicBezTo>
                  <a:pt x="105" y="40"/>
                  <a:pt x="105" y="40"/>
                  <a:pt x="105" y="40"/>
                </a:cubicBezTo>
                <a:cubicBezTo>
                  <a:pt x="99" y="52"/>
                  <a:pt x="99" y="52"/>
                  <a:pt x="99" y="52"/>
                </a:cubicBezTo>
                <a:cubicBezTo>
                  <a:pt x="93" y="63"/>
                  <a:pt x="93" y="63"/>
                  <a:pt x="93" y="63"/>
                </a:cubicBezTo>
                <a:close/>
                <a:moveTo>
                  <a:pt x="40" y="50"/>
                </a:moveTo>
                <a:cubicBezTo>
                  <a:pt x="43" y="33"/>
                  <a:pt x="43" y="33"/>
                  <a:pt x="43" y="33"/>
                </a:cubicBezTo>
                <a:cubicBezTo>
                  <a:pt x="62" y="33"/>
                  <a:pt x="42" y="33"/>
                  <a:pt x="60" y="33"/>
                </a:cubicBezTo>
                <a:cubicBezTo>
                  <a:pt x="64" y="51"/>
                  <a:pt x="64" y="51"/>
                  <a:pt x="64" y="51"/>
                </a:cubicBezTo>
                <a:cubicBezTo>
                  <a:pt x="59" y="54"/>
                  <a:pt x="59" y="54"/>
                  <a:pt x="59" y="54"/>
                </a:cubicBezTo>
                <a:cubicBezTo>
                  <a:pt x="60" y="78"/>
                  <a:pt x="60" y="78"/>
                  <a:pt x="60" y="78"/>
                </a:cubicBezTo>
                <a:cubicBezTo>
                  <a:pt x="54" y="78"/>
                  <a:pt x="54" y="78"/>
                  <a:pt x="54" y="78"/>
                </a:cubicBezTo>
                <a:cubicBezTo>
                  <a:pt x="53" y="57"/>
                  <a:pt x="53" y="57"/>
                  <a:pt x="53" y="57"/>
                </a:cubicBezTo>
                <a:cubicBezTo>
                  <a:pt x="50" y="57"/>
                  <a:pt x="50" y="57"/>
                  <a:pt x="50" y="57"/>
                </a:cubicBezTo>
                <a:cubicBezTo>
                  <a:pt x="49" y="78"/>
                  <a:pt x="49" y="78"/>
                  <a:pt x="49" y="78"/>
                </a:cubicBezTo>
                <a:cubicBezTo>
                  <a:pt x="43" y="78"/>
                  <a:pt x="43" y="78"/>
                  <a:pt x="43" y="78"/>
                </a:cubicBezTo>
                <a:cubicBezTo>
                  <a:pt x="44" y="54"/>
                  <a:pt x="44" y="54"/>
                  <a:pt x="44" y="54"/>
                </a:cubicBezTo>
                <a:cubicBezTo>
                  <a:pt x="43" y="52"/>
                  <a:pt x="42" y="51"/>
                  <a:pt x="40" y="5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1490663" y="555625"/>
            <a:ext cx="2201862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8499475" y="555625"/>
            <a:ext cx="2201863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28" name="L 形 27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9" name="L 形 28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0" name="L 形 29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1" name="L 形 30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9718" name="文本框 31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7"/>
          <p:cNvSpPr txBox="1">
            <a:spLocks noChangeArrowheads="1"/>
          </p:cNvSpPr>
          <p:nvPr/>
        </p:nvSpPr>
        <p:spPr bwMode="auto">
          <a:xfrm>
            <a:off x="5183188" y="263525"/>
            <a:ext cx="18256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国防建设</a:t>
            </a:r>
          </a:p>
        </p:txBody>
      </p:sp>
      <p:grpSp>
        <p:nvGrpSpPr>
          <p:cNvPr id="30723" name="组合 1"/>
          <p:cNvGrpSpPr/>
          <p:nvPr/>
        </p:nvGrpSpPr>
        <p:grpSpPr bwMode="auto">
          <a:xfrm>
            <a:off x="773113" y="1490663"/>
            <a:ext cx="10645775" cy="3876675"/>
            <a:chOff x="581913" y="2027238"/>
            <a:chExt cx="10646299" cy="3877894"/>
          </a:xfrm>
        </p:grpSpPr>
        <p:sp>
          <p:nvSpPr>
            <p:cNvPr id="23" name="燕尾形 22"/>
            <p:cNvSpPr/>
            <p:nvPr/>
          </p:nvSpPr>
          <p:spPr>
            <a:xfrm>
              <a:off x="4323834" y="2027238"/>
              <a:ext cx="1562177" cy="1562591"/>
            </a:xfrm>
            <a:prstGeom prst="chevron">
              <a:avLst>
                <a:gd name="adj" fmla="val 4537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4" name="燕尾形 23"/>
            <p:cNvSpPr/>
            <p:nvPr/>
          </p:nvSpPr>
          <p:spPr>
            <a:xfrm>
              <a:off x="5431964" y="2027238"/>
              <a:ext cx="1562177" cy="1562591"/>
            </a:xfrm>
            <a:prstGeom prst="chevron">
              <a:avLst>
                <a:gd name="adj" fmla="val 4537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5" name="燕尾形 24"/>
            <p:cNvSpPr/>
            <p:nvPr/>
          </p:nvSpPr>
          <p:spPr>
            <a:xfrm>
              <a:off x="6540093" y="2027238"/>
              <a:ext cx="1562177" cy="1562591"/>
            </a:xfrm>
            <a:prstGeom prst="chevron">
              <a:avLst>
                <a:gd name="adj" fmla="val 4537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燕尾形 25"/>
            <p:cNvSpPr/>
            <p:nvPr/>
          </p:nvSpPr>
          <p:spPr>
            <a:xfrm>
              <a:off x="7648223" y="2027238"/>
              <a:ext cx="1562177" cy="1562591"/>
            </a:xfrm>
            <a:prstGeom prst="chevron">
              <a:avLst>
                <a:gd name="adj" fmla="val 4537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283797" y="3646997"/>
              <a:ext cx="7540996" cy="0"/>
            </a:xfrm>
            <a:prstGeom prst="line">
              <a:avLst/>
            </a:prstGeom>
            <a:ln w="50800">
              <a:solidFill>
                <a:schemeClr val="bg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燕尾形 12"/>
            <p:cNvSpPr/>
            <p:nvPr/>
          </p:nvSpPr>
          <p:spPr>
            <a:xfrm>
              <a:off x="3009319" y="2027238"/>
              <a:ext cx="1562177" cy="1562591"/>
            </a:xfrm>
            <a:prstGeom prst="chevron">
              <a:avLst>
                <a:gd name="adj" fmla="val 4537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0734" name="Freeform 120"/>
            <p:cNvSpPr/>
            <p:nvPr/>
          </p:nvSpPr>
          <p:spPr bwMode="auto">
            <a:xfrm>
              <a:off x="6222895" y="2591233"/>
              <a:ext cx="483530" cy="431724"/>
            </a:xfrm>
            <a:custGeom>
              <a:avLst/>
              <a:gdLst>
                <a:gd name="T0" fmla="*/ 168673 w 86"/>
                <a:gd name="T1" fmla="*/ 0 h 77"/>
                <a:gd name="T2" fmla="*/ 191163 w 86"/>
                <a:gd name="T3" fmla="*/ 156991 h 77"/>
                <a:gd name="T4" fmla="*/ 44980 w 86"/>
                <a:gd name="T5" fmla="*/ 156991 h 77"/>
                <a:gd name="T6" fmla="*/ 39357 w 86"/>
                <a:gd name="T7" fmla="*/ 156991 h 77"/>
                <a:gd name="T8" fmla="*/ 0 w 86"/>
                <a:gd name="T9" fmla="*/ 196238 h 77"/>
                <a:gd name="T10" fmla="*/ 0 w 86"/>
                <a:gd name="T11" fmla="*/ 196238 h 77"/>
                <a:gd name="T12" fmla="*/ 22490 w 86"/>
                <a:gd name="T13" fmla="*/ 229879 h 77"/>
                <a:gd name="T14" fmla="*/ 5622 w 86"/>
                <a:gd name="T15" fmla="*/ 263520 h 77"/>
                <a:gd name="T16" fmla="*/ 5622 w 86"/>
                <a:gd name="T17" fmla="*/ 263520 h 77"/>
                <a:gd name="T18" fmla="*/ 33735 w 86"/>
                <a:gd name="T19" fmla="*/ 302767 h 77"/>
                <a:gd name="T20" fmla="*/ 22490 w 86"/>
                <a:gd name="T21" fmla="*/ 325195 h 77"/>
                <a:gd name="T22" fmla="*/ 22490 w 86"/>
                <a:gd name="T23" fmla="*/ 325195 h 77"/>
                <a:gd name="T24" fmla="*/ 61847 w 86"/>
                <a:gd name="T25" fmla="*/ 364442 h 77"/>
                <a:gd name="T26" fmla="*/ 61847 w 86"/>
                <a:gd name="T27" fmla="*/ 364442 h 77"/>
                <a:gd name="T28" fmla="*/ 50602 w 86"/>
                <a:gd name="T29" fmla="*/ 392476 h 77"/>
                <a:gd name="T30" fmla="*/ 50602 w 86"/>
                <a:gd name="T31" fmla="*/ 392476 h 77"/>
                <a:gd name="T32" fmla="*/ 89959 w 86"/>
                <a:gd name="T33" fmla="*/ 426117 h 77"/>
                <a:gd name="T34" fmla="*/ 163051 w 86"/>
                <a:gd name="T35" fmla="*/ 426117 h 77"/>
                <a:gd name="T36" fmla="*/ 258632 w 86"/>
                <a:gd name="T37" fmla="*/ 426117 h 77"/>
                <a:gd name="T38" fmla="*/ 258632 w 86"/>
                <a:gd name="T39" fmla="*/ 426117 h 77"/>
                <a:gd name="T40" fmla="*/ 292367 w 86"/>
                <a:gd name="T41" fmla="*/ 398083 h 77"/>
                <a:gd name="T42" fmla="*/ 371081 w 86"/>
                <a:gd name="T43" fmla="*/ 386870 h 77"/>
                <a:gd name="T44" fmla="*/ 371081 w 86"/>
                <a:gd name="T45" fmla="*/ 431724 h 77"/>
                <a:gd name="T46" fmla="*/ 483530 w 86"/>
                <a:gd name="T47" fmla="*/ 431724 h 77"/>
                <a:gd name="T48" fmla="*/ 483530 w 86"/>
                <a:gd name="T49" fmla="*/ 140170 h 77"/>
                <a:gd name="T50" fmla="*/ 371081 w 86"/>
                <a:gd name="T51" fmla="*/ 140170 h 77"/>
                <a:gd name="T52" fmla="*/ 371081 w 86"/>
                <a:gd name="T53" fmla="*/ 179418 h 77"/>
                <a:gd name="T54" fmla="*/ 348591 w 86"/>
                <a:gd name="T55" fmla="*/ 179418 h 77"/>
                <a:gd name="T56" fmla="*/ 168673 w 86"/>
                <a:gd name="T57" fmla="*/ 0 h 7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6"/>
                <a:gd name="T88" fmla="*/ 0 h 77"/>
                <a:gd name="T89" fmla="*/ 86 w 86"/>
                <a:gd name="T90" fmla="*/ 77 h 7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6" h="77">
                  <a:moveTo>
                    <a:pt x="30" y="0"/>
                  </a:moveTo>
                  <a:cubicBezTo>
                    <a:pt x="2" y="7"/>
                    <a:pt x="34" y="28"/>
                    <a:pt x="34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3" y="28"/>
                    <a:pt x="0" y="31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2" y="40"/>
                    <a:pt x="4" y="41"/>
                  </a:cubicBezTo>
                  <a:cubicBezTo>
                    <a:pt x="2" y="42"/>
                    <a:pt x="1" y="45"/>
                    <a:pt x="1" y="4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1" y="50"/>
                    <a:pt x="3" y="53"/>
                    <a:pt x="6" y="54"/>
                  </a:cubicBezTo>
                  <a:cubicBezTo>
                    <a:pt x="5" y="55"/>
                    <a:pt x="4" y="56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1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0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3"/>
                    <a:pt x="12" y="76"/>
                    <a:pt x="16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86" y="77"/>
                    <a:pt x="86" y="77"/>
                    <a:pt x="86" y="77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58" y="16"/>
                    <a:pt x="32" y="17"/>
                    <a:pt x="30" y="0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0735" name="Freeform 125"/>
            <p:cNvSpPr>
              <a:spLocks noEditPoints="1"/>
            </p:cNvSpPr>
            <p:nvPr/>
          </p:nvSpPr>
          <p:spPr bwMode="auto">
            <a:xfrm>
              <a:off x="5082132" y="2491669"/>
              <a:ext cx="489244" cy="531288"/>
            </a:xfrm>
            <a:custGeom>
              <a:avLst/>
              <a:gdLst>
                <a:gd name="T0" fmla="*/ 131720 w 78"/>
                <a:gd name="T1" fmla="*/ 170771 h 112"/>
                <a:gd name="T2" fmla="*/ 131720 w 78"/>
                <a:gd name="T3" fmla="*/ 52180 h 112"/>
                <a:gd name="T4" fmla="*/ 363797 w 78"/>
                <a:gd name="T5" fmla="*/ 52180 h 112"/>
                <a:gd name="T6" fmla="*/ 357524 w 78"/>
                <a:gd name="T7" fmla="*/ 170771 h 112"/>
                <a:gd name="T8" fmla="*/ 332435 w 78"/>
                <a:gd name="T9" fmla="*/ 222951 h 112"/>
                <a:gd name="T10" fmla="*/ 244622 w 78"/>
                <a:gd name="T11" fmla="*/ 251413 h 112"/>
                <a:gd name="T12" fmla="*/ 244622 w 78"/>
                <a:gd name="T13" fmla="*/ 251413 h 112"/>
                <a:gd name="T14" fmla="*/ 163081 w 78"/>
                <a:gd name="T15" fmla="*/ 222951 h 112"/>
                <a:gd name="T16" fmla="*/ 131720 w 78"/>
                <a:gd name="T17" fmla="*/ 170771 h 112"/>
                <a:gd name="T18" fmla="*/ 81541 w 78"/>
                <a:gd name="T19" fmla="*/ 507570 h 112"/>
                <a:gd name="T20" fmla="*/ 420248 w 78"/>
                <a:gd name="T21" fmla="*/ 507570 h 112"/>
                <a:gd name="T22" fmla="*/ 401431 w 78"/>
                <a:gd name="T23" fmla="*/ 531288 h 112"/>
                <a:gd name="T24" fmla="*/ 100358 w 78"/>
                <a:gd name="T25" fmla="*/ 531288 h 112"/>
                <a:gd name="T26" fmla="*/ 81541 w 78"/>
                <a:gd name="T27" fmla="*/ 507570 h 112"/>
                <a:gd name="T28" fmla="*/ 439065 w 78"/>
                <a:gd name="T29" fmla="*/ 317824 h 112"/>
                <a:gd name="T30" fmla="*/ 476699 w 78"/>
                <a:gd name="T31" fmla="*/ 426928 h 112"/>
                <a:gd name="T32" fmla="*/ 426520 w 78"/>
                <a:gd name="T33" fmla="*/ 488595 h 112"/>
                <a:gd name="T34" fmla="*/ 413976 w 78"/>
                <a:gd name="T35" fmla="*/ 488595 h 112"/>
                <a:gd name="T36" fmla="*/ 413976 w 78"/>
                <a:gd name="T37" fmla="*/ 341542 h 112"/>
                <a:gd name="T38" fmla="*/ 263439 w 78"/>
                <a:gd name="T39" fmla="*/ 341542 h 112"/>
                <a:gd name="T40" fmla="*/ 307346 w 78"/>
                <a:gd name="T41" fmla="*/ 265644 h 112"/>
                <a:gd name="T42" fmla="*/ 319890 w 78"/>
                <a:gd name="T43" fmla="*/ 256157 h 112"/>
                <a:gd name="T44" fmla="*/ 407703 w 78"/>
                <a:gd name="T45" fmla="*/ 270388 h 112"/>
                <a:gd name="T46" fmla="*/ 413976 w 78"/>
                <a:gd name="T47" fmla="*/ 270388 h 112"/>
                <a:gd name="T48" fmla="*/ 413976 w 78"/>
                <a:gd name="T49" fmla="*/ 275131 h 112"/>
                <a:gd name="T50" fmla="*/ 439065 w 78"/>
                <a:gd name="T51" fmla="*/ 317824 h 112"/>
                <a:gd name="T52" fmla="*/ 439065 w 78"/>
                <a:gd name="T53" fmla="*/ 317824 h 112"/>
                <a:gd name="T54" fmla="*/ 87813 w 78"/>
                <a:gd name="T55" fmla="*/ 488595 h 112"/>
                <a:gd name="T56" fmla="*/ 68996 w 78"/>
                <a:gd name="T57" fmla="*/ 488595 h 112"/>
                <a:gd name="T58" fmla="*/ 18817 w 78"/>
                <a:gd name="T59" fmla="*/ 426928 h 112"/>
                <a:gd name="T60" fmla="*/ 56451 w 78"/>
                <a:gd name="T61" fmla="*/ 317824 h 112"/>
                <a:gd name="T62" fmla="*/ 87813 w 78"/>
                <a:gd name="T63" fmla="*/ 275131 h 112"/>
                <a:gd name="T64" fmla="*/ 87813 w 78"/>
                <a:gd name="T65" fmla="*/ 270388 h 112"/>
                <a:gd name="T66" fmla="*/ 87813 w 78"/>
                <a:gd name="T67" fmla="*/ 270388 h 112"/>
                <a:gd name="T68" fmla="*/ 175626 w 78"/>
                <a:gd name="T69" fmla="*/ 256157 h 112"/>
                <a:gd name="T70" fmla="*/ 188171 w 78"/>
                <a:gd name="T71" fmla="*/ 265644 h 112"/>
                <a:gd name="T72" fmla="*/ 238350 w 78"/>
                <a:gd name="T73" fmla="*/ 341542 h 112"/>
                <a:gd name="T74" fmla="*/ 87813 w 78"/>
                <a:gd name="T75" fmla="*/ 341542 h 112"/>
                <a:gd name="T76" fmla="*/ 87813 w 78"/>
                <a:gd name="T77" fmla="*/ 488595 h 11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8"/>
                <a:gd name="T118" fmla="*/ 0 h 112"/>
                <a:gd name="T119" fmla="*/ 78 w 78"/>
                <a:gd name="T120" fmla="*/ 112 h 11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8" h="112">
                  <a:moveTo>
                    <a:pt x="21" y="36"/>
                  </a:moveTo>
                  <a:cubicBezTo>
                    <a:pt x="20" y="27"/>
                    <a:pt x="20" y="19"/>
                    <a:pt x="21" y="11"/>
                  </a:cubicBezTo>
                  <a:cubicBezTo>
                    <a:pt x="37" y="0"/>
                    <a:pt x="45" y="13"/>
                    <a:pt x="58" y="11"/>
                  </a:cubicBezTo>
                  <a:cubicBezTo>
                    <a:pt x="59" y="19"/>
                    <a:pt x="59" y="29"/>
                    <a:pt x="57" y="36"/>
                  </a:cubicBezTo>
                  <a:cubicBezTo>
                    <a:pt x="57" y="40"/>
                    <a:pt x="55" y="44"/>
                    <a:pt x="53" y="47"/>
                  </a:cubicBezTo>
                  <a:cubicBezTo>
                    <a:pt x="49" y="51"/>
                    <a:pt x="44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4" y="53"/>
                    <a:pt x="29" y="51"/>
                    <a:pt x="26" y="47"/>
                  </a:cubicBezTo>
                  <a:cubicBezTo>
                    <a:pt x="24" y="44"/>
                    <a:pt x="22" y="40"/>
                    <a:pt x="21" y="36"/>
                  </a:cubicBezTo>
                  <a:close/>
                  <a:moveTo>
                    <a:pt x="13" y="107"/>
                  </a:moveTo>
                  <a:cubicBezTo>
                    <a:pt x="67" y="107"/>
                    <a:pt x="67" y="107"/>
                    <a:pt x="67" y="107"/>
                  </a:cubicBezTo>
                  <a:cubicBezTo>
                    <a:pt x="64" y="112"/>
                    <a:pt x="64" y="112"/>
                    <a:pt x="64" y="112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3" y="107"/>
                    <a:pt x="13" y="107"/>
                    <a:pt x="13" y="107"/>
                  </a:cubicBezTo>
                  <a:close/>
                  <a:moveTo>
                    <a:pt x="70" y="67"/>
                  </a:moveTo>
                  <a:cubicBezTo>
                    <a:pt x="76" y="90"/>
                    <a:pt x="76" y="90"/>
                    <a:pt x="76" y="90"/>
                  </a:cubicBezTo>
                  <a:cubicBezTo>
                    <a:pt x="78" y="98"/>
                    <a:pt x="77" y="103"/>
                    <a:pt x="68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8" y="61"/>
                    <a:pt x="69" y="64"/>
                    <a:pt x="70" y="67"/>
                  </a:cubicBezTo>
                  <a:cubicBezTo>
                    <a:pt x="70" y="67"/>
                    <a:pt x="70" y="67"/>
                    <a:pt x="70" y="67"/>
                  </a:cubicBezTo>
                  <a:close/>
                  <a:moveTo>
                    <a:pt x="14" y="103"/>
                  </a:moveTo>
                  <a:cubicBezTo>
                    <a:pt x="11" y="103"/>
                    <a:pt x="11" y="103"/>
                    <a:pt x="11" y="103"/>
                  </a:cubicBezTo>
                  <a:cubicBezTo>
                    <a:pt x="1" y="103"/>
                    <a:pt x="0" y="98"/>
                    <a:pt x="3" y="90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3"/>
                    <a:pt x="11" y="60"/>
                    <a:pt x="14" y="58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14" y="72"/>
                    <a:pt x="14" y="72"/>
                    <a:pt x="14" y="72"/>
                  </a:cubicBezTo>
                  <a:lnTo>
                    <a:pt x="14" y="103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0736" name="Freeform 148"/>
            <p:cNvSpPr>
              <a:spLocks noEditPoints="1"/>
            </p:cNvSpPr>
            <p:nvPr/>
          </p:nvSpPr>
          <p:spPr bwMode="auto">
            <a:xfrm>
              <a:off x="3760405" y="2530292"/>
              <a:ext cx="554570" cy="492665"/>
            </a:xfrm>
            <a:custGeom>
              <a:avLst/>
              <a:gdLst>
                <a:gd name="T0" fmla="*/ 0 w 94"/>
                <a:gd name="T1" fmla="*/ 340173 h 84"/>
                <a:gd name="T2" fmla="*/ 141592 w 94"/>
                <a:gd name="T3" fmla="*/ 340173 h 84"/>
                <a:gd name="T4" fmla="*/ 141592 w 94"/>
                <a:gd name="T5" fmla="*/ 492665 h 84"/>
                <a:gd name="T6" fmla="*/ 0 w 94"/>
                <a:gd name="T7" fmla="*/ 492665 h 84"/>
                <a:gd name="T8" fmla="*/ 0 w 94"/>
                <a:gd name="T9" fmla="*/ 340173 h 84"/>
                <a:gd name="T10" fmla="*/ 365780 w 94"/>
                <a:gd name="T11" fmla="*/ 41055 h 84"/>
                <a:gd name="T12" fmla="*/ 324482 w 94"/>
                <a:gd name="T13" fmla="*/ 117301 h 84"/>
                <a:gd name="T14" fmla="*/ 283185 w 94"/>
                <a:gd name="T15" fmla="*/ 187682 h 84"/>
                <a:gd name="T16" fmla="*/ 253686 w 94"/>
                <a:gd name="T17" fmla="*/ 140761 h 84"/>
                <a:gd name="T18" fmla="*/ 35398 w 94"/>
                <a:gd name="T19" fmla="*/ 269793 h 84"/>
                <a:gd name="T20" fmla="*/ 5900 w 94"/>
                <a:gd name="T21" fmla="*/ 222872 h 84"/>
                <a:gd name="T22" fmla="*/ 224188 w 94"/>
                <a:gd name="T23" fmla="*/ 93841 h 84"/>
                <a:gd name="T24" fmla="*/ 194689 w 94"/>
                <a:gd name="T25" fmla="*/ 46920 h 84"/>
                <a:gd name="T26" fmla="*/ 277285 w 94"/>
                <a:gd name="T27" fmla="*/ 46920 h 84"/>
                <a:gd name="T28" fmla="*/ 365780 w 94"/>
                <a:gd name="T29" fmla="*/ 41055 h 84"/>
                <a:gd name="T30" fmla="*/ 460175 w 94"/>
                <a:gd name="T31" fmla="*/ 0 h 84"/>
                <a:gd name="T32" fmla="*/ 401178 w 94"/>
                <a:gd name="T33" fmla="*/ 52786 h 84"/>
                <a:gd name="T34" fmla="*/ 460175 w 94"/>
                <a:gd name="T35" fmla="*/ 111436 h 84"/>
                <a:gd name="T36" fmla="*/ 513272 w 94"/>
                <a:gd name="T37" fmla="*/ 52786 h 84"/>
                <a:gd name="T38" fmla="*/ 460175 w 94"/>
                <a:gd name="T39" fmla="*/ 0 h 84"/>
                <a:gd name="T40" fmla="*/ 359881 w 94"/>
                <a:gd name="T41" fmla="*/ 269793 h 84"/>
                <a:gd name="T42" fmla="*/ 395279 w 94"/>
                <a:gd name="T43" fmla="*/ 293253 h 84"/>
                <a:gd name="T44" fmla="*/ 389379 w 94"/>
                <a:gd name="T45" fmla="*/ 492665 h 84"/>
                <a:gd name="T46" fmla="*/ 436576 w 94"/>
                <a:gd name="T47" fmla="*/ 492665 h 84"/>
                <a:gd name="T48" fmla="*/ 448376 w 94"/>
                <a:gd name="T49" fmla="*/ 322578 h 84"/>
                <a:gd name="T50" fmla="*/ 466075 w 94"/>
                <a:gd name="T51" fmla="*/ 322578 h 84"/>
                <a:gd name="T52" fmla="*/ 477874 w 94"/>
                <a:gd name="T53" fmla="*/ 492665 h 84"/>
                <a:gd name="T54" fmla="*/ 525072 w 94"/>
                <a:gd name="T55" fmla="*/ 492665 h 84"/>
                <a:gd name="T56" fmla="*/ 519172 w 94"/>
                <a:gd name="T57" fmla="*/ 293253 h 84"/>
                <a:gd name="T58" fmla="*/ 554570 w 94"/>
                <a:gd name="T59" fmla="*/ 269793 h 84"/>
                <a:gd name="T60" fmla="*/ 525072 w 94"/>
                <a:gd name="T61" fmla="*/ 123166 h 84"/>
                <a:gd name="T62" fmla="*/ 389379 w 94"/>
                <a:gd name="T63" fmla="*/ 123166 h 84"/>
                <a:gd name="T64" fmla="*/ 359881 w 94"/>
                <a:gd name="T65" fmla="*/ 269793 h 84"/>
                <a:gd name="T66" fmla="*/ 188790 w 94"/>
                <a:gd name="T67" fmla="*/ 258063 h 84"/>
                <a:gd name="T68" fmla="*/ 188790 w 94"/>
                <a:gd name="T69" fmla="*/ 492665 h 84"/>
                <a:gd name="T70" fmla="*/ 324482 w 94"/>
                <a:gd name="T71" fmla="*/ 492665 h 84"/>
                <a:gd name="T72" fmla="*/ 324482 w 94"/>
                <a:gd name="T73" fmla="*/ 258063 h 84"/>
                <a:gd name="T74" fmla="*/ 188790 w 94"/>
                <a:gd name="T75" fmla="*/ 258063 h 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4"/>
                <a:gd name="T115" fmla="*/ 0 h 84"/>
                <a:gd name="T116" fmla="*/ 94 w 94"/>
                <a:gd name="T117" fmla="*/ 84 h 8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4" h="84">
                  <a:moveTo>
                    <a:pt x="0" y="58"/>
                  </a:moveTo>
                  <a:cubicBezTo>
                    <a:pt x="24" y="58"/>
                    <a:pt x="24" y="58"/>
                    <a:pt x="24" y="58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62" y="7"/>
                  </a:moveTo>
                  <a:cubicBezTo>
                    <a:pt x="55" y="20"/>
                    <a:pt x="55" y="20"/>
                    <a:pt x="55" y="20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62" y="7"/>
                    <a:pt x="62" y="7"/>
                    <a:pt x="62" y="7"/>
                  </a:cubicBezTo>
                  <a:close/>
                  <a:moveTo>
                    <a:pt x="78" y="0"/>
                  </a:moveTo>
                  <a:cubicBezTo>
                    <a:pt x="72" y="0"/>
                    <a:pt x="68" y="4"/>
                    <a:pt x="68" y="9"/>
                  </a:cubicBezTo>
                  <a:cubicBezTo>
                    <a:pt x="68" y="14"/>
                    <a:pt x="72" y="19"/>
                    <a:pt x="78" y="19"/>
                  </a:cubicBezTo>
                  <a:cubicBezTo>
                    <a:pt x="83" y="19"/>
                    <a:pt x="87" y="14"/>
                    <a:pt x="87" y="9"/>
                  </a:cubicBezTo>
                  <a:cubicBezTo>
                    <a:pt x="87" y="4"/>
                    <a:pt x="83" y="0"/>
                    <a:pt x="78" y="0"/>
                  </a:cubicBezTo>
                  <a:close/>
                  <a:moveTo>
                    <a:pt x="61" y="46"/>
                  </a:moveTo>
                  <a:cubicBezTo>
                    <a:pt x="63" y="47"/>
                    <a:pt x="65" y="49"/>
                    <a:pt x="67" y="50"/>
                  </a:cubicBezTo>
                  <a:cubicBezTo>
                    <a:pt x="66" y="84"/>
                    <a:pt x="66" y="84"/>
                    <a:pt x="66" y="84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6" y="55"/>
                    <a:pt x="76" y="55"/>
                    <a:pt x="76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1" y="84"/>
                    <a:pt x="81" y="84"/>
                    <a:pt x="81" y="84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89" y="21"/>
                    <a:pt x="89" y="21"/>
                    <a:pt x="89" y="21"/>
                  </a:cubicBezTo>
                  <a:cubicBezTo>
                    <a:pt x="64" y="21"/>
                    <a:pt x="91" y="21"/>
                    <a:pt x="66" y="21"/>
                  </a:cubicBezTo>
                  <a:cubicBezTo>
                    <a:pt x="61" y="46"/>
                    <a:pt x="61" y="46"/>
                    <a:pt x="61" y="46"/>
                  </a:cubicBezTo>
                  <a:close/>
                  <a:moveTo>
                    <a:pt x="32" y="44"/>
                  </a:moveTo>
                  <a:cubicBezTo>
                    <a:pt x="32" y="84"/>
                    <a:pt x="32" y="84"/>
                    <a:pt x="32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44"/>
                    <a:pt x="55" y="44"/>
                    <a:pt x="55" y="44"/>
                  </a:cubicBezTo>
                  <a:lnTo>
                    <a:pt x="32" y="44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0737" name="Freeform 153"/>
            <p:cNvSpPr>
              <a:spLocks noEditPoints="1"/>
            </p:cNvSpPr>
            <p:nvPr/>
          </p:nvSpPr>
          <p:spPr bwMode="auto">
            <a:xfrm>
              <a:off x="7307690" y="2566204"/>
              <a:ext cx="425440" cy="456753"/>
            </a:xfrm>
            <a:custGeom>
              <a:avLst/>
              <a:gdLst>
                <a:gd name="T0" fmla="*/ 144567 w 103"/>
                <a:gd name="T1" fmla="*/ 171282 h 104"/>
                <a:gd name="T2" fmla="*/ 152828 w 103"/>
                <a:gd name="T3" fmla="*/ 83445 h 104"/>
                <a:gd name="T4" fmla="*/ 280873 w 103"/>
                <a:gd name="T5" fmla="*/ 87837 h 104"/>
                <a:gd name="T6" fmla="*/ 285004 w 103"/>
                <a:gd name="T7" fmla="*/ 171282 h 104"/>
                <a:gd name="T8" fmla="*/ 297395 w 103"/>
                <a:gd name="T9" fmla="*/ 43919 h 104"/>
                <a:gd name="T10" fmla="*/ 136306 w 103"/>
                <a:gd name="T11" fmla="*/ 35135 h 104"/>
                <a:gd name="T12" fmla="*/ 144567 w 103"/>
                <a:gd name="T13" fmla="*/ 171282 h 104"/>
                <a:gd name="T14" fmla="*/ 20652 w 103"/>
                <a:gd name="T15" fmla="*/ 294254 h 104"/>
                <a:gd name="T16" fmla="*/ 115654 w 103"/>
                <a:gd name="T17" fmla="*/ 259119 h 104"/>
                <a:gd name="T18" fmla="*/ 111523 w 103"/>
                <a:gd name="T19" fmla="*/ 333781 h 104"/>
                <a:gd name="T20" fmla="*/ 128045 w 103"/>
                <a:gd name="T21" fmla="*/ 329389 h 104"/>
                <a:gd name="T22" fmla="*/ 115654 w 103"/>
                <a:gd name="T23" fmla="*/ 342565 h 104"/>
                <a:gd name="T24" fmla="*/ 115654 w 103"/>
                <a:gd name="T25" fmla="*/ 346957 h 104"/>
                <a:gd name="T26" fmla="*/ 165219 w 103"/>
                <a:gd name="T27" fmla="*/ 439186 h 104"/>
                <a:gd name="T28" fmla="*/ 177611 w 103"/>
                <a:gd name="T29" fmla="*/ 447969 h 104"/>
                <a:gd name="T30" fmla="*/ 123915 w 103"/>
                <a:gd name="T31" fmla="*/ 346957 h 104"/>
                <a:gd name="T32" fmla="*/ 144567 w 103"/>
                <a:gd name="T33" fmla="*/ 324997 h 104"/>
                <a:gd name="T34" fmla="*/ 140437 w 103"/>
                <a:gd name="T35" fmla="*/ 320606 h 104"/>
                <a:gd name="T36" fmla="*/ 119784 w 103"/>
                <a:gd name="T37" fmla="*/ 320606 h 104"/>
                <a:gd name="T38" fmla="*/ 119784 w 103"/>
                <a:gd name="T39" fmla="*/ 259119 h 104"/>
                <a:gd name="T40" fmla="*/ 161089 w 103"/>
                <a:gd name="T41" fmla="*/ 232768 h 104"/>
                <a:gd name="T42" fmla="*/ 165219 w 103"/>
                <a:gd name="T43" fmla="*/ 232768 h 104"/>
                <a:gd name="T44" fmla="*/ 165219 w 103"/>
                <a:gd name="T45" fmla="*/ 294254 h 104"/>
                <a:gd name="T46" fmla="*/ 190002 w 103"/>
                <a:gd name="T47" fmla="*/ 364524 h 104"/>
                <a:gd name="T48" fmla="*/ 206524 w 103"/>
                <a:gd name="T49" fmla="*/ 294254 h 104"/>
                <a:gd name="T50" fmla="*/ 198263 w 103"/>
                <a:gd name="T51" fmla="*/ 281079 h 104"/>
                <a:gd name="T52" fmla="*/ 202394 w 103"/>
                <a:gd name="T53" fmla="*/ 263511 h 104"/>
                <a:gd name="T54" fmla="*/ 231307 w 103"/>
                <a:gd name="T55" fmla="*/ 263511 h 104"/>
                <a:gd name="T56" fmla="*/ 239568 w 103"/>
                <a:gd name="T57" fmla="*/ 281079 h 104"/>
                <a:gd name="T58" fmla="*/ 231307 w 103"/>
                <a:gd name="T59" fmla="*/ 294254 h 104"/>
                <a:gd name="T60" fmla="*/ 243699 w 103"/>
                <a:gd name="T61" fmla="*/ 364524 h 104"/>
                <a:gd name="T62" fmla="*/ 268482 w 103"/>
                <a:gd name="T63" fmla="*/ 298646 h 104"/>
                <a:gd name="T64" fmla="*/ 272612 w 103"/>
                <a:gd name="T65" fmla="*/ 237160 h 104"/>
                <a:gd name="T66" fmla="*/ 305656 w 103"/>
                <a:gd name="T67" fmla="*/ 259119 h 104"/>
                <a:gd name="T68" fmla="*/ 309786 w 103"/>
                <a:gd name="T69" fmla="*/ 320606 h 104"/>
                <a:gd name="T70" fmla="*/ 289134 w 103"/>
                <a:gd name="T71" fmla="*/ 320606 h 104"/>
                <a:gd name="T72" fmla="*/ 285004 w 103"/>
                <a:gd name="T73" fmla="*/ 324997 h 104"/>
                <a:gd name="T74" fmla="*/ 305656 w 103"/>
                <a:gd name="T75" fmla="*/ 346957 h 104"/>
                <a:gd name="T76" fmla="*/ 260221 w 103"/>
                <a:gd name="T77" fmla="*/ 430402 h 104"/>
                <a:gd name="T78" fmla="*/ 260221 w 103"/>
                <a:gd name="T79" fmla="*/ 430402 h 104"/>
                <a:gd name="T80" fmla="*/ 260221 w 103"/>
                <a:gd name="T81" fmla="*/ 430402 h 104"/>
                <a:gd name="T82" fmla="*/ 251960 w 103"/>
                <a:gd name="T83" fmla="*/ 447969 h 104"/>
                <a:gd name="T84" fmla="*/ 260221 w 103"/>
                <a:gd name="T85" fmla="*/ 439186 h 104"/>
                <a:gd name="T86" fmla="*/ 313917 w 103"/>
                <a:gd name="T87" fmla="*/ 346957 h 104"/>
                <a:gd name="T88" fmla="*/ 313917 w 103"/>
                <a:gd name="T89" fmla="*/ 342565 h 104"/>
                <a:gd name="T90" fmla="*/ 297395 w 103"/>
                <a:gd name="T91" fmla="*/ 329389 h 104"/>
                <a:gd name="T92" fmla="*/ 318047 w 103"/>
                <a:gd name="T93" fmla="*/ 333781 h 104"/>
                <a:gd name="T94" fmla="*/ 309786 w 103"/>
                <a:gd name="T95" fmla="*/ 259119 h 104"/>
                <a:gd name="T96" fmla="*/ 404788 w 103"/>
                <a:gd name="T97" fmla="*/ 294254 h 104"/>
                <a:gd name="T98" fmla="*/ 425440 w 103"/>
                <a:gd name="T99" fmla="*/ 456753 h 104"/>
                <a:gd name="T100" fmla="*/ 351091 w 103"/>
                <a:gd name="T101" fmla="*/ 456753 h 104"/>
                <a:gd name="T102" fmla="*/ 351091 w 103"/>
                <a:gd name="T103" fmla="*/ 399659 h 104"/>
                <a:gd name="T104" fmla="*/ 346961 w 103"/>
                <a:gd name="T105" fmla="*/ 404051 h 104"/>
                <a:gd name="T106" fmla="*/ 330439 w 103"/>
                <a:gd name="T107" fmla="*/ 456753 h 104"/>
                <a:gd name="T108" fmla="*/ 231307 w 103"/>
                <a:gd name="T109" fmla="*/ 456753 h 104"/>
                <a:gd name="T110" fmla="*/ 206524 w 103"/>
                <a:gd name="T111" fmla="*/ 456753 h 104"/>
                <a:gd name="T112" fmla="*/ 103262 w 103"/>
                <a:gd name="T113" fmla="*/ 456753 h 104"/>
                <a:gd name="T114" fmla="*/ 86740 w 103"/>
                <a:gd name="T115" fmla="*/ 404051 h 104"/>
                <a:gd name="T116" fmla="*/ 82610 w 103"/>
                <a:gd name="T117" fmla="*/ 399659 h 104"/>
                <a:gd name="T118" fmla="*/ 82610 w 103"/>
                <a:gd name="T119" fmla="*/ 456753 h 104"/>
                <a:gd name="T120" fmla="*/ 0 w 103"/>
                <a:gd name="T121" fmla="*/ 456753 h 104"/>
                <a:gd name="T122" fmla="*/ 20652 w 103"/>
                <a:gd name="T123" fmla="*/ 294254 h 10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3"/>
                <a:gd name="T187" fmla="*/ 0 h 104"/>
                <a:gd name="T188" fmla="*/ 103 w 103"/>
                <a:gd name="T189" fmla="*/ 104 h 10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3" h="104">
                  <a:moveTo>
                    <a:pt x="35" y="39"/>
                  </a:moveTo>
                  <a:cubicBezTo>
                    <a:pt x="35" y="32"/>
                    <a:pt x="34" y="27"/>
                    <a:pt x="37" y="19"/>
                  </a:cubicBezTo>
                  <a:cubicBezTo>
                    <a:pt x="45" y="31"/>
                    <a:pt x="58" y="23"/>
                    <a:pt x="68" y="20"/>
                  </a:cubicBezTo>
                  <a:cubicBezTo>
                    <a:pt x="69" y="26"/>
                    <a:pt x="69" y="31"/>
                    <a:pt x="69" y="39"/>
                  </a:cubicBezTo>
                  <a:cubicBezTo>
                    <a:pt x="76" y="33"/>
                    <a:pt x="76" y="16"/>
                    <a:pt x="72" y="10"/>
                  </a:cubicBezTo>
                  <a:cubicBezTo>
                    <a:pt x="65" y="0"/>
                    <a:pt x="40" y="0"/>
                    <a:pt x="33" y="8"/>
                  </a:cubicBezTo>
                  <a:cubicBezTo>
                    <a:pt x="30" y="12"/>
                    <a:pt x="26" y="34"/>
                    <a:pt x="35" y="39"/>
                  </a:cubicBezTo>
                  <a:close/>
                  <a:moveTo>
                    <a:pt x="5" y="67"/>
                  </a:moveTo>
                  <a:cubicBezTo>
                    <a:pt x="13" y="64"/>
                    <a:pt x="20" y="62"/>
                    <a:pt x="28" y="59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31" y="75"/>
                    <a:pt x="31" y="75"/>
                    <a:pt x="31" y="75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35" y="92"/>
                    <a:pt x="40" y="100"/>
                  </a:cubicBezTo>
                  <a:cubicBezTo>
                    <a:pt x="41" y="101"/>
                    <a:pt x="42" y="101"/>
                    <a:pt x="43" y="102"/>
                  </a:cubicBezTo>
                  <a:cubicBezTo>
                    <a:pt x="39" y="95"/>
                    <a:pt x="32" y="82"/>
                    <a:pt x="30" y="79"/>
                  </a:cubicBezTo>
                  <a:cubicBezTo>
                    <a:pt x="35" y="74"/>
                    <a:pt x="35" y="74"/>
                    <a:pt x="35" y="74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32" y="57"/>
                    <a:pt x="37" y="55"/>
                    <a:pt x="39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56" y="60"/>
                    <a:pt x="56" y="60"/>
                    <a:pt x="56" y="60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9" y="56"/>
                    <a:pt x="72" y="58"/>
                    <a:pt x="74" y="59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74" y="79"/>
                    <a:pt x="74" y="79"/>
                    <a:pt x="74" y="79"/>
                  </a:cubicBezTo>
                  <a:cubicBezTo>
                    <a:pt x="72" y="81"/>
                    <a:pt x="67" y="91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2" y="100"/>
                    <a:pt x="62" y="101"/>
                    <a:pt x="61" y="102"/>
                  </a:cubicBezTo>
                  <a:cubicBezTo>
                    <a:pt x="62" y="101"/>
                    <a:pt x="63" y="101"/>
                    <a:pt x="63" y="100"/>
                  </a:cubicBezTo>
                  <a:cubicBezTo>
                    <a:pt x="69" y="92"/>
                    <a:pt x="75" y="79"/>
                    <a:pt x="76" y="79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72" y="75"/>
                    <a:pt x="72" y="75"/>
                    <a:pt x="72" y="75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98" y="67"/>
                    <a:pt x="98" y="67"/>
                    <a:pt x="98" y="67"/>
                  </a:cubicBezTo>
                  <a:cubicBezTo>
                    <a:pt x="103" y="77"/>
                    <a:pt x="103" y="90"/>
                    <a:pt x="103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25" y="104"/>
                    <a:pt x="25" y="104"/>
                    <a:pt x="25" y="104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86"/>
                    <a:pt x="1" y="74"/>
                    <a:pt x="5" y="67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0738" name="Freeform 185"/>
            <p:cNvSpPr>
              <a:spLocks noEditPoints="1"/>
            </p:cNvSpPr>
            <p:nvPr/>
          </p:nvSpPr>
          <p:spPr bwMode="auto">
            <a:xfrm>
              <a:off x="8410477" y="2544490"/>
              <a:ext cx="483530" cy="478467"/>
            </a:xfrm>
            <a:custGeom>
              <a:avLst/>
              <a:gdLst>
                <a:gd name="T0" fmla="*/ 483530 w 191"/>
                <a:gd name="T1" fmla="*/ 0 h 189"/>
                <a:gd name="T2" fmla="*/ 460746 w 191"/>
                <a:gd name="T3" fmla="*/ 45568 h 189"/>
                <a:gd name="T4" fmla="*/ 483530 w 191"/>
                <a:gd name="T5" fmla="*/ 293662 h 189"/>
                <a:gd name="T6" fmla="*/ 265815 w 191"/>
                <a:gd name="T7" fmla="*/ 339231 h 189"/>
                <a:gd name="T8" fmla="*/ 362015 w 191"/>
                <a:gd name="T9" fmla="*/ 432899 h 189"/>
                <a:gd name="T10" fmla="*/ 121515 w 191"/>
                <a:gd name="T11" fmla="*/ 478467 h 189"/>
                <a:gd name="T12" fmla="*/ 217715 w 191"/>
                <a:gd name="T13" fmla="*/ 432899 h 189"/>
                <a:gd name="T14" fmla="*/ 0 w 191"/>
                <a:gd name="T15" fmla="*/ 339231 h 189"/>
                <a:gd name="T16" fmla="*/ 17721 w 191"/>
                <a:gd name="T17" fmla="*/ 293662 h 189"/>
                <a:gd name="T18" fmla="*/ 0 w 191"/>
                <a:gd name="T19" fmla="*/ 45568 h 189"/>
                <a:gd name="T20" fmla="*/ 0 w 191"/>
                <a:gd name="T21" fmla="*/ 0 h 189"/>
                <a:gd name="T22" fmla="*/ 344294 w 191"/>
                <a:gd name="T23" fmla="*/ 113921 h 189"/>
                <a:gd name="T24" fmla="*/ 329104 w 191"/>
                <a:gd name="T25" fmla="*/ 126579 h 189"/>
                <a:gd name="T26" fmla="*/ 212652 w 191"/>
                <a:gd name="T27" fmla="*/ 149363 h 189"/>
                <a:gd name="T28" fmla="*/ 207589 w 191"/>
                <a:gd name="T29" fmla="*/ 144300 h 189"/>
                <a:gd name="T30" fmla="*/ 144300 w 191"/>
                <a:gd name="T31" fmla="*/ 189868 h 189"/>
                <a:gd name="T32" fmla="*/ 240499 w 191"/>
                <a:gd name="T33" fmla="*/ 184805 h 189"/>
                <a:gd name="T34" fmla="*/ 253157 w 191"/>
                <a:gd name="T35" fmla="*/ 189868 h 189"/>
                <a:gd name="T36" fmla="*/ 339231 w 191"/>
                <a:gd name="T37" fmla="*/ 149363 h 189"/>
                <a:gd name="T38" fmla="*/ 362015 w 191"/>
                <a:gd name="T39" fmla="*/ 113921 h 189"/>
                <a:gd name="T40" fmla="*/ 321509 w 191"/>
                <a:gd name="T41" fmla="*/ 167084 h 189"/>
                <a:gd name="T42" fmla="*/ 344294 w 191"/>
                <a:gd name="T43" fmla="*/ 240499 h 189"/>
                <a:gd name="T44" fmla="*/ 321509 w 191"/>
                <a:gd name="T45" fmla="*/ 167084 h 189"/>
                <a:gd name="T46" fmla="*/ 288599 w 191"/>
                <a:gd name="T47" fmla="*/ 189868 h 189"/>
                <a:gd name="T48" fmla="*/ 311383 w 191"/>
                <a:gd name="T49" fmla="*/ 240499 h 189"/>
                <a:gd name="T50" fmla="*/ 288599 w 191"/>
                <a:gd name="T51" fmla="*/ 189868 h 189"/>
                <a:gd name="T52" fmla="*/ 248094 w 191"/>
                <a:gd name="T53" fmla="*/ 217715 h 189"/>
                <a:gd name="T54" fmla="*/ 270878 w 191"/>
                <a:gd name="T55" fmla="*/ 240499 h 189"/>
                <a:gd name="T56" fmla="*/ 248094 w 191"/>
                <a:gd name="T57" fmla="*/ 217715 h 189"/>
                <a:gd name="T58" fmla="*/ 212652 w 191"/>
                <a:gd name="T59" fmla="*/ 194931 h 189"/>
                <a:gd name="T60" fmla="*/ 235436 w 191"/>
                <a:gd name="T61" fmla="*/ 240499 h 189"/>
                <a:gd name="T62" fmla="*/ 212652 w 191"/>
                <a:gd name="T63" fmla="*/ 194931 h 189"/>
                <a:gd name="T64" fmla="*/ 177210 w 191"/>
                <a:gd name="T65" fmla="*/ 194931 h 189"/>
                <a:gd name="T66" fmla="*/ 202526 w 191"/>
                <a:gd name="T67" fmla="*/ 240499 h 189"/>
                <a:gd name="T68" fmla="*/ 177210 w 191"/>
                <a:gd name="T69" fmla="*/ 194931 h 189"/>
                <a:gd name="T70" fmla="*/ 136705 w 191"/>
                <a:gd name="T71" fmla="*/ 207589 h 189"/>
                <a:gd name="T72" fmla="*/ 162021 w 191"/>
                <a:gd name="T73" fmla="*/ 240499 h 189"/>
                <a:gd name="T74" fmla="*/ 136705 w 191"/>
                <a:gd name="T75" fmla="*/ 207589 h 189"/>
                <a:gd name="T76" fmla="*/ 415178 w 191"/>
                <a:gd name="T77" fmla="*/ 50631 h 189"/>
                <a:gd name="T78" fmla="*/ 68352 w 191"/>
                <a:gd name="T79" fmla="*/ 288599 h 189"/>
                <a:gd name="T80" fmla="*/ 415178 w 191"/>
                <a:gd name="T81" fmla="*/ 50631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1"/>
                <a:gd name="T124" fmla="*/ 0 h 189"/>
                <a:gd name="T125" fmla="*/ 191 w 191"/>
                <a:gd name="T126" fmla="*/ 189 h 1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1" h="189">
                  <a:moveTo>
                    <a:pt x="0" y="0"/>
                  </a:moveTo>
                  <a:lnTo>
                    <a:pt x="191" y="0"/>
                  </a:lnTo>
                  <a:lnTo>
                    <a:pt x="191" y="18"/>
                  </a:lnTo>
                  <a:lnTo>
                    <a:pt x="182" y="18"/>
                  </a:lnTo>
                  <a:lnTo>
                    <a:pt x="182" y="116"/>
                  </a:lnTo>
                  <a:lnTo>
                    <a:pt x="191" y="116"/>
                  </a:lnTo>
                  <a:lnTo>
                    <a:pt x="191" y="134"/>
                  </a:lnTo>
                  <a:lnTo>
                    <a:pt x="105" y="134"/>
                  </a:lnTo>
                  <a:lnTo>
                    <a:pt x="105" y="171"/>
                  </a:lnTo>
                  <a:lnTo>
                    <a:pt x="143" y="171"/>
                  </a:lnTo>
                  <a:lnTo>
                    <a:pt x="143" y="189"/>
                  </a:lnTo>
                  <a:lnTo>
                    <a:pt x="48" y="189"/>
                  </a:lnTo>
                  <a:lnTo>
                    <a:pt x="48" y="171"/>
                  </a:lnTo>
                  <a:lnTo>
                    <a:pt x="86" y="171"/>
                  </a:lnTo>
                  <a:lnTo>
                    <a:pt x="86" y="134"/>
                  </a:lnTo>
                  <a:lnTo>
                    <a:pt x="0" y="134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  <a:moveTo>
                    <a:pt x="143" y="45"/>
                  </a:moveTo>
                  <a:lnTo>
                    <a:pt x="136" y="45"/>
                  </a:lnTo>
                  <a:lnTo>
                    <a:pt x="127" y="45"/>
                  </a:lnTo>
                  <a:lnTo>
                    <a:pt x="130" y="50"/>
                  </a:lnTo>
                  <a:lnTo>
                    <a:pt x="98" y="68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2" y="57"/>
                  </a:lnTo>
                  <a:lnTo>
                    <a:pt x="54" y="68"/>
                  </a:lnTo>
                  <a:lnTo>
                    <a:pt x="57" y="75"/>
                  </a:lnTo>
                  <a:lnTo>
                    <a:pt x="82" y="64"/>
                  </a:lnTo>
                  <a:lnTo>
                    <a:pt x="95" y="73"/>
                  </a:lnTo>
                  <a:lnTo>
                    <a:pt x="98" y="75"/>
                  </a:lnTo>
                  <a:lnTo>
                    <a:pt x="100" y="75"/>
                  </a:lnTo>
                  <a:lnTo>
                    <a:pt x="132" y="54"/>
                  </a:lnTo>
                  <a:lnTo>
                    <a:pt x="134" y="59"/>
                  </a:lnTo>
                  <a:lnTo>
                    <a:pt x="139" y="52"/>
                  </a:lnTo>
                  <a:lnTo>
                    <a:pt x="143" y="45"/>
                  </a:lnTo>
                  <a:close/>
                  <a:moveTo>
                    <a:pt x="127" y="66"/>
                  </a:moveTo>
                  <a:lnTo>
                    <a:pt x="127" y="95"/>
                  </a:lnTo>
                  <a:lnTo>
                    <a:pt x="136" y="95"/>
                  </a:lnTo>
                  <a:lnTo>
                    <a:pt x="136" y="66"/>
                  </a:lnTo>
                  <a:lnTo>
                    <a:pt x="127" y="66"/>
                  </a:lnTo>
                  <a:close/>
                  <a:moveTo>
                    <a:pt x="114" y="75"/>
                  </a:moveTo>
                  <a:lnTo>
                    <a:pt x="114" y="95"/>
                  </a:lnTo>
                  <a:lnTo>
                    <a:pt x="123" y="95"/>
                  </a:lnTo>
                  <a:lnTo>
                    <a:pt x="123" y="75"/>
                  </a:lnTo>
                  <a:lnTo>
                    <a:pt x="114" y="75"/>
                  </a:lnTo>
                  <a:close/>
                  <a:moveTo>
                    <a:pt x="98" y="86"/>
                  </a:moveTo>
                  <a:lnTo>
                    <a:pt x="98" y="95"/>
                  </a:lnTo>
                  <a:lnTo>
                    <a:pt x="107" y="95"/>
                  </a:lnTo>
                  <a:lnTo>
                    <a:pt x="107" y="86"/>
                  </a:lnTo>
                  <a:lnTo>
                    <a:pt x="98" y="86"/>
                  </a:lnTo>
                  <a:close/>
                  <a:moveTo>
                    <a:pt x="84" y="77"/>
                  </a:moveTo>
                  <a:lnTo>
                    <a:pt x="84" y="95"/>
                  </a:lnTo>
                  <a:lnTo>
                    <a:pt x="93" y="95"/>
                  </a:lnTo>
                  <a:lnTo>
                    <a:pt x="93" y="77"/>
                  </a:lnTo>
                  <a:lnTo>
                    <a:pt x="84" y="77"/>
                  </a:lnTo>
                  <a:close/>
                  <a:moveTo>
                    <a:pt x="70" y="77"/>
                  </a:moveTo>
                  <a:lnTo>
                    <a:pt x="70" y="95"/>
                  </a:lnTo>
                  <a:lnTo>
                    <a:pt x="80" y="95"/>
                  </a:lnTo>
                  <a:lnTo>
                    <a:pt x="80" y="77"/>
                  </a:lnTo>
                  <a:lnTo>
                    <a:pt x="70" y="77"/>
                  </a:lnTo>
                  <a:close/>
                  <a:moveTo>
                    <a:pt x="54" y="82"/>
                  </a:moveTo>
                  <a:lnTo>
                    <a:pt x="54" y="95"/>
                  </a:lnTo>
                  <a:lnTo>
                    <a:pt x="64" y="95"/>
                  </a:lnTo>
                  <a:lnTo>
                    <a:pt x="64" y="82"/>
                  </a:lnTo>
                  <a:lnTo>
                    <a:pt x="54" y="82"/>
                  </a:lnTo>
                  <a:close/>
                  <a:moveTo>
                    <a:pt x="164" y="20"/>
                  </a:moveTo>
                  <a:lnTo>
                    <a:pt x="27" y="20"/>
                  </a:lnTo>
                  <a:lnTo>
                    <a:pt x="27" y="114"/>
                  </a:lnTo>
                  <a:lnTo>
                    <a:pt x="164" y="114"/>
                  </a:lnTo>
                  <a:lnTo>
                    <a:pt x="164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30739" name="组合 36"/>
            <p:cNvGrpSpPr/>
            <p:nvPr/>
          </p:nvGrpSpPr>
          <p:grpSpPr bwMode="auto">
            <a:xfrm>
              <a:off x="581913" y="4263468"/>
              <a:ext cx="2109993" cy="1533942"/>
              <a:chOff x="596427" y="3909008"/>
              <a:chExt cx="2109993" cy="1533942"/>
            </a:xfrm>
          </p:grpSpPr>
          <p:sp>
            <p:nvSpPr>
              <p:cNvPr id="30753" name="文本框 26"/>
              <p:cNvSpPr txBox="1">
                <a:spLocks noChangeArrowheads="1"/>
              </p:cNvSpPr>
              <p:nvPr/>
            </p:nvSpPr>
            <p:spPr bwMode="auto">
              <a:xfrm>
                <a:off x="789649" y="3909008"/>
                <a:ext cx="1723549" cy="4001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武警队新风貌</a:t>
                </a:r>
              </a:p>
            </p:txBody>
          </p:sp>
          <p:sp>
            <p:nvSpPr>
              <p:cNvPr id="30754" name="文本框 27"/>
              <p:cNvSpPr txBox="1">
                <a:spLocks noChangeArrowheads="1"/>
              </p:cNvSpPr>
              <p:nvPr/>
            </p:nvSpPr>
            <p:spPr bwMode="auto">
              <a:xfrm>
                <a:off x="596427" y="4273399"/>
                <a:ext cx="2109993" cy="11695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国防和军队建设扎实推进，全军和武警部队展现出新的风貌和战斗力水平。全面加强军队革命化现代化正规化建设</a:t>
                </a:r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.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30740" name="组合 37"/>
            <p:cNvGrpSpPr/>
            <p:nvPr/>
          </p:nvGrpSpPr>
          <p:grpSpPr bwMode="auto">
            <a:xfrm>
              <a:off x="3054807" y="4155746"/>
              <a:ext cx="2109993" cy="1749386"/>
              <a:chOff x="3069321" y="3909008"/>
              <a:chExt cx="2109993" cy="1749386"/>
            </a:xfrm>
          </p:grpSpPr>
          <p:sp>
            <p:nvSpPr>
              <p:cNvPr id="30751" name="文本框 28"/>
              <p:cNvSpPr txBox="1">
                <a:spLocks noChangeArrowheads="1"/>
              </p:cNvSpPr>
              <p:nvPr/>
            </p:nvSpPr>
            <p:spPr bwMode="auto">
              <a:xfrm>
                <a:off x="3519023" y="3909008"/>
                <a:ext cx="1210588" cy="4001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军队改革</a:t>
                </a:r>
              </a:p>
            </p:txBody>
          </p:sp>
          <p:sp>
            <p:nvSpPr>
              <p:cNvPr id="30752" name="文本框 32"/>
              <p:cNvSpPr txBox="1">
                <a:spLocks noChangeArrowheads="1"/>
              </p:cNvSpPr>
              <p:nvPr/>
            </p:nvSpPr>
            <p:spPr bwMode="auto">
              <a:xfrm>
                <a:off x="3069321" y="4273399"/>
                <a:ext cx="2109993" cy="138499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统筹推进各方向各领域军事斗争准备，加强和改进思想政治建设，加快全面建设现代后勤步伐，加强国防科研和高新技术武器装备发展。</a:t>
                </a:r>
              </a:p>
            </p:txBody>
          </p:sp>
        </p:grpSp>
        <p:grpSp>
          <p:nvGrpSpPr>
            <p:cNvPr id="30741" name="组合 38"/>
            <p:cNvGrpSpPr/>
            <p:nvPr/>
          </p:nvGrpSpPr>
          <p:grpSpPr bwMode="auto">
            <a:xfrm>
              <a:off x="5252643" y="4155746"/>
              <a:ext cx="2109993" cy="1749386"/>
              <a:chOff x="5267157" y="3909008"/>
              <a:chExt cx="2109993" cy="1749386"/>
            </a:xfrm>
          </p:grpSpPr>
          <p:sp>
            <p:nvSpPr>
              <p:cNvPr id="30749" name="文本框 29"/>
              <p:cNvSpPr txBox="1">
                <a:spLocks noChangeArrowheads="1"/>
              </p:cNvSpPr>
              <p:nvPr/>
            </p:nvSpPr>
            <p:spPr bwMode="auto">
              <a:xfrm>
                <a:off x="5460379" y="3909008"/>
                <a:ext cx="1723549" cy="4001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加强国防力量</a:t>
                </a:r>
              </a:p>
            </p:txBody>
          </p:sp>
          <p:sp>
            <p:nvSpPr>
              <p:cNvPr id="30750" name="文本框 33"/>
              <p:cNvSpPr txBox="1">
                <a:spLocks noChangeArrowheads="1"/>
              </p:cNvSpPr>
              <p:nvPr/>
            </p:nvSpPr>
            <p:spPr bwMode="auto">
              <a:xfrm>
                <a:off x="5267157" y="4273399"/>
                <a:ext cx="2109993" cy="138499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，加强军事战略指导，完善现代军事力量体系。加强国防动员和后备力量建设，强化日常战备和边防海防空防管控。推动军民融合深度发展。</a:t>
                </a:r>
              </a:p>
            </p:txBody>
          </p:sp>
        </p:grpSp>
        <p:grpSp>
          <p:nvGrpSpPr>
            <p:cNvPr id="30742" name="组合 39"/>
            <p:cNvGrpSpPr/>
            <p:nvPr/>
          </p:nvGrpSpPr>
          <p:grpSpPr bwMode="auto">
            <a:xfrm>
              <a:off x="7215339" y="4156937"/>
              <a:ext cx="2109993" cy="1747005"/>
              <a:chOff x="7229853" y="3911389"/>
              <a:chExt cx="2109993" cy="1747005"/>
            </a:xfrm>
          </p:grpSpPr>
          <p:sp>
            <p:nvSpPr>
              <p:cNvPr id="30747" name="文本框 30"/>
              <p:cNvSpPr txBox="1">
                <a:spLocks noChangeArrowheads="1"/>
              </p:cNvSpPr>
              <p:nvPr/>
            </p:nvSpPr>
            <p:spPr bwMode="auto">
              <a:xfrm>
                <a:off x="7423075" y="3911389"/>
                <a:ext cx="1723549" cy="4001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强化日常力量</a:t>
                </a:r>
              </a:p>
            </p:txBody>
          </p:sp>
          <p:sp>
            <p:nvSpPr>
              <p:cNvPr id="30748" name="文本框 34"/>
              <p:cNvSpPr txBox="1">
                <a:spLocks noChangeArrowheads="1"/>
              </p:cNvSpPr>
              <p:nvPr/>
            </p:nvSpPr>
            <p:spPr bwMode="auto">
              <a:xfrm>
                <a:off x="7229853" y="4273399"/>
                <a:ext cx="2109993" cy="138499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海防空防管控。推动军民融合深度发展。加快建设现代化武装警察力量。坚决完成抢险救灾、反恐维稳、维和护航和处置突发事件等任务</a:t>
                </a:r>
              </a:p>
            </p:txBody>
          </p:sp>
        </p:grpSp>
        <p:grpSp>
          <p:nvGrpSpPr>
            <p:cNvPr id="30743" name="组合 40"/>
            <p:cNvGrpSpPr/>
            <p:nvPr/>
          </p:nvGrpSpPr>
          <p:grpSpPr bwMode="auto">
            <a:xfrm>
              <a:off x="9377221" y="4245609"/>
              <a:ext cx="1850991" cy="1569661"/>
              <a:chOff x="9391735" y="3909008"/>
              <a:chExt cx="1850991" cy="1569661"/>
            </a:xfrm>
          </p:grpSpPr>
          <p:sp>
            <p:nvSpPr>
              <p:cNvPr id="30745" name="文本框 31"/>
              <p:cNvSpPr txBox="1">
                <a:spLocks noChangeArrowheads="1"/>
              </p:cNvSpPr>
              <p:nvPr/>
            </p:nvSpPr>
            <p:spPr bwMode="auto">
              <a:xfrm>
                <a:off x="9711936" y="3909008"/>
                <a:ext cx="1210588" cy="4001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反恐维稳</a:t>
                </a:r>
              </a:p>
            </p:txBody>
          </p:sp>
          <p:sp>
            <p:nvSpPr>
              <p:cNvPr id="30746" name="文本框 35"/>
              <p:cNvSpPr txBox="1">
                <a:spLocks noChangeArrowheads="1"/>
              </p:cNvSpPr>
              <p:nvPr/>
            </p:nvSpPr>
            <p:spPr bwMode="auto">
              <a:xfrm>
                <a:off x="9391735" y="4309118"/>
                <a:ext cx="1850991" cy="11695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坚决完成抢险救灾、反恐维稳、维和护航和处置突发事件等任务，积极参加和支援国家经济建设。</a:t>
                </a:r>
              </a:p>
            </p:txBody>
          </p:sp>
        </p:grpSp>
        <p:sp>
          <p:nvSpPr>
            <p:cNvPr id="30744" name="Freeform 185"/>
            <p:cNvSpPr>
              <a:spLocks noEditPoints="1"/>
            </p:cNvSpPr>
            <p:nvPr/>
          </p:nvSpPr>
          <p:spPr bwMode="auto">
            <a:xfrm>
              <a:off x="8353327" y="2591233"/>
              <a:ext cx="483530" cy="478467"/>
            </a:xfrm>
            <a:custGeom>
              <a:avLst/>
              <a:gdLst>
                <a:gd name="T0" fmla="*/ 483530 w 191"/>
                <a:gd name="T1" fmla="*/ 0 h 189"/>
                <a:gd name="T2" fmla="*/ 460746 w 191"/>
                <a:gd name="T3" fmla="*/ 45568 h 189"/>
                <a:gd name="T4" fmla="*/ 483530 w 191"/>
                <a:gd name="T5" fmla="*/ 293662 h 189"/>
                <a:gd name="T6" fmla="*/ 265815 w 191"/>
                <a:gd name="T7" fmla="*/ 339231 h 189"/>
                <a:gd name="T8" fmla="*/ 362015 w 191"/>
                <a:gd name="T9" fmla="*/ 432899 h 189"/>
                <a:gd name="T10" fmla="*/ 121515 w 191"/>
                <a:gd name="T11" fmla="*/ 478467 h 189"/>
                <a:gd name="T12" fmla="*/ 217715 w 191"/>
                <a:gd name="T13" fmla="*/ 432899 h 189"/>
                <a:gd name="T14" fmla="*/ 0 w 191"/>
                <a:gd name="T15" fmla="*/ 339231 h 189"/>
                <a:gd name="T16" fmla="*/ 17721 w 191"/>
                <a:gd name="T17" fmla="*/ 293662 h 189"/>
                <a:gd name="T18" fmla="*/ 0 w 191"/>
                <a:gd name="T19" fmla="*/ 45568 h 189"/>
                <a:gd name="T20" fmla="*/ 0 w 191"/>
                <a:gd name="T21" fmla="*/ 0 h 189"/>
                <a:gd name="T22" fmla="*/ 344294 w 191"/>
                <a:gd name="T23" fmla="*/ 113921 h 189"/>
                <a:gd name="T24" fmla="*/ 329104 w 191"/>
                <a:gd name="T25" fmla="*/ 126579 h 189"/>
                <a:gd name="T26" fmla="*/ 212652 w 191"/>
                <a:gd name="T27" fmla="*/ 149363 h 189"/>
                <a:gd name="T28" fmla="*/ 207589 w 191"/>
                <a:gd name="T29" fmla="*/ 144300 h 189"/>
                <a:gd name="T30" fmla="*/ 144300 w 191"/>
                <a:gd name="T31" fmla="*/ 189868 h 189"/>
                <a:gd name="T32" fmla="*/ 240499 w 191"/>
                <a:gd name="T33" fmla="*/ 184805 h 189"/>
                <a:gd name="T34" fmla="*/ 253157 w 191"/>
                <a:gd name="T35" fmla="*/ 189868 h 189"/>
                <a:gd name="T36" fmla="*/ 339231 w 191"/>
                <a:gd name="T37" fmla="*/ 149363 h 189"/>
                <a:gd name="T38" fmla="*/ 362015 w 191"/>
                <a:gd name="T39" fmla="*/ 113921 h 189"/>
                <a:gd name="T40" fmla="*/ 321509 w 191"/>
                <a:gd name="T41" fmla="*/ 167084 h 189"/>
                <a:gd name="T42" fmla="*/ 344294 w 191"/>
                <a:gd name="T43" fmla="*/ 240499 h 189"/>
                <a:gd name="T44" fmla="*/ 321509 w 191"/>
                <a:gd name="T45" fmla="*/ 167084 h 189"/>
                <a:gd name="T46" fmla="*/ 288599 w 191"/>
                <a:gd name="T47" fmla="*/ 189868 h 189"/>
                <a:gd name="T48" fmla="*/ 311383 w 191"/>
                <a:gd name="T49" fmla="*/ 240499 h 189"/>
                <a:gd name="T50" fmla="*/ 288599 w 191"/>
                <a:gd name="T51" fmla="*/ 189868 h 189"/>
                <a:gd name="T52" fmla="*/ 248094 w 191"/>
                <a:gd name="T53" fmla="*/ 217715 h 189"/>
                <a:gd name="T54" fmla="*/ 270878 w 191"/>
                <a:gd name="T55" fmla="*/ 240499 h 189"/>
                <a:gd name="T56" fmla="*/ 248094 w 191"/>
                <a:gd name="T57" fmla="*/ 217715 h 189"/>
                <a:gd name="T58" fmla="*/ 212652 w 191"/>
                <a:gd name="T59" fmla="*/ 194931 h 189"/>
                <a:gd name="T60" fmla="*/ 235436 w 191"/>
                <a:gd name="T61" fmla="*/ 240499 h 189"/>
                <a:gd name="T62" fmla="*/ 212652 w 191"/>
                <a:gd name="T63" fmla="*/ 194931 h 189"/>
                <a:gd name="T64" fmla="*/ 177210 w 191"/>
                <a:gd name="T65" fmla="*/ 194931 h 189"/>
                <a:gd name="T66" fmla="*/ 202526 w 191"/>
                <a:gd name="T67" fmla="*/ 240499 h 189"/>
                <a:gd name="T68" fmla="*/ 177210 w 191"/>
                <a:gd name="T69" fmla="*/ 194931 h 189"/>
                <a:gd name="T70" fmla="*/ 136705 w 191"/>
                <a:gd name="T71" fmla="*/ 207589 h 189"/>
                <a:gd name="T72" fmla="*/ 162021 w 191"/>
                <a:gd name="T73" fmla="*/ 240499 h 189"/>
                <a:gd name="T74" fmla="*/ 136705 w 191"/>
                <a:gd name="T75" fmla="*/ 207589 h 189"/>
                <a:gd name="T76" fmla="*/ 415178 w 191"/>
                <a:gd name="T77" fmla="*/ 50631 h 189"/>
                <a:gd name="T78" fmla="*/ 68352 w 191"/>
                <a:gd name="T79" fmla="*/ 288599 h 189"/>
                <a:gd name="T80" fmla="*/ 415178 w 191"/>
                <a:gd name="T81" fmla="*/ 50631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1"/>
                <a:gd name="T124" fmla="*/ 0 h 189"/>
                <a:gd name="T125" fmla="*/ 191 w 191"/>
                <a:gd name="T126" fmla="*/ 189 h 1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1" h="189">
                  <a:moveTo>
                    <a:pt x="0" y="0"/>
                  </a:moveTo>
                  <a:lnTo>
                    <a:pt x="191" y="0"/>
                  </a:lnTo>
                  <a:lnTo>
                    <a:pt x="191" y="18"/>
                  </a:lnTo>
                  <a:lnTo>
                    <a:pt x="182" y="18"/>
                  </a:lnTo>
                  <a:lnTo>
                    <a:pt x="182" y="116"/>
                  </a:lnTo>
                  <a:lnTo>
                    <a:pt x="191" y="116"/>
                  </a:lnTo>
                  <a:lnTo>
                    <a:pt x="191" y="134"/>
                  </a:lnTo>
                  <a:lnTo>
                    <a:pt x="105" y="134"/>
                  </a:lnTo>
                  <a:lnTo>
                    <a:pt x="105" y="171"/>
                  </a:lnTo>
                  <a:lnTo>
                    <a:pt x="143" y="171"/>
                  </a:lnTo>
                  <a:lnTo>
                    <a:pt x="143" y="189"/>
                  </a:lnTo>
                  <a:lnTo>
                    <a:pt x="48" y="189"/>
                  </a:lnTo>
                  <a:lnTo>
                    <a:pt x="48" y="171"/>
                  </a:lnTo>
                  <a:lnTo>
                    <a:pt x="86" y="171"/>
                  </a:lnTo>
                  <a:lnTo>
                    <a:pt x="86" y="134"/>
                  </a:lnTo>
                  <a:lnTo>
                    <a:pt x="0" y="134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  <a:moveTo>
                    <a:pt x="143" y="45"/>
                  </a:moveTo>
                  <a:lnTo>
                    <a:pt x="136" y="45"/>
                  </a:lnTo>
                  <a:lnTo>
                    <a:pt x="127" y="45"/>
                  </a:lnTo>
                  <a:lnTo>
                    <a:pt x="130" y="50"/>
                  </a:lnTo>
                  <a:lnTo>
                    <a:pt x="98" y="68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2" y="57"/>
                  </a:lnTo>
                  <a:lnTo>
                    <a:pt x="54" y="68"/>
                  </a:lnTo>
                  <a:lnTo>
                    <a:pt x="57" y="75"/>
                  </a:lnTo>
                  <a:lnTo>
                    <a:pt x="82" y="64"/>
                  </a:lnTo>
                  <a:lnTo>
                    <a:pt x="95" y="73"/>
                  </a:lnTo>
                  <a:lnTo>
                    <a:pt x="98" y="75"/>
                  </a:lnTo>
                  <a:lnTo>
                    <a:pt x="100" y="75"/>
                  </a:lnTo>
                  <a:lnTo>
                    <a:pt x="132" y="54"/>
                  </a:lnTo>
                  <a:lnTo>
                    <a:pt x="134" y="59"/>
                  </a:lnTo>
                  <a:lnTo>
                    <a:pt x="139" y="52"/>
                  </a:lnTo>
                  <a:lnTo>
                    <a:pt x="143" y="45"/>
                  </a:lnTo>
                  <a:close/>
                  <a:moveTo>
                    <a:pt x="127" y="66"/>
                  </a:moveTo>
                  <a:lnTo>
                    <a:pt x="127" y="95"/>
                  </a:lnTo>
                  <a:lnTo>
                    <a:pt x="136" y="95"/>
                  </a:lnTo>
                  <a:lnTo>
                    <a:pt x="136" y="66"/>
                  </a:lnTo>
                  <a:lnTo>
                    <a:pt x="127" y="66"/>
                  </a:lnTo>
                  <a:close/>
                  <a:moveTo>
                    <a:pt x="114" y="75"/>
                  </a:moveTo>
                  <a:lnTo>
                    <a:pt x="114" y="95"/>
                  </a:lnTo>
                  <a:lnTo>
                    <a:pt x="123" y="95"/>
                  </a:lnTo>
                  <a:lnTo>
                    <a:pt x="123" y="75"/>
                  </a:lnTo>
                  <a:lnTo>
                    <a:pt x="114" y="75"/>
                  </a:lnTo>
                  <a:close/>
                  <a:moveTo>
                    <a:pt x="98" y="86"/>
                  </a:moveTo>
                  <a:lnTo>
                    <a:pt x="98" y="95"/>
                  </a:lnTo>
                  <a:lnTo>
                    <a:pt x="107" y="95"/>
                  </a:lnTo>
                  <a:lnTo>
                    <a:pt x="107" y="86"/>
                  </a:lnTo>
                  <a:lnTo>
                    <a:pt x="98" y="86"/>
                  </a:lnTo>
                  <a:close/>
                  <a:moveTo>
                    <a:pt x="84" y="77"/>
                  </a:moveTo>
                  <a:lnTo>
                    <a:pt x="84" y="95"/>
                  </a:lnTo>
                  <a:lnTo>
                    <a:pt x="93" y="95"/>
                  </a:lnTo>
                  <a:lnTo>
                    <a:pt x="93" y="77"/>
                  </a:lnTo>
                  <a:lnTo>
                    <a:pt x="84" y="77"/>
                  </a:lnTo>
                  <a:close/>
                  <a:moveTo>
                    <a:pt x="70" y="77"/>
                  </a:moveTo>
                  <a:lnTo>
                    <a:pt x="70" y="95"/>
                  </a:lnTo>
                  <a:lnTo>
                    <a:pt x="80" y="95"/>
                  </a:lnTo>
                  <a:lnTo>
                    <a:pt x="80" y="77"/>
                  </a:lnTo>
                  <a:lnTo>
                    <a:pt x="70" y="77"/>
                  </a:lnTo>
                  <a:close/>
                  <a:moveTo>
                    <a:pt x="54" y="82"/>
                  </a:moveTo>
                  <a:lnTo>
                    <a:pt x="54" y="95"/>
                  </a:lnTo>
                  <a:lnTo>
                    <a:pt x="64" y="95"/>
                  </a:lnTo>
                  <a:lnTo>
                    <a:pt x="64" y="82"/>
                  </a:lnTo>
                  <a:lnTo>
                    <a:pt x="54" y="82"/>
                  </a:lnTo>
                  <a:close/>
                  <a:moveTo>
                    <a:pt x="164" y="20"/>
                  </a:moveTo>
                  <a:lnTo>
                    <a:pt x="27" y="20"/>
                  </a:lnTo>
                  <a:lnTo>
                    <a:pt x="27" y="114"/>
                  </a:lnTo>
                  <a:lnTo>
                    <a:pt x="164" y="114"/>
                  </a:lnTo>
                  <a:lnTo>
                    <a:pt x="164" y="20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51" name="直接连接符 50"/>
          <p:cNvCxnSpPr/>
          <p:nvPr/>
        </p:nvCxnSpPr>
        <p:spPr>
          <a:xfrm>
            <a:off x="1490663" y="555625"/>
            <a:ext cx="2201862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H="1">
            <a:off x="8499475" y="555625"/>
            <a:ext cx="2201863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组合 58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60" name="L 形 59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0727" name="文本框 83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本框 7"/>
          <p:cNvSpPr txBox="1">
            <a:spLocks noChangeArrowheads="1"/>
          </p:cNvSpPr>
          <p:nvPr/>
        </p:nvSpPr>
        <p:spPr bwMode="auto">
          <a:xfrm>
            <a:off x="5183188" y="263525"/>
            <a:ext cx="18256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环境建设</a:t>
            </a:r>
          </a:p>
        </p:txBody>
      </p:sp>
      <p:grpSp>
        <p:nvGrpSpPr>
          <p:cNvPr id="31747" name="组合 1"/>
          <p:cNvGrpSpPr/>
          <p:nvPr/>
        </p:nvGrpSpPr>
        <p:grpSpPr bwMode="auto">
          <a:xfrm>
            <a:off x="898525" y="1133475"/>
            <a:ext cx="10394950" cy="4591050"/>
            <a:chOff x="687856" y="885825"/>
            <a:chExt cx="10393909" cy="4591473"/>
          </a:xfrm>
        </p:grpSpPr>
        <p:sp>
          <p:nvSpPr>
            <p:cNvPr id="31753" name="文本框 24"/>
            <p:cNvSpPr txBox="1">
              <a:spLocks noChangeArrowheads="1"/>
            </p:cNvSpPr>
            <p:nvPr/>
          </p:nvSpPr>
          <p:spPr bwMode="auto">
            <a:xfrm>
              <a:off x="687856" y="2275443"/>
              <a:ext cx="1302723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治理雾霾</a:t>
              </a:r>
            </a:p>
          </p:txBody>
        </p:sp>
        <p:sp>
          <p:nvSpPr>
            <p:cNvPr id="31754" name="文本框 25"/>
            <p:cNvSpPr txBox="1">
              <a:spLocks noChangeArrowheads="1"/>
            </p:cNvSpPr>
            <p:nvPr/>
          </p:nvSpPr>
          <p:spPr bwMode="auto">
            <a:xfrm>
              <a:off x="2319712" y="2306221"/>
              <a:ext cx="3623888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以</a:t>
              </a:r>
              <a:r>
                <a:rPr lang="en-US" altLang="zh-CN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(PM 2.8</a:t>
              </a:r>
              <a:r>
                <a:rPr lang="zh-CN" altLang="en-US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和（</a:t>
              </a:r>
              <a:r>
                <a:rPr lang="en-US" altLang="zh-CN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PM10)</a:t>
              </a:r>
              <a:r>
                <a:rPr lang="zh-CN" altLang="en-US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为突破口</a:t>
              </a:r>
            </a:p>
          </p:txBody>
        </p:sp>
        <p:sp>
          <p:nvSpPr>
            <p:cNvPr id="31755" name="文本框 26"/>
            <p:cNvSpPr txBox="1">
              <a:spLocks noChangeArrowheads="1"/>
            </p:cNvSpPr>
            <p:nvPr/>
          </p:nvSpPr>
          <p:spPr bwMode="auto">
            <a:xfrm>
              <a:off x="2319711" y="2842938"/>
              <a:ext cx="3623889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以脱硝</a:t>
              </a:r>
              <a:r>
                <a:rPr lang="en-US" altLang="zh-CN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1.8</a:t>
              </a:r>
              <a:r>
                <a:rPr lang="zh-CN" altLang="en-US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亿千瓦和铀</a:t>
              </a:r>
              <a:r>
                <a:rPr lang="en-US" altLang="zh-CN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1800</a:t>
              </a:r>
              <a:r>
                <a:rPr lang="zh-CN" altLang="en-US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万千瓦</a:t>
              </a:r>
            </a:p>
          </p:txBody>
        </p:sp>
        <p:sp>
          <p:nvSpPr>
            <p:cNvPr id="31756" name="文本框 27"/>
            <p:cNvSpPr txBox="1">
              <a:spLocks noChangeArrowheads="1"/>
            </p:cNvSpPr>
            <p:nvPr/>
          </p:nvSpPr>
          <p:spPr bwMode="auto">
            <a:xfrm>
              <a:off x="687856" y="2812160"/>
              <a:ext cx="1302723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淘汰燃煤</a:t>
              </a:r>
            </a:p>
          </p:txBody>
        </p:sp>
        <p:sp>
          <p:nvSpPr>
            <p:cNvPr id="31757" name="文本框 29"/>
            <p:cNvSpPr txBox="1">
              <a:spLocks noChangeArrowheads="1"/>
            </p:cNvSpPr>
            <p:nvPr/>
          </p:nvSpPr>
          <p:spPr bwMode="auto">
            <a:xfrm>
              <a:off x="840256" y="3599861"/>
              <a:ext cx="4447432" cy="18774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出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重拳强化污染防治。以雾霾频发的特大城市和区域为重点，以细颗粒物</a:t>
              </a:r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(PM2.8)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和可吸入颗粒物</a:t>
              </a:r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(PM10)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治理为突破口，抓住产业结构、能源效率、尾气排放和扬尘等关键环节，健全政府、企业、公众共同参与新机制，实行区域联防联控，深入实施大气污染防治行动计划。今年要淘汰燃煤小锅炉</a:t>
              </a:r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万台，推进燃煤电厂脱硫改造</a:t>
              </a:r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1800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万千瓦、脱硝改造</a:t>
              </a:r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1.3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亿千瓦、除尘改造</a:t>
              </a:r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1.8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亿千瓦，淘汰黄标车和老旧车</a:t>
              </a:r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600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万辆。</a:t>
              </a:r>
            </a:p>
          </p:txBody>
        </p:sp>
        <p:sp>
          <p:nvSpPr>
            <p:cNvPr id="31758" name="Freeform 163"/>
            <p:cNvSpPr>
              <a:spLocks noEditPoints="1"/>
            </p:cNvSpPr>
            <p:nvPr/>
          </p:nvSpPr>
          <p:spPr bwMode="auto">
            <a:xfrm>
              <a:off x="8211540" y="1141088"/>
              <a:ext cx="1408139" cy="1073910"/>
            </a:xfrm>
            <a:custGeom>
              <a:avLst/>
              <a:gdLst>
                <a:gd name="T0" fmla="*/ 448611 w 113"/>
                <a:gd name="T1" fmla="*/ 137361 h 86"/>
                <a:gd name="T2" fmla="*/ 1320909 w 113"/>
                <a:gd name="T3" fmla="*/ 399594 h 86"/>
                <a:gd name="T4" fmla="*/ 1271064 w 113"/>
                <a:gd name="T5" fmla="*/ 437056 h 86"/>
                <a:gd name="T6" fmla="*/ 1233679 w 113"/>
                <a:gd name="T7" fmla="*/ 487006 h 86"/>
                <a:gd name="T8" fmla="*/ 1183834 w 113"/>
                <a:gd name="T9" fmla="*/ 536955 h 86"/>
                <a:gd name="T10" fmla="*/ 1133988 w 113"/>
                <a:gd name="T11" fmla="*/ 1073910 h 86"/>
                <a:gd name="T12" fmla="*/ 1133988 w 113"/>
                <a:gd name="T13" fmla="*/ 586904 h 86"/>
                <a:gd name="T14" fmla="*/ 1009374 w 113"/>
                <a:gd name="T15" fmla="*/ 1073910 h 86"/>
                <a:gd name="T16" fmla="*/ 959528 w 113"/>
                <a:gd name="T17" fmla="*/ 736752 h 86"/>
                <a:gd name="T18" fmla="*/ 922144 w 113"/>
                <a:gd name="T19" fmla="*/ 699290 h 86"/>
                <a:gd name="T20" fmla="*/ 872299 w 113"/>
                <a:gd name="T21" fmla="*/ 1073910 h 86"/>
                <a:gd name="T22" fmla="*/ 872299 w 113"/>
                <a:gd name="T23" fmla="*/ 674316 h 86"/>
                <a:gd name="T24" fmla="*/ 735223 w 113"/>
                <a:gd name="T25" fmla="*/ 1073910 h 86"/>
                <a:gd name="T26" fmla="*/ 697839 w 113"/>
                <a:gd name="T27" fmla="*/ 811676 h 86"/>
                <a:gd name="T28" fmla="*/ 647993 w 113"/>
                <a:gd name="T29" fmla="*/ 849138 h 86"/>
                <a:gd name="T30" fmla="*/ 598148 w 113"/>
                <a:gd name="T31" fmla="*/ 1073910 h 86"/>
                <a:gd name="T32" fmla="*/ 598148 w 113"/>
                <a:gd name="T33" fmla="*/ 886600 h 86"/>
                <a:gd name="T34" fmla="*/ 473534 w 113"/>
                <a:gd name="T35" fmla="*/ 1073910 h 86"/>
                <a:gd name="T36" fmla="*/ 423688 w 113"/>
                <a:gd name="T37" fmla="*/ 874113 h 86"/>
                <a:gd name="T38" fmla="*/ 386304 w 113"/>
                <a:gd name="T39" fmla="*/ 836651 h 86"/>
                <a:gd name="T40" fmla="*/ 336458 w 113"/>
                <a:gd name="T41" fmla="*/ 1073910 h 86"/>
                <a:gd name="T42" fmla="*/ 336458 w 113"/>
                <a:gd name="T43" fmla="*/ 836651 h 86"/>
                <a:gd name="T44" fmla="*/ 199383 w 113"/>
                <a:gd name="T45" fmla="*/ 1073910 h 86"/>
                <a:gd name="T46" fmla="*/ 62307 w 113"/>
                <a:gd name="T47" fmla="*/ 986499 h 86"/>
                <a:gd name="T48" fmla="*/ 24923 w 113"/>
                <a:gd name="T49" fmla="*/ 949037 h 86"/>
                <a:gd name="T50" fmla="*/ 0 w 113"/>
                <a:gd name="T51" fmla="*/ 724265 h 86"/>
                <a:gd name="T52" fmla="*/ 473534 w 113"/>
                <a:gd name="T53" fmla="*/ 799189 h 86"/>
                <a:gd name="T54" fmla="*/ 872299 w 113"/>
                <a:gd name="T55" fmla="*/ 561930 h 86"/>
                <a:gd name="T56" fmla="*/ 1021835 w 113"/>
                <a:gd name="T57" fmla="*/ 574417 h 86"/>
                <a:gd name="T58" fmla="*/ 1383216 w 113"/>
                <a:gd name="T59" fmla="*/ 162335 h 86"/>
                <a:gd name="T60" fmla="*/ 1109065 w 113"/>
                <a:gd name="T61" fmla="*/ 124873 h 86"/>
                <a:gd name="T62" fmla="*/ 922144 w 113"/>
                <a:gd name="T63" fmla="*/ 387107 h 86"/>
                <a:gd name="T64" fmla="*/ 523379 w 113"/>
                <a:gd name="T65" fmla="*/ 611879 h 86"/>
                <a:gd name="T66" fmla="*/ 311535 w 113"/>
                <a:gd name="T67" fmla="*/ 536955 h 86"/>
                <a:gd name="T68" fmla="*/ 161998 w 113"/>
                <a:gd name="T69" fmla="*/ 1073910 h 86"/>
                <a:gd name="T70" fmla="*/ 161998 w 113"/>
                <a:gd name="T71" fmla="*/ 936549 h 86"/>
                <a:gd name="T72" fmla="*/ 386304 w 113"/>
                <a:gd name="T73" fmla="*/ 149848 h 86"/>
                <a:gd name="T74" fmla="*/ 610609 w 113"/>
                <a:gd name="T75" fmla="*/ 237259 h 86"/>
                <a:gd name="T76" fmla="*/ 485995 w 113"/>
                <a:gd name="T77" fmla="*/ 237259 h 86"/>
                <a:gd name="T78" fmla="*/ 535841 w 113"/>
                <a:gd name="T79" fmla="*/ 549442 h 86"/>
                <a:gd name="T80" fmla="*/ 423688 w 113"/>
                <a:gd name="T81" fmla="*/ 387107 h 86"/>
                <a:gd name="T82" fmla="*/ 249228 w 113"/>
                <a:gd name="T83" fmla="*/ 474518 h 86"/>
                <a:gd name="T84" fmla="*/ 373842 w 113"/>
                <a:gd name="T85" fmla="*/ 212285 h 86"/>
                <a:gd name="T86" fmla="*/ 261690 w 113"/>
                <a:gd name="T87" fmla="*/ 274721 h 8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3"/>
                <a:gd name="T133" fmla="*/ 0 h 86"/>
                <a:gd name="T134" fmla="*/ 113 w 113"/>
                <a:gd name="T135" fmla="*/ 86 h 8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3" h="86">
                  <a:moveTo>
                    <a:pt x="36" y="2"/>
                  </a:moveTo>
                  <a:cubicBezTo>
                    <a:pt x="39" y="2"/>
                    <a:pt x="41" y="4"/>
                    <a:pt x="41" y="6"/>
                  </a:cubicBezTo>
                  <a:cubicBezTo>
                    <a:pt x="41" y="9"/>
                    <a:pt x="39" y="11"/>
                    <a:pt x="36" y="11"/>
                  </a:cubicBezTo>
                  <a:cubicBezTo>
                    <a:pt x="34" y="11"/>
                    <a:pt x="32" y="9"/>
                    <a:pt x="32" y="6"/>
                  </a:cubicBezTo>
                  <a:cubicBezTo>
                    <a:pt x="32" y="4"/>
                    <a:pt x="34" y="2"/>
                    <a:pt x="36" y="2"/>
                  </a:cubicBezTo>
                  <a:close/>
                  <a:moveTo>
                    <a:pt x="106" y="32"/>
                  </a:moveTo>
                  <a:cubicBezTo>
                    <a:pt x="106" y="86"/>
                    <a:pt x="106" y="86"/>
                    <a:pt x="106" y="86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106" y="32"/>
                    <a:pt x="106" y="32"/>
                    <a:pt x="106" y="32"/>
                  </a:cubicBezTo>
                  <a:close/>
                  <a:moveTo>
                    <a:pt x="99" y="39"/>
                  </a:moveTo>
                  <a:cubicBezTo>
                    <a:pt x="99" y="86"/>
                    <a:pt x="99" y="86"/>
                    <a:pt x="99" y="86"/>
                  </a:cubicBezTo>
                  <a:cubicBezTo>
                    <a:pt x="97" y="86"/>
                    <a:pt x="96" y="86"/>
                    <a:pt x="95" y="86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9" y="39"/>
                    <a:pt x="99" y="39"/>
                    <a:pt x="99" y="39"/>
                  </a:cubicBezTo>
                  <a:close/>
                  <a:moveTo>
                    <a:pt x="91" y="47"/>
                  </a:moveTo>
                  <a:cubicBezTo>
                    <a:pt x="91" y="86"/>
                    <a:pt x="91" y="86"/>
                    <a:pt x="91" y="86"/>
                  </a:cubicBezTo>
                  <a:cubicBezTo>
                    <a:pt x="90" y="86"/>
                    <a:pt x="89" y="86"/>
                    <a:pt x="88" y="86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91" y="47"/>
                    <a:pt x="91" y="47"/>
                    <a:pt x="91" y="47"/>
                  </a:cubicBezTo>
                  <a:close/>
                  <a:moveTo>
                    <a:pt x="84" y="55"/>
                  </a:moveTo>
                  <a:cubicBezTo>
                    <a:pt x="84" y="86"/>
                    <a:pt x="84" y="86"/>
                    <a:pt x="84" y="86"/>
                  </a:cubicBezTo>
                  <a:cubicBezTo>
                    <a:pt x="83" y="86"/>
                    <a:pt x="82" y="86"/>
                    <a:pt x="81" y="86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4" y="55"/>
                    <a:pt x="84" y="55"/>
                    <a:pt x="84" y="55"/>
                  </a:cubicBezTo>
                  <a:close/>
                  <a:moveTo>
                    <a:pt x="77" y="59"/>
                  </a:moveTo>
                  <a:cubicBezTo>
                    <a:pt x="77" y="86"/>
                    <a:pt x="77" y="86"/>
                    <a:pt x="77" y="86"/>
                  </a:cubicBezTo>
                  <a:cubicBezTo>
                    <a:pt x="76" y="86"/>
                    <a:pt x="75" y="86"/>
                    <a:pt x="74" y="8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7" y="59"/>
                    <a:pt x="77" y="59"/>
                    <a:pt x="77" y="59"/>
                  </a:cubicBezTo>
                  <a:close/>
                  <a:moveTo>
                    <a:pt x="70" y="54"/>
                  </a:moveTo>
                  <a:cubicBezTo>
                    <a:pt x="70" y="86"/>
                    <a:pt x="70" y="86"/>
                    <a:pt x="70" y="86"/>
                  </a:cubicBezTo>
                  <a:cubicBezTo>
                    <a:pt x="69" y="86"/>
                    <a:pt x="68" y="86"/>
                    <a:pt x="66" y="86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70" y="54"/>
                    <a:pt x="70" y="54"/>
                    <a:pt x="70" y="54"/>
                  </a:cubicBezTo>
                  <a:close/>
                  <a:moveTo>
                    <a:pt x="63" y="59"/>
                  </a:moveTo>
                  <a:cubicBezTo>
                    <a:pt x="63" y="86"/>
                    <a:pt x="63" y="86"/>
                    <a:pt x="63" y="86"/>
                  </a:cubicBezTo>
                  <a:cubicBezTo>
                    <a:pt x="62" y="86"/>
                    <a:pt x="60" y="86"/>
                    <a:pt x="59" y="86"/>
                  </a:cubicBezTo>
                  <a:cubicBezTo>
                    <a:pt x="59" y="62"/>
                    <a:pt x="59" y="62"/>
                    <a:pt x="59" y="62"/>
                  </a:cubicBezTo>
                  <a:cubicBezTo>
                    <a:pt x="63" y="59"/>
                    <a:pt x="63" y="59"/>
                    <a:pt x="63" y="59"/>
                  </a:cubicBezTo>
                  <a:close/>
                  <a:moveTo>
                    <a:pt x="56" y="65"/>
                  </a:moveTo>
                  <a:cubicBezTo>
                    <a:pt x="56" y="86"/>
                    <a:pt x="56" y="86"/>
                    <a:pt x="56" y="86"/>
                  </a:cubicBezTo>
                  <a:cubicBezTo>
                    <a:pt x="54" y="86"/>
                    <a:pt x="53" y="86"/>
                    <a:pt x="52" y="86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6" y="65"/>
                    <a:pt x="56" y="65"/>
                    <a:pt x="56" y="65"/>
                  </a:cubicBezTo>
                  <a:close/>
                  <a:moveTo>
                    <a:pt x="48" y="71"/>
                  </a:move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6" y="86"/>
                    <a:pt x="45" y="86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8" y="71"/>
                    <a:pt x="48" y="71"/>
                    <a:pt x="48" y="71"/>
                  </a:cubicBezTo>
                  <a:close/>
                  <a:moveTo>
                    <a:pt x="41" y="75"/>
                  </a:moveTo>
                  <a:cubicBezTo>
                    <a:pt x="41" y="86"/>
                    <a:pt x="41" y="86"/>
                    <a:pt x="41" y="86"/>
                  </a:cubicBezTo>
                  <a:cubicBezTo>
                    <a:pt x="40" y="86"/>
                    <a:pt x="39" y="86"/>
                    <a:pt x="38" y="86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41" y="75"/>
                    <a:pt x="41" y="75"/>
                    <a:pt x="41" y="75"/>
                  </a:cubicBezTo>
                  <a:close/>
                  <a:moveTo>
                    <a:pt x="34" y="70"/>
                  </a:moveTo>
                  <a:cubicBezTo>
                    <a:pt x="34" y="86"/>
                    <a:pt x="34" y="86"/>
                    <a:pt x="34" y="86"/>
                  </a:cubicBezTo>
                  <a:cubicBezTo>
                    <a:pt x="33" y="86"/>
                    <a:pt x="32" y="86"/>
                    <a:pt x="31" y="86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4" y="70"/>
                    <a:pt x="34" y="70"/>
                    <a:pt x="34" y="70"/>
                  </a:cubicBezTo>
                  <a:close/>
                  <a:moveTo>
                    <a:pt x="27" y="67"/>
                  </a:moveTo>
                  <a:cubicBezTo>
                    <a:pt x="27" y="86"/>
                    <a:pt x="27" y="86"/>
                    <a:pt x="27" y="86"/>
                  </a:cubicBezTo>
                  <a:cubicBezTo>
                    <a:pt x="26" y="86"/>
                    <a:pt x="25" y="86"/>
                    <a:pt x="23" y="86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7" y="67"/>
                    <a:pt x="27" y="67"/>
                    <a:pt x="27" y="67"/>
                  </a:cubicBezTo>
                  <a:close/>
                  <a:moveTo>
                    <a:pt x="20" y="71"/>
                  </a:moveTo>
                  <a:cubicBezTo>
                    <a:pt x="20" y="86"/>
                    <a:pt x="20" y="86"/>
                    <a:pt x="20" y="86"/>
                  </a:cubicBezTo>
                  <a:cubicBezTo>
                    <a:pt x="19" y="86"/>
                    <a:pt x="17" y="86"/>
                    <a:pt x="16" y="86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20" y="71"/>
                    <a:pt x="20" y="71"/>
                    <a:pt x="20" y="71"/>
                  </a:cubicBezTo>
                  <a:close/>
                  <a:moveTo>
                    <a:pt x="5" y="79"/>
                  </a:moveTo>
                  <a:cubicBezTo>
                    <a:pt x="5" y="86"/>
                    <a:pt x="5" y="86"/>
                    <a:pt x="5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5" y="79"/>
                    <a:pt x="5" y="79"/>
                    <a:pt x="5" y="79"/>
                  </a:cubicBezTo>
                  <a:close/>
                  <a:moveTo>
                    <a:pt x="0" y="58"/>
                  </a:moveTo>
                  <a:cubicBezTo>
                    <a:pt x="7" y="70"/>
                    <a:pt x="7" y="70"/>
                    <a:pt x="7" y="70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42" y="66"/>
                    <a:pt x="42" y="66"/>
                    <a:pt x="42" y="66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9" y="26"/>
                    <a:pt x="109" y="26"/>
                    <a:pt x="109" y="26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13" y="75"/>
                  </a:moveTo>
                  <a:cubicBezTo>
                    <a:pt x="13" y="86"/>
                    <a:pt x="13" y="86"/>
                    <a:pt x="13" y="86"/>
                  </a:cubicBezTo>
                  <a:cubicBezTo>
                    <a:pt x="11" y="86"/>
                    <a:pt x="10" y="86"/>
                    <a:pt x="9" y="86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13" y="75"/>
                    <a:pt x="13" y="75"/>
                    <a:pt x="13" y="75"/>
                  </a:cubicBezTo>
                  <a:close/>
                  <a:moveTo>
                    <a:pt x="21" y="22"/>
                  </a:moveTo>
                  <a:cubicBezTo>
                    <a:pt x="23" y="17"/>
                    <a:pt x="23" y="17"/>
                    <a:pt x="23" y="17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2" y="33"/>
                    <a:pt x="31" y="38"/>
                    <a:pt x="31" y="38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3" y="24"/>
                    <a:pt x="23" y="24"/>
                    <a:pt x="23" y="24"/>
                  </a:cubicBezTo>
                  <a:lnTo>
                    <a:pt x="21" y="2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1759" name="Freeform 189"/>
            <p:cNvSpPr>
              <a:spLocks noEditPoints="1"/>
            </p:cNvSpPr>
            <p:nvPr/>
          </p:nvSpPr>
          <p:spPr bwMode="auto">
            <a:xfrm>
              <a:off x="2401526" y="885825"/>
              <a:ext cx="1408139" cy="1321314"/>
            </a:xfrm>
            <a:custGeom>
              <a:avLst/>
              <a:gdLst>
                <a:gd name="T0" fmla="*/ 719375 w 92"/>
                <a:gd name="T1" fmla="*/ 172345 h 92"/>
                <a:gd name="T2" fmla="*/ 673458 w 92"/>
                <a:gd name="T3" fmla="*/ 402139 h 92"/>
                <a:gd name="T4" fmla="*/ 658152 w 92"/>
                <a:gd name="T5" fmla="*/ 172345 h 92"/>
                <a:gd name="T6" fmla="*/ 428564 w 92"/>
                <a:gd name="T7" fmla="*/ 1206417 h 92"/>
                <a:gd name="T8" fmla="*/ 933657 w 92"/>
                <a:gd name="T9" fmla="*/ 1206417 h 92"/>
                <a:gd name="T10" fmla="*/ 1255080 w 92"/>
                <a:gd name="T11" fmla="*/ 617571 h 92"/>
                <a:gd name="T12" fmla="*/ 1408139 w 92"/>
                <a:gd name="T13" fmla="*/ 1321314 h 92"/>
                <a:gd name="T14" fmla="*/ 336729 w 92"/>
                <a:gd name="T15" fmla="*/ 588846 h 92"/>
                <a:gd name="T16" fmla="*/ 704070 w 92"/>
                <a:gd name="T17" fmla="*/ 1077158 h 92"/>
                <a:gd name="T18" fmla="*/ 704070 w 92"/>
                <a:gd name="T19" fmla="*/ 990986 h 92"/>
                <a:gd name="T20" fmla="*/ 91835 w 92"/>
                <a:gd name="T21" fmla="*/ 919175 h 92"/>
                <a:gd name="T22" fmla="*/ 260200 w 92"/>
                <a:gd name="T23" fmla="*/ 962261 h 92"/>
                <a:gd name="T24" fmla="*/ 306117 w 92"/>
                <a:gd name="T25" fmla="*/ 962261 h 92"/>
                <a:gd name="T26" fmla="*/ 260200 w 92"/>
                <a:gd name="T27" fmla="*/ 833002 h 92"/>
                <a:gd name="T28" fmla="*/ 260200 w 92"/>
                <a:gd name="T29" fmla="*/ 775554 h 92"/>
                <a:gd name="T30" fmla="*/ 306117 w 92"/>
                <a:gd name="T31" fmla="*/ 746830 h 92"/>
                <a:gd name="T32" fmla="*/ 183670 w 92"/>
                <a:gd name="T33" fmla="*/ 876089 h 92"/>
                <a:gd name="T34" fmla="*/ 229588 w 92"/>
                <a:gd name="T35" fmla="*/ 876089 h 92"/>
                <a:gd name="T36" fmla="*/ 183670 w 92"/>
                <a:gd name="T37" fmla="*/ 746830 h 92"/>
                <a:gd name="T38" fmla="*/ 183670 w 92"/>
                <a:gd name="T39" fmla="*/ 689381 h 92"/>
                <a:gd name="T40" fmla="*/ 153059 w 92"/>
                <a:gd name="T41" fmla="*/ 919175 h 92"/>
                <a:gd name="T42" fmla="*/ 122447 w 92"/>
                <a:gd name="T43" fmla="*/ 962261 h 92"/>
                <a:gd name="T44" fmla="*/ 153059 w 92"/>
                <a:gd name="T45" fmla="*/ 962261 h 92"/>
                <a:gd name="T46" fmla="*/ 122447 w 92"/>
                <a:gd name="T47" fmla="*/ 833002 h 92"/>
                <a:gd name="T48" fmla="*/ 122447 w 92"/>
                <a:gd name="T49" fmla="*/ 775554 h 92"/>
                <a:gd name="T50" fmla="*/ 91835 w 92"/>
                <a:gd name="T51" fmla="*/ 746830 h 92"/>
                <a:gd name="T52" fmla="*/ 1071410 w 92"/>
                <a:gd name="T53" fmla="*/ 890451 h 92"/>
                <a:gd name="T54" fmla="*/ 1117328 w 92"/>
                <a:gd name="T55" fmla="*/ 890451 h 92"/>
                <a:gd name="T56" fmla="*/ 1071410 w 92"/>
                <a:gd name="T57" fmla="*/ 1062796 h 92"/>
                <a:gd name="T58" fmla="*/ 1071410 w 92"/>
                <a:gd name="T59" fmla="*/ 990986 h 92"/>
                <a:gd name="T60" fmla="*/ 1117328 w 92"/>
                <a:gd name="T61" fmla="*/ 732468 h 92"/>
                <a:gd name="T62" fmla="*/ 1147939 w 92"/>
                <a:gd name="T63" fmla="*/ 775554 h 92"/>
                <a:gd name="T64" fmla="*/ 1209163 w 92"/>
                <a:gd name="T65" fmla="*/ 775554 h 92"/>
                <a:gd name="T66" fmla="*/ 1147939 w 92"/>
                <a:gd name="T67" fmla="*/ 732468 h 92"/>
                <a:gd name="T68" fmla="*/ 1147939 w 92"/>
                <a:gd name="T69" fmla="*/ 660657 h 92"/>
                <a:gd name="T70" fmla="*/ 551011 w 92"/>
                <a:gd name="T71" fmla="*/ 1077158 h 92"/>
                <a:gd name="T72" fmla="*/ 489788 w 92"/>
                <a:gd name="T73" fmla="*/ 703743 h 92"/>
                <a:gd name="T74" fmla="*/ 551011 w 92"/>
                <a:gd name="T75" fmla="*/ 703743 h 92"/>
                <a:gd name="T76" fmla="*/ 811210 w 92"/>
                <a:gd name="T77" fmla="*/ 789916 h 92"/>
                <a:gd name="T78" fmla="*/ 811210 w 92"/>
                <a:gd name="T79" fmla="*/ 703743 h 92"/>
                <a:gd name="T80" fmla="*/ 765293 w 92"/>
                <a:gd name="T81" fmla="*/ 789916 h 92"/>
                <a:gd name="T82" fmla="*/ 596929 w 92"/>
                <a:gd name="T83" fmla="*/ 703743 h 92"/>
                <a:gd name="T84" fmla="*/ 658152 w 92"/>
                <a:gd name="T85" fmla="*/ 703743 h 92"/>
                <a:gd name="T86" fmla="*/ 489788 w 92"/>
                <a:gd name="T87" fmla="*/ 646295 h 92"/>
                <a:gd name="T88" fmla="*/ 489788 w 92"/>
                <a:gd name="T89" fmla="*/ 560122 h 92"/>
                <a:gd name="T90" fmla="*/ 872434 w 92"/>
                <a:gd name="T91" fmla="*/ 646295 h 92"/>
                <a:gd name="T92" fmla="*/ 704070 w 92"/>
                <a:gd name="T93" fmla="*/ 560122 h 92"/>
                <a:gd name="T94" fmla="*/ 765293 w 92"/>
                <a:gd name="T95" fmla="*/ 560122 h 92"/>
                <a:gd name="T96" fmla="*/ 489788 w 92"/>
                <a:gd name="T97" fmla="*/ 933537 h 92"/>
                <a:gd name="T98" fmla="*/ 489788 w 92"/>
                <a:gd name="T99" fmla="*/ 847364 h 92"/>
                <a:gd name="T100" fmla="*/ 872434 w 92"/>
                <a:gd name="T101" fmla="*/ 933537 h 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2"/>
                <a:gd name="T154" fmla="*/ 0 h 92"/>
                <a:gd name="T155" fmla="*/ 92 w 92"/>
                <a:gd name="T156" fmla="*/ 92 h 9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2" h="92">
                  <a:moveTo>
                    <a:pt x="43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0"/>
                    <a:pt x="43" y="0"/>
                    <a:pt x="43" y="0"/>
                  </a:cubicBezTo>
                  <a:close/>
                  <a:moveTo>
                    <a:pt x="22" y="84"/>
                  </a:moveTo>
                  <a:cubicBezTo>
                    <a:pt x="28" y="84"/>
                    <a:pt x="28" y="84"/>
                    <a:pt x="28" y="84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2" y="84"/>
                    <a:pt x="82" y="84"/>
                    <a:pt x="8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56" y="92"/>
                    <a:pt x="37" y="92"/>
                    <a:pt x="0" y="9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84"/>
                    <a:pt x="22" y="84"/>
                    <a:pt x="22" y="84"/>
                  </a:cubicBezTo>
                  <a:close/>
                  <a:moveTo>
                    <a:pt x="46" y="69"/>
                  </a:moveTo>
                  <a:cubicBezTo>
                    <a:pt x="46" y="75"/>
                    <a:pt x="46" y="75"/>
                    <a:pt x="46" y="75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46" y="69"/>
                    <a:pt x="46" y="69"/>
                    <a:pt x="46" y="69"/>
                  </a:cubicBezTo>
                  <a:close/>
                  <a:moveTo>
                    <a:pt x="3" y="61"/>
                  </a:moveTo>
                  <a:cubicBezTo>
                    <a:pt x="3" y="64"/>
                    <a:pt x="3" y="64"/>
                    <a:pt x="3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3" y="61"/>
                    <a:pt x="3" y="61"/>
                    <a:pt x="3" y="61"/>
                  </a:cubicBezTo>
                  <a:close/>
                  <a:moveTo>
                    <a:pt x="17" y="67"/>
                  </a:moveTo>
                  <a:cubicBezTo>
                    <a:pt x="17" y="70"/>
                    <a:pt x="17" y="70"/>
                    <a:pt x="17" y="70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17" y="67"/>
                    <a:pt x="17" y="67"/>
                    <a:pt x="17" y="67"/>
                  </a:cubicBezTo>
                  <a:close/>
                  <a:moveTo>
                    <a:pt x="17" y="54"/>
                  </a:moveTo>
                  <a:cubicBezTo>
                    <a:pt x="17" y="58"/>
                    <a:pt x="17" y="58"/>
                    <a:pt x="17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7" y="54"/>
                    <a:pt x="17" y="54"/>
                    <a:pt x="17" y="54"/>
                  </a:cubicBezTo>
                  <a:close/>
                  <a:moveTo>
                    <a:pt x="17" y="48"/>
                  </a:moveTo>
                  <a:cubicBezTo>
                    <a:pt x="17" y="52"/>
                    <a:pt x="17" y="52"/>
                    <a:pt x="17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17" y="48"/>
                    <a:pt x="17" y="48"/>
                    <a:pt x="17" y="48"/>
                  </a:cubicBezTo>
                  <a:close/>
                  <a:moveTo>
                    <a:pt x="12" y="61"/>
                  </a:moveTo>
                  <a:cubicBezTo>
                    <a:pt x="12" y="64"/>
                    <a:pt x="12" y="64"/>
                    <a:pt x="12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2" y="61"/>
                    <a:pt x="12" y="61"/>
                    <a:pt x="12" y="61"/>
                  </a:cubicBezTo>
                  <a:close/>
                  <a:moveTo>
                    <a:pt x="12" y="48"/>
                  </a:moveTo>
                  <a:cubicBezTo>
                    <a:pt x="12" y="52"/>
                    <a:pt x="12" y="52"/>
                    <a:pt x="12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2" y="48"/>
                    <a:pt x="12" y="48"/>
                    <a:pt x="12" y="48"/>
                  </a:cubicBezTo>
                  <a:close/>
                  <a:moveTo>
                    <a:pt x="8" y="61"/>
                  </a:moveTo>
                  <a:cubicBezTo>
                    <a:pt x="8" y="64"/>
                    <a:pt x="8" y="64"/>
                    <a:pt x="8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8" y="61"/>
                    <a:pt x="8" y="61"/>
                    <a:pt x="8" y="61"/>
                  </a:cubicBezTo>
                  <a:close/>
                  <a:moveTo>
                    <a:pt x="8" y="67"/>
                  </a:moveTo>
                  <a:cubicBezTo>
                    <a:pt x="8" y="70"/>
                    <a:pt x="8" y="70"/>
                    <a:pt x="8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8" y="67"/>
                    <a:pt x="8" y="67"/>
                    <a:pt x="8" y="67"/>
                  </a:cubicBezTo>
                  <a:close/>
                  <a:moveTo>
                    <a:pt x="8" y="54"/>
                  </a:moveTo>
                  <a:cubicBezTo>
                    <a:pt x="8" y="58"/>
                    <a:pt x="8" y="58"/>
                    <a:pt x="8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8" y="54"/>
                    <a:pt x="8" y="54"/>
                    <a:pt x="8" y="54"/>
                  </a:cubicBezTo>
                  <a:close/>
                  <a:moveTo>
                    <a:pt x="3" y="48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3" y="48"/>
                    <a:pt x="3" y="48"/>
                    <a:pt x="3" y="48"/>
                  </a:cubicBezTo>
                  <a:close/>
                  <a:moveTo>
                    <a:pt x="70" y="62"/>
                  </a:moveTo>
                  <a:cubicBezTo>
                    <a:pt x="70" y="66"/>
                    <a:pt x="70" y="66"/>
                    <a:pt x="70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0" y="62"/>
                    <a:pt x="70" y="62"/>
                    <a:pt x="70" y="62"/>
                  </a:cubicBezTo>
                  <a:close/>
                  <a:moveTo>
                    <a:pt x="70" y="69"/>
                  </a:moveTo>
                  <a:cubicBezTo>
                    <a:pt x="70" y="74"/>
                    <a:pt x="70" y="74"/>
                    <a:pt x="70" y="74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0" y="69"/>
                    <a:pt x="70" y="69"/>
                    <a:pt x="70" y="69"/>
                  </a:cubicBezTo>
                  <a:close/>
                  <a:moveTo>
                    <a:pt x="70" y="46"/>
                  </a:moveTo>
                  <a:cubicBezTo>
                    <a:pt x="70" y="51"/>
                    <a:pt x="70" y="51"/>
                    <a:pt x="70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0" y="46"/>
                    <a:pt x="70" y="46"/>
                    <a:pt x="70" y="46"/>
                  </a:cubicBezTo>
                  <a:close/>
                  <a:moveTo>
                    <a:pt x="75" y="54"/>
                  </a:moveTo>
                  <a:cubicBezTo>
                    <a:pt x="75" y="58"/>
                    <a:pt x="75" y="58"/>
                    <a:pt x="75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5" y="54"/>
                    <a:pt x="75" y="54"/>
                    <a:pt x="75" y="54"/>
                  </a:cubicBezTo>
                  <a:close/>
                  <a:moveTo>
                    <a:pt x="75" y="46"/>
                  </a:moveTo>
                  <a:cubicBezTo>
                    <a:pt x="75" y="51"/>
                    <a:pt x="75" y="51"/>
                    <a:pt x="75" y="51"/>
                  </a:cubicBezTo>
                  <a:cubicBezTo>
                    <a:pt x="79" y="51"/>
                    <a:pt x="79" y="51"/>
                    <a:pt x="79" y="51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5" y="46"/>
                    <a:pt x="75" y="46"/>
                    <a:pt x="75" y="46"/>
                  </a:cubicBezTo>
                  <a:close/>
                  <a:moveTo>
                    <a:pt x="32" y="69"/>
                  </a:moveTo>
                  <a:cubicBezTo>
                    <a:pt x="32" y="75"/>
                    <a:pt x="32" y="75"/>
                    <a:pt x="32" y="75"/>
                  </a:cubicBezTo>
                  <a:cubicBezTo>
                    <a:pt x="36" y="75"/>
                    <a:pt x="36" y="75"/>
                    <a:pt x="36" y="75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2" y="69"/>
                    <a:pt x="32" y="69"/>
                    <a:pt x="32" y="69"/>
                  </a:cubicBezTo>
                  <a:close/>
                  <a:moveTo>
                    <a:pt x="32" y="49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53" y="49"/>
                  </a:moveTo>
                  <a:cubicBezTo>
                    <a:pt x="53" y="55"/>
                    <a:pt x="53" y="55"/>
                    <a:pt x="53" y="55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53" y="49"/>
                    <a:pt x="53" y="49"/>
                    <a:pt x="53" y="49"/>
                  </a:cubicBezTo>
                  <a:close/>
                  <a:moveTo>
                    <a:pt x="46" y="49"/>
                  </a:moveTo>
                  <a:cubicBezTo>
                    <a:pt x="46" y="55"/>
                    <a:pt x="46" y="55"/>
                    <a:pt x="46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9"/>
                    <a:pt x="46" y="49"/>
                    <a:pt x="46" y="49"/>
                  </a:cubicBezTo>
                  <a:close/>
                  <a:moveTo>
                    <a:pt x="39" y="49"/>
                  </a:moveTo>
                  <a:cubicBezTo>
                    <a:pt x="39" y="55"/>
                    <a:pt x="39" y="55"/>
                    <a:pt x="39" y="55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39" y="49"/>
                    <a:pt x="39" y="49"/>
                    <a:pt x="39" y="49"/>
                  </a:cubicBezTo>
                  <a:close/>
                  <a:moveTo>
                    <a:pt x="32" y="39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2" y="39"/>
                    <a:pt x="32" y="39"/>
                    <a:pt x="32" y="39"/>
                  </a:cubicBezTo>
                  <a:close/>
                  <a:moveTo>
                    <a:pt x="53" y="39"/>
                  </a:moveTo>
                  <a:cubicBezTo>
                    <a:pt x="53" y="45"/>
                    <a:pt x="53" y="45"/>
                    <a:pt x="53" y="45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53" y="39"/>
                    <a:pt x="53" y="39"/>
                    <a:pt x="53" y="39"/>
                  </a:cubicBezTo>
                  <a:close/>
                  <a:moveTo>
                    <a:pt x="46" y="39"/>
                  </a:moveTo>
                  <a:cubicBezTo>
                    <a:pt x="46" y="45"/>
                    <a:pt x="46" y="45"/>
                    <a:pt x="46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46" y="39"/>
                    <a:pt x="46" y="39"/>
                    <a:pt x="46" y="39"/>
                  </a:cubicBezTo>
                  <a:close/>
                  <a:moveTo>
                    <a:pt x="32" y="59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2" y="59"/>
                    <a:pt x="32" y="59"/>
                    <a:pt x="32" y="59"/>
                  </a:cubicBezTo>
                  <a:close/>
                  <a:moveTo>
                    <a:pt x="53" y="59"/>
                  </a:moveTo>
                  <a:cubicBezTo>
                    <a:pt x="53" y="65"/>
                    <a:pt x="53" y="65"/>
                    <a:pt x="53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59"/>
                    <a:pt x="57" y="59"/>
                    <a:pt x="57" y="59"/>
                  </a:cubicBezTo>
                  <a:lnTo>
                    <a:pt x="53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1760" name="文本框 32"/>
            <p:cNvSpPr txBox="1">
              <a:spLocks noChangeArrowheads="1"/>
            </p:cNvSpPr>
            <p:nvPr/>
          </p:nvSpPr>
          <p:spPr bwMode="auto">
            <a:xfrm>
              <a:off x="6732758" y="2275443"/>
              <a:ext cx="1302723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能源强度</a:t>
              </a:r>
            </a:p>
          </p:txBody>
        </p:sp>
        <p:sp>
          <p:nvSpPr>
            <p:cNvPr id="31761" name="文本框 33"/>
            <p:cNvSpPr txBox="1">
              <a:spLocks noChangeArrowheads="1"/>
            </p:cNvSpPr>
            <p:nvPr/>
          </p:nvSpPr>
          <p:spPr bwMode="auto">
            <a:xfrm>
              <a:off x="6732758" y="2812160"/>
              <a:ext cx="1302723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退耕还草</a:t>
              </a:r>
            </a:p>
          </p:txBody>
        </p:sp>
        <p:sp>
          <p:nvSpPr>
            <p:cNvPr id="31762" name="文本框 34"/>
            <p:cNvSpPr txBox="1">
              <a:spLocks noChangeArrowheads="1"/>
            </p:cNvSpPr>
            <p:nvPr/>
          </p:nvSpPr>
          <p:spPr bwMode="auto">
            <a:xfrm>
              <a:off x="8157593" y="2306221"/>
              <a:ext cx="2924172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能源消耗强度降低</a:t>
              </a:r>
              <a:r>
                <a:rPr lang="en-US" altLang="zh-CN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3.9</a:t>
              </a:r>
              <a:r>
                <a:rPr lang="zh-CN" altLang="en-US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以上</a:t>
              </a:r>
            </a:p>
          </p:txBody>
        </p:sp>
        <p:sp>
          <p:nvSpPr>
            <p:cNvPr id="31763" name="文本框 35"/>
            <p:cNvSpPr txBox="1">
              <a:spLocks noChangeArrowheads="1"/>
            </p:cNvSpPr>
            <p:nvPr/>
          </p:nvSpPr>
          <p:spPr bwMode="auto">
            <a:xfrm>
              <a:off x="8157593" y="2811410"/>
              <a:ext cx="2924172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退耕还林草</a:t>
              </a:r>
              <a:r>
                <a:rPr lang="en-US" altLang="zh-CN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800</a:t>
              </a:r>
              <a:r>
                <a:rPr lang="zh-CN" altLang="en-US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万亩</a:t>
              </a:r>
            </a:p>
          </p:txBody>
        </p:sp>
        <p:sp>
          <p:nvSpPr>
            <p:cNvPr id="31764" name="文本框 36"/>
            <p:cNvSpPr txBox="1">
              <a:spLocks noChangeArrowheads="1"/>
            </p:cNvSpPr>
            <p:nvPr/>
          </p:nvSpPr>
          <p:spPr bwMode="auto">
            <a:xfrm>
              <a:off x="6618458" y="3661416"/>
              <a:ext cx="4447432" cy="18158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推动能源生产和消费方式变革。加大节能减排力度，控制能源消费总量，今年能源消耗强度要降低</a:t>
              </a:r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3.9%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以上，开工一批水电、核电项目。加强天然气、煤层气、页岩气勘探开采与应用。 </a:t>
              </a:r>
            </a:p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推进生态保护与建设。继续实施退耕还林还草，今年拟安排</a:t>
              </a:r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800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万亩。实施退牧还草、天然林保护、防沙治沙、水土保持、石漠化治理、湿地恢复等重大生态工程。加强三江源生态保护。</a:t>
              </a:r>
              <a:endPara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3" name="Group 4"/>
          <p:cNvGrpSpPr>
            <a:grpSpLocks noChangeAspect="1"/>
          </p:cNvGrpSpPr>
          <p:nvPr/>
        </p:nvGrpSpPr>
        <p:grpSpPr bwMode="auto">
          <a:xfrm>
            <a:off x="9499028" y="7475001"/>
            <a:ext cx="1468437" cy="1128713"/>
            <a:chOff x="7575" y="3850"/>
            <a:chExt cx="925" cy="711"/>
          </a:xfrm>
          <a:solidFill>
            <a:schemeClr val="bg1"/>
          </a:solidFill>
        </p:grpSpPr>
        <p:sp>
          <p:nvSpPr>
            <p:cNvPr id="54" name="AutoShape 3"/>
            <p:cNvSpPr>
              <a:spLocks noChangeAspect="1" noChangeArrowheads="1" noTextEdit="1"/>
            </p:cNvSpPr>
            <p:nvPr/>
          </p:nvSpPr>
          <p:spPr bwMode="auto">
            <a:xfrm>
              <a:off x="7575" y="3850"/>
              <a:ext cx="925" cy="711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7763" y="3883"/>
              <a:ext cx="319" cy="155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zh-CN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201</a:t>
              </a:r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8</a:t>
              </a:r>
              <a:endPara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8074" y="3883"/>
              <a:ext cx="259" cy="155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zh-CN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全国</a:t>
              </a:r>
              <a:endPara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7772" y="4046"/>
              <a:ext cx="533" cy="107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zh-CN" altLang="zh-CN" sz="1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两会政府工作</a:t>
              </a:r>
              <a:endParaRPr lang="zh-CN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7768" y="4152"/>
              <a:ext cx="291" cy="174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zh-CN" altLang="zh-CN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报告</a:t>
              </a:r>
            </a:p>
          </p:txBody>
        </p:sp>
        <p:sp>
          <p:nvSpPr>
            <p:cNvPr id="59" name="Rectangle 9"/>
            <p:cNvSpPr>
              <a:spLocks noChangeArrowheads="1"/>
            </p:cNvSpPr>
            <p:nvPr/>
          </p:nvSpPr>
          <p:spPr bwMode="auto">
            <a:xfrm>
              <a:off x="8052" y="4157"/>
              <a:ext cx="275" cy="1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zh-CN" altLang="zh-CN" sz="17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全文</a:t>
              </a:r>
              <a:endParaRPr lang="zh-CN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60" name="Line 10"/>
            <p:cNvSpPr>
              <a:spLocks noChangeShapeType="1"/>
            </p:cNvSpPr>
            <p:nvPr/>
          </p:nvSpPr>
          <p:spPr bwMode="auto">
            <a:xfrm>
              <a:off x="7653" y="3888"/>
              <a:ext cx="774" cy="0"/>
            </a:xfrm>
            <a:prstGeom prst="line">
              <a:avLst/>
            </a:prstGeom>
            <a:grpFill/>
            <a:ln w="28575" cap="flat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61" name="Rectangle 11"/>
            <p:cNvSpPr>
              <a:spLocks noChangeArrowheads="1"/>
            </p:cNvSpPr>
            <p:nvPr/>
          </p:nvSpPr>
          <p:spPr bwMode="auto">
            <a:xfrm>
              <a:off x="7737" y="4390"/>
              <a:ext cx="218" cy="107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zh-CN" altLang="zh-CN" sz="1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201</a:t>
              </a:r>
              <a:r>
                <a:rPr lang="en-US" altLang="zh-CN" sz="1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8</a:t>
              </a:r>
              <a:endPara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62" name="Rectangle 12"/>
            <p:cNvSpPr>
              <a:spLocks noChangeArrowheads="1"/>
            </p:cNvSpPr>
            <p:nvPr/>
          </p:nvSpPr>
          <p:spPr bwMode="auto">
            <a:xfrm>
              <a:off x="7962" y="4390"/>
              <a:ext cx="89" cy="107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zh-CN" altLang="zh-CN" sz="1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年</a:t>
              </a:r>
              <a:endParaRPr lang="zh-CN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8052" y="4390"/>
              <a:ext cx="55" cy="107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zh-CN" altLang="zh-CN" sz="1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3</a:t>
              </a:r>
              <a:endParaRPr lang="zh-CN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64" name="Rectangle 14"/>
            <p:cNvSpPr>
              <a:spLocks noChangeArrowheads="1"/>
            </p:cNvSpPr>
            <p:nvPr/>
          </p:nvSpPr>
          <p:spPr bwMode="auto">
            <a:xfrm>
              <a:off x="8108" y="4390"/>
              <a:ext cx="89" cy="107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zh-CN" altLang="zh-CN" sz="1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</a:t>
              </a:r>
              <a:endParaRPr lang="zh-CN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65" name="Rectangle 15"/>
            <p:cNvSpPr>
              <a:spLocks noChangeArrowheads="1"/>
            </p:cNvSpPr>
            <p:nvPr/>
          </p:nvSpPr>
          <p:spPr bwMode="auto">
            <a:xfrm>
              <a:off x="8198" y="4390"/>
              <a:ext cx="55" cy="107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zh-CN" sz="1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8</a:t>
              </a:r>
              <a:endPara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66" name="Rectangle 16"/>
            <p:cNvSpPr>
              <a:spLocks noChangeArrowheads="1"/>
            </p:cNvSpPr>
            <p:nvPr/>
          </p:nvSpPr>
          <p:spPr bwMode="auto">
            <a:xfrm>
              <a:off x="8255" y="4390"/>
              <a:ext cx="89" cy="107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zh-CN" altLang="zh-CN" sz="11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日</a:t>
              </a:r>
              <a:endParaRPr lang="zh-CN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67" name="Line 17"/>
            <p:cNvSpPr>
              <a:spLocks noChangeShapeType="1"/>
            </p:cNvSpPr>
            <p:nvPr/>
          </p:nvSpPr>
          <p:spPr bwMode="auto">
            <a:xfrm>
              <a:off x="7653" y="4363"/>
              <a:ext cx="774" cy="0"/>
            </a:xfrm>
            <a:prstGeom prst="line">
              <a:avLst/>
            </a:prstGeom>
            <a:grpFill/>
            <a:ln w="28575" cap="flat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51" name="直接连接符 50"/>
          <p:cNvCxnSpPr/>
          <p:nvPr/>
        </p:nvCxnSpPr>
        <p:spPr>
          <a:xfrm>
            <a:off x="1490663" y="555625"/>
            <a:ext cx="2201862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H="1">
            <a:off x="8499475" y="555625"/>
            <a:ext cx="2201863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组合 67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69" name="L 形 68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1752" name="文本框 72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文本框 7"/>
          <p:cNvSpPr txBox="1">
            <a:spLocks noChangeArrowheads="1"/>
          </p:cNvSpPr>
          <p:nvPr/>
        </p:nvSpPr>
        <p:spPr bwMode="auto">
          <a:xfrm>
            <a:off x="5183188" y="263525"/>
            <a:ext cx="18256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各族关系</a:t>
            </a:r>
          </a:p>
        </p:txBody>
      </p:sp>
      <p:grpSp>
        <p:nvGrpSpPr>
          <p:cNvPr id="32771" name="组合 1"/>
          <p:cNvGrpSpPr/>
          <p:nvPr/>
        </p:nvGrpSpPr>
        <p:grpSpPr bwMode="auto">
          <a:xfrm>
            <a:off x="-26988" y="1017588"/>
            <a:ext cx="12245976" cy="4822825"/>
            <a:chOff x="-134975" y="1271615"/>
            <a:chExt cx="12244515" cy="4822196"/>
          </a:xfrm>
        </p:grpSpPr>
        <p:sp>
          <p:nvSpPr>
            <p:cNvPr id="12" name="椭圆 11"/>
            <p:cNvSpPr/>
            <p:nvPr/>
          </p:nvSpPr>
          <p:spPr>
            <a:xfrm>
              <a:off x="4022192" y="1325583"/>
              <a:ext cx="4147643" cy="41460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777" name="文本框 12"/>
            <p:cNvSpPr txBox="1">
              <a:spLocks noChangeArrowheads="1"/>
            </p:cNvSpPr>
            <p:nvPr/>
          </p:nvSpPr>
          <p:spPr bwMode="auto">
            <a:xfrm>
              <a:off x="3893918" y="3170238"/>
              <a:ext cx="4404164" cy="1077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我国是统一的多民族             国家</a:t>
              </a:r>
              <a:endParaRPr lang="en-US" altLang="zh-CN" sz="3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778" name="文本框 13"/>
            <p:cNvSpPr txBox="1">
              <a:spLocks noChangeArrowheads="1"/>
            </p:cNvSpPr>
            <p:nvPr/>
          </p:nvSpPr>
          <p:spPr bwMode="auto">
            <a:xfrm>
              <a:off x="3923148" y="4233279"/>
              <a:ext cx="4404164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各个民族都是平等的一员</a:t>
              </a:r>
              <a:endParaRPr lang="en-US" altLang="zh-CN"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32779" name="组合 27"/>
            <p:cNvGrpSpPr/>
            <p:nvPr/>
          </p:nvGrpSpPr>
          <p:grpSpPr bwMode="auto">
            <a:xfrm>
              <a:off x="240167" y="4393449"/>
              <a:ext cx="4029021" cy="1515696"/>
              <a:chOff x="-67158" y="4393449"/>
              <a:chExt cx="4404164" cy="1515696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-67744" y="4893818"/>
                <a:ext cx="4405432" cy="101586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要全面正确贯彻党的民族政策，坚持和完善民族区域自治制度，促进民族团结进步、共同繁荣发展</a:t>
                </a:r>
                <a:r>
                  <a:rPr lang="zh-CN" altLang="en-US" sz="2400" b="1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。</a:t>
                </a:r>
                <a:endParaRPr lang="en-US" altLang="zh-CN" sz="24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-67744" y="4393820"/>
                <a:ext cx="4405432" cy="52380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800" b="1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共同繁荣</a:t>
                </a:r>
                <a:endParaRPr lang="en-US" altLang="zh-CN" sz="28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32780" name="组合 29"/>
            <p:cNvGrpSpPr/>
            <p:nvPr/>
          </p:nvGrpSpPr>
          <p:grpSpPr bwMode="auto">
            <a:xfrm>
              <a:off x="7665819" y="4393449"/>
              <a:ext cx="4443721" cy="1700362"/>
              <a:chOff x="7665819" y="4393449"/>
              <a:chExt cx="4443721" cy="1700362"/>
            </a:xfrm>
          </p:grpSpPr>
          <p:sp>
            <p:nvSpPr>
              <p:cNvPr id="32788" name="文本框 20"/>
              <p:cNvSpPr txBox="1">
                <a:spLocks noChangeArrowheads="1"/>
              </p:cNvSpPr>
              <p:nvPr/>
            </p:nvSpPr>
            <p:spPr bwMode="auto">
              <a:xfrm>
                <a:off x="7705376" y="4393449"/>
                <a:ext cx="4404164" cy="5232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民族文化</a:t>
                </a:r>
                <a:endParaRPr lang="en-US" altLang="zh-CN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2789" name="文本框 21"/>
              <p:cNvSpPr txBox="1">
                <a:spLocks noChangeArrowheads="1"/>
              </p:cNvSpPr>
              <p:nvPr/>
            </p:nvSpPr>
            <p:spPr bwMode="auto">
              <a:xfrm>
                <a:off x="7665819" y="4893482"/>
                <a:ext cx="4404164" cy="120032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保护和发展少数民族优秀传统文化。中华民族大家庭的各族儿女和睦相处、和衷共济、和谐发展、心心相印，一定会更加幸福安康、兴旺发达。</a:t>
                </a:r>
              </a:p>
            </p:txBody>
          </p:sp>
        </p:grpSp>
        <p:grpSp>
          <p:nvGrpSpPr>
            <p:cNvPr id="32781" name="组合 28"/>
            <p:cNvGrpSpPr/>
            <p:nvPr/>
          </p:nvGrpSpPr>
          <p:grpSpPr bwMode="auto">
            <a:xfrm>
              <a:off x="7685597" y="1271615"/>
              <a:ext cx="4404164" cy="1719622"/>
              <a:chOff x="7705376" y="1271615"/>
              <a:chExt cx="4404164" cy="1719622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7705484" y="1271615"/>
                <a:ext cx="4404788" cy="52380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800" b="1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民族文化</a:t>
                </a:r>
                <a:endParaRPr lang="en-US" altLang="zh-CN" sz="28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8081677" y="1790659"/>
                <a:ext cx="3988912" cy="119999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全面贯彻党的宗教工作基本方针，促进宗教关系和谐，发挥宗教界人士和信教群众在促进经济社会发展中的积极作用。</a:t>
                </a:r>
              </a:p>
            </p:txBody>
          </p:sp>
        </p:grpSp>
        <p:grpSp>
          <p:nvGrpSpPr>
            <p:cNvPr id="32782" name="组合 26"/>
            <p:cNvGrpSpPr/>
            <p:nvPr/>
          </p:nvGrpSpPr>
          <p:grpSpPr bwMode="auto">
            <a:xfrm>
              <a:off x="-134975" y="1271615"/>
              <a:ext cx="4404164" cy="1996621"/>
              <a:chOff x="-431392" y="1271615"/>
              <a:chExt cx="4404164" cy="1996621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-431392" y="1271615"/>
                <a:ext cx="4404788" cy="52380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800" b="1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民族文化</a:t>
                </a:r>
                <a:endParaRPr lang="en-US" altLang="zh-CN" sz="28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-223454" y="1790659"/>
                <a:ext cx="3988913" cy="147777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团结海外华侨华人和归侨侨眷，发挥侨胞参与祖国现代化建设、促进祖国和平统一、推进中外人文交流的独特作用，使海内外中华儿女的凝聚力不断增强。</a:t>
                </a:r>
              </a:p>
            </p:txBody>
          </p:sp>
        </p:grpSp>
        <p:sp>
          <p:nvSpPr>
            <p:cNvPr id="32783" name="Freeform 193"/>
            <p:cNvSpPr>
              <a:spLocks noEditPoints="1"/>
            </p:cNvSpPr>
            <p:nvPr/>
          </p:nvSpPr>
          <p:spPr bwMode="auto">
            <a:xfrm>
              <a:off x="5149452" y="1841889"/>
              <a:ext cx="1932145" cy="1328349"/>
            </a:xfrm>
            <a:custGeom>
              <a:avLst/>
              <a:gdLst>
                <a:gd name="T0" fmla="*/ 966073 w 112"/>
                <a:gd name="T1" fmla="*/ 345026 h 77"/>
                <a:gd name="T2" fmla="*/ 258769 w 112"/>
                <a:gd name="T3" fmla="*/ 845313 h 77"/>
                <a:gd name="T4" fmla="*/ 172513 w 112"/>
                <a:gd name="T5" fmla="*/ 897067 h 77"/>
                <a:gd name="T6" fmla="*/ 69005 w 112"/>
                <a:gd name="T7" fmla="*/ 1138585 h 77"/>
                <a:gd name="T8" fmla="*/ 69005 w 112"/>
                <a:gd name="T9" fmla="*/ 638298 h 77"/>
                <a:gd name="T10" fmla="*/ 0 w 112"/>
                <a:gd name="T11" fmla="*/ 793559 h 77"/>
                <a:gd name="T12" fmla="*/ 224267 w 112"/>
                <a:gd name="T13" fmla="*/ 500287 h 77"/>
                <a:gd name="T14" fmla="*/ 258769 w 112"/>
                <a:gd name="T15" fmla="*/ 845313 h 77"/>
                <a:gd name="T16" fmla="*/ 258769 w 112"/>
                <a:gd name="T17" fmla="*/ 431282 h 77"/>
                <a:gd name="T18" fmla="*/ 51754 w 112"/>
                <a:gd name="T19" fmla="*/ 379528 h 77"/>
                <a:gd name="T20" fmla="*/ 1656124 w 112"/>
                <a:gd name="T21" fmla="*/ 1138585 h 77"/>
                <a:gd name="T22" fmla="*/ 1759632 w 112"/>
                <a:gd name="T23" fmla="*/ 897067 h 77"/>
                <a:gd name="T24" fmla="*/ 1845889 w 112"/>
                <a:gd name="T25" fmla="*/ 845313 h 77"/>
                <a:gd name="T26" fmla="*/ 1845889 w 112"/>
                <a:gd name="T27" fmla="*/ 638298 h 77"/>
                <a:gd name="T28" fmla="*/ 1932145 w 112"/>
                <a:gd name="T29" fmla="*/ 569292 h 77"/>
                <a:gd name="T30" fmla="*/ 1690627 w 112"/>
                <a:gd name="T31" fmla="*/ 534790 h 77"/>
                <a:gd name="T32" fmla="*/ 1742381 w 112"/>
                <a:gd name="T33" fmla="*/ 258769 h 77"/>
                <a:gd name="T34" fmla="*/ 1673376 w 112"/>
                <a:gd name="T35" fmla="*/ 448533 h 77"/>
                <a:gd name="T36" fmla="*/ 1742381 w 112"/>
                <a:gd name="T37" fmla="*/ 258769 h 77"/>
                <a:gd name="T38" fmla="*/ 1380104 w 112"/>
                <a:gd name="T39" fmla="*/ 1242093 h 77"/>
                <a:gd name="T40" fmla="*/ 1414606 w 112"/>
                <a:gd name="T41" fmla="*/ 1242093 h 77"/>
                <a:gd name="T42" fmla="*/ 1500863 w 112"/>
                <a:gd name="T43" fmla="*/ 810810 h 77"/>
                <a:gd name="T44" fmla="*/ 1518114 w 112"/>
                <a:gd name="T45" fmla="*/ 810810 h 77"/>
                <a:gd name="T46" fmla="*/ 1518114 w 112"/>
                <a:gd name="T47" fmla="*/ 448533 h 77"/>
                <a:gd name="T48" fmla="*/ 1328350 w 112"/>
                <a:gd name="T49" fmla="*/ 879815 h 77"/>
                <a:gd name="T50" fmla="*/ 1121334 w 112"/>
                <a:gd name="T51" fmla="*/ 552041 h 77"/>
                <a:gd name="T52" fmla="*/ 1104083 w 112"/>
                <a:gd name="T53" fmla="*/ 862564 h 77"/>
                <a:gd name="T54" fmla="*/ 983324 w 112"/>
                <a:gd name="T55" fmla="*/ 948821 h 77"/>
                <a:gd name="T56" fmla="*/ 828062 w 112"/>
                <a:gd name="T57" fmla="*/ 1328349 h 77"/>
                <a:gd name="T58" fmla="*/ 828062 w 112"/>
                <a:gd name="T59" fmla="*/ 552041 h 77"/>
                <a:gd name="T60" fmla="*/ 707303 w 112"/>
                <a:gd name="T61" fmla="*/ 810810 h 77"/>
                <a:gd name="T62" fmla="*/ 1121334 w 112"/>
                <a:gd name="T63" fmla="*/ 362277 h 77"/>
                <a:gd name="T64" fmla="*/ 1121334 w 112"/>
                <a:gd name="T65" fmla="*/ 810810 h 77"/>
                <a:gd name="T66" fmla="*/ 534790 w 112"/>
                <a:gd name="T67" fmla="*/ 1242093 h 77"/>
                <a:gd name="T68" fmla="*/ 517539 w 112"/>
                <a:gd name="T69" fmla="*/ 1242093 h 77"/>
                <a:gd name="T70" fmla="*/ 414031 w 112"/>
                <a:gd name="T71" fmla="*/ 810810 h 77"/>
                <a:gd name="T72" fmla="*/ 396780 w 112"/>
                <a:gd name="T73" fmla="*/ 810810 h 77"/>
                <a:gd name="T74" fmla="*/ 396780 w 112"/>
                <a:gd name="T75" fmla="*/ 448533 h 77"/>
                <a:gd name="T76" fmla="*/ 603795 w 112"/>
                <a:gd name="T77" fmla="*/ 879815 h 77"/>
                <a:gd name="T78" fmla="*/ 672801 w 112"/>
                <a:gd name="T79" fmla="*/ 293272 h 77"/>
                <a:gd name="T80" fmla="*/ 534790 w 112"/>
                <a:gd name="T81" fmla="*/ 431282 h 77"/>
                <a:gd name="T82" fmla="*/ 1397355 w 112"/>
                <a:gd name="T83" fmla="*/ 155262 h 77"/>
                <a:gd name="T84" fmla="*/ 1293847 w 112"/>
                <a:gd name="T85" fmla="*/ 396780 h 77"/>
                <a:gd name="T86" fmla="*/ 1397355 w 112"/>
                <a:gd name="T87" fmla="*/ 155262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2"/>
                <a:gd name="T133" fmla="*/ 0 h 77"/>
                <a:gd name="T134" fmla="*/ 112 w 112"/>
                <a:gd name="T135" fmla="*/ 77 h 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32" name="直接连接符 31"/>
          <p:cNvCxnSpPr/>
          <p:nvPr/>
        </p:nvCxnSpPr>
        <p:spPr>
          <a:xfrm>
            <a:off x="1490663" y="555625"/>
            <a:ext cx="2201862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8499475" y="555625"/>
            <a:ext cx="2201863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35" name="L 形 34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6" name="L 形 35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7" name="L 形 36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8" name="L 形 37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2775" name="文本框 38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文本框 8"/>
          <p:cNvSpPr txBox="1">
            <a:spLocks noChangeArrowheads="1"/>
          </p:cNvSpPr>
          <p:nvPr/>
        </p:nvSpPr>
        <p:spPr bwMode="auto">
          <a:xfrm>
            <a:off x="5183188" y="233363"/>
            <a:ext cx="18256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各族关系</a:t>
            </a:r>
          </a:p>
        </p:txBody>
      </p:sp>
      <p:sp>
        <p:nvSpPr>
          <p:cNvPr id="33795" name="文本框 2"/>
          <p:cNvSpPr txBox="1">
            <a:spLocks noChangeArrowheads="1"/>
          </p:cNvSpPr>
          <p:nvPr/>
        </p:nvSpPr>
        <p:spPr bwMode="auto">
          <a:xfrm>
            <a:off x="569913" y="1935163"/>
            <a:ext cx="1209675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坚定</a:t>
            </a:r>
            <a:endParaRPr lang="zh-CN" altLang="en-US" sz="4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796" name="文本框 12"/>
          <p:cNvSpPr txBox="1">
            <a:spLocks noChangeArrowheads="1"/>
          </p:cNvSpPr>
          <p:nvPr/>
        </p:nvSpPr>
        <p:spPr bwMode="auto">
          <a:xfrm>
            <a:off x="3497263" y="1935163"/>
            <a:ext cx="1211262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贯彻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797" name="文本框 11"/>
          <p:cNvSpPr txBox="1">
            <a:spLocks noChangeArrowheads="1"/>
          </p:cNvSpPr>
          <p:nvPr/>
        </p:nvSpPr>
        <p:spPr bwMode="auto">
          <a:xfrm>
            <a:off x="1816100" y="1227138"/>
            <a:ext cx="1878013" cy="212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一国</a:t>
            </a:r>
            <a:endParaRPr lang="en-US" altLang="zh-CN" sz="6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6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两制</a:t>
            </a:r>
          </a:p>
        </p:txBody>
      </p:sp>
      <p:sp>
        <p:nvSpPr>
          <p:cNvPr id="33798" name="文本框 13"/>
          <p:cNvSpPr txBox="1">
            <a:spLocks noChangeArrowheads="1"/>
          </p:cNvSpPr>
          <p:nvPr/>
        </p:nvSpPr>
        <p:spPr bwMode="auto">
          <a:xfrm>
            <a:off x="569913" y="3549650"/>
            <a:ext cx="4510087" cy="2062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我们将坚定不移贯彻“一国两制”方针，全面准确落实基本法，保持香港、澳门长期繁荣稳定。支持</a:t>
            </a:r>
            <a:r>
              <a:rPr lang="zh-CN" altLang="en-US" sz="1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香港特别行政区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澳门特别行政区行政长官和政府依法施政，大力发展经济、有效改善民生、依法推进民主、维护社会和谐。进一步扩大内地与港澳合作，促进港澳自身竞争力提升。在国家全面深化改革和现代化进程中，香港、澳门一定会实现更好发展</a:t>
            </a:r>
          </a:p>
        </p:txBody>
      </p:sp>
      <p:sp>
        <p:nvSpPr>
          <p:cNvPr id="33799" name="文本框 14"/>
          <p:cNvSpPr txBox="1">
            <a:spLocks noChangeArrowheads="1"/>
          </p:cNvSpPr>
          <p:nvPr/>
        </p:nvSpPr>
        <p:spPr bwMode="auto">
          <a:xfrm>
            <a:off x="7075488" y="3549650"/>
            <a:ext cx="4510087" cy="2062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将全面贯彻对台工作大政方针，坚持“九二共识”，维护一个中国框架，巩固增进两岸政治互信，促进经济融合，推动交流合作，开展协商谈判，秉持“两岸一家亲”的理念，维护骨肉情谊，凝聚同胞心力，为建设中华民族美好家园、实现祖国和平统一大业贡献力量。我们期待双方越走越近，越走越亲，使两岸关系和平发展成为不可阻挡、不可逆转的历史潮流。</a:t>
            </a:r>
          </a:p>
        </p:txBody>
      </p:sp>
      <p:sp>
        <p:nvSpPr>
          <p:cNvPr id="33800" name="Freeform 116"/>
          <p:cNvSpPr>
            <a:spLocks noEditPoints="1"/>
          </p:cNvSpPr>
          <p:nvPr/>
        </p:nvSpPr>
        <p:spPr bwMode="auto">
          <a:xfrm>
            <a:off x="569913" y="1149350"/>
            <a:ext cx="1135062" cy="862013"/>
          </a:xfrm>
          <a:custGeom>
            <a:avLst/>
            <a:gdLst>
              <a:gd name="T0" fmla="*/ 534690 w 104"/>
              <a:gd name="T1" fmla="*/ 621886 h 79"/>
              <a:gd name="T2" fmla="*/ 589251 w 104"/>
              <a:gd name="T3" fmla="*/ 709168 h 79"/>
              <a:gd name="T4" fmla="*/ 0 w 104"/>
              <a:gd name="T5" fmla="*/ 861912 h 79"/>
              <a:gd name="T6" fmla="*/ 65472 w 104"/>
              <a:gd name="T7" fmla="*/ 709168 h 79"/>
              <a:gd name="T8" fmla="*/ 1134853 w 104"/>
              <a:gd name="T9" fmla="*/ 425501 h 79"/>
              <a:gd name="T10" fmla="*/ 949348 w 104"/>
              <a:gd name="T11" fmla="*/ 316398 h 79"/>
              <a:gd name="T12" fmla="*/ 709283 w 104"/>
              <a:gd name="T13" fmla="*/ 370949 h 79"/>
              <a:gd name="T14" fmla="*/ 742019 w 104"/>
              <a:gd name="T15" fmla="*/ 403680 h 79"/>
              <a:gd name="T16" fmla="*/ 665635 w 104"/>
              <a:gd name="T17" fmla="*/ 349129 h 79"/>
              <a:gd name="T18" fmla="*/ 589251 w 104"/>
              <a:gd name="T19" fmla="*/ 338219 h 79"/>
              <a:gd name="T20" fmla="*/ 567427 w 104"/>
              <a:gd name="T21" fmla="*/ 283667 h 79"/>
              <a:gd name="T22" fmla="*/ 556514 w 104"/>
              <a:gd name="T23" fmla="*/ 163654 h 79"/>
              <a:gd name="T24" fmla="*/ 600163 w 104"/>
              <a:gd name="T25" fmla="*/ 130923 h 79"/>
              <a:gd name="T26" fmla="*/ 294625 w 104"/>
              <a:gd name="T27" fmla="*/ 43641 h 79"/>
              <a:gd name="T28" fmla="*/ 272801 w 104"/>
              <a:gd name="T29" fmla="*/ 174564 h 79"/>
              <a:gd name="T30" fmla="*/ 196417 w 104"/>
              <a:gd name="T31" fmla="*/ 261847 h 79"/>
              <a:gd name="T32" fmla="*/ 152769 w 104"/>
              <a:gd name="T33" fmla="*/ 414591 h 79"/>
              <a:gd name="T34" fmla="*/ 109120 w 104"/>
              <a:gd name="T35" fmla="*/ 458232 h 79"/>
              <a:gd name="T36" fmla="*/ 414658 w 104"/>
              <a:gd name="T37" fmla="*/ 534604 h 79"/>
              <a:gd name="T38" fmla="*/ 436482 w 104"/>
              <a:gd name="T39" fmla="*/ 425501 h 79"/>
              <a:gd name="T40" fmla="*/ 512866 w 104"/>
              <a:gd name="T41" fmla="*/ 414591 h 79"/>
              <a:gd name="T42" fmla="*/ 534690 w 104"/>
              <a:gd name="T43" fmla="*/ 447321 h 79"/>
              <a:gd name="T44" fmla="*/ 611075 w 104"/>
              <a:gd name="T45" fmla="*/ 458232 h 79"/>
              <a:gd name="T46" fmla="*/ 676547 w 104"/>
              <a:gd name="T47" fmla="*/ 534604 h 79"/>
              <a:gd name="T48" fmla="*/ 709283 w 104"/>
              <a:gd name="T49" fmla="*/ 600065 h 79"/>
              <a:gd name="T50" fmla="*/ 731107 w 104"/>
              <a:gd name="T51" fmla="*/ 621886 h 79"/>
              <a:gd name="T52" fmla="*/ 807492 w 104"/>
              <a:gd name="T53" fmla="*/ 600065 h 79"/>
              <a:gd name="T54" fmla="*/ 862052 w 104"/>
              <a:gd name="T55" fmla="*/ 665527 h 79"/>
              <a:gd name="T56" fmla="*/ 894788 w 104"/>
              <a:gd name="T57" fmla="*/ 632796 h 79"/>
              <a:gd name="T58" fmla="*/ 949348 w 104"/>
              <a:gd name="T59" fmla="*/ 687347 h 79"/>
              <a:gd name="T60" fmla="*/ 992996 w 104"/>
              <a:gd name="T61" fmla="*/ 654617 h 79"/>
              <a:gd name="T62" fmla="*/ 1113029 w 104"/>
              <a:gd name="T63" fmla="*/ 567334 h 79"/>
              <a:gd name="T64" fmla="*/ 1080293 w 104"/>
              <a:gd name="T65" fmla="*/ 556424 h 79"/>
              <a:gd name="T66" fmla="*/ 1134853 w 104"/>
              <a:gd name="T67" fmla="*/ 425501 h 79"/>
              <a:gd name="T68" fmla="*/ 261889 w 104"/>
              <a:gd name="T69" fmla="*/ 349129 h 79"/>
              <a:gd name="T70" fmla="*/ 185505 w 104"/>
              <a:gd name="T71" fmla="*/ 425501 h 79"/>
              <a:gd name="T72" fmla="*/ 240065 w 104"/>
              <a:gd name="T73" fmla="*/ 294577 h 79"/>
              <a:gd name="T74" fmla="*/ 381922 w 104"/>
              <a:gd name="T75" fmla="*/ 98193 h 7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4"/>
              <a:gd name="T115" fmla="*/ 0 h 79"/>
              <a:gd name="T116" fmla="*/ 104 w 104"/>
              <a:gd name="T117" fmla="*/ 79 h 7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4" h="79">
                <a:moveTo>
                  <a:pt x="6" y="57"/>
                </a:moveTo>
                <a:cubicBezTo>
                  <a:pt x="49" y="57"/>
                  <a:pt x="49" y="57"/>
                  <a:pt x="49" y="57"/>
                </a:cubicBezTo>
                <a:cubicBezTo>
                  <a:pt x="49" y="65"/>
                  <a:pt x="49" y="65"/>
                  <a:pt x="49" y="65"/>
                </a:cubicBezTo>
                <a:cubicBezTo>
                  <a:pt x="54" y="65"/>
                  <a:pt x="54" y="65"/>
                  <a:pt x="54" y="65"/>
                </a:cubicBezTo>
                <a:cubicBezTo>
                  <a:pt x="54" y="79"/>
                  <a:pt x="54" y="79"/>
                  <a:pt x="54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65"/>
                  <a:pt x="0" y="65"/>
                  <a:pt x="0" y="65"/>
                </a:cubicBezTo>
                <a:cubicBezTo>
                  <a:pt x="6" y="65"/>
                  <a:pt x="6" y="65"/>
                  <a:pt x="6" y="65"/>
                </a:cubicBezTo>
                <a:cubicBezTo>
                  <a:pt x="6" y="57"/>
                  <a:pt x="6" y="57"/>
                  <a:pt x="6" y="57"/>
                </a:cubicBezTo>
                <a:close/>
                <a:moveTo>
                  <a:pt x="104" y="39"/>
                </a:moveTo>
                <a:cubicBezTo>
                  <a:pt x="102" y="14"/>
                  <a:pt x="102" y="14"/>
                  <a:pt x="102" y="14"/>
                </a:cubicBezTo>
                <a:cubicBezTo>
                  <a:pt x="87" y="29"/>
                  <a:pt x="87" y="29"/>
                  <a:pt x="87" y="29"/>
                </a:cubicBezTo>
                <a:cubicBezTo>
                  <a:pt x="70" y="31"/>
                  <a:pt x="70" y="31"/>
                  <a:pt x="70" y="31"/>
                </a:cubicBezTo>
                <a:cubicBezTo>
                  <a:pt x="65" y="34"/>
                  <a:pt x="65" y="34"/>
                  <a:pt x="65" y="34"/>
                </a:cubicBezTo>
                <a:cubicBezTo>
                  <a:pt x="69" y="36"/>
                  <a:pt x="69" y="36"/>
                  <a:pt x="69" y="36"/>
                </a:cubicBezTo>
                <a:cubicBezTo>
                  <a:pt x="68" y="37"/>
                  <a:pt x="68" y="37"/>
                  <a:pt x="68" y="37"/>
                </a:cubicBezTo>
                <a:cubicBezTo>
                  <a:pt x="60" y="34"/>
                  <a:pt x="60" y="34"/>
                  <a:pt x="60" y="34"/>
                </a:cubicBezTo>
                <a:cubicBezTo>
                  <a:pt x="61" y="32"/>
                  <a:pt x="61" y="32"/>
                  <a:pt x="61" y="32"/>
                </a:cubicBezTo>
                <a:cubicBezTo>
                  <a:pt x="55" y="29"/>
                  <a:pt x="55" y="29"/>
                  <a:pt x="55" y="29"/>
                </a:cubicBezTo>
                <a:cubicBezTo>
                  <a:pt x="54" y="31"/>
                  <a:pt x="54" y="31"/>
                  <a:pt x="54" y="31"/>
                </a:cubicBezTo>
                <a:cubicBezTo>
                  <a:pt x="51" y="30"/>
                  <a:pt x="51" y="30"/>
                  <a:pt x="51" y="30"/>
                </a:cubicBezTo>
                <a:cubicBezTo>
                  <a:pt x="52" y="26"/>
                  <a:pt x="52" y="26"/>
                  <a:pt x="52" y="26"/>
                </a:cubicBezTo>
                <a:cubicBezTo>
                  <a:pt x="47" y="23"/>
                  <a:pt x="47" y="23"/>
                  <a:pt x="47" y="23"/>
                </a:cubicBezTo>
                <a:cubicBezTo>
                  <a:pt x="51" y="15"/>
                  <a:pt x="51" y="15"/>
                  <a:pt x="51" y="15"/>
                </a:cubicBezTo>
                <a:cubicBezTo>
                  <a:pt x="53" y="17"/>
                  <a:pt x="53" y="17"/>
                  <a:pt x="53" y="17"/>
                </a:cubicBezTo>
                <a:cubicBezTo>
                  <a:pt x="55" y="12"/>
                  <a:pt x="55" y="12"/>
                  <a:pt x="55" y="12"/>
                </a:cubicBezTo>
                <a:cubicBezTo>
                  <a:pt x="29" y="0"/>
                  <a:pt x="29" y="0"/>
                  <a:pt x="29" y="0"/>
                </a:cubicBezTo>
                <a:cubicBezTo>
                  <a:pt x="27" y="4"/>
                  <a:pt x="27" y="4"/>
                  <a:pt x="27" y="4"/>
                </a:cubicBezTo>
                <a:cubicBezTo>
                  <a:pt x="30" y="6"/>
                  <a:pt x="30" y="6"/>
                  <a:pt x="30" y="6"/>
                </a:cubicBezTo>
                <a:cubicBezTo>
                  <a:pt x="25" y="16"/>
                  <a:pt x="25" y="16"/>
                  <a:pt x="25" y="16"/>
                </a:cubicBezTo>
                <a:cubicBezTo>
                  <a:pt x="23" y="15"/>
                  <a:pt x="23" y="15"/>
                  <a:pt x="23" y="15"/>
                </a:cubicBezTo>
                <a:cubicBezTo>
                  <a:pt x="18" y="24"/>
                  <a:pt x="18" y="24"/>
                  <a:pt x="18" y="24"/>
                </a:cubicBezTo>
                <a:cubicBezTo>
                  <a:pt x="21" y="25"/>
                  <a:pt x="21" y="25"/>
                  <a:pt x="21" y="25"/>
                </a:cubicBezTo>
                <a:cubicBezTo>
                  <a:pt x="14" y="38"/>
                  <a:pt x="14" y="38"/>
                  <a:pt x="14" y="38"/>
                </a:cubicBezTo>
                <a:cubicBezTo>
                  <a:pt x="12" y="37"/>
                  <a:pt x="12" y="37"/>
                  <a:pt x="12" y="37"/>
                </a:cubicBezTo>
                <a:cubicBezTo>
                  <a:pt x="10" y="42"/>
                  <a:pt x="10" y="42"/>
                  <a:pt x="10" y="42"/>
                </a:cubicBezTo>
                <a:cubicBezTo>
                  <a:pt x="36" y="54"/>
                  <a:pt x="36" y="54"/>
                  <a:pt x="36" y="54"/>
                </a:cubicBezTo>
                <a:cubicBezTo>
                  <a:pt x="38" y="49"/>
                  <a:pt x="38" y="49"/>
                  <a:pt x="38" y="49"/>
                </a:cubicBezTo>
                <a:cubicBezTo>
                  <a:pt x="35" y="48"/>
                  <a:pt x="35" y="48"/>
                  <a:pt x="35" y="48"/>
                </a:cubicBezTo>
                <a:cubicBezTo>
                  <a:pt x="40" y="39"/>
                  <a:pt x="40" y="39"/>
                  <a:pt x="40" y="39"/>
                </a:cubicBezTo>
                <a:cubicBezTo>
                  <a:pt x="45" y="42"/>
                  <a:pt x="45" y="42"/>
                  <a:pt x="45" y="42"/>
                </a:cubicBezTo>
                <a:cubicBezTo>
                  <a:pt x="47" y="38"/>
                  <a:pt x="47" y="38"/>
                  <a:pt x="47" y="38"/>
                </a:cubicBezTo>
                <a:cubicBezTo>
                  <a:pt x="50" y="39"/>
                  <a:pt x="50" y="39"/>
                  <a:pt x="50" y="39"/>
                </a:cubicBezTo>
                <a:cubicBezTo>
                  <a:pt x="49" y="41"/>
                  <a:pt x="49" y="41"/>
                  <a:pt x="49" y="41"/>
                </a:cubicBezTo>
                <a:cubicBezTo>
                  <a:pt x="55" y="44"/>
                  <a:pt x="55" y="44"/>
                  <a:pt x="55" y="44"/>
                </a:cubicBezTo>
                <a:cubicBezTo>
                  <a:pt x="56" y="42"/>
                  <a:pt x="56" y="42"/>
                  <a:pt x="56" y="42"/>
                </a:cubicBezTo>
                <a:cubicBezTo>
                  <a:pt x="64" y="46"/>
                  <a:pt x="64" y="46"/>
                  <a:pt x="64" y="46"/>
                </a:cubicBezTo>
                <a:cubicBezTo>
                  <a:pt x="62" y="49"/>
                  <a:pt x="62" y="49"/>
                  <a:pt x="62" y="49"/>
                </a:cubicBezTo>
                <a:cubicBezTo>
                  <a:pt x="60" y="52"/>
                  <a:pt x="60" y="52"/>
                  <a:pt x="60" y="52"/>
                </a:cubicBezTo>
                <a:cubicBezTo>
                  <a:pt x="65" y="55"/>
                  <a:pt x="65" y="55"/>
                  <a:pt x="65" y="55"/>
                </a:cubicBezTo>
                <a:cubicBezTo>
                  <a:pt x="67" y="54"/>
                  <a:pt x="67" y="54"/>
                  <a:pt x="67" y="54"/>
                </a:cubicBezTo>
                <a:cubicBezTo>
                  <a:pt x="67" y="57"/>
                  <a:pt x="67" y="57"/>
                  <a:pt x="67" y="57"/>
                </a:cubicBezTo>
                <a:cubicBezTo>
                  <a:pt x="72" y="59"/>
                  <a:pt x="72" y="59"/>
                  <a:pt x="72" y="59"/>
                </a:cubicBezTo>
                <a:cubicBezTo>
                  <a:pt x="74" y="55"/>
                  <a:pt x="74" y="55"/>
                  <a:pt x="74" y="55"/>
                </a:cubicBezTo>
                <a:cubicBezTo>
                  <a:pt x="74" y="59"/>
                  <a:pt x="74" y="59"/>
                  <a:pt x="74" y="59"/>
                </a:cubicBezTo>
                <a:cubicBezTo>
                  <a:pt x="79" y="61"/>
                  <a:pt x="79" y="61"/>
                  <a:pt x="79" y="61"/>
                </a:cubicBezTo>
                <a:cubicBezTo>
                  <a:pt x="81" y="58"/>
                  <a:pt x="81" y="58"/>
                  <a:pt x="81" y="58"/>
                </a:cubicBezTo>
                <a:cubicBezTo>
                  <a:pt x="82" y="58"/>
                  <a:pt x="82" y="58"/>
                  <a:pt x="82" y="58"/>
                </a:cubicBezTo>
                <a:cubicBezTo>
                  <a:pt x="82" y="61"/>
                  <a:pt x="82" y="61"/>
                  <a:pt x="82" y="61"/>
                </a:cubicBezTo>
                <a:cubicBezTo>
                  <a:pt x="87" y="63"/>
                  <a:pt x="87" y="63"/>
                  <a:pt x="87" y="63"/>
                </a:cubicBezTo>
                <a:cubicBezTo>
                  <a:pt x="89" y="62"/>
                  <a:pt x="89" y="62"/>
                  <a:pt x="89" y="62"/>
                </a:cubicBezTo>
                <a:cubicBezTo>
                  <a:pt x="91" y="60"/>
                  <a:pt x="91" y="60"/>
                  <a:pt x="91" y="60"/>
                </a:cubicBezTo>
                <a:cubicBezTo>
                  <a:pt x="97" y="63"/>
                  <a:pt x="97" y="63"/>
                  <a:pt x="97" y="63"/>
                </a:cubicBezTo>
                <a:cubicBezTo>
                  <a:pt x="100" y="60"/>
                  <a:pt x="102" y="57"/>
                  <a:pt x="102" y="52"/>
                </a:cubicBezTo>
                <a:cubicBezTo>
                  <a:pt x="99" y="51"/>
                  <a:pt x="99" y="51"/>
                  <a:pt x="99" y="51"/>
                </a:cubicBezTo>
                <a:cubicBezTo>
                  <a:pt x="99" y="51"/>
                  <a:pt x="99" y="51"/>
                  <a:pt x="99" y="51"/>
                </a:cubicBezTo>
                <a:cubicBezTo>
                  <a:pt x="102" y="41"/>
                  <a:pt x="102" y="41"/>
                  <a:pt x="102" y="41"/>
                </a:cubicBezTo>
                <a:cubicBezTo>
                  <a:pt x="104" y="39"/>
                  <a:pt x="104" y="39"/>
                  <a:pt x="104" y="39"/>
                </a:cubicBezTo>
                <a:close/>
                <a:moveTo>
                  <a:pt x="26" y="29"/>
                </a:moveTo>
                <a:cubicBezTo>
                  <a:pt x="24" y="32"/>
                  <a:pt x="24" y="32"/>
                  <a:pt x="24" y="32"/>
                </a:cubicBezTo>
                <a:cubicBezTo>
                  <a:pt x="21" y="40"/>
                  <a:pt x="21" y="40"/>
                  <a:pt x="21" y="40"/>
                </a:cubicBezTo>
                <a:cubicBezTo>
                  <a:pt x="17" y="39"/>
                  <a:pt x="17" y="39"/>
                  <a:pt x="17" y="39"/>
                </a:cubicBezTo>
                <a:cubicBezTo>
                  <a:pt x="21" y="30"/>
                  <a:pt x="21" y="30"/>
                  <a:pt x="21" y="30"/>
                </a:cubicBezTo>
                <a:cubicBezTo>
                  <a:pt x="22" y="27"/>
                  <a:pt x="22" y="27"/>
                  <a:pt x="22" y="27"/>
                </a:cubicBezTo>
                <a:cubicBezTo>
                  <a:pt x="32" y="7"/>
                  <a:pt x="32" y="7"/>
                  <a:pt x="32" y="7"/>
                </a:cubicBezTo>
                <a:cubicBezTo>
                  <a:pt x="35" y="9"/>
                  <a:pt x="35" y="9"/>
                  <a:pt x="35" y="9"/>
                </a:cubicBezTo>
                <a:lnTo>
                  <a:pt x="26" y="2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801" name="文本框 16"/>
          <p:cNvSpPr txBox="1">
            <a:spLocks noChangeArrowheads="1"/>
          </p:cNvSpPr>
          <p:nvPr/>
        </p:nvSpPr>
        <p:spPr bwMode="auto">
          <a:xfrm>
            <a:off x="6997700" y="2082800"/>
            <a:ext cx="110807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坚定</a:t>
            </a:r>
          </a:p>
        </p:txBody>
      </p:sp>
      <p:sp>
        <p:nvSpPr>
          <p:cNvPr id="33802" name="文本框 17"/>
          <p:cNvSpPr txBox="1">
            <a:spLocks noChangeArrowheads="1"/>
          </p:cNvSpPr>
          <p:nvPr/>
        </p:nvSpPr>
        <p:spPr bwMode="auto">
          <a:xfrm>
            <a:off x="9850438" y="2035175"/>
            <a:ext cx="1209675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贯彻</a:t>
            </a:r>
          </a:p>
        </p:txBody>
      </p:sp>
      <p:sp>
        <p:nvSpPr>
          <p:cNvPr id="33803" name="文本框 18"/>
          <p:cNvSpPr txBox="1">
            <a:spLocks noChangeArrowheads="1"/>
          </p:cNvSpPr>
          <p:nvPr/>
        </p:nvSpPr>
        <p:spPr bwMode="auto">
          <a:xfrm>
            <a:off x="8105775" y="1227138"/>
            <a:ext cx="1878013" cy="3140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九二</a:t>
            </a:r>
            <a:endParaRPr lang="en-US" altLang="zh-CN" sz="6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6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共识</a:t>
            </a:r>
            <a:endParaRPr lang="en-US" altLang="zh-CN" sz="6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endParaRPr lang="zh-CN" altLang="en-US" sz="6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804" name="Freeform 144"/>
          <p:cNvSpPr>
            <a:spLocks noEditPoints="1"/>
          </p:cNvSpPr>
          <p:nvPr/>
        </p:nvSpPr>
        <p:spPr bwMode="auto">
          <a:xfrm>
            <a:off x="7067550" y="1069975"/>
            <a:ext cx="1125538" cy="1022350"/>
          </a:xfrm>
          <a:custGeom>
            <a:avLst/>
            <a:gdLst>
              <a:gd name="T0" fmla="*/ 70291 w 96"/>
              <a:gd name="T1" fmla="*/ 270706 h 102"/>
              <a:gd name="T2" fmla="*/ 304595 w 96"/>
              <a:gd name="T3" fmla="*/ 270706 h 102"/>
              <a:gd name="T4" fmla="*/ 960646 w 96"/>
              <a:gd name="T5" fmla="*/ 100262 h 102"/>
              <a:gd name="T6" fmla="*/ 1066083 w 96"/>
              <a:gd name="T7" fmla="*/ 0 h 102"/>
              <a:gd name="T8" fmla="*/ 960646 w 96"/>
              <a:gd name="T9" fmla="*/ 100262 h 102"/>
              <a:gd name="T10" fmla="*/ 984077 w 96"/>
              <a:gd name="T11" fmla="*/ 210549 h 102"/>
              <a:gd name="T12" fmla="*/ 1124659 w 96"/>
              <a:gd name="T13" fmla="*/ 240628 h 102"/>
              <a:gd name="T14" fmla="*/ 937216 w 96"/>
              <a:gd name="T15" fmla="*/ 391020 h 102"/>
              <a:gd name="T16" fmla="*/ 1089513 w 96"/>
              <a:gd name="T17" fmla="*/ 391020 h 102"/>
              <a:gd name="T18" fmla="*/ 937216 w 96"/>
              <a:gd name="T19" fmla="*/ 391020 h 102"/>
              <a:gd name="T20" fmla="*/ 456893 w 96"/>
              <a:gd name="T21" fmla="*/ 431125 h 102"/>
              <a:gd name="T22" fmla="*/ 527184 w 96"/>
              <a:gd name="T23" fmla="*/ 401046 h 102"/>
              <a:gd name="T24" fmla="*/ 749773 w 96"/>
              <a:gd name="T25" fmla="*/ 0 h 102"/>
              <a:gd name="T26" fmla="*/ 948931 w 96"/>
              <a:gd name="T27" fmla="*/ 220575 h 102"/>
              <a:gd name="T28" fmla="*/ 773203 w 96"/>
              <a:gd name="T29" fmla="*/ 451177 h 102"/>
              <a:gd name="T30" fmla="*/ 773203 w 96"/>
              <a:gd name="T31" fmla="*/ 451177 h 102"/>
              <a:gd name="T32" fmla="*/ 656051 w 96"/>
              <a:gd name="T33" fmla="*/ 431125 h 102"/>
              <a:gd name="T34" fmla="*/ 585760 w 96"/>
              <a:gd name="T35" fmla="*/ 481256 h 102"/>
              <a:gd name="T36" fmla="*/ 492038 w 96"/>
              <a:gd name="T37" fmla="*/ 481256 h 102"/>
              <a:gd name="T38" fmla="*/ 304595 w 96"/>
              <a:gd name="T39" fmla="*/ 521360 h 102"/>
              <a:gd name="T40" fmla="*/ 328026 w 96"/>
              <a:gd name="T41" fmla="*/ 1022668 h 102"/>
              <a:gd name="T42" fmla="*/ 210874 w 96"/>
              <a:gd name="T43" fmla="*/ 741936 h 102"/>
              <a:gd name="T44" fmla="*/ 152298 w 96"/>
              <a:gd name="T45" fmla="*/ 1022668 h 102"/>
              <a:gd name="T46" fmla="*/ 70291 w 96"/>
              <a:gd name="T47" fmla="*/ 681779 h 102"/>
              <a:gd name="T48" fmla="*/ 46861 w 96"/>
              <a:gd name="T49" fmla="*/ 391020 h 102"/>
              <a:gd name="T50" fmla="*/ 164013 w 96"/>
              <a:gd name="T51" fmla="*/ 401046 h 102"/>
              <a:gd name="T52" fmla="*/ 140582 w 96"/>
              <a:gd name="T53" fmla="*/ 581517 h 102"/>
              <a:gd name="T54" fmla="*/ 187443 w 96"/>
              <a:gd name="T55" fmla="*/ 611596 h 102"/>
              <a:gd name="T56" fmla="*/ 187443 w 96"/>
              <a:gd name="T57" fmla="*/ 611596 h 102"/>
              <a:gd name="T58" fmla="*/ 234304 w 96"/>
              <a:gd name="T59" fmla="*/ 581517 h 102"/>
              <a:gd name="T60" fmla="*/ 210874 w 96"/>
              <a:gd name="T61" fmla="*/ 401046 h 102"/>
              <a:gd name="T62" fmla="*/ 281165 w 96"/>
              <a:gd name="T63" fmla="*/ 391020 h 102"/>
              <a:gd name="T64" fmla="*/ 410032 w 96"/>
              <a:gd name="T65" fmla="*/ 451177 h 102"/>
              <a:gd name="T66" fmla="*/ 410032 w 96"/>
              <a:gd name="T67" fmla="*/ 380994 h 102"/>
              <a:gd name="T68" fmla="*/ 328026 w 96"/>
              <a:gd name="T69" fmla="*/ 290759 h 102"/>
              <a:gd name="T70" fmla="*/ 609190 w 96"/>
              <a:gd name="T71" fmla="*/ 60157 h 102"/>
              <a:gd name="T72" fmla="*/ 843494 w 96"/>
              <a:gd name="T73" fmla="*/ 110288 h 102"/>
              <a:gd name="T74" fmla="*/ 656051 w 96"/>
              <a:gd name="T75" fmla="*/ 110288 h 102"/>
              <a:gd name="T76" fmla="*/ 831779 w 96"/>
              <a:gd name="T77" fmla="*/ 160419 h 102"/>
              <a:gd name="T78" fmla="*/ 679481 w 96"/>
              <a:gd name="T79" fmla="*/ 360942 h 102"/>
              <a:gd name="T80" fmla="*/ 843494 w 96"/>
              <a:gd name="T81" fmla="*/ 340889 h 102"/>
              <a:gd name="T82" fmla="*/ 843494 w 96"/>
              <a:gd name="T83" fmla="*/ 110288 h 102"/>
              <a:gd name="T84" fmla="*/ 644336 w 96"/>
              <a:gd name="T85" fmla="*/ 210549 h 102"/>
              <a:gd name="T86" fmla="*/ 773203 w 96"/>
              <a:gd name="T87" fmla="*/ 190497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6"/>
              <a:gd name="T133" fmla="*/ 0 h 102"/>
              <a:gd name="T134" fmla="*/ 96 w 96"/>
              <a:gd name="T135" fmla="*/ 102 h 10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6" h="102">
                <a:moveTo>
                  <a:pt x="16" y="17"/>
                </a:moveTo>
                <a:cubicBezTo>
                  <a:pt x="11" y="17"/>
                  <a:pt x="6" y="21"/>
                  <a:pt x="6" y="27"/>
                </a:cubicBezTo>
                <a:cubicBezTo>
                  <a:pt x="6" y="32"/>
                  <a:pt x="11" y="36"/>
                  <a:pt x="16" y="36"/>
                </a:cubicBezTo>
                <a:cubicBezTo>
                  <a:pt x="21" y="36"/>
                  <a:pt x="26" y="32"/>
                  <a:pt x="26" y="27"/>
                </a:cubicBezTo>
                <a:cubicBezTo>
                  <a:pt x="26" y="21"/>
                  <a:pt x="21" y="17"/>
                  <a:pt x="16" y="17"/>
                </a:cubicBezTo>
                <a:close/>
                <a:moveTo>
                  <a:pt x="82" y="10"/>
                </a:moveTo>
                <a:cubicBezTo>
                  <a:pt x="82" y="7"/>
                  <a:pt x="82" y="7"/>
                  <a:pt x="82" y="7"/>
                </a:cubicBezTo>
                <a:cubicBezTo>
                  <a:pt x="91" y="0"/>
                  <a:pt x="91" y="0"/>
                  <a:pt x="91" y="0"/>
                </a:cubicBezTo>
                <a:cubicBezTo>
                  <a:pt x="93" y="5"/>
                  <a:pt x="93" y="5"/>
                  <a:pt x="93" y="5"/>
                </a:cubicBezTo>
                <a:cubicBezTo>
                  <a:pt x="82" y="10"/>
                  <a:pt x="82" y="10"/>
                  <a:pt x="82" y="10"/>
                </a:cubicBezTo>
                <a:close/>
                <a:moveTo>
                  <a:pt x="84" y="24"/>
                </a:moveTo>
                <a:cubicBezTo>
                  <a:pt x="84" y="21"/>
                  <a:pt x="84" y="21"/>
                  <a:pt x="84" y="21"/>
                </a:cubicBezTo>
                <a:cubicBezTo>
                  <a:pt x="96" y="18"/>
                  <a:pt x="96" y="18"/>
                  <a:pt x="96" y="18"/>
                </a:cubicBezTo>
                <a:cubicBezTo>
                  <a:pt x="96" y="24"/>
                  <a:pt x="96" y="24"/>
                  <a:pt x="96" y="24"/>
                </a:cubicBezTo>
                <a:cubicBezTo>
                  <a:pt x="84" y="24"/>
                  <a:pt x="84" y="24"/>
                  <a:pt x="84" y="24"/>
                </a:cubicBezTo>
                <a:close/>
                <a:moveTo>
                  <a:pt x="80" y="39"/>
                </a:moveTo>
                <a:cubicBezTo>
                  <a:pt x="81" y="37"/>
                  <a:pt x="81" y="37"/>
                  <a:pt x="81" y="37"/>
                </a:cubicBezTo>
                <a:cubicBezTo>
                  <a:pt x="93" y="39"/>
                  <a:pt x="93" y="39"/>
                  <a:pt x="93" y="39"/>
                </a:cubicBezTo>
                <a:cubicBezTo>
                  <a:pt x="91" y="44"/>
                  <a:pt x="91" y="44"/>
                  <a:pt x="91" y="44"/>
                </a:cubicBezTo>
                <a:cubicBezTo>
                  <a:pt x="80" y="39"/>
                  <a:pt x="80" y="39"/>
                  <a:pt x="80" y="39"/>
                </a:cubicBezTo>
                <a:close/>
                <a:moveTo>
                  <a:pt x="39" y="39"/>
                </a:moveTo>
                <a:cubicBezTo>
                  <a:pt x="39" y="43"/>
                  <a:pt x="39" y="43"/>
                  <a:pt x="39" y="43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0"/>
                  <a:pt x="45" y="40"/>
                  <a:pt x="45" y="40"/>
                </a:cubicBezTo>
                <a:cubicBezTo>
                  <a:pt x="39" y="39"/>
                  <a:pt x="39" y="39"/>
                  <a:pt x="39" y="39"/>
                </a:cubicBezTo>
                <a:close/>
                <a:moveTo>
                  <a:pt x="64" y="0"/>
                </a:moveTo>
                <a:cubicBezTo>
                  <a:pt x="69" y="0"/>
                  <a:pt x="73" y="3"/>
                  <a:pt x="77" y="7"/>
                </a:cubicBezTo>
                <a:cubicBezTo>
                  <a:pt x="80" y="11"/>
                  <a:pt x="81" y="16"/>
                  <a:pt x="81" y="22"/>
                </a:cubicBezTo>
                <a:cubicBezTo>
                  <a:pt x="81" y="28"/>
                  <a:pt x="80" y="34"/>
                  <a:pt x="77" y="38"/>
                </a:cubicBezTo>
                <a:cubicBezTo>
                  <a:pt x="74" y="42"/>
                  <a:pt x="70" y="44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5" y="45"/>
                  <a:pt x="65" y="45"/>
                  <a:pt x="64" y="45"/>
                </a:cubicBezTo>
                <a:cubicBezTo>
                  <a:pt x="61" y="45"/>
                  <a:pt x="59" y="44"/>
                  <a:pt x="56" y="43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8"/>
                  <a:pt x="50" y="48"/>
                  <a:pt x="50" y="48"/>
                </a:cubicBezTo>
                <a:cubicBezTo>
                  <a:pt x="47" y="50"/>
                  <a:pt x="47" y="50"/>
                  <a:pt x="47" y="50"/>
                </a:cubicBezTo>
                <a:cubicBezTo>
                  <a:pt x="42" y="48"/>
                  <a:pt x="42" y="48"/>
                  <a:pt x="42" y="48"/>
                </a:cubicBezTo>
                <a:cubicBezTo>
                  <a:pt x="33" y="54"/>
                  <a:pt x="33" y="54"/>
                  <a:pt x="33" y="54"/>
                </a:cubicBezTo>
                <a:cubicBezTo>
                  <a:pt x="26" y="52"/>
                  <a:pt x="26" y="52"/>
                  <a:pt x="26" y="52"/>
                </a:cubicBezTo>
                <a:cubicBezTo>
                  <a:pt x="27" y="68"/>
                  <a:pt x="27" y="68"/>
                  <a:pt x="27" y="68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0" y="102"/>
                  <a:pt x="20" y="102"/>
                  <a:pt x="20" y="102"/>
                </a:cubicBezTo>
                <a:cubicBezTo>
                  <a:pt x="18" y="74"/>
                  <a:pt x="18" y="74"/>
                  <a:pt x="18" y="74"/>
                </a:cubicBezTo>
                <a:cubicBezTo>
                  <a:pt x="14" y="74"/>
                  <a:pt x="14" y="74"/>
                  <a:pt x="14" y="74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4" y="102"/>
                  <a:pt x="4" y="102"/>
                  <a:pt x="4" y="102"/>
                </a:cubicBezTo>
                <a:cubicBezTo>
                  <a:pt x="6" y="68"/>
                  <a:pt x="6" y="68"/>
                  <a:pt x="6" y="68"/>
                </a:cubicBezTo>
                <a:cubicBezTo>
                  <a:pt x="0" y="64"/>
                  <a:pt x="0" y="64"/>
                  <a:pt x="0" y="64"/>
                </a:cubicBezTo>
                <a:cubicBezTo>
                  <a:pt x="4" y="39"/>
                  <a:pt x="4" y="39"/>
                  <a:pt x="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40"/>
                  <a:pt x="14" y="40"/>
                  <a:pt x="14" y="40"/>
                </a:cubicBezTo>
                <a:cubicBezTo>
                  <a:pt x="15" y="42"/>
                  <a:pt x="15" y="42"/>
                  <a:pt x="15" y="42"/>
                </a:cubicBezTo>
                <a:cubicBezTo>
                  <a:pt x="12" y="58"/>
                  <a:pt x="12" y="58"/>
                  <a:pt x="12" y="58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20" y="58"/>
                  <a:pt x="20" y="58"/>
                  <a:pt x="20" y="58"/>
                </a:cubicBezTo>
                <a:cubicBezTo>
                  <a:pt x="17" y="42"/>
                  <a:pt x="17" y="42"/>
                  <a:pt x="17" y="42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39"/>
                  <a:pt x="18" y="39"/>
                  <a:pt x="18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32" y="46"/>
                  <a:pt x="32" y="46"/>
                  <a:pt x="32" y="46"/>
                </a:cubicBezTo>
                <a:cubicBezTo>
                  <a:pt x="35" y="45"/>
                  <a:pt x="35" y="45"/>
                  <a:pt x="35" y="45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38"/>
                  <a:pt x="35" y="38"/>
                  <a:pt x="35" y="38"/>
                </a:cubicBezTo>
                <a:cubicBezTo>
                  <a:pt x="28" y="36"/>
                  <a:pt x="28" y="36"/>
                  <a:pt x="28" y="36"/>
                </a:cubicBezTo>
                <a:cubicBezTo>
                  <a:pt x="25" y="35"/>
                  <a:pt x="24" y="32"/>
                  <a:pt x="28" y="29"/>
                </a:cubicBezTo>
                <a:cubicBezTo>
                  <a:pt x="37" y="20"/>
                  <a:pt x="43" y="15"/>
                  <a:pt x="52" y="6"/>
                </a:cubicBezTo>
                <a:cubicBezTo>
                  <a:pt x="52" y="6"/>
                  <a:pt x="52" y="6"/>
                  <a:pt x="52" y="6"/>
                </a:cubicBezTo>
                <a:cubicBezTo>
                  <a:pt x="55" y="2"/>
                  <a:pt x="59" y="0"/>
                  <a:pt x="64" y="0"/>
                </a:cubicBezTo>
                <a:close/>
                <a:moveTo>
                  <a:pt x="72" y="11"/>
                </a:moveTo>
                <a:cubicBezTo>
                  <a:pt x="70" y="8"/>
                  <a:pt x="67" y="6"/>
                  <a:pt x="64" y="6"/>
                </a:cubicBezTo>
                <a:cubicBezTo>
                  <a:pt x="61" y="6"/>
                  <a:pt x="58" y="8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9"/>
                  <a:pt x="73" y="24"/>
                  <a:pt x="71" y="29"/>
                </a:cubicBezTo>
                <a:cubicBezTo>
                  <a:pt x="58" y="36"/>
                  <a:pt x="58" y="36"/>
                  <a:pt x="58" y="36"/>
                </a:cubicBezTo>
                <a:cubicBezTo>
                  <a:pt x="60" y="38"/>
                  <a:pt x="62" y="39"/>
                  <a:pt x="64" y="39"/>
                </a:cubicBezTo>
                <a:cubicBezTo>
                  <a:pt x="67" y="39"/>
                  <a:pt x="70" y="37"/>
                  <a:pt x="72" y="34"/>
                </a:cubicBezTo>
                <a:cubicBezTo>
                  <a:pt x="74" y="31"/>
                  <a:pt x="75" y="27"/>
                  <a:pt x="75" y="22"/>
                </a:cubicBezTo>
                <a:cubicBezTo>
                  <a:pt x="75" y="18"/>
                  <a:pt x="74" y="14"/>
                  <a:pt x="72" y="11"/>
                </a:cubicBezTo>
                <a:close/>
                <a:moveTo>
                  <a:pt x="56" y="16"/>
                </a:moveTo>
                <a:cubicBezTo>
                  <a:pt x="55" y="18"/>
                  <a:pt x="55" y="19"/>
                  <a:pt x="55" y="21"/>
                </a:cubicBezTo>
                <a:cubicBezTo>
                  <a:pt x="66" y="20"/>
                  <a:pt x="66" y="20"/>
                  <a:pt x="66" y="20"/>
                </a:cubicBezTo>
                <a:cubicBezTo>
                  <a:pt x="66" y="19"/>
                  <a:pt x="66" y="19"/>
                  <a:pt x="66" y="19"/>
                </a:cubicBezTo>
                <a:cubicBezTo>
                  <a:pt x="62" y="18"/>
                  <a:pt x="59" y="17"/>
                  <a:pt x="56" y="1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490663" y="525463"/>
            <a:ext cx="2201862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8499475" y="525463"/>
            <a:ext cx="2201863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24" name="L 形 23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5" name="L 形 24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L 形 25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7" name="L 形 26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3808" name="文本框 27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20"/>
          <p:cNvSpPr txBox="1">
            <a:spLocks noChangeArrowheads="1"/>
          </p:cNvSpPr>
          <p:nvPr/>
        </p:nvSpPr>
        <p:spPr bwMode="auto">
          <a:xfrm>
            <a:off x="5745163" y="2870200"/>
            <a:ext cx="3897312" cy="5238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年政府工作总布署</a:t>
            </a:r>
          </a:p>
        </p:txBody>
      </p:sp>
      <p:sp>
        <p:nvSpPr>
          <p:cNvPr id="15363" name="文本框 21"/>
          <p:cNvSpPr txBox="1">
            <a:spLocks noChangeArrowheads="1"/>
          </p:cNvSpPr>
          <p:nvPr/>
        </p:nvSpPr>
        <p:spPr bwMode="auto">
          <a:xfrm>
            <a:off x="5745163" y="4864100"/>
            <a:ext cx="3538537" cy="52228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年政府重点工作</a:t>
            </a:r>
          </a:p>
        </p:txBody>
      </p:sp>
      <p:sp>
        <p:nvSpPr>
          <p:cNvPr id="15364" name="文本框 45"/>
          <p:cNvSpPr txBox="1">
            <a:spLocks noChangeArrowheads="1"/>
          </p:cNvSpPr>
          <p:nvPr/>
        </p:nvSpPr>
        <p:spPr bwMode="auto">
          <a:xfrm>
            <a:off x="5745163" y="1354138"/>
            <a:ext cx="3416300" cy="36988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完成全年社会的发展的目标认识</a:t>
            </a:r>
          </a:p>
        </p:txBody>
      </p:sp>
      <p:sp>
        <p:nvSpPr>
          <p:cNvPr id="15365" name="文本框 46"/>
          <p:cNvSpPr txBox="1">
            <a:spLocks noChangeArrowheads="1"/>
          </p:cNvSpPr>
          <p:nvPr/>
        </p:nvSpPr>
        <p:spPr bwMode="auto">
          <a:xfrm>
            <a:off x="5745163" y="1763713"/>
            <a:ext cx="2749550" cy="4000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经济社会发展总体平衡</a:t>
            </a:r>
          </a:p>
        </p:txBody>
      </p:sp>
      <p:sp>
        <p:nvSpPr>
          <p:cNvPr id="15366" name="文本框 47"/>
          <p:cNvSpPr txBox="1">
            <a:spLocks noChangeArrowheads="1"/>
          </p:cNvSpPr>
          <p:nvPr/>
        </p:nvSpPr>
        <p:spPr bwMode="auto">
          <a:xfrm>
            <a:off x="5745163" y="2201863"/>
            <a:ext cx="2493962" cy="4000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人民生活有新的改善</a:t>
            </a:r>
          </a:p>
        </p:txBody>
      </p:sp>
      <p:sp>
        <p:nvSpPr>
          <p:cNvPr id="15367" name="文本框 48"/>
          <p:cNvSpPr txBox="1">
            <a:spLocks noChangeArrowheads="1"/>
          </p:cNvSpPr>
          <p:nvPr/>
        </p:nvSpPr>
        <p:spPr bwMode="auto">
          <a:xfrm>
            <a:off x="5745163" y="3436938"/>
            <a:ext cx="1800225" cy="36988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发展才是硬道理</a:t>
            </a:r>
          </a:p>
        </p:txBody>
      </p:sp>
      <p:sp>
        <p:nvSpPr>
          <p:cNvPr id="15368" name="文本框 49"/>
          <p:cNvSpPr txBox="1">
            <a:spLocks noChangeArrowheads="1"/>
          </p:cNvSpPr>
          <p:nvPr/>
        </p:nvSpPr>
        <p:spPr bwMode="auto">
          <a:xfrm>
            <a:off x="5745163" y="3852863"/>
            <a:ext cx="2493962" cy="36988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政府工作才是总体要求</a:t>
            </a:r>
          </a:p>
        </p:txBody>
      </p:sp>
      <p:sp>
        <p:nvSpPr>
          <p:cNvPr id="15369" name="文本框 50"/>
          <p:cNvSpPr txBox="1">
            <a:spLocks noChangeArrowheads="1"/>
          </p:cNvSpPr>
          <p:nvPr/>
        </p:nvSpPr>
        <p:spPr bwMode="auto">
          <a:xfrm>
            <a:off x="5745163" y="4268788"/>
            <a:ext cx="3281362" cy="36988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经济社会发展的主要预期目标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875640" y="1510402"/>
            <a:ext cx="2441694" cy="2070865"/>
            <a:chOff x="875640" y="2395774"/>
            <a:chExt cx="2441694" cy="2070865"/>
          </a:xfrm>
          <a:solidFill>
            <a:srgbClr val="C00000"/>
          </a:solidFill>
        </p:grpSpPr>
        <p:sp>
          <p:nvSpPr>
            <p:cNvPr id="11" name="文本框 10"/>
            <p:cNvSpPr txBox="1"/>
            <p:nvPr/>
          </p:nvSpPr>
          <p:spPr>
            <a:xfrm>
              <a:off x="875640" y="2395774"/>
              <a:ext cx="2441694" cy="144655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264377" y="3943419"/>
              <a:ext cx="1754006" cy="52322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15371" name="文本框 19"/>
          <p:cNvSpPr txBox="1">
            <a:spLocks noChangeArrowheads="1"/>
          </p:cNvSpPr>
          <p:nvPr/>
        </p:nvSpPr>
        <p:spPr bwMode="auto">
          <a:xfrm>
            <a:off x="5745163" y="792163"/>
            <a:ext cx="3538148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年政府工作回顾</a:t>
            </a:r>
          </a:p>
        </p:txBody>
      </p:sp>
      <p:sp>
        <p:nvSpPr>
          <p:cNvPr id="7" name="椭圆 6"/>
          <p:cNvSpPr/>
          <p:nvPr/>
        </p:nvSpPr>
        <p:spPr>
          <a:xfrm>
            <a:off x="4343400" y="601663"/>
            <a:ext cx="1174750" cy="117475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373" name="文本框 53"/>
          <p:cNvSpPr txBox="1">
            <a:spLocks noChangeArrowheads="1"/>
          </p:cNvSpPr>
          <p:nvPr/>
        </p:nvSpPr>
        <p:spPr bwMode="auto">
          <a:xfrm>
            <a:off x="4587875" y="774700"/>
            <a:ext cx="747713" cy="76993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</a:t>
            </a:r>
          </a:p>
        </p:txBody>
      </p:sp>
      <p:sp>
        <p:nvSpPr>
          <p:cNvPr id="15374" name="文本框 9"/>
          <p:cNvSpPr txBox="1">
            <a:spLocks noChangeArrowheads="1"/>
          </p:cNvSpPr>
          <p:nvPr/>
        </p:nvSpPr>
        <p:spPr bwMode="auto">
          <a:xfrm>
            <a:off x="4575175" y="1189038"/>
            <a:ext cx="765175" cy="46196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one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5375" name="组合 11"/>
          <p:cNvGrpSpPr/>
          <p:nvPr/>
        </p:nvGrpSpPr>
        <p:grpSpPr bwMode="auto">
          <a:xfrm>
            <a:off x="4314825" y="2513013"/>
            <a:ext cx="1239838" cy="1239837"/>
            <a:chOff x="4343400" y="2870978"/>
            <a:chExt cx="1240175" cy="1240175"/>
          </a:xfrm>
        </p:grpSpPr>
        <p:sp>
          <p:nvSpPr>
            <p:cNvPr id="8" name="椭圆 7"/>
            <p:cNvSpPr/>
            <p:nvPr/>
          </p:nvSpPr>
          <p:spPr>
            <a:xfrm>
              <a:off x="4343400" y="2870978"/>
              <a:ext cx="1240175" cy="124017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noFill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98" name="文本框 54"/>
            <p:cNvSpPr txBox="1">
              <a:spLocks noChangeArrowheads="1"/>
            </p:cNvSpPr>
            <p:nvPr/>
          </p:nvSpPr>
          <p:spPr bwMode="auto">
            <a:xfrm>
              <a:off x="4589026" y="2885726"/>
              <a:ext cx="722233" cy="7694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</a:t>
              </a:r>
            </a:p>
          </p:txBody>
        </p:sp>
        <p:sp>
          <p:nvSpPr>
            <p:cNvPr id="15399" name="文本框 12"/>
            <p:cNvSpPr txBox="1">
              <a:spLocks noChangeArrowheads="1"/>
            </p:cNvSpPr>
            <p:nvPr/>
          </p:nvSpPr>
          <p:spPr bwMode="auto">
            <a:xfrm>
              <a:off x="4648914" y="3560291"/>
              <a:ext cx="629147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two</a:t>
              </a:r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9" name="椭圆 8"/>
          <p:cNvSpPr/>
          <p:nvPr/>
        </p:nvSpPr>
        <p:spPr>
          <a:xfrm>
            <a:off x="4343400" y="4465638"/>
            <a:ext cx="1317625" cy="1317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627963" y="4614589"/>
            <a:ext cx="1106804" cy="1020731"/>
            <a:chOff x="4627963" y="4852852"/>
            <a:chExt cx="1106804" cy="1020731"/>
          </a:xfrm>
          <a:noFill/>
        </p:grpSpPr>
        <p:sp>
          <p:nvSpPr>
            <p:cNvPr id="16" name="文本框 15"/>
            <p:cNvSpPr txBox="1"/>
            <p:nvPr/>
          </p:nvSpPr>
          <p:spPr>
            <a:xfrm>
              <a:off x="4627963" y="4852852"/>
              <a:ext cx="748923" cy="769441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三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4636439" y="5504251"/>
              <a:ext cx="1098328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there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15378" name="Rectangle 9"/>
          <p:cNvSpPr>
            <a:spLocks noChangeArrowheads="1"/>
          </p:cNvSpPr>
          <p:nvPr/>
        </p:nvSpPr>
        <p:spPr bwMode="auto">
          <a:xfrm>
            <a:off x="6894513" y="5662613"/>
            <a:ext cx="204787" cy="246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</a:t>
            </a: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5379" name="组合 55"/>
          <p:cNvGrpSpPr/>
          <p:nvPr/>
        </p:nvGrpSpPr>
        <p:grpSpPr bwMode="auto">
          <a:xfrm>
            <a:off x="7916863" y="5494338"/>
            <a:ext cx="836612" cy="547687"/>
            <a:chOff x="7916863" y="5665788"/>
            <a:chExt cx="836612" cy="547846"/>
          </a:xfrm>
        </p:grpSpPr>
        <p:sp>
          <p:nvSpPr>
            <p:cNvPr id="15395" name="Rectangle 7"/>
            <p:cNvSpPr>
              <a:spLocks noChangeArrowheads="1"/>
            </p:cNvSpPr>
            <p:nvPr/>
          </p:nvSpPr>
          <p:spPr bwMode="auto">
            <a:xfrm>
              <a:off x="7916863" y="5665788"/>
              <a:ext cx="836612" cy="24622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zh-CN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民生该善</a:t>
              </a: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96" name="Rectangle 11"/>
            <p:cNvSpPr>
              <a:spLocks noChangeArrowheads="1"/>
            </p:cNvSpPr>
            <p:nvPr/>
          </p:nvSpPr>
          <p:spPr bwMode="auto">
            <a:xfrm>
              <a:off x="7916863" y="5967413"/>
              <a:ext cx="836612" cy="24622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zh-CN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国防建设</a:t>
              </a: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380" name="组合 43"/>
          <p:cNvGrpSpPr/>
          <p:nvPr/>
        </p:nvGrpSpPr>
        <p:grpSpPr bwMode="auto">
          <a:xfrm>
            <a:off x="5745163" y="5494338"/>
            <a:ext cx="836612" cy="827087"/>
            <a:chOff x="5745567" y="5665788"/>
            <a:chExt cx="836612" cy="827246"/>
          </a:xfrm>
        </p:grpSpPr>
        <p:sp>
          <p:nvSpPr>
            <p:cNvPr id="15392" name="Rectangle 5"/>
            <p:cNvSpPr>
              <a:spLocks noChangeArrowheads="1"/>
            </p:cNvSpPr>
            <p:nvPr/>
          </p:nvSpPr>
          <p:spPr bwMode="auto">
            <a:xfrm>
              <a:off x="5745567" y="5665788"/>
              <a:ext cx="836612" cy="24622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zh-CN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改革开放</a:t>
              </a: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93" name="Rectangle 8"/>
            <p:cNvSpPr>
              <a:spLocks noChangeArrowheads="1"/>
            </p:cNvSpPr>
            <p:nvPr/>
          </p:nvSpPr>
          <p:spPr bwMode="auto">
            <a:xfrm>
              <a:off x="5745567" y="5967413"/>
              <a:ext cx="836612" cy="24622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zh-CN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自身建设</a:t>
              </a: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94" name="Rectangle 12"/>
            <p:cNvSpPr>
              <a:spLocks noChangeArrowheads="1"/>
            </p:cNvSpPr>
            <p:nvPr/>
          </p:nvSpPr>
          <p:spPr bwMode="auto">
            <a:xfrm>
              <a:off x="5745567" y="6246813"/>
              <a:ext cx="820590" cy="24622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zh-CN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一国两制</a:t>
              </a: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381" name="组合 44"/>
          <p:cNvGrpSpPr/>
          <p:nvPr/>
        </p:nvGrpSpPr>
        <p:grpSpPr bwMode="auto">
          <a:xfrm>
            <a:off x="6781800" y="5494338"/>
            <a:ext cx="936625" cy="827087"/>
            <a:chOff x="6753898" y="5665788"/>
            <a:chExt cx="936331" cy="827245"/>
          </a:xfrm>
        </p:grpSpPr>
        <p:sp>
          <p:nvSpPr>
            <p:cNvPr id="15389" name="Rectangle 6"/>
            <p:cNvSpPr>
              <a:spLocks noChangeArrowheads="1"/>
            </p:cNvSpPr>
            <p:nvPr/>
          </p:nvSpPr>
          <p:spPr bwMode="auto">
            <a:xfrm>
              <a:off x="6753898" y="5665788"/>
              <a:ext cx="936331" cy="24622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zh-CN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经济增长</a:t>
              </a: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90" name="Rectangle 10"/>
            <p:cNvSpPr>
              <a:spLocks noChangeArrowheads="1"/>
            </p:cNvSpPr>
            <p:nvPr/>
          </p:nvSpPr>
          <p:spPr bwMode="auto">
            <a:xfrm>
              <a:off x="6753898" y="5967413"/>
              <a:ext cx="936331" cy="24622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民</a:t>
              </a:r>
              <a:r>
                <a:rPr lang="zh-CN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族关系</a:t>
              </a: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391" name="Rectangle 13"/>
            <p:cNvSpPr>
              <a:spLocks noChangeArrowheads="1"/>
            </p:cNvSpPr>
            <p:nvPr/>
          </p:nvSpPr>
          <p:spPr bwMode="auto">
            <a:xfrm>
              <a:off x="6753898" y="6246812"/>
              <a:ext cx="936331" cy="24622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和平发展</a:t>
              </a: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rgbClr val="C00000"/>
          </a:solidFill>
        </p:grpSpPr>
        <p:sp>
          <p:nvSpPr>
            <p:cNvPr id="58" name="L 形 57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9" name="L 形 58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0" name="L 形 59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1" name="L 形 60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383" name="组合 61"/>
          <p:cNvGrpSpPr/>
          <p:nvPr/>
        </p:nvGrpSpPr>
        <p:grpSpPr bwMode="auto">
          <a:xfrm>
            <a:off x="1108075" y="4156075"/>
            <a:ext cx="2066925" cy="1414463"/>
            <a:chOff x="9423582" y="746116"/>
            <a:chExt cx="2067166" cy="1415789"/>
          </a:xfrm>
        </p:grpSpPr>
        <p:sp>
          <p:nvSpPr>
            <p:cNvPr id="15385" name="文本框 62"/>
            <p:cNvSpPr txBox="1">
              <a:spLocks noChangeArrowheads="1"/>
            </p:cNvSpPr>
            <p:nvPr/>
          </p:nvSpPr>
          <p:spPr bwMode="auto">
            <a:xfrm>
              <a:off x="9601729" y="761511"/>
              <a:ext cx="1710872" cy="10464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22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</a:t>
              </a:r>
              <a:endParaRPr lang="en-US" altLang="zh-CN" sz="2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16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两会政府工作</a:t>
              </a:r>
              <a:endParaRPr lang="en-US" altLang="zh-CN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报告全文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 flipV="1">
              <a:off x="9753821" y="746116"/>
              <a:ext cx="1406689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7" name="文本框 65"/>
            <p:cNvSpPr txBox="1">
              <a:spLocks noChangeArrowheads="1"/>
            </p:cNvSpPr>
            <p:nvPr/>
          </p:nvSpPr>
          <p:spPr bwMode="auto">
            <a:xfrm>
              <a:off x="9423582" y="1838740"/>
              <a:ext cx="2067166" cy="323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15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</a:t>
              </a:r>
              <a:r>
                <a:rPr lang="en-US" altLang="zh-CN" sz="15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r>
                <a:rPr lang="zh-CN" altLang="en-US" sz="15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lang="en-US" altLang="zh-CN" sz="15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</a:t>
              </a:r>
              <a:r>
                <a:rPr lang="zh-CN" altLang="en-US" sz="15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日</a:t>
              </a:r>
            </a:p>
          </p:txBody>
        </p:sp>
        <p:cxnSp>
          <p:nvCxnSpPr>
            <p:cNvPr id="68" name="直接连接符 67"/>
            <p:cNvCxnSpPr/>
            <p:nvPr/>
          </p:nvCxnSpPr>
          <p:spPr>
            <a:xfrm flipV="1">
              <a:off x="9753821" y="1823450"/>
              <a:ext cx="1406689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84" name="文本框 68"/>
          <p:cNvSpPr txBox="1">
            <a:spLocks noChangeArrowheads="1"/>
          </p:cNvSpPr>
          <p:nvPr/>
        </p:nvSpPr>
        <p:spPr bwMode="auto">
          <a:xfrm>
            <a:off x="630238" y="274638"/>
            <a:ext cx="6818312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文本框 1"/>
          <p:cNvSpPr txBox="1">
            <a:spLocks noChangeArrowheads="1"/>
          </p:cNvSpPr>
          <p:nvPr/>
        </p:nvSpPr>
        <p:spPr bwMode="auto">
          <a:xfrm>
            <a:off x="6664325" y="2686050"/>
            <a:ext cx="5032375" cy="255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 </a:t>
            </a:r>
            <a:r>
              <a:rPr lang="zh-CN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国人民热爱和平、渴望发展，我国现代化建设需要长期稳定的国际环境。我们将继续高举和平、发展、合作、共赢的旗帜，始终不渝走和平发展道路，始终不渝奉行互利共赢的开放战略。坚决维护国家主权、安全、发展利益，切实维护我国公民和法人海外合法权益。全面推进周边外交，巩固睦邻友好，深化互利合作。维护二战胜利成果</a:t>
            </a:r>
            <a:endParaRPr lang="zh-CN" altLang="en-US" sz="2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19" name="文本框 7"/>
          <p:cNvSpPr txBox="1">
            <a:spLocks noChangeArrowheads="1"/>
          </p:cNvSpPr>
          <p:nvPr/>
        </p:nvSpPr>
        <p:spPr bwMode="auto">
          <a:xfrm>
            <a:off x="5183188" y="209550"/>
            <a:ext cx="1825625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和平共处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490663" y="501650"/>
            <a:ext cx="2201862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1" name="矩形 43"/>
          <p:cNvSpPr>
            <a:spLocks noChangeArrowheads="1"/>
          </p:cNvSpPr>
          <p:nvPr/>
        </p:nvSpPr>
        <p:spPr bwMode="auto">
          <a:xfrm>
            <a:off x="6257925" y="1920875"/>
            <a:ext cx="54768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 </a:t>
            </a:r>
            <a:r>
              <a:rPr lang="zh-CN" altLang="zh-CN" sz="28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和平共处五项原则提出六十周年</a:t>
            </a:r>
            <a:endParaRPr lang="zh-CN" altLang="en-US" sz="28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22" name="Oval 29"/>
          <p:cNvSpPr>
            <a:spLocks noChangeArrowheads="1"/>
          </p:cNvSpPr>
          <p:nvPr/>
        </p:nvSpPr>
        <p:spPr bwMode="auto">
          <a:xfrm>
            <a:off x="3941763" y="1133475"/>
            <a:ext cx="1393825" cy="1384300"/>
          </a:xfrm>
          <a:prstGeom prst="ellipse">
            <a:avLst/>
          </a:prstGeom>
          <a:solidFill>
            <a:schemeClr val="bg1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23" name="Oval 30"/>
          <p:cNvSpPr>
            <a:spLocks noChangeArrowheads="1"/>
          </p:cNvSpPr>
          <p:nvPr/>
        </p:nvSpPr>
        <p:spPr bwMode="auto">
          <a:xfrm>
            <a:off x="1120775" y="1698625"/>
            <a:ext cx="2205038" cy="2193925"/>
          </a:xfrm>
          <a:prstGeom prst="ellipse">
            <a:avLst/>
          </a:prstGeom>
          <a:solidFill>
            <a:schemeClr val="bg1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24" name="Rectangle 31"/>
          <p:cNvSpPr>
            <a:spLocks noChangeArrowheads="1"/>
          </p:cNvSpPr>
          <p:nvPr/>
        </p:nvSpPr>
        <p:spPr bwMode="auto">
          <a:xfrm>
            <a:off x="1255713" y="2232025"/>
            <a:ext cx="19494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zh-CN" sz="38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和平共处</a:t>
            </a:r>
            <a:endParaRPr lang="zh-CN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25" name="Oval 32"/>
          <p:cNvSpPr>
            <a:spLocks noChangeArrowheads="1"/>
          </p:cNvSpPr>
          <p:nvPr/>
        </p:nvSpPr>
        <p:spPr bwMode="auto">
          <a:xfrm>
            <a:off x="2678113" y="1501775"/>
            <a:ext cx="942975" cy="941388"/>
          </a:xfrm>
          <a:prstGeom prst="ellipse">
            <a:avLst/>
          </a:prstGeom>
          <a:solidFill>
            <a:schemeClr val="bg1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26" name="Rectangle 33"/>
          <p:cNvSpPr>
            <a:spLocks noChangeArrowheads="1"/>
          </p:cNvSpPr>
          <p:nvPr/>
        </p:nvSpPr>
        <p:spPr bwMode="auto">
          <a:xfrm>
            <a:off x="2852738" y="1590675"/>
            <a:ext cx="6000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zh-CN" sz="38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60</a:t>
            </a:r>
            <a:endParaRPr lang="zh-CN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27" name="Rectangle 34"/>
          <p:cNvSpPr>
            <a:spLocks noChangeArrowheads="1"/>
          </p:cNvSpPr>
          <p:nvPr/>
        </p:nvSpPr>
        <p:spPr bwMode="auto">
          <a:xfrm>
            <a:off x="1255713" y="2790825"/>
            <a:ext cx="19494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zh-CN" sz="38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五项原则</a:t>
            </a:r>
            <a:endParaRPr lang="zh-CN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28" name="Freeform 35"/>
          <p:cNvSpPr/>
          <p:nvPr/>
        </p:nvSpPr>
        <p:spPr bwMode="auto">
          <a:xfrm>
            <a:off x="1141413" y="1368425"/>
            <a:ext cx="4462462" cy="4292600"/>
          </a:xfrm>
          <a:custGeom>
            <a:avLst/>
            <a:gdLst>
              <a:gd name="T0" fmla="*/ 2979738 w 2811"/>
              <a:gd name="T1" fmla="*/ 0 h 2704"/>
              <a:gd name="T2" fmla="*/ 3922713 w 2811"/>
              <a:gd name="T3" fmla="*/ 2840037 h 2704"/>
              <a:gd name="T4" fmla="*/ 1028700 w 2811"/>
              <a:gd name="T5" fmla="*/ 3762375 h 2704"/>
              <a:gd name="T6" fmla="*/ 0 w 2811"/>
              <a:gd name="T7" fmla="*/ 2651125 h 2704"/>
              <a:gd name="T8" fmla="*/ 0 60000 65536"/>
              <a:gd name="T9" fmla="*/ 0 60000 65536"/>
              <a:gd name="T10" fmla="*/ 0 60000 65536"/>
              <a:gd name="T11" fmla="*/ 0 60000 65536"/>
              <a:gd name="T12" fmla="*/ 0 w 2811"/>
              <a:gd name="T13" fmla="*/ 0 h 2704"/>
              <a:gd name="T14" fmla="*/ 2811 w 2811"/>
              <a:gd name="T15" fmla="*/ 2704 h 27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11" h="2704">
                <a:moveTo>
                  <a:pt x="1877" y="0"/>
                </a:moveTo>
                <a:cubicBezTo>
                  <a:pt x="2545" y="333"/>
                  <a:pt x="2811" y="1134"/>
                  <a:pt x="2471" y="1789"/>
                </a:cubicBezTo>
                <a:cubicBezTo>
                  <a:pt x="2131" y="2443"/>
                  <a:pt x="1315" y="2704"/>
                  <a:pt x="648" y="2370"/>
                </a:cubicBezTo>
                <a:cubicBezTo>
                  <a:pt x="351" y="2223"/>
                  <a:pt x="121" y="1973"/>
                  <a:pt x="0" y="1670"/>
                </a:cubicBezTo>
              </a:path>
            </a:pathLst>
          </a:custGeom>
          <a:noFill/>
          <a:ln w="41275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29" name="Rectangle 36"/>
          <p:cNvSpPr>
            <a:spLocks noChangeArrowheads="1"/>
          </p:cNvSpPr>
          <p:nvPr/>
        </p:nvSpPr>
        <p:spPr bwMode="auto">
          <a:xfrm>
            <a:off x="4048125" y="1851025"/>
            <a:ext cx="1230313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热爱和平</a:t>
            </a:r>
            <a:endParaRPr lang="zh-CN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30" name="Oval 37"/>
          <p:cNvSpPr>
            <a:spLocks noChangeArrowheads="1"/>
          </p:cNvSpPr>
          <p:nvPr/>
        </p:nvSpPr>
        <p:spPr bwMode="auto">
          <a:xfrm>
            <a:off x="4605338" y="2770188"/>
            <a:ext cx="1393825" cy="1384300"/>
          </a:xfrm>
          <a:prstGeom prst="ellipse">
            <a:avLst/>
          </a:prstGeom>
          <a:solidFill>
            <a:schemeClr val="bg1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31" name="Oval 38"/>
          <p:cNvSpPr>
            <a:spLocks noChangeArrowheads="1"/>
          </p:cNvSpPr>
          <p:nvPr/>
        </p:nvSpPr>
        <p:spPr bwMode="auto">
          <a:xfrm>
            <a:off x="3646488" y="4243388"/>
            <a:ext cx="1393825" cy="1384300"/>
          </a:xfrm>
          <a:prstGeom prst="ellipse">
            <a:avLst/>
          </a:prstGeom>
          <a:solidFill>
            <a:schemeClr val="bg1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32" name="Oval 39"/>
          <p:cNvSpPr>
            <a:spLocks noChangeArrowheads="1"/>
          </p:cNvSpPr>
          <p:nvPr/>
        </p:nvSpPr>
        <p:spPr bwMode="auto">
          <a:xfrm>
            <a:off x="522288" y="3941763"/>
            <a:ext cx="1385887" cy="1390650"/>
          </a:xfrm>
          <a:prstGeom prst="ellipse">
            <a:avLst/>
          </a:prstGeom>
          <a:solidFill>
            <a:schemeClr val="bg1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33" name="Oval 40"/>
          <p:cNvSpPr>
            <a:spLocks noChangeArrowheads="1"/>
          </p:cNvSpPr>
          <p:nvPr/>
        </p:nvSpPr>
        <p:spPr bwMode="auto">
          <a:xfrm>
            <a:off x="2071688" y="4718050"/>
            <a:ext cx="1385887" cy="1384300"/>
          </a:xfrm>
          <a:prstGeom prst="ellipse">
            <a:avLst/>
          </a:prstGeom>
          <a:solidFill>
            <a:schemeClr val="bg1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34" name="Rectangle 41"/>
          <p:cNvSpPr>
            <a:spLocks noChangeArrowheads="1"/>
          </p:cNvSpPr>
          <p:nvPr/>
        </p:nvSpPr>
        <p:spPr bwMode="auto">
          <a:xfrm>
            <a:off x="4687888" y="3441700"/>
            <a:ext cx="12319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渴望发展</a:t>
            </a:r>
            <a:endParaRPr lang="zh-CN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35" name="Rectangle 42"/>
          <p:cNvSpPr>
            <a:spLocks noChangeArrowheads="1"/>
          </p:cNvSpPr>
          <p:nvPr/>
        </p:nvSpPr>
        <p:spPr bwMode="auto">
          <a:xfrm>
            <a:off x="3729038" y="4892675"/>
            <a:ext cx="12319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互利互赢</a:t>
            </a:r>
            <a:endParaRPr lang="zh-CN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36" name="Rectangle 43"/>
          <p:cNvSpPr>
            <a:spLocks noChangeArrowheads="1"/>
          </p:cNvSpPr>
          <p:nvPr/>
        </p:nvSpPr>
        <p:spPr bwMode="auto">
          <a:xfrm>
            <a:off x="2149475" y="5349875"/>
            <a:ext cx="1230313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维护主权</a:t>
            </a:r>
            <a:endParaRPr lang="zh-CN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37" name="Rectangle 44"/>
          <p:cNvSpPr>
            <a:spLocks noChangeArrowheads="1"/>
          </p:cNvSpPr>
          <p:nvPr/>
        </p:nvSpPr>
        <p:spPr bwMode="auto">
          <a:xfrm>
            <a:off x="600075" y="4668838"/>
            <a:ext cx="1230313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巩固睦邻</a:t>
            </a:r>
            <a:endParaRPr lang="zh-CN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38" name="Freeform 45"/>
          <p:cNvSpPr>
            <a:spLocks noEditPoints="1"/>
          </p:cNvSpPr>
          <p:nvPr/>
        </p:nvSpPr>
        <p:spPr bwMode="auto">
          <a:xfrm>
            <a:off x="4941888" y="2935288"/>
            <a:ext cx="795337" cy="531812"/>
          </a:xfrm>
          <a:custGeom>
            <a:avLst/>
            <a:gdLst>
              <a:gd name="T0" fmla="*/ 69182 w 1552"/>
              <a:gd name="T1" fmla="*/ 0 h 1040"/>
              <a:gd name="T2" fmla="*/ 96855 w 1552"/>
              <a:gd name="T3" fmla="*/ 294031 h 1040"/>
              <a:gd name="T4" fmla="*/ 166037 w 1552"/>
              <a:gd name="T5" fmla="*/ 301190 h 1040"/>
              <a:gd name="T6" fmla="*/ 373583 w 1552"/>
              <a:gd name="T7" fmla="*/ 168237 h 1040"/>
              <a:gd name="T8" fmla="*/ 491449 w 1552"/>
              <a:gd name="T9" fmla="*/ 196362 h 1040"/>
              <a:gd name="T10" fmla="*/ 290565 w 1552"/>
              <a:gd name="T11" fmla="*/ 84374 h 1040"/>
              <a:gd name="T12" fmla="*/ 179873 w 1552"/>
              <a:gd name="T13" fmla="*/ 91022 h 1040"/>
              <a:gd name="T14" fmla="*/ 138364 w 1552"/>
              <a:gd name="T15" fmla="*/ 154430 h 1040"/>
              <a:gd name="T16" fmla="*/ 173212 w 1552"/>
              <a:gd name="T17" fmla="*/ 35284 h 1040"/>
              <a:gd name="T18" fmla="*/ 795338 w 1552"/>
              <a:gd name="T19" fmla="*/ 223975 h 1040"/>
              <a:gd name="T20" fmla="*/ 691821 w 1552"/>
              <a:gd name="T21" fmla="*/ 265907 h 1040"/>
              <a:gd name="T22" fmla="*/ 581130 w 1552"/>
              <a:gd name="T23" fmla="*/ 322156 h 1040"/>
              <a:gd name="T24" fmla="*/ 511948 w 1552"/>
              <a:gd name="T25" fmla="*/ 483234 h 1040"/>
              <a:gd name="T26" fmla="*/ 463776 w 1552"/>
              <a:gd name="T27" fmla="*/ 531813 h 1040"/>
              <a:gd name="T28" fmla="*/ 442765 w 1552"/>
              <a:gd name="T29" fmla="*/ 447950 h 1040"/>
              <a:gd name="T30" fmla="*/ 366921 w 1552"/>
              <a:gd name="T31" fmla="*/ 510847 h 1040"/>
              <a:gd name="T32" fmla="*/ 366921 w 1552"/>
              <a:gd name="T33" fmla="*/ 413178 h 1040"/>
              <a:gd name="T34" fmla="*/ 276728 w 1552"/>
              <a:gd name="T35" fmla="*/ 476075 h 1040"/>
              <a:gd name="T36" fmla="*/ 332074 w 1552"/>
              <a:gd name="T37" fmla="*/ 335963 h 1040"/>
              <a:gd name="T38" fmla="*/ 214721 w 1552"/>
              <a:gd name="T39" fmla="*/ 413178 h 1040"/>
              <a:gd name="T40" fmla="*/ 345911 w 1552"/>
              <a:gd name="T41" fmla="*/ 210168 h 1040"/>
              <a:gd name="T42" fmla="*/ 477613 w 1552"/>
              <a:gd name="T43" fmla="*/ 259259 h 1040"/>
              <a:gd name="T44" fmla="*/ 477613 w 1552"/>
              <a:gd name="T45" fmla="*/ 132953 h 1040"/>
              <a:gd name="T46" fmla="*/ 615977 w 1552"/>
              <a:gd name="T47" fmla="*/ 189203 h 1040"/>
              <a:gd name="T48" fmla="*/ 560631 w 1552"/>
              <a:gd name="T49" fmla="*/ 98181 h 1040"/>
              <a:gd name="T50" fmla="*/ 546795 w 1552"/>
              <a:gd name="T51" fmla="*/ 84374 h 1040"/>
              <a:gd name="T52" fmla="*/ 671323 w 1552"/>
              <a:gd name="T53" fmla="*/ 364087 h 1040"/>
              <a:gd name="T54" fmla="*/ 588304 w 1552"/>
              <a:gd name="T55" fmla="*/ 371246 h 1040"/>
              <a:gd name="T56" fmla="*/ 671323 w 1552"/>
              <a:gd name="T57" fmla="*/ 364087 h 1040"/>
              <a:gd name="T58" fmla="*/ 594966 w 1552"/>
              <a:gd name="T59" fmla="*/ 468916 h 1040"/>
              <a:gd name="T60" fmla="*/ 525784 w 1552"/>
              <a:gd name="T61" fmla="*/ 441302 h 1040"/>
              <a:gd name="T62" fmla="*/ 602141 w 1552"/>
              <a:gd name="T63" fmla="*/ 455109 h 1040"/>
              <a:gd name="T64" fmla="*/ 560631 w 1552"/>
              <a:gd name="T65" fmla="*/ 377894 h 1040"/>
              <a:gd name="T66" fmla="*/ 602141 w 1552"/>
              <a:gd name="T67" fmla="*/ 455109 h 104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52"/>
              <a:gd name="T103" fmla="*/ 0 h 1040"/>
              <a:gd name="T104" fmla="*/ 1552 w 1552"/>
              <a:gd name="T105" fmla="*/ 1040 h 104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52" h="1040">
                <a:moveTo>
                  <a:pt x="338" y="69"/>
                </a:moveTo>
                <a:cubicBezTo>
                  <a:pt x="135" y="0"/>
                  <a:pt x="135" y="0"/>
                  <a:pt x="135" y="0"/>
                </a:cubicBezTo>
                <a:cubicBezTo>
                  <a:pt x="0" y="520"/>
                  <a:pt x="0" y="520"/>
                  <a:pt x="0" y="520"/>
                </a:cubicBezTo>
                <a:cubicBezTo>
                  <a:pt x="189" y="575"/>
                  <a:pt x="189" y="575"/>
                  <a:pt x="189" y="575"/>
                </a:cubicBezTo>
                <a:cubicBezTo>
                  <a:pt x="216" y="493"/>
                  <a:pt x="216" y="493"/>
                  <a:pt x="216" y="493"/>
                </a:cubicBezTo>
                <a:cubicBezTo>
                  <a:pt x="324" y="589"/>
                  <a:pt x="324" y="589"/>
                  <a:pt x="324" y="589"/>
                </a:cubicBezTo>
                <a:cubicBezTo>
                  <a:pt x="581" y="384"/>
                  <a:pt x="581" y="384"/>
                  <a:pt x="581" y="384"/>
                </a:cubicBezTo>
                <a:cubicBezTo>
                  <a:pt x="729" y="329"/>
                  <a:pt x="729" y="329"/>
                  <a:pt x="729" y="329"/>
                </a:cubicBezTo>
                <a:cubicBezTo>
                  <a:pt x="905" y="438"/>
                  <a:pt x="905" y="438"/>
                  <a:pt x="905" y="438"/>
                </a:cubicBezTo>
                <a:cubicBezTo>
                  <a:pt x="959" y="384"/>
                  <a:pt x="959" y="384"/>
                  <a:pt x="959" y="384"/>
                </a:cubicBezTo>
                <a:cubicBezTo>
                  <a:pt x="824" y="178"/>
                  <a:pt x="824" y="178"/>
                  <a:pt x="824" y="178"/>
                </a:cubicBezTo>
                <a:cubicBezTo>
                  <a:pt x="567" y="165"/>
                  <a:pt x="567" y="165"/>
                  <a:pt x="567" y="165"/>
                </a:cubicBezTo>
                <a:cubicBezTo>
                  <a:pt x="378" y="192"/>
                  <a:pt x="378" y="192"/>
                  <a:pt x="378" y="192"/>
                </a:cubicBezTo>
                <a:cubicBezTo>
                  <a:pt x="351" y="178"/>
                  <a:pt x="351" y="178"/>
                  <a:pt x="351" y="178"/>
                </a:cubicBezTo>
                <a:cubicBezTo>
                  <a:pt x="284" y="315"/>
                  <a:pt x="284" y="315"/>
                  <a:pt x="284" y="315"/>
                </a:cubicBezTo>
                <a:cubicBezTo>
                  <a:pt x="270" y="302"/>
                  <a:pt x="270" y="302"/>
                  <a:pt x="270" y="302"/>
                </a:cubicBezTo>
                <a:cubicBezTo>
                  <a:pt x="311" y="151"/>
                  <a:pt x="311" y="151"/>
                  <a:pt x="311" y="151"/>
                </a:cubicBezTo>
                <a:cubicBezTo>
                  <a:pt x="338" y="69"/>
                  <a:pt x="338" y="69"/>
                  <a:pt x="338" y="69"/>
                </a:cubicBezTo>
                <a:close/>
                <a:moveTo>
                  <a:pt x="1229" y="28"/>
                </a:moveTo>
                <a:cubicBezTo>
                  <a:pt x="1552" y="438"/>
                  <a:pt x="1552" y="438"/>
                  <a:pt x="1552" y="438"/>
                </a:cubicBezTo>
                <a:cubicBezTo>
                  <a:pt x="1391" y="575"/>
                  <a:pt x="1391" y="575"/>
                  <a:pt x="1391" y="575"/>
                </a:cubicBezTo>
                <a:cubicBezTo>
                  <a:pt x="1350" y="520"/>
                  <a:pt x="1350" y="520"/>
                  <a:pt x="1350" y="520"/>
                </a:cubicBezTo>
                <a:cubicBezTo>
                  <a:pt x="1242" y="657"/>
                  <a:pt x="1242" y="657"/>
                  <a:pt x="1242" y="657"/>
                </a:cubicBezTo>
                <a:cubicBezTo>
                  <a:pt x="1134" y="630"/>
                  <a:pt x="1134" y="630"/>
                  <a:pt x="1134" y="630"/>
                </a:cubicBezTo>
                <a:cubicBezTo>
                  <a:pt x="1053" y="671"/>
                  <a:pt x="959" y="753"/>
                  <a:pt x="945" y="849"/>
                </a:cubicBezTo>
                <a:cubicBezTo>
                  <a:pt x="999" y="945"/>
                  <a:pt x="999" y="945"/>
                  <a:pt x="999" y="945"/>
                </a:cubicBezTo>
                <a:cubicBezTo>
                  <a:pt x="986" y="972"/>
                  <a:pt x="986" y="972"/>
                  <a:pt x="986" y="972"/>
                </a:cubicBezTo>
                <a:cubicBezTo>
                  <a:pt x="959" y="999"/>
                  <a:pt x="932" y="1013"/>
                  <a:pt x="905" y="1040"/>
                </a:cubicBezTo>
                <a:cubicBezTo>
                  <a:pt x="878" y="1027"/>
                  <a:pt x="851" y="999"/>
                  <a:pt x="824" y="986"/>
                </a:cubicBezTo>
                <a:cubicBezTo>
                  <a:pt x="824" y="945"/>
                  <a:pt x="864" y="890"/>
                  <a:pt x="864" y="876"/>
                </a:cubicBezTo>
                <a:cubicBezTo>
                  <a:pt x="851" y="863"/>
                  <a:pt x="851" y="863"/>
                  <a:pt x="851" y="863"/>
                </a:cubicBezTo>
                <a:cubicBezTo>
                  <a:pt x="824" y="904"/>
                  <a:pt x="743" y="972"/>
                  <a:pt x="716" y="999"/>
                </a:cubicBezTo>
                <a:cubicBezTo>
                  <a:pt x="689" y="986"/>
                  <a:pt x="662" y="972"/>
                  <a:pt x="621" y="945"/>
                </a:cubicBezTo>
                <a:cubicBezTo>
                  <a:pt x="635" y="917"/>
                  <a:pt x="702" y="835"/>
                  <a:pt x="716" y="808"/>
                </a:cubicBezTo>
                <a:cubicBezTo>
                  <a:pt x="702" y="794"/>
                  <a:pt x="702" y="794"/>
                  <a:pt x="702" y="794"/>
                </a:cubicBezTo>
                <a:cubicBezTo>
                  <a:pt x="648" y="863"/>
                  <a:pt x="581" y="917"/>
                  <a:pt x="540" y="931"/>
                </a:cubicBezTo>
                <a:cubicBezTo>
                  <a:pt x="446" y="863"/>
                  <a:pt x="446" y="863"/>
                  <a:pt x="446" y="863"/>
                </a:cubicBezTo>
                <a:cubicBezTo>
                  <a:pt x="500" y="780"/>
                  <a:pt x="581" y="712"/>
                  <a:pt x="648" y="657"/>
                </a:cubicBezTo>
                <a:cubicBezTo>
                  <a:pt x="635" y="630"/>
                  <a:pt x="635" y="630"/>
                  <a:pt x="635" y="630"/>
                </a:cubicBezTo>
                <a:cubicBezTo>
                  <a:pt x="581" y="671"/>
                  <a:pt x="473" y="767"/>
                  <a:pt x="419" y="808"/>
                </a:cubicBezTo>
                <a:cubicBezTo>
                  <a:pt x="365" y="794"/>
                  <a:pt x="338" y="767"/>
                  <a:pt x="324" y="712"/>
                </a:cubicBezTo>
                <a:cubicBezTo>
                  <a:pt x="432" y="616"/>
                  <a:pt x="554" y="507"/>
                  <a:pt x="675" y="411"/>
                </a:cubicBezTo>
                <a:cubicBezTo>
                  <a:pt x="743" y="397"/>
                  <a:pt x="743" y="397"/>
                  <a:pt x="743" y="397"/>
                </a:cubicBezTo>
                <a:cubicBezTo>
                  <a:pt x="932" y="507"/>
                  <a:pt x="932" y="507"/>
                  <a:pt x="932" y="507"/>
                </a:cubicBezTo>
                <a:cubicBezTo>
                  <a:pt x="1026" y="411"/>
                  <a:pt x="1026" y="411"/>
                  <a:pt x="1026" y="411"/>
                </a:cubicBezTo>
                <a:cubicBezTo>
                  <a:pt x="932" y="260"/>
                  <a:pt x="932" y="260"/>
                  <a:pt x="932" y="260"/>
                </a:cubicBezTo>
                <a:cubicBezTo>
                  <a:pt x="972" y="233"/>
                  <a:pt x="999" y="219"/>
                  <a:pt x="1026" y="206"/>
                </a:cubicBezTo>
                <a:cubicBezTo>
                  <a:pt x="1202" y="370"/>
                  <a:pt x="1202" y="370"/>
                  <a:pt x="1202" y="370"/>
                </a:cubicBezTo>
                <a:cubicBezTo>
                  <a:pt x="1215" y="356"/>
                  <a:pt x="1215" y="356"/>
                  <a:pt x="1215" y="356"/>
                </a:cubicBezTo>
                <a:cubicBezTo>
                  <a:pt x="1094" y="192"/>
                  <a:pt x="1094" y="192"/>
                  <a:pt x="1094" y="192"/>
                </a:cubicBezTo>
                <a:cubicBezTo>
                  <a:pt x="1094" y="192"/>
                  <a:pt x="1094" y="192"/>
                  <a:pt x="1094" y="192"/>
                </a:cubicBezTo>
                <a:cubicBezTo>
                  <a:pt x="1067" y="165"/>
                  <a:pt x="1067" y="165"/>
                  <a:pt x="1067" y="165"/>
                </a:cubicBezTo>
                <a:cubicBezTo>
                  <a:pt x="1229" y="28"/>
                  <a:pt x="1229" y="28"/>
                  <a:pt x="1229" y="28"/>
                </a:cubicBezTo>
                <a:close/>
                <a:moveTo>
                  <a:pt x="1310" y="712"/>
                </a:moveTo>
                <a:cubicBezTo>
                  <a:pt x="1175" y="685"/>
                  <a:pt x="1175" y="685"/>
                  <a:pt x="1175" y="685"/>
                </a:cubicBezTo>
                <a:cubicBezTo>
                  <a:pt x="1148" y="726"/>
                  <a:pt x="1148" y="726"/>
                  <a:pt x="1148" y="726"/>
                </a:cubicBezTo>
                <a:cubicBezTo>
                  <a:pt x="1256" y="794"/>
                  <a:pt x="1256" y="794"/>
                  <a:pt x="1256" y="794"/>
                </a:cubicBezTo>
                <a:cubicBezTo>
                  <a:pt x="1269" y="767"/>
                  <a:pt x="1283" y="739"/>
                  <a:pt x="1310" y="712"/>
                </a:cubicBezTo>
                <a:close/>
                <a:moveTo>
                  <a:pt x="1080" y="972"/>
                </a:moveTo>
                <a:cubicBezTo>
                  <a:pt x="1107" y="958"/>
                  <a:pt x="1134" y="931"/>
                  <a:pt x="1161" y="917"/>
                </a:cubicBezTo>
                <a:cubicBezTo>
                  <a:pt x="1053" y="835"/>
                  <a:pt x="1053" y="835"/>
                  <a:pt x="1053" y="835"/>
                </a:cubicBezTo>
                <a:cubicBezTo>
                  <a:pt x="1026" y="863"/>
                  <a:pt x="1026" y="863"/>
                  <a:pt x="1026" y="863"/>
                </a:cubicBezTo>
                <a:cubicBezTo>
                  <a:pt x="1080" y="972"/>
                  <a:pt x="1080" y="972"/>
                  <a:pt x="1080" y="972"/>
                </a:cubicBezTo>
                <a:close/>
                <a:moveTo>
                  <a:pt x="1175" y="890"/>
                </a:moveTo>
                <a:cubicBezTo>
                  <a:pt x="1202" y="876"/>
                  <a:pt x="1215" y="849"/>
                  <a:pt x="1229" y="822"/>
                </a:cubicBezTo>
                <a:cubicBezTo>
                  <a:pt x="1094" y="739"/>
                  <a:pt x="1094" y="739"/>
                  <a:pt x="1094" y="739"/>
                </a:cubicBezTo>
                <a:cubicBezTo>
                  <a:pt x="1053" y="780"/>
                  <a:pt x="1053" y="780"/>
                  <a:pt x="1053" y="780"/>
                </a:cubicBezTo>
                <a:lnTo>
                  <a:pt x="1175" y="890"/>
                </a:lnTo>
                <a:close/>
              </a:path>
            </a:pathLst>
          </a:custGeom>
          <a:solidFill>
            <a:srgbClr val="C00000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39" name="Freeform 46"/>
          <p:cNvSpPr>
            <a:spLocks noEditPoints="1"/>
          </p:cNvSpPr>
          <p:nvPr/>
        </p:nvSpPr>
        <p:spPr bwMode="auto">
          <a:xfrm>
            <a:off x="4318000" y="1306513"/>
            <a:ext cx="623888" cy="596900"/>
          </a:xfrm>
          <a:custGeom>
            <a:avLst/>
            <a:gdLst>
              <a:gd name="T0" fmla="*/ 90300 w 1216"/>
              <a:gd name="T1" fmla="*/ 179377 h 1168"/>
              <a:gd name="T2" fmla="*/ 233958 w 1216"/>
              <a:gd name="T3" fmla="*/ 179377 h 1168"/>
              <a:gd name="T4" fmla="*/ 282186 w 1216"/>
              <a:gd name="T5" fmla="*/ 262677 h 1168"/>
              <a:gd name="T6" fmla="*/ 324258 w 1216"/>
              <a:gd name="T7" fmla="*/ 316848 h 1168"/>
              <a:gd name="T8" fmla="*/ 414044 w 1216"/>
              <a:gd name="T9" fmla="*/ 179377 h 1168"/>
              <a:gd name="T10" fmla="*/ 576173 w 1216"/>
              <a:gd name="T11" fmla="*/ 179377 h 1168"/>
              <a:gd name="T12" fmla="*/ 623888 w 1216"/>
              <a:gd name="T13" fmla="*/ 316848 h 1168"/>
              <a:gd name="T14" fmla="*/ 600287 w 1216"/>
              <a:gd name="T15" fmla="*/ 394015 h 1168"/>
              <a:gd name="T16" fmla="*/ 576173 w 1216"/>
              <a:gd name="T17" fmla="*/ 388394 h 1168"/>
              <a:gd name="T18" fmla="*/ 582330 w 1216"/>
              <a:gd name="T19" fmla="*/ 328602 h 1168"/>
              <a:gd name="T20" fmla="*/ 564372 w 1216"/>
              <a:gd name="T21" fmla="*/ 280563 h 1168"/>
              <a:gd name="T22" fmla="*/ 558216 w 1216"/>
              <a:gd name="T23" fmla="*/ 388394 h 1168"/>
              <a:gd name="T24" fmla="*/ 540258 w 1216"/>
              <a:gd name="T25" fmla="*/ 596900 h 1168"/>
              <a:gd name="T26" fmla="*/ 498187 w 1216"/>
              <a:gd name="T27" fmla="*/ 596900 h 1168"/>
              <a:gd name="T28" fmla="*/ 498187 w 1216"/>
              <a:gd name="T29" fmla="*/ 406280 h 1168"/>
              <a:gd name="T30" fmla="*/ 474073 w 1216"/>
              <a:gd name="T31" fmla="*/ 406280 h 1168"/>
              <a:gd name="T32" fmla="*/ 444315 w 1216"/>
              <a:gd name="T33" fmla="*/ 596900 h 1168"/>
              <a:gd name="T34" fmla="*/ 402244 w 1216"/>
              <a:gd name="T35" fmla="*/ 596900 h 1168"/>
              <a:gd name="T36" fmla="*/ 414044 w 1216"/>
              <a:gd name="T37" fmla="*/ 388394 h 1168"/>
              <a:gd name="T38" fmla="*/ 414044 w 1216"/>
              <a:gd name="T39" fmla="*/ 286696 h 1168"/>
              <a:gd name="T40" fmla="*/ 318101 w 1216"/>
              <a:gd name="T41" fmla="*/ 364375 h 1168"/>
              <a:gd name="T42" fmla="*/ 246272 w 1216"/>
              <a:gd name="T43" fmla="*/ 316848 h 1168"/>
              <a:gd name="T44" fmla="*/ 246272 w 1216"/>
              <a:gd name="T45" fmla="*/ 388394 h 1168"/>
              <a:gd name="T46" fmla="*/ 222157 w 1216"/>
              <a:gd name="T47" fmla="*/ 596900 h 1168"/>
              <a:gd name="T48" fmla="*/ 180086 w 1216"/>
              <a:gd name="T49" fmla="*/ 596900 h 1168"/>
              <a:gd name="T50" fmla="*/ 180086 w 1216"/>
              <a:gd name="T51" fmla="*/ 406280 h 1168"/>
              <a:gd name="T52" fmla="*/ 162129 w 1216"/>
              <a:gd name="T53" fmla="*/ 406280 h 1168"/>
              <a:gd name="T54" fmla="*/ 120057 w 1216"/>
              <a:gd name="T55" fmla="*/ 596900 h 1168"/>
              <a:gd name="T56" fmla="*/ 84143 w 1216"/>
              <a:gd name="T57" fmla="*/ 596900 h 1168"/>
              <a:gd name="T58" fmla="*/ 96456 w 1216"/>
              <a:gd name="T59" fmla="*/ 388394 h 1168"/>
              <a:gd name="T60" fmla="*/ 96456 w 1216"/>
              <a:gd name="T61" fmla="*/ 292829 h 1168"/>
              <a:gd name="T62" fmla="*/ 42071 w 1216"/>
              <a:gd name="T63" fmla="*/ 358242 h 1168"/>
              <a:gd name="T64" fmla="*/ 42071 w 1216"/>
              <a:gd name="T65" fmla="*/ 388394 h 1168"/>
              <a:gd name="T66" fmla="*/ 60029 w 1216"/>
              <a:gd name="T67" fmla="*/ 388394 h 1168"/>
              <a:gd name="T68" fmla="*/ 60029 w 1216"/>
              <a:gd name="T69" fmla="*/ 531486 h 1168"/>
              <a:gd name="T70" fmla="*/ 0 w 1216"/>
              <a:gd name="T71" fmla="*/ 531486 h 1168"/>
              <a:gd name="T72" fmla="*/ 0 w 1216"/>
              <a:gd name="T73" fmla="*/ 388394 h 1168"/>
              <a:gd name="T74" fmla="*/ 18470 w 1216"/>
              <a:gd name="T75" fmla="*/ 388394 h 1168"/>
              <a:gd name="T76" fmla="*/ 18470 w 1216"/>
              <a:gd name="T77" fmla="*/ 358242 h 1168"/>
              <a:gd name="T78" fmla="*/ 6157 w 1216"/>
              <a:gd name="T79" fmla="*/ 352621 h 1168"/>
              <a:gd name="T80" fmla="*/ 90300 w 1216"/>
              <a:gd name="T81" fmla="*/ 179377 h 1168"/>
              <a:gd name="T82" fmla="*/ 516144 w 1216"/>
              <a:gd name="T83" fmla="*/ 24019 h 1168"/>
              <a:gd name="T84" fmla="*/ 420201 w 1216"/>
              <a:gd name="T85" fmla="*/ 48038 h 1168"/>
              <a:gd name="T86" fmla="*/ 444315 w 1216"/>
              <a:gd name="T87" fmla="*/ 143604 h 1168"/>
              <a:gd name="T88" fmla="*/ 540258 w 1216"/>
              <a:gd name="T89" fmla="*/ 119584 h 1168"/>
              <a:gd name="T90" fmla="*/ 516144 w 1216"/>
              <a:gd name="T91" fmla="*/ 24019 h 1168"/>
              <a:gd name="T92" fmla="*/ 132371 w 1216"/>
              <a:gd name="T93" fmla="*/ 24019 h 1168"/>
              <a:gd name="T94" fmla="*/ 228314 w 1216"/>
              <a:gd name="T95" fmla="*/ 48038 h 1168"/>
              <a:gd name="T96" fmla="*/ 204200 w 1216"/>
              <a:gd name="T97" fmla="*/ 143604 h 1168"/>
              <a:gd name="T98" fmla="*/ 108257 w 1216"/>
              <a:gd name="T99" fmla="*/ 119584 h 1168"/>
              <a:gd name="T100" fmla="*/ 132371 w 1216"/>
              <a:gd name="T101" fmla="*/ 24019 h 11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216"/>
              <a:gd name="T154" fmla="*/ 0 h 1168"/>
              <a:gd name="T155" fmla="*/ 1216 w 1216"/>
              <a:gd name="T156" fmla="*/ 1168 h 116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216" h="1168">
                <a:moveTo>
                  <a:pt x="176" y="351"/>
                </a:moveTo>
                <a:cubicBezTo>
                  <a:pt x="456" y="351"/>
                  <a:pt x="456" y="351"/>
                  <a:pt x="456" y="351"/>
                </a:cubicBezTo>
                <a:cubicBezTo>
                  <a:pt x="550" y="514"/>
                  <a:pt x="550" y="514"/>
                  <a:pt x="550" y="514"/>
                </a:cubicBezTo>
                <a:cubicBezTo>
                  <a:pt x="632" y="620"/>
                  <a:pt x="632" y="620"/>
                  <a:pt x="632" y="620"/>
                </a:cubicBezTo>
                <a:cubicBezTo>
                  <a:pt x="807" y="351"/>
                  <a:pt x="807" y="351"/>
                  <a:pt x="807" y="351"/>
                </a:cubicBezTo>
                <a:cubicBezTo>
                  <a:pt x="1123" y="351"/>
                  <a:pt x="1123" y="351"/>
                  <a:pt x="1123" y="351"/>
                </a:cubicBezTo>
                <a:cubicBezTo>
                  <a:pt x="1216" y="620"/>
                  <a:pt x="1216" y="620"/>
                  <a:pt x="1216" y="620"/>
                </a:cubicBezTo>
                <a:cubicBezTo>
                  <a:pt x="1170" y="771"/>
                  <a:pt x="1170" y="771"/>
                  <a:pt x="1170" y="771"/>
                </a:cubicBezTo>
                <a:cubicBezTo>
                  <a:pt x="1123" y="760"/>
                  <a:pt x="1123" y="760"/>
                  <a:pt x="1123" y="760"/>
                </a:cubicBezTo>
                <a:cubicBezTo>
                  <a:pt x="1135" y="643"/>
                  <a:pt x="1135" y="643"/>
                  <a:pt x="1135" y="643"/>
                </a:cubicBezTo>
                <a:cubicBezTo>
                  <a:pt x="1100" y="549"/>
                  <a:pt x="1100" y="549"/>
                  <a:pt x="1100" y="549"/>
                </a:cubicBezTo>
                <a:cubicBezTo>
                  <a:pt x="1088" y="760"/>
                  <a:pt x="1088" y="760"/>
                  <a:pt x="1088" y="760"/>
                </a:cubicBezTo>
                <a:cubicBezTo>
                  <a:pt x="1053" y="1168"/>
                  <a:pt x="1053" y="1168"/>
                  <a:pt x="1053" y="1168"/>
                </a:cubicBezTo>
                <a:cubicBezTo>
                  <a:pt x="971" y="1168"/>
                  <a:pt x="971" y="1168"/>
                  <a:pt x="971" y="1168"/>
                </a:cubicBezTo>
                <a:cubicBezTo>
                  <a:pt x="971" y="795"/>
                  <a:pt x="971" y="795"/>
                  <a:pt x="971" y="795"/>
                </a:cubicBezTo>
                <a:cubicBezTo>
                  <a:pt x="924" y="795"/>
                  <a:pt x="924" y="795"/>
                  <a:pt x="924" y="795"/>
                </a:cubicBezTo>
                <a:cubicBezTo>
                  <a:pt x="866" y="1168"/>
                  <a:pt x="866" y="1168"/>
                  <a:pt x="866" y="1168"/>
                </a:cubicBezTo>
                <a:cubicBezTo>
                  <a:pt x="784" y="1168"/>
                  <a:pt x="784" y="1168"/>
                  <a:pt x="784" y="1168"/>
                </a:cubicBezTo>
                <a:cubicBezTo>
                  <a:pt x="807" y="760"/>
                  <a:pt x="807" y="760"/>
                  <a:pt x="807" y="760"/>
                </a:cubicBezTo>
                <a:cubicBezTo>
                  <a:pt x="807" y="561"/>
                  <a:pt x="807" y="561"/>
                  <a:pt x="807" y="561"/>
                </a:cubicBezTo>
                <a:cubicBezTo>
                  <a:pt x="620" y="713"/>
                  <a:pt x="620" y="713"/>
                  <a:pt x="620" y="713"/>
                </a:cubicBezTo>
                <a:cubicBezTo>
                  <a:pt x="480" y="620"/>
                  <a:pt x="480" y="620"/>
                  <a:pt x="480" y="620"/>
                </a:cubicBezTo>
                <a:cubicBezTo>
                  <a:pt x="480" y="760"/>
                  <a:pt x="480" y="760"/>
                  <a:pt x="480" y="760"/>
                </a:cubicBezTo>
                <a:cubicBezTo>
                  <a:pt x="433" y="1168"/>
                  <a:pt x="433" y="1168"/>
                  <a:pt x="433" y="1168"/>
                </a:cubicBezTo>
                <a:cubicBezTo>
                  <a:pt x="351" y="1168"/>
                  <a:pt x="351" y="1168"/>
                  <a:pt x="351" y="1168"/>
                </a:cubicBezTo>
                <a:cubicBezTo>
                  <a:pt x="351" y="795"/>
                  <a:pt x="351" y="795"/>
                  <a:pt x="351" y="795"/>
                </a:cubicBezTo>
                <a:cubicBezTo>
                  <a:pt x="316" y="795"/>
                  <a:pt x="316" y="795"/>
                  <a:pt x="316" y="795"/>
                </a:cubicBezTo>
                <a:cubicBezTo>
                  <a:pt x="234" y="1168"/>
                  <a:pt x="234" y="1168"/>
                  <a:pt x="234" y="1168"/>
                </a:cubicBezTo>
                <a:cubicBezTo>
                  <a:pt x="164" y="1168"/>
                  <a:pt x="164" y="1168"/>
                  <a:pt x="164" y="1168"/>
                </a:cubicBezTo>
                <a:cubicBezTo>
                  <a:pt x="188" y="760"/>
                  <a:pt x="188" y="760"/>
                  <a:pt x="188" y="760"/>
                </a:cubicBezTo>
                <a:cubicBezTo>
                  <a:pt x="188" y="573"/>
                  <a:pt x="188" y="573"/>
                  <a:pt x="188" y="573"/>
                </a:cubicBezTo>
                <a:cubicBezTo>
                  <a:pt x="82" y="701"/>
                  <a:pt x="82" y="701"/>
                  <a:pt x="82" y="701"/>
                </a:cubicBezTo>
                <a:cubicBezTo>
                  <a:pt x="82" y="760"/>
                  <a:pt x="82" y="760"/>
                  <a:pt x="82" y="760"/>
                </a:cubicBezTo>
                <a:cubicBezTo>
                  <a:pt x="117" y="760"/>
                  <a:pt x="117" y="760"/>
                  <a:pt x="117" y="760"/>
                </a:cubicBezTo>
                <a:cubicBezTo>
                  <a:pt x="117" y="1040"/>
                  <a:pt x="117" y="1040"/>
                  <a:pt x="117" y="1040"/>
                </a:cubicBezTo>
                <a:cubicBezTo>
                  <a:pt x="0" y="1040"/>
                  <a:pt x="0" y="1040"/>
                  <a:pt x="0" y="1040"/>
                </a:cubicBezTo>
                <a:cubicBezTo>
                  <a:pt x="0" y="760"/>
                  <a:pt x="0" y="760"/>
                  <a:pt x="0" y="760"/>
                </a:cubicBezTo>
                <a:cubicBezTo>
                  <a:pt x="36" y="760"/>
                  <a:pt x="36" y="760"/>
                  <a:pt x="36" y="760"/>
                </a:cubicBezTo>
                <a:cubicBezTo>
                  <a:pt x="36" y="701"/>
                  <a:pt x="36" y="701"/>
                  <a:pt x="36" y="701"/>
                </a:cubicBezTo>
                <a:cubicBezTo>
                  <a:pt x="12" y="690"/>
                  <a:pt x="12" y="690"/>
                  <a:pt x="12" y="690"/>
                </a:cubicBezTo>
                <a:cubicBezTo>
                  <a:pt x="176" y="351"/>
                  <a:pt x="176" y="351"/>
                  <a:pt x="176" y="351"/>
                </a:cubicBezTo>
                <a:close/>
                <a:moveTo>
                  <a:pt x="1006" y="47"/>
                </a:moveTo>
                <a:cubicBezTo>
                  <a:pt x="936" y="0"/>
                  <a:pt x="854" y="24"/>
                  <a:pt x="819" y="94"/>
                </a:cubicBezTo>
                <a:cubicBezTo>
                  <a:pt x="784" y="152"/>
                  <a:pt x="796" y="234"/>
                  <a:pt x="866" y="281"/>
                </a:cubicBezTo>
                <a:cubicBezTo>
                  <a:pt x="924" y="316"/>
                  <a:pt x="1018" y="292"/>
                  <a:pt x="1053" y="234"/>
                </a:cubicBezTo>
                <a:cubicBezTo>
                  <a:pt x="1088" y="164"/>
                  <a:pt x="1064" y="82"/>
                  <a:pt x="1006" y="47"/>
                </a:cubicBezTo>
                <a:close/>
                <a:moveTo>
                  <a:pt x="258" y="47"/>
                </a:moveTo>
                <a:cubicBezTo>
                  <a:pt x="328" y="0"/>
                  <a:pt x="410" y="24"/>
                  <a:pt x="445" y="94"/>
                </a:cubicBezTo>
                <a:cubicBezTo>
                  <a:pt x="480" y="152"/>
                  <a:pt x="468" y="234"/>
                  <a:pt x="398" y="281"/>
                </a:cubicBezTo>
                <a:cubicBezTo>
                  <a:pt x="340" y="316"/>
                  <a:pt x="246" y="292"/>
                  <a:pt x="211" y="234"/>
                </a:cubicBezTo>
                <a:cubicBezTo>
                  <a:pt x="176" y="164"/>
                  <a:pt x="199" y="82"/>
                  <a:pt x="258" y="47"/>
                </a:cubicBezTo>
                <a:close/>
              </a:path>
            </a:pathLst>
          </a:custGeom>
          <a:solidFill>
            <a:srgbClr val="C00000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40" name="Freeform 47"/>
          <p:cNvSpPr>
            <a:spLocks noEditPoints="1"/>
          </p:cNvSpPr>
          <p:nvPr/>
        </p:nvSpPr>
        <p:spPr bwMode="auto">
          <a:xfrm>
            <a:off x="2489200" y="4816475"/>
            <a:ext cx="533400" cy="581025"/>
          </a:xfrm>
          <a:custGeom>
            <a:avLst/>
            <a:gdLst>
              <a:gd name="T0" fmla="*/ 272342 w 1040"/>
              <a:gd name="T1" fmla="*/ 0 h 1136"/>
              <a:gd name="T2" fmla="*/ 214899 w 1040"/>
              <a:gd name="T3" fmla="*/ 57796 h 1136"/>
              <a:gd name="T4" fmla="*/ 272342 w 1040"/>
              <a:gd name="T5" fmla="*/ 115591 h 1136"/>
              <a:gd name="T6" fmla="*/ 329785 w 1040"/>
              <a:gd name="T7" fmla="*/ 57796 h 1136"/>
              <a:gd name="T8" fmla="*/ 272342 w 1040"/>
              <a:gd name="T9" fmla="*/ 0 h 1136"/>
              <a:gd name="T10" fmla="*/ 31799 w 1040"/>
              <a:gd name="T11" fmla="*/ 424005 h 1136"/>
              <a:gd name="T12" fmla="*/ 73342 w 1040"/>
              <a:gd name="T13" fmla="*/ 403546 h 1136"/>
              <a:gd name="T14" fmla="*/ 188742 w 1040"/>
              <a:gd name="T15" fmla="*/ 460830 h 1136"/>
              <a:gd name="T16" fmla="*/ 162584 w 1040"/>
              <a:gd name="T17" fmla="*/ 481801 h 1136"/>
              <a:gd name="T18" fmla="*/ 162584 w 1040"/>
              <a:gd name="T19" fmla="*/ 486915 h 1136"/>
              <a:gd name="T20" fmla="*/ 68214 w 1040"/>
              <a:gd name="T21" fmla="*/ 528856 h 1136"/>
              <a:gd name="T22" fmla="*/ 31799 w 1040"/>
              <a:gd name="T23" fmla="*/ 513000 h 1136"/>
              <a:gd name="T24" fmla="*/ 0 w 1040"/>
              <a:gd name="T25" fmla="*/ 581025 h 1136"/>
              <a:gd name="T26" fmla="*/ 172842 w 1040"/>
              <a:gd name="T27" fmla="*/ 581025 h 1136"/>
              <a:gd name="T28" fmla="*/ 125657 w 1040"/>
              <a:gd name="T29" fmla="*/ 554940 h 1136"/>
              <a:gd name="T30" fmla="*/ 214899 w 1040"/>
              <a:gd name="T31" fmla="*/ 513000 h 1136"/>
              <a:gd name="T32" fmla="*/ 272342 w 1040"/>
              <a:gd name="T33" fmla="*/ 518626 h 1136"/>
              <a:gd name="T34" fmla="*/ 313885 w 1040"/>
              <a:gd name="T35" fmla="*/ 513000 h 1136"/>
              <a:gd name="T36" fmla="*/ 403127 w 1040"/>
              <a:gd name="T37" fmla="*/ 554940 h 1136"/>
              <a:gd name="T38" fmla="*/ 350813 w 1040"/>
              <a:gd name="T39" fmla="*/ 581025 h 1136"/>
              <a:gd name="T40" fmla="*/ 528271 w 1040"/>
              <a:gd name="T41" fmla="*/ 581025 h 1136"/>
              <a:gd name="T42" fmla="*/ 491856 w 1040"/>
              <a:gd name="T43" fmla="*/ 513000 h 1136"/>
              <a:gd name="T44" fmla="*/ 455441 w 1040"/>
              <a:gd name="T45" fmla="*/ 528856 h 1136"/>
              <a:gd name="T46" fmla="*/ 371328 w 1040"/>
              <a:gd name="T47" fmla="*/ 492030 h 1136"/>
              <a:gd name="T48" fmla="*/ 376970 w 1040"/>
              <a:gd name="T49" fmla="*/ 481801 h 1136"/>
              <a:gd name="T50" fmla="*/ 345171 w 1040"/>
              <a:gd name="T51" fmla="*/ 455716 h 1136"/>
              <a:gd name="T52" fmla="*/ 460570 w 1040"/>
              <a:gd name="T53" fmla="*/ 403546 h 1136"/>
              <a:gd name="T54" fmla="*/ 502114 w 1040"/>
              <a:gd name="T55" fmla="*/ 424005 h 1136"/>
              <a:gd name="T56" fmla="*/ 533400 w 1040"/>
              <a:gd name="T57" fmla="*/ 350865 h 1136"/>
              <a:gd name="T58" fmla="*/ 355942 w 1040"/>
              <a:gd name="T59" fmla="*/ 350865 h 1136"/>
              <a:gd name="T60" fmla="*/ 408256 w 1040"/>
              <a:gd name="T61" fmla="*/ 376950 h 1136"/>
              <a:gd name="T62" fmla="*/ 340042 w 1040"/>
              <a:gd name="T63" fmla="*/ 413776 h 1136"/>
              <a:gd name="T64" fmla="*/ 334914 w 1040"/>
              <a:gd name="T65" fmla="*/ 303811 h 1136"/>
              <a:gd name="T66" fmla="*/ 371328 w 1040"/>
              <a:gd name="T67" fmla="*/ 277726 h 1136"/>
              <a:gd name="T68" fmla="*/ 340042 w 1040"/>
              <a:gd name="T69" fmla="*/ 125821 h 1136"/>
              <a:gd name="T70" fmla="*/ 277471 w 1040"/>
              <a:gd name="T71" fmla="*/ 125821 h 1136"/>
              <a:gd name="T72" fmla="*/ 282599 w 1040"/>
              <a:gd name="T73" fmla="*/ 136561 h 1136"/>
              <a:gd name="T74" fmla="*/ 277471 w 1040"/>
              <a:gd name="T75" fmla="*/ 146791 h 1136"/>
              <a:gd name="T76" fmla="*/ 292857 w 1040"/>
              <a:gd name="T77" fmla="*/ 240900 h 1136"/>
              <a:gd name="T78" fmla="*/ 272342 w 1040"/>
              <a:gd name="T79" fmla="*/ 261870 h 1136"/>
              <a:gd name="T80" fmla="*/ 272342 w 1040"/>
              <a:gd name="T81" fmla="*/ 261870 h 1136"/>
              <a:gd name="T82" fmla="*/ 272342 w 1040"/>
              <a:gd name="T83" fmla="*/ 261870 h 1136"/>
              <a:gd name="T84" fmla="*/ 272342 w 1040"/>
              <a:gd name="T85" fmla="*/ 261870 h 1136"/>
              <a:gd name="T86" fmla="*/ 272342 w 1040"/>
              <a:gd name="T87" fmla="*/ 261870 h 1136"/>
              <a:gd name="T88" fmla="*/ 251313 w 1040"/>
              <a:gd name="T89" fmla="*/ 240900 h 1136"/>
              <a:gd name="T90" fmla="*/ 261571 w 1040"/>
              <a:gd name="T91" fmla="*/ 146791 h 1136"/>
              <a:gd name="T92" fmla="*/ 256442 w 1040"/>
              <a:gd name="T93" fmla="*/ 136561 h 1136"/>
              <a:gd name="T94" fmla="*/ 261571 w 1040"/>
              <a:gd name="T95" fmla="*/ 125821 h 1136"/>
              <a:gd name="T96" fmla="*/ 198999 w 1040"/>
              <a:gd name="T97" fmla="*/ 125821 h 1136"/>
              <a:gd name="T98" fmla="*/ 172842 w 1040"/>
              <a:gd name="T99" fmla="*/ 277726 h 1136"/>
              <a:gd name="T100" fmla="*/ 209257 w 1040"/>
              <a:gd name="T101" fmla="*/ 303811 h 1136"/>
              <a:gd name="T102" fmla="*/ 204128 w 1040"/>
              <a:gd name="T103" fmla="*/ 413776 h 1136"/>
              <a:gd name="T104" fmla="*/ 125657 w 1040"/>
              <a:gd name="T105" fmla="*/ 376950 h 1136"/>
              <a:gd name="T106" fmla="*/ 177971 w 1040"/>
              <a:gd name="T107" fmla="*/ 350865 h 1136"/>
              <a:gd name="T108" fmla="*/ 0 w 1040"/>
              <a:gd name="T109" fmla="*/ 350865 h 1136"/>
              <a:gd name="T110" fmla="*/ 31799 w 1040"/>
              <a:gd name="T111" fmla="*/ 424005 h 1136"/>
              <a:gd name="T112" fmla="*/ 272342 w 1040"/>
              <a:gd name="T113" fmla="*/ 444975 h 1136"/>
              <a:gd name="T114" fmla="*/ 251313 w 1040"/>
              <a:gd name="T115" fmla="*/ 444975 h 1136"/>
              <a:gd name="T116" fmla="*/ 261571 w 1040"/>
              <a:gd name="T117" fmla="*/ 335010 h 1136"/>
              <a:gd name="T118" fmla="*/ 282599 w 1040"/>
              <a:gd name="T119" fmla="*/ 335010 h 1136"/>
              <a:gd name="T120" fmla="*/ 287728 w 1040"/>
              <a:gd name="T121" fmla="*/ 444975 h 1136"/>
              <a:gd name="T122" fmla="*/ 272342 w 1040"/>
              <a:gd name="T123" fmla="*/ 444975 h 11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40"/>
              <a:gd name="T187" fmla="*/ 0 h 1136"/>
              <a:gd name="T188" fmla="*/ 1040 w 1040"/>
              <a:gd name="T189" fmla="*/ 1136 h 11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40" h="1136">
                <a:moveTo>
                  <a:pt x="531" y="0"/>
                </a:moveTo>
                <a:cubicBezTo>
                  <a:pt x="469" y="0"/>
                  <a:pt x="419" y="52"/>
                  <a:pt x="419" y="113"/>
                </a:cubicBezTo>
                <a:cubicBezTo>
                  <a:pt x="419" y="174"/>
                  <a:pt x="469" y="226"/>
                  <a:pt x="531" y="226"/>
                </a:cubicBezTo>
                <a:cubicBezTo>
                  <a:pt x="592" y="226"/>
                  <a:pt x="643" y="174"/>
                  <a:pt x="643" y="113"/>
                </a:cubicBezTo>
                <a:cubicBezTo>
                  <a:pt x="643" y="52"/>
                  <a:pt x="592" y="0"/>
                  <a:pt x="531" y="0"/>
                </a:cubicBezTo>
                <a:close/>
                <a:moveTo>
                  <a:pt x="62" y="829"/>
                </a:moveTo>
                <a:cubicBezTo>
                  <a:pt x="143" y="789"/>
                  <a:pt x="143" y="789"/>
                  <a:pt x="143" y="789"/>
                </a:cubicBezTo>
                <a:cubicBezTo>
                  <a:pt x="368" y="901"/>
                  <a:pt x="368" y="901"/>
                  <a:pt x="368" y="901"/>
                </a:cubicBezTo>
                <a:cubicBezTo>
                  <a:pt x="337" y="911"/>
                  <a:pt x="317" y="922"/>
                  <a:pt x="317" y="942"/>
                </a:cubicBezTo>
                <a:cubicBezTo>
                  <a:pt x="317" y="952"/>
                  <a:pt x="317" y="952"/>
                  <a:pt x="317" y="952"/>
                </a:cubicBezTo>
                <a:cubicBezTo>
                  <a:pt x="133" y="1034"/>
                  <a:pt x="133" y="1034"/>
                  <a:pt x="133" y="1034"/>
                </a:cubicBezTo>
                <a:cubicBezTo>
                  <a:pt x="62" y="1003"/>
                  <a:pt x="62" y="1003"/>
                  <a:pt x="62" y="1003"/>
                </a:cubicBezTo>
                <a:cubicBezTo>
                  <a:pt x="0" y="1136"/>
                  <a:pt x="0" y="1136"/>
                  <a:pt x="0" y="1136"/>
                </a:cubicBezTo>
                <a:cubicBezTo>
                  <a:pt x="337" y="1136"/>
                  <a:pt x="337" y="1136"/>
                  <a:pt x="337" y="1136"/>
                </a:cubicBezTo>
                <a:cubicBezTo>
                  <a:pt x="245" y="1085"/>
                  <a:pt x="245" y="1085"/>
                  <a:pt x="245" y="1085"/>
                </a:cubicBezTo>
                <a:cubicBezTo>
                  <a:pt x="419" y="1003"/>
                  <a:pt x="419" y="1003"/>
                  <a:pt x="419" y="1003"/>
                </a:cubicBezTo>
                <a:cubicBezTo>
                  <a:pt x="449" y="1014"/>
                  <a:pt x="490" y="1014"/>
                  <a:pt x="531" y="1014"/>
                </a:cubicBezTo>
                <a:cubicBezTo>
                  <a:pt x="561" y="1014"/>
                  <a:pt x="592" y="1014"/>
                  <a:pt x="612" y="1003"/>
                </a:cubicBezTo>
                <a:cubicBezTo>
                  <a:pt x="786" y="1085"/>
                  <a:pt x="786" y="1085"/>
                  <a:pt x="786" y="1085"/>
                </a:cubicBezTo>
                <a:cubicBezTo>
                  <a:pt x="684" y="1136"/>
                  <a:pt x="684" y="1136"/>
                  <a:pt x="684" y="1136"/>
                </a:cubicBezTo>
                <a:cubicBezTo>
                  <a:pt x="1030" y="1136"/>
                  <a:pt x="1030" y="1136"/>
                  <a:pt x="1030" y="1136"/>
                </a:cubicBezTo>
                <a:cubicBezTo>
                  <a:pt x="959" y="1003"/>
                  <a:pt x="959" y="1003"/>
                  <a:pt x="959" y="1003"/>
                </a:cubicBezTo>
                <a:cubicBezTo>
                  <a:pt x="888" y="1034"/>
                  <a:pt x="888" y="1034"/>
                  <a:pt x="888" y="1034"/>
                </a:cubicBezTo>
                <a:cubicBezTo>
                  <a:pt x="724" y="962"/>
                  <a:pt x="724" y="962"/>
                  <a:pt x="724" y="962"/>
                </a:cubicBezTo>
                <a:cubicBezTo>
                  <a:pt x="735" y="962"/>
                  <a:pt x="735" y="952"/>
                  <a:pt x="735" y="942"/>
                </a:cubicBezTo>
                <a:cubicBezTo>
                  <a:pt x="735" y="922"/>
                  <a:pt x="714" y="911"/>
                  <a:pt x="673" y="891"/>
                </a:cubicBezTo>
                <a:cubicBezTo>
                  <a:pt x="898" y="789"/>
                  <a:pt x="898" y="789"/>
                  <a:pt x="898" y="789"/>
                </a:cubicBezTo>
                <a:cubicBezTo>
                  <a:pt x="979" y="829"/>
                  <a:pt x="979" y="829"/>
                  <a:pt x="979" y="829"/>
                </a:cubicBezTo>
                <a:cubicBezTo>
                  <a:pt x="1040" y="686"/>
                  <a:pt x="1040" y="686"/>
                  <a:pt x="1040" y="686"/>
                </a:cubicBezTo>
                <a:cubicBezTo>
                  <a:pt x="694" y="686"/>
                  <a:pt x="694" y="686"/>
                  <a:pt x="694" y="686"/>
                </a:cubicBezTo>
                <a:cubicBezTo>
                  <a:pt x="796" y="737"/>
                  <a:pt x="796" y="737"/>
                  <a:pt x="796" y="737"/>
                </a:cubicBezTo>
                <a:cubicBezTo>
                  <a:pt x="663" y="809"/>
                  <a:pt x="663" y="809"/>
                  <a:pt x="663" y="809"/>
                </a:cubicBezTo>
                <a:cubicBezTo>
                  <a:pt x="653" y="594"/>
                  <a:pt x="653" y="594"/>
                  <a:pt x="653" y="594"/>
                </a:cubicBezTo>
                <a:cubicBezTo>
                  <a:pt x="724" y="543"/>
                  <a:pt x="724" y="543"/>
                  <a:pt x="724" y="543"/>
                </a:cubicBezTo>
                <a:cubicBezTo>
                  <a:pt x="663" y="246"/>
                  <a:pt x="663" y="246"/>
                  <a:pt x="663" y="246"/>
                </a:cubicBezTo>
                <a:cubicBezTo>
                  <a:pt x="541" y="246"/>
                  <a:pt x="541" y="246"/>
                  <a:pt x="541" y="246"/>
                </a:cubicBezTo>
                <a:cubicBezTo>
                  <a:pt x="551" y="267"/>
                  <a:pt x="551" y="267"/>
                  <a:pt x="551" y="267"/>
                </a:cubicBezTo>
                <a:cubicBezTo>
                  <a:pt x="541" y="287"/>
                  <a:pt x="541" y="287"/>
                  <a:pt x="541" y="287"/>
                </a:cubicBezTo>
                <a:cubicBezTo>
                  <a:pt x="571" y="471"/>
                  <a:pt x="571" y="471"/>
                  <a:pt x="571" y="471"/>
                </a:cubicBezTo>
                <a:cubicBezTo>
                  <a:pt x="531" y="512"/>
                  <a:pt x="531" y="512"/>
                  <a:pt x="531" y="512"/>
                </a:cubicBezTo>
                <a:cubicBezTo>
                  <a:pt x="531" y="512"/>
                  <a:pt x="531" y="512"/>
                  <a:pt x="531" y="512"/>
                </a:cubicBezTo>
                <a:cubicBezTo>
                  <a:pt x="531" y="512"/>
                  <a:pt x="531" y="512"/>
                  <a:pt x="531" y="512"/>
                </a:cubicBezTo>
                <a:cubicBezTo>
                  <a:pt x="531" y="512"/>
                  <a:pt x="531" y="512"/>
                  <a:pt x="531" y="512"/>
                </a:cubicBezTo>
                <a:cubicBezTo>
                  <a:pt x="531" y="512"/>
                  <a:pt x="531" y="512"/>
                  <a:pt x="531" y="512"/>
                </a:cubicBezTo>
                <a:cubicBezTo>
                  <a:pt x="490" y="471"/>
                  <a:pt x="490" y="471"/>
                  <a:pt x="490" y="471"/>
                </a:cubicBezTo>
                <a:cubicBezTo>
                  <a:pt x="510" y="287"/>
                  <a:pt x="510" y="287"/>
                  <a:pt x="510" y="287"/>
                </a:cubicBezTo>
                <a:cubicBezTo>
                  <a:pt x="500" y="267"/>
                  <a:pt x="500" y="267"/>
                  <a:pt x="500" y="267"/>
                </a:cubicBezTo>
                <a:cubicBezTo>
                  <a:pt x="510" y="246"/>
                  <a:pt x="510" y="246"/>
                  <a:pt x="510" y="246"/>
                </a:cubicBezTo>
                <a:cubicBezTo>
                  <a:pt x="388" y="246"/>
                  <a:pt x="388" y="246"/>
                  <a:pt x="388" y="246"/>
                </a:cubicBezTo>
                <a:cubicBezTo>
                  <a:pt x="337" y="543"/>
                  <a:pt x="337" y="543"/>
                  <a:pt x="337" y="543"/>
                </a:cubicBezTo>
                <a:cubicBezTo>
                  <a:pt x="408" y="594"/>
                  <a:pt x="408" y="594"/>
                  <a:pt x="408" y="594"/>
                </a:cubicBezTo>
                <a:cubicBezTo>
                  <a:pt x="398" y="809"/>
                  <a:pt x="398" y="809"/>
                  <a:pt x="398" y="809"/>
                </a:cubicBezTo>
                <a:cubicBezTo>
                  <a:pt x="245" y="737"/>
                  <a:pt x="245" y="737"/>
                  <a:pt x="245" y="737"/>
                </a:cubicBezTo>
                <a:cubicBezTo>
                  <a:pt x="347" y="686"/>
                  <a:pt x="347" y="686"/>
                  <a:pt x="347" y="686"/>
                </a:cubicBezTo>
                <a:cubicBezTo>
                  <a:pt x="0" y="686"/>
                  <a:pt x="0" y="686"/>
                  <a:pt x="0" y="686"/>
                </a:cubicBezTo>
                <a:cubicBezTo>
                  <a:pt x="62" y="829"/>
                  <a:pt x="62" y="829"/>
                  <a:pt x="62" y="829"/>
                </a:cubicBezTo>
                <a:close/>
                <a:moveTo>
                  <a:pt x="531" y="870"/>
                </a:moveTo>
                <a:cubicBezTo>
                  <a:pt x="510" y="870"/>
                  <a:pt x="500" y="870"/>
                  <a:pt x="490" y="870"/>
                </a:cubicBezTo>
                <a:cubicBezTo>
                  <a:pt x="510" y="655"/>
                  <a:pt x="510" y="655"/>
                  <a:pt x="510" y="655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561" y="870"/>
                  <a:pt x="561" y="870"/>
                  <a:pt x="561" y="870"/>
                </a:cubicBezTo>
                <a:cubicBezTo>
                  <a:pt x="551" y="870"/>
                  <a:pt x="541" y="870"/>
                  <a:pt x="531" y="870"/>
                </a:cubicBezTo>
                <a:close/>
              </a:path>
            </a:pathLst>
          </a:custGeom>
          <a:solidFill>
            <a:srgbClr val="C00000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41" name="Freeform 48"/>
          <p:cNvSpPr>
            <a:spLocks noEditPoints="1"/>
          </p:cNvSpPr>
          <p:nvPr/>
        </p:nvSpPr>
        <p:spPr bwMode="auto">
          <a:xfrm>
            <a:off x="4048125" y="4391025"/>
            <a:ext cx="606425" cy="539750"/>
          </a:xfrm>
          <a:custGeom>
            <a:avLst/>
            <a:gdLst>
              <a:gd name="T0" fmla="*/ 0 w 1184"/>
              <a:gd name="T1" fmla="*/ 373123 h 1056"/>
              <a:gd name="T2" fmla="*/ 155192 w 1184"/>
              <a:gd name="T3" fmla="*/ 373123 h 1056"/>
              <a:gd name="T4" fmla="*/ 155192 w 1184"/>
              <a:gd name="T5" fmla="*/ 539750 h 1056"/>
              <a:gd name="T6" fmla="*/ 0 w 1184"/>
              <a:gd name="T7" fmla="*/ 539750 h 1056"/>
              <a:gd name="T8" fmla="*/ 0 w 1184"/>
              <a:gd name="T9" fmla="*/ 373123 h 1056"/>
              <a:gd name="T10" fmla="*/ 400015 w 1184"/>
              <a:gd name="T11" fmla="*/ 44979 h 1056"/>
              <a:gd name="T12" fmla="*/ 354943 w 1184"/>
              <a:gd name="T13" fmla="*/ 128804 h 1056"/>
              <a:gd name="T14" fmla="*/ 309871 w 1184"/>
              <a:gd name="T15" fmla="*/ 205984 h 1056"/>
              <a:gd name="T16" fmla="*/ 277603 w 1184"/>
              <a:gd name="T17" fmla="*/ 154360 h 1056"/>
              <a:gd name="T18" fmla="*/ 38926 w 1184"/>
              <a:gd name="T19" fmla="*/ 295942 h 1056"/>
              <a:gd name="T20" fmla="*/ 6658 w 1184"/>
              <a:gd name="T21" fmla="*/ 244319 h 1056"/>
              <a:gd name="T22" fmla="*/ 245336 w 1184"/>
              <a:gd name="T23" fmla="*/ 103248 h 1056"/>
              <a:gd name="T24" fmla="*/ 213068 w 1184"/>
              <a:gd name="T25" fmla="*/ 51624 h 1056"/>
              <a:gd name="T26" fmla="*/ 303213 w 1184"/>
              <a:gd name="T27" fmla="*/ 51624 h 1056"/>
              <a:gd name="T28" fmla="*/ 400015 w 1184"/>
              <a:gd name="T29" fmla="*/ 44979 h 1056"/>
              <a:gd name="T30" fmla="*/ 503476 w 1184"/>
              <a:gd name="T31" fmla="*/ 0 h 1056"/>
              <a:gd name="T32" fmla="*/ 438941 w 1184"/>
              <a:gd name="T33" fmla="*/ 58268 h 1056"/>
              <a:gd name="T34" fmla="*/ 503476 w 1184"/>
              <a:gd name="T35" fmla="*/ 122159 h 1056"/>
              <a:gd name="T36" fmla="*/ 561353 w 1184"/>
              <a:gd name="T37" fmla="*/ 58268 h 1056"/>
              <a:gd name="T38" fmla="*/ 503476 w 1184"/>
              <a:gd name="T39" fmla="*/ 0 h 1056"/>
              <a:gd name="T40" fmla="*/ 393869 w 1184"/>
              <a:gd name="T41" fmla="*/ 295942 h 1056"/>
              <a:gd name="T42" fmla="*/ 432283 w 1184"/>
              <a:gd name="T43" fmla="*/ 321499 h 1056"/>
              <a:gd name="T44" fmla="*/ 426136 w 1184"/>
              <a:gd name="T45" fmla="*/ 539750 h 1056"/>
              <a:gd name="T46" fmla="*/ 477867 w 1184"/>
              <a:gd name="T47" fmla="*/ 539750 h 1056"/>
              <a:gd name="T48" fmla="*/ 490672 w 1184"/>
              <a:gd name="T49" fmla="*/ 353700 h 1056"/>
              <a:gd name="T50" fmla="*/ 510134 w 1184"/>
              <a:gd name="T51" fmla="*/ 353700 h 1056"/>
              <a:gd name="T52" fmla="*/ 522939 w 1184"/>
              <a:gd name="T53" fmla="*/ 539750 h 1056"/>
              <a:gd name="T54" fmla="*/ 574157 w 1184"/>
              <a:gd name="T55" fmla="*/ 539750 h 1056"/>
              <a:gd name="T56" fmla="*/ 568011 w 1184"/>
              <a:gd name="T57" fmla="*/ 321499 h 1056"/>
              <a:gd name="T58" fmla="*/ 606425 w 1184"/>
              <a:gd name="T59" fmla="*/ 295942 h 1056"/>
              <a:gd name="T60" fmla="*/ 574157 w 1184"/>
              <a:gd name="T61" fmla="*/ 134938 h 1056"/>
              <a:gd name="T62" fmla="*/ 426136 w 1184"/>
              <a:gd name="T63" fmla="*/ 134938 h 1056"/>
              <a:gd name="T64" fmla="*/ 393869 w 1184"/>
              <a:gd name="T65" fmla="*/ 295942 h 1056"/>
              <a:gd name="T66" fmla="*/ 206922 w 1184"/>
              <a:gd name="T67" fmla="*/ 283164 h 1056"/>
              <a:gd name="T68" fmla="*/ 206922 w 1184"/>
              <a:gd name="T69" fmla="*/ 539750 h 1056"/>
              <a:gd name="T70" fmla="*/ 354943 w 1184"/>
              <a:gd name="T71" fmla="*/ 539750 h 1056"/>
              <a:gd name="T72" fmla="*/ 354943 w 1184"/>
              <a:gd name="T73" fmla="*/ 283164 h 1056"/>
              <a:gd name="T74" fmla="*/ 206922 w 1184"/>
              <a:gd name="T75" fmla="*/ 283164 h 10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184"/>
              <a:gd name="T115" fmla="*/ 0 h 1056"/>
              <a:gd name="T116" fmla="*/ 1184 w 1184"/>
              <a:gd name="T117" fmla="*/ 1056 h 105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184" h="1056">
                <a:moveTo>
                  <a:pt x="0" y="730"/>
                </a:moveTo>
                <a:cubicBezTo>
                  <a:pt x="303" y="730"/>
                  <a:pt x="303" y="730"/>
                  <a:pt x="303" y="730"/>
                </a:cubicBezTo>
                <a:cubicBezTo>
                  <a:pt x="303" y="1056"/>
                  <a:pt x="303" y="1056"/>
                  <a:pt x="303" y="1056"/>
                </a:cubicBezTo>
                <a:cubicBezTo>
                  <a:pt x="0" y="1056"/>
                  <a:pt x="0" y="1056"/>
                  <a:pt x="0" y="1056"/>
                </a:cubicBezTo>
                <a:cubicBezTo>
                  <a:pt x="0" y="730"/>
                  <a:pt x="0" y="730"/>
                  <a:pt x="0" y="730"/>
                </a:cubicBezTo>
                <a:close/>
                <a:moveTo>
                  <a:pt x="781" y="88"/>
                </a:moveTo>
                <a:cubicBezTo>
                  <a:pt x="693" y="252"/>
                  <a:pt x="693" y="252"/>
                  <a:pt x="693" y="252"/>
                </a:cubicBezTo>
                <a:cubicBezTo>
                  <a:pt x="605" y="403"/>
                  <a:pt x="605" y="403"/>
                  <a:pt x="605" y="403"/>
                </a:cubicBezTo>
                <a:cubicBezTo>
                  <a:pt x="542" y="302"/>
                  <a:pt x="542" y="302"/>
                  <a:pt x="542" y="302"/>
                </a:cubicBezTo>
                <a:cubicBezTo>
                  <a:pt x="76" y="579"/>
                  <a:pt x="76" y="579"/>
                  <a:pt x="76" y="579"/>
                </a:cubicBezTo>
                <a:cubicBezTo>
                  <a:pt x="13" y="478"/>
                  <a:pt x="13" y="478"/>
                  <a:pt x="13" y="478"/>
                </a:cubicBezTo>
                <a:cubicBezTo>
                  <a:pt x="479" y="202"/>
                  <a:pt x="479" y="202"/>
                  <a:pt x="479" y="202"/>
                </a:cubicBezTo>
                <a:cubicBezTo>
                  <a:pt x="416" y="101"/>
                  <a:pt x="416" y="101"/>
                  <a:pt x="416" y="101"/>
                </a:cubicBezTo>
                <a:cubicBezTo>
                  <a:pt x="592" y="101"/>
                  <a:pt x="592" y="101"/>
                  <a:pt x="592" y="101"/>
                </a:cubicBezTo>
                <a:cubicBezTo>
                  <a:pt x="781" y="88"/>
                  <a:pt x="781" y="88"/>
                  <a:pt x="781" y="88"/>
                </a:cubicBezTo>
                <a:close/>
                <a:moveTo>
                  <a:pt x="983" y="0"/>
                </a:moveTo>
                <a:cubicBezTo>
                  <a:pt x="907" y="0"/>
                  <a:pt x="857" y="51"/>
                  <a:pt x="857" y="114"/>
                </a:cubicBezTo>
                <a:cubicBezTo>
                  <a:pt x="857" y="176"/>
                  <a:pt x="907" y="239"/>
                  <a:pt x="983" y="239"/>
                </a:cubicBezTo>
                <a:cubicBezTo>
                  <a:pt x="1046" y="239"/>
                  <a:pt x="1096" y="176"/>
                  <a:pt x="1096" y="114"/>
                </a:cubicBezTo>
                <a:cubicBezTo>
                  <a:pt x="1096" y="51"/>
                  <a:pt x="1046" y="0"/>
                  <a:pt x="983" y="0"/>
                </a:cubicBezTo>
                <a:close/>
                <a:moveTo>
                  <a:pt x="769" y="579"/>
                </a:moveTo>
                <a:cubicBezTo>
                  <a:pt x="794" y="591"/>
                  <a:pt x="819" y="616"/>
                  <a:pt x="844" y="629"/>
                </a:cubicBezTo>
                <a:cubicBezTo>
                  <a:pt x="832" y="1056"/>
                  <a:pt x="832" y="1056"/>
                  <a:pt x="832" y="1056"/>
                </a:cubicBezTo>
                <a:cubicBezTo>
                  <a:pt x="933" y="1056"/>
                  <a:pt x="933" y="1056"/>
                  <a:pt x="933" y="1056"/>
                </a:cubicBezTo>
                <a:cubicBezTo>
                  <a:pt x="958" y="692"/>
                  <a:pt x="958" y="692"/>
                  <a:pt x="958" y="692"/>
                </a:cubicBezTo>
                <a:cubicBezTo>
                  <a:pt x="996" y="692"/>
                  <a:pt x="996" y="692"/>
                  <a:pt x="996" y="692"/>
                </a:cubicBezTo>
                <a:cubicBezTo>
                  <a:pt x="1021" y="1056"/>
                  <a:pt x="1021" y="1056"/>
                  <a:pt x="1021" y="1056"/>
                </a:cubicBezTo>
                <a:cubicBezTo>
                  <a:pt x="1121" y="1056"/>
                  <a:pt x="1121" y="1056"/>
                  <a:pt x="1121" y="1056"/>
                </a:cubicBezTo>
                <a:cubicBezTo>
                  <a:pt x="1109" y="629"/>
                  <a:pt x="1109" y="629"/>
                  <a:pt x="1109" y="629"/>
                </a:cubicBezTo>
                <a:cubicBezTo>
                  <a:pt x="1184" y="579"/>
                  <a:pt x="1184" y="579"/>
                  <a:pt x="1184" y="579"/>
                </a:cubicBezTo>
                <a:cubicBezTo>
                  <a:pt x="1121" y="264"/>
                  <a:pt x="1121" y="264"/>
                  <a:pt x="1121" y="264"/>
                </a:cubicBezTo>
                <a:cubicBezTo>
                  <a:pt x="807" y="264"/>
                  <a:pt x="1147" y="264"/>
                  <a:pt x="832" y="264"/>
                </a:cubicBezTo>
                <a:cubicBezTo>
                  <a:pt x="769" y="579"/>
                  <a:pt x="769" y="579"/>
                  <a:pt x="769" y="579"/>
                </a:cubicBezTo>
                <a:close/>
                <a:moveTo>
                  <a:pt x="404" y="554"/>
                </a:moveTo>
                <a:cubicBezTo>
                  <a:pt x="404" y="1056"/>
                  <a:pt x="404" y="1056"/>
                  <a:pt x="404" y="1056"/>
                </a:cubicBezTo>
                <a:cubicBezTo>
                  <a:pt x="693" y="1056"/>
                  <a:pt x="693" y="1056"/>
                  <a:pt x="693" y="1056"/>
                </a:cubicBezTo>
                <a:cubicBezTo>
                  <a:pt x="693" y="554"/>
                  <a:pt x="693" y="554"/>
                  <a:pt x="693" y="554"/>
                </a:cubicBezTo>
                <a:lnTo>
                  <a:pt x="404" y="554"/>
                </a:lnTo>
                <a:close/>
              </a:path>
            </a:pathLst>
          </a:custGeom>
          <a:solidFill>
            <a:srgbClr val="C00000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842" name="Freeform 49"/>
          <p:cNvSpPr>
            <a:spLocks noEditPoints="1"/>
          </p:cNvSpPr>
          <p:nvPr/>
        </p:nvSpPr>
        <p:spPr bwMode="auto">
          <a:xfrm>
            <a:off x="825500" y="4048125"/>
            <a:ext cx="696913" cy="669925"/>
          </a:xfrm>
          <a:custGeom>
            <a:avLst/>
            <a:gdLst>
              <a:gd name="T0" fmla="*/ 549844 w 1360"/>
              <a:gd name="T1" fmla="*/ 64848 h 1312"/>
              <a:gd name="T2" fmla="*/ 601087 w 1360"/>
              <a:gd name="T3" fmla="*/ 296666 h 1312"/>
              <a:gd name="T4" fmla="*/ 530884 w 1360"/>
              <a:gd name="T5" fmla="*/ 373769 h 1312"/>
              <a:gd name="T6" fmla="*/ 524735 w 1360"/>
              <a:gd name="T7" fmla="*/ 341600 h 1312"/>
              <a:gd name="T8" fmla="*/ 543695 w 1360"/>
              <a:gd name="T9" fmla="*/ 302794 h 1312"/>
              <a:gd name="T10" fmla="*/ 492451 w 1360"/>
              <a:gd name="T11" fmla="*/ 328835 h 1312"/>
              <a:gd name="T12" fmla="*/ 243407 w 1360"/>
              <a:gd name="T13" fmla="*/ 302794 h 1312"/>
              <a:gd name="T14" fmla="*/ 249556 w 1360"/>
              <a:gd name="T15" fmla="*/ 328835 h 1312"/>
              <a:gd name="T16" fmla="*/ 179353 w 1360"/>
              <a:gd name="T17" fmla="*/ 219053 h 1312"/>
              <a:gd name="T18" fmla="*/ 396625 w 1360"/>
              <a:gd name="T19" fmla="*/ 0 h 1312"/>
              <a:gd name="T20" fmla="*/ 236745 w 1360"/>
              <a:gd name="T21" fmla="*/ 663798 h 1312"/>
              <a:gd name="T22" fmla="*/ 562655 w 1360"/>
              <a:gd name="T23" fmla="*/ 541250 h 1312"/>
              <a:gd name="T24" fmla="*/ 626709 w 1360"/>
              <a:gd name="T25" fmla="*/ 328835 h 1312"/>
              <a:gd name="T26" fmla="*/ 313611 w 1360"/>
              <a:gd name="T27" fmla="*/ 431979 h 1312"/>
              <a:gd name="T28" fmla="*/ 492451 w 1360"/>
              <a:gd name="T29" fmla="*/ 373769 h 1312"/>
              <a:gd name="T30" fmla="*/ 575466 w 1360"/>
              <a:gd name="T31" fmla="*/ 225691 h 1312"/>
              <a:gd name="T32" fmla="*/ 505262 w 1360"/>
              <a:gd name="T33" fmla="*/ 277263 h 1312"/>
              <a:gd name="T34" fmla="*/ 575466 w 1360"/>
              <a:gd name="T35" fmla="*/ 225691 h 1312"/>
              <a:gd name="T36" fmla="*/ 409436 w 1360"/>
              <a:gd name="T37" fmla="*/ 225691 h 1312"/>
              <a:gd name="T38" fmla="*/ 466829 w 1360"/>
              <a:gd name="T39" fmla="*/ 290029 h 1312"/>
              <a:gd name="T40" fmla="*/ 377665 w 1360"/>
              <a:gd name="T41" fmla="*/ 225691 h 1312"/>
              <a:gd name="T42" fmla="*/ 326422 w 1360"/>
              <a:gd name="T43" fmla="*/ 290029 h 1312"/>
              <a:gd name="T44" fmla="*/ 377665 w 1360"/>
              <a:gd name="T45" fmla="*/ 225691 h 1312"/>
              <a:gd name="T46" fmla="*/ 217785 w 1360"/>
              <a:gd name="T47" fmla="*/ 225691 h 1312"/>
              <a:gd name="T48" fmla="*/ 281327 w 1360"/>
              <a:gd name="T49" fmla="*/ 277263 h 1312"/>
              <a:gd name="T50" fmla="*/ 223935 w 1360"/>
              <a:gd name="T51" fmla="*/ 193523 h 1312"/>
              <a:gd name="T52" fmla="*/ 281327 w 1360"/>
              <a:gd name="T53" fmla="*/ 154716 h 1312"/>
              <a:gd name="T54" fmla="*/ 223935 w 1360"/>
              <a:gd name="T55" fmla="*/ 193523 h 1312"/>
              <a:gd name="T56" fmla="*/ 377665 w 1360"/>
              <a:gd name="T57" fmla="*/ 193523 h 1312"/>
              <a:gd name="T58" fmla="*/ 326422 w 1360"/>
              <a:gd name="T59" fmla="*/ 141951 h 1312"/>
              <a:gd name="T60" fmla="*/ 409436 w 1360"/>
              <a:gd name="T61" fmla="*/ 193523 h 1312"/>
              <a:gd name="T62" fmla="*/ 466829 w 1360"/>
              <a:gd name="T63" fmla="*/ 141951 h 1312"/>
              <a:gd name="T64" fmla="*/ 409436 w 1360"/>
              <a:gd name="T65" fmla="*/ 193523 h 1312"/>
              <a:gd name="T66" fmla="*/ 569316 w 1360"/>
              <a:gd name="T67" fmla="*/ 193523 h 1312"/>
              <a:gd name="T68" fmla="*/ 505262 w 1360"/>
              <a:gd name="T69" fmla="*/ 154716 h 1312"/>
              <a:gd name="T70" fmla="*/ 409436 w 1360"/>
              <a:gd name="T71" fmla="*/ 38807 h 1312"/>
              <a:gd name="T72" fmla="*/ 454018 w 1360"/>
              <a:gd name="T73" fmla="*/ 103144 h 1312"/>
              <a:gd name="T74" fmla="*/ 409436 w 1360"/>
              <a:gd name="T75" fmla="*/ 38807 h 1312"/>
              <a:gd name="T76" fmla="*/ 377665 w 1360"/>
              <a:gd name="T77" fmla="*/ 38807 h 1312"/>
              <a:gd name="T78" fmla="*/ 332571 w 1360"/>
              <a:gd name="T79" fmla="*/ 103144 h 1312"/>
              <a:gd name="T80" fmla="*/ 294138 w 1360"/>
              <a:gd name="T81" fmla="*/ 109782 h 1312"/>
              <a:gd name="T82" fmla="*/ 319760 w 1360"/>
              <a:gd name="T83" fmla="*/ 51572 h 1312"/>
              <a:gd name="T84" fmla="*/ 230596 w 1360"/>
              <a:gd name="T85" fmla="*/ 135313 h 1312"/>
              <a:gd name="T86" fmla="*/ 294138 w 1360"/>
              <a:gd name="T87" fmla="*/ 109782 h 1312"/>
              <a:gd name="T88" fmla="*/ 479640 w 1360"/>
              <a:gd name="T89" fmla="*/ 64848 h 1312"/>
              <a:gd name="T90" fmla="*/ 543695 w 1360"/>
              <a:gd name="T91" fmla="*/ 129185 h 1312"/>
              <a:gd name="T92" fmla="*/ 524735 w 1360"/>
              <a:gd name="T93" fmla="*/ 90379 h 13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360"/>
              <a:gd name="T142" fmla="*/ 0 h 1312"/>
              <a:gd name="T143" fmla="*/ 1360 w 1360"/>
              <a:gd name="T144" fmla="*/ 1312 h 13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360" h="1312">
                <a:moveTo>
                  <a:pt x="774" y="0"/>
                </a:moveTo>
                <a:cubicBezTo>
                  <a:pt x="886" y="0"/>
                  <a:pt x="999" y="38"/>
                  <a:pt x="1073" y="127"/>
                </a:cubicBezTo>
                <a:cubicBezTo>
                  <a:pt x="1148" y="202"/>
                  <a:pt x="1198" y="303"/>
                  <a:pt x="1198" y="429"/>
                </a:cubicBezTo>
                <a:cubicBezTo>
                  <a:pt x="1198" y="480"/>
                  <a:pt x="1186" y="530"/>
                  <a:pt x="1173" y="581"/>
                </a:cubicBezTo>
                <a:cubicBezTo>
                  <a:pt x="1148" y="606"/>
                  <a:pt x="1148" y="606"/>
                  <a:pt x="1148" y="606"/>
                </a:cubicBezTo>
                <a:cubicBezTo>
                  <a:pt x="1111" y="656"/>
                  <a:pt x="1073" y="707"/>
                  <a:pt x="1036" y="732"/>
                </a:cubicBezTo>
                <a:cubicBezTo>
                  <a:pt x="1036" y="669"/>
                  <a:pt x="1036" y="669"/>
                  <a:pt x="1036" y="669"/>
                </a:cubicBezTo>
                <a:cubicBezTo>
                  <a:pt x="1024" y="669"/>
                  <a:pt x="1024" y="669"/>
                  <a:pt x="1024" y="669"/>
                </a:cubicBezTo>
                <a:cubicBezTo>
                  <a:pt x="1049" y="644"/>
                  <a:pt x="1073" y="619"/>
                  <a:pt x="1086" y="581"/>
                </a:cubicBezTo>
                <a:cubicBezTo>
                  <a:pt x="1073" y="581"/>
                  <a:pt x="1073" y="593"/>
                  <a:pt x="1061" y="593"/>
                </a:cubicBezTo>
                <a:cubicBezTo>
                  <a:pt x="1036" y="606"/>
                  <a:pt x="999" y="619"/>
                  <a:pt x="974" y="631"/>
                </a:cubicBezTo>
                <a:cubicBezTo>
                  <a:pt x="974" y="631"/>
                  <a:pt x="961" y="644"/>
                  <a:pt x="961" y="644"/>
                </a:cubicBezTo>
                <a:cubicBezTo>
                  <a:pt x="811" y="593"/>
                  <a:pt x="674" y="593"/>
                  <a:pt x="549" y="619"/>
                </a:cubicBezTo>
                <a:cubicBezTo>
                  <a:pt x="525" y="619"/>
                  <a:pt x="500" y="606"/>
                  <a:pt x="475" y="593"/>
                </a:cubicBezTo>
                <a:cubicBezTo>
                  <a:pt x="475" y="593"/>
                  <a:pt x="462" y="581"/>
                  <a:pt x="450" y="581"/>
                </a:cubicBezTo>
                <a:cubicBezTo>
                  <a:pt x="462" y="606"/>
                  <a:pt x="475" y="619"/>
                  <a:pt x="487" y="644"/>
                </a:cubicBezTo>
                <a:cubicBezTo>
                  <a:pt x="475" y="656"/>
                  <a:pt x="450" y="656"/>
                  <a:pt x="425" y="669"/>
                </a:cubicBezTo>
                <a:cubicBezTo>
                  <a:pt x="375" y="606"/>
                  <a:pt x="350" y="518"/>
                  <a:pt x="350" y="429"/>
                </a:cubicBezTo>
                <a:cubicBezTo>
                  <a:pt x="350" y="303"/>
                  <a:pt x="387" y="202"/>
                  <a:pt x="475" y="127"/>
                </a:cubicBezTo>
                <a:cubicBezTo>
                  <a:pt x="549" y="38"/>
                  <a:pt x="649" y="0"/>
                  <a:pt x="774" y="0"/>
                </a:cubicBezTo>
                <a:close/>
                <a:moveTo>
                  <a:pt x="0" y="1312"/>
                </a:moveTo>
                <a:cubicBezTo>
                  <a:pt x="462" y="1300"/>
                  <a:pt x="462" y="1300"/>
                  <a:pt x="462" y="1300"/>
                </a:cubicBezTo>
                <a:cubicBezTo>
                  <a:pt x="525" y="1085"/>
                  <a:pt x="525" y="1085"/>
                  <a:pt x="525" y="1085"/>
                </a:cubicBezTo>
                <a:cubicBezTo>
                  <a:pt x="1098" y="1060"/>
                  <a:pt x="1098" y="1060"/>
                  <a:pt x="1098" y="1060"/>
                </a:cubicBezTo>
                <a:cubicBezTo>
                  <a:pt x="1360" y="656"/>
                  <a:pt x="1360" y="656"/>
                  <a:pt x="1360" y="656"/>
                </a:cubicBezTo>
                <a:cubicBezTo>
                  <a:pt x="1223" y="644"/>
                  <a:pt x="1223" y="644"/>
                  <a:pt x="1223" y="644"/>
                </a:cubicBezTo>
                <a:cubicBezTo>
                  <a:pt x="1036" y="909"/>
                  <a:pt x="874" y="934"/>
                  <a:pt x="612" y="858"/>
                </a:cubicBezTo>
                <a:cubicBezTo>
                  <a:pt x="612" y="846"/>
                  <a:pt x="612" y="846"/>
                  <a:pt x="612" y="846"/>
                </a:cubicBezTo>
                <a:cubicBezTo>
                  <a:pt x="824" y="884"/>
                  <a:pt x="911" y="858"/>
                  <a:pt x="961" y="808"/>
                </a:cubicBezTo>
                <a:cubicBezTo>
                  <a:pt x="961" y="732"/>
                  <a:pt x="961" y="732"/>
                  <a:pt x="961" y="732"/>
                </a:cubicBezTo>
                <a:cubicBezTo>
                  <a:pt x="475" y="556"/>
                  <a:pt x="188" y="921"/>
                  <a:pt x="0" y="1312"/>
                </a:cubicBezTo>
                <a:close/>
                <a:moveTo>
                  <a:pt x="1123" y="442"/>
                </a:moveTo>
                <a:cubicBezTo>
                  <a:pt x="999" y="442"/>
                  <a:pt x="999" y="442"/>
                  <a:pt x="999" y="442"/>
                </a:cubicBezTo>
                <a:cubicBezTo>
                  <a:pt x="999" y="480"/>
                  <a:pt x="999" y="518"/>
                  <a:pt x="986" y="543"/>
                </a:cubicBezTo>
                <a:cubicBezTo>
                  <a:pt x="999" y="543"/>
                  <a:pt x="1011" y="530"/>
                  <a:pt x="1036" y="530"/>
                </a:cubicBezTo>
                <a:cubicBezTo>
                  <a:pt x="1073" y="505"/>
                  <a:pt x="1111" y="480"/>
                  <a:pt x="1123" y="442"/>
                </a:cubicBezTo>
                <a:close/>
                <a:moveTo>
                  <a:pt x="924" y="442"/>
                </a:moveTo>
                <a:cubicBezTo>
                  <a:pt x="799" y="442"/>
                  <a:pt x="799" y="442"/>
                  <a:pt x="799" y="442"/>
                </a:cubicBezTo>
                <a:cubicBezTo>
                  <a:pt x="799" y="581"/>
                  <a:pt x="799" y="581"/>
                  <a:pt x="799" y="581"/>
                </a:cubicBezTo>
                <a:cubicBezTo>
                  <a:pt x="836" y="581"/>
                  <a:pt x="874" y="581"/>
                  <a:pt x="911" y="568"/>
                </a:cubicBezTo>
                <a:cubicBezTo>
                  <a:pt x="924" y="530"/>
                  <a:pt x="924" y="492"/>
                  <a:pt x="924" y="442"/>
                </a:cubicBezTo>
                <a:close/>
                <a:moveTo>
                  <a:pt x="737" y="442"/>
                </a:moveTo>
                <a:cubicBezTo>
                  <a:pt x="624" y="442"/>
                  <a:pt x="624" y="442"/>
                  <a:pt x="624" y="442"/>
                </a:cubicBezTo>
                <a:cubicBezTo>
                  <a:pt x="624" y="492"/>
                  <a:pt x="624" y="530"/>
                  <a:pt x="637" y="568"/>
                </a:cubicBezTo>
                <a:cubicBezTo>
                  <a:pt x="662" y="581"/>
                  <a:pt x="699" y="581"/>
                  <a:pt x="737" y="581"/>
                </a:cubicBezTo>
                <a:cubicBezTo>
                  <a:pt x="737" y="442"/>
                  <a:pt x="737" y="442"/>
                  <a:pt x="737" y="442"/>
                </a:cubicBezTo>
                <a:close/>
                <a:moveTo>
                  <a:pt x="549" y="442"/>
                </a:moveTo>
                <a:cubicBezTo>
                  <a:pt x="425" y="442"/>
                  <a:pt x="425" y="442"/>
                  <a:pt x="425" y="442"/>
                </a:cubicBezTo>
                <a:cubicBezTo>
                  <a:pt x="437" y="480"/>
                  <a:pt x="462" y="505"/>
                  <a:pt x="512" y="530"/>
                </a:cubicBezTo>
                <a:cubicBezTo>
                  <a:pt x="525" y="530"/>
                  <a:pt x="537" y="543"/>
                  <a:pt x="549" y="543"/>
                </a:cubicBezTo>
                <a:cubicBezTo>
                  <a:pt x="549" y="518"/>
                  <a:pt x="549" y="480"/>
                  <a:pt x="549" y="442"/>
                </a:cubicBezTo>
                <a:close/>
                <a:moveTo>
                  <a:pt x="437" y="379"/>
                </a:moveTo>
                <a:cubicBezTo>
                  <a:pt x="549" y="379"/>
                  <a:pt x="549" y="379"/>
                  <a:pt x="549" y="379"/>
                </a:cubicBezTo>
                <a:cubicBezTo>
                  <a:pt x="549" y="354"/>
                  <a:pt x="549" y="328"/>
                  <a:pt x="549" y="303"/>
                </a:cubicBezTo>
                <a:cubicBezTo>
                  <a:pt x="537" y="303"/>
                  <a:pt x="525" y="316"/>
                  <a:pt x="512" y="316"/>
                </a:cubicBezTo>
                <a:cubicBezTo>
                  <a:pt x="475" y="341"/>
                  <a:pt x="450" y="354"/>
                  <a:pt x="437" y="379"/>
                </a:cubicBezTo>
                <a:close/>
                <a:moveTo>
                  <a:pt x="624" y="379"/>
                </a:moveTo>
                <a:cubicBezTo>
                  <a:pt x="737" y="379"/>
                  <a:pt x="737" y="379"/>
                  <a:pt x="737" y="379"/>
                </a:cubicBezTo>
                <a:cubicBezTo>
                  <a:pt x="737" y="265"/>
                  <a:pt x="737" y="265"/>
                  <a:pt x="737" y="265"/>
                </a:cubicBezTo>
                <a:cubicBezTo>
                  <a:pt x="699" y="265"/>
                  <a:pt x="662" y="278"/>
                  <a:pt x="637" y="278"/>
                </a:cubicBezTo>
                <a:cubicBezTo>
                  <a:pt x="624" y="316"/>
                  <a:pt x="624" y="341"/>
                  <a:pt x="624" y="379"/>
                </a:cubicBezTo>
                <a:close/>
                <a:moveTo>
                  <a:pt x="799" y="379"/>
                </a:moveTo>
                <a:cubicBezTo>
                  <a:pt x="924" y="379"/>
                  <a:pt x="924" y="379"/>
                  <a:pt x="924" y="379"/>
                </a:cubicBezTo>
                <a:cubicBezTo>
                  <a:pt x="924" y="341"/>
                  <a:pt x="911" y="316"/>
                  <a:pt x="911" y="278"/>
                </a:cubicBezTo>
                <a:cubicBezTo>
                  <a:pt x="874" y="278"/>
                  <a:pt x="836" y="265"/>
                  <a:pt x="799" y="265"/>
                </a:cubicBezTo>
                <a:cubicBezTo>
                  <a:pt x="799" y="379"/>
                  <a:pt x="799" y="379"/>
                  <a:pt x="799" y="379"/>
                </a:cubicBezTo>
                <a:close/>
                <a:moveTo>
                  <a:pt x="999" y="379"/>
                </a:moveTo>
                <a:cubicBezTo>
                  <a:pt x="1111" y="379"/>
                  <a:pt x="1111" y="379"/>
                  <a:pt x="1111" y="379"/>
                </a:cubicBezTo>
                <a:cubicBezTo>
                  <a:pt x="1086" y="354"/>
                  <a:pt x="1061" y="341"/>
                  <a:pt x="1036" y="316"/>
                </a:cubicBezTo>
                <a:cubicBezTo>
                  <a:pt x="1011" y="316"/>
                  <a:pt x="999" y="303"/>
                  <a:pt x="986" y="303"/>
                </a:cubicBezTo>
                <a:cubicBezTo>
                  <a:pt x="986" y="328"/>
                  <a:pt x="999" y="354"/>
                  <a:pt x="999" y="379"/>
                </a:cubicBezTo>
                <a:close/>
                <a:moveTo>
                  <a:pt x="799" y="76"/>
                </a:moveTo>
                <a:cubicBezTo>
                  <a:pt x="799" y="190"/>
                  <a:pt x="799" y="190"/>
                  <a:pt x="799" y="190"/>
                </a:cubicBezTo>
                <a:cubicBezTo>
                  <a:pt x="836" y="190"/>
                  <a:pt x="861" y="202"/>
                  <a:pt x="886" y="202"/>
                </a:cubicBezTo>
                <a:cubicBezTo>
                  <a:pt x="886" y="190"/>
                  <a:pt x="874" y="177"/>
                  <a:pt x="874" y="164"/>
                </a:cubicBezTo>
                <a:cubicBezTo>
                  <a:pt x="849" y="127"/>
                  <a:pt x="824" y="89"/>
                  <a:pt x="799" y="76"/>
                </a:cubicBezTo>
                <a:close/>
                <a:moveTo>
                  <a:pt x="737" y="190"/>
                </a:moveTo>
                <a:cubicBezTo>
                  <a:pt x="737" y="76"/>
                  <a:pt x="737" y="76"/>
                  <a:pt x="737" y="76"/>
                </a:cubicBezTo>
                <a:cubicBezTo>
                  <a:pt x="712" y="89"/>
                  <a:pt x="687" y="127"/>
                  <a:pt x="674" y="164"/>
                </a:cubicBezTo>
                <a:cubicBezTo>
                  <a:pt x="662" y="177"/>
                  <a:pt x="662" y="190"/>
                  <a:pt x="649" y="202"/>
                </a:cubicBezTo>
                <a:cubicBezTo>
                  <a:pt x="687" y="202"/>
                  <a:pt x="712" y="190"/>
                  <a:pt x="737" y="190"/>
                </a:cubicBezTo>
                <a:close/>
                <a:moveTo>
                  <a:pt x="574" y="215"/>
                </a:moveTo>
                <a:cubicBezTo>
                  <a:pt x="574" y="190"/>
                  <a:pt x="587" y="152"/>
                  <a:pt x="599" y="127"/>
                </a:cubicBezTo>
                <a:cubicBezTo>
                  <a:pt x="612" y="127"/>
                  <a:pt x="612" y="114"/>
                  <a:pt x="624" y="101"/>
                </a:cubicBezTo>
                <a:cubicBezTo>
                  <a:pt x="587" y="127"/>
                  <a:pt x="549" y="139"/>
                  <a:pt x="525" y="177"/>
                </a:cubicBezTo>
                <a:cubicBezTo>
                  <a:pt x="500" y="202"/>
                  <a:pt x="475" y="228"/>
                  <a:pt x="450" y="265"/>
                </a:cubicBezTo>
                <a:cubicBezTo>
                  <a:pt x="462" y="265"/>
                  <a:pt x="475" y="253"/>
                  <a:pt x="475" y="253"/>
                </a:cubicBezTo>
                <a:cubicBezTo>
                  <a:pt x="512" y="240"/>
                  <a:pt x="537" y="228"/>
                  <a:pt x="574" y="215"/>
                </a:cubicBezTo>
                <a:close/>
                <a:moveTo>
                  <a:pt x="924" y="101"/>
                </a:moveTo>
                <a:cubicBezTo>
                  <a:pt x="924" y="114"/>
                  <a:pt x="936" y="127"/>
                  <a:pt x="936" y="127"/>
                </a:cubicBezTo>
                <a:cubicBezTo>
                  <a:pt x="949" y="152"/>
                  <a:pt x="961" y="190"/>
                  <a:pt x="974" y="215"/>
                </a:cubicBezTo>
                <a:cubicBezTo>
                  <a:pt x="999" y="228"/>
                  <a:pt x="1036" y="240"/>
                  <a:pt x="1061" y="253"/>
                </a:cubicBezTo>
                <a:cubicBezTo>
                  <a:pt x="1073" y="253"/>
                  <a:pt x="1073" y="265"/>
                  <a:pt x="1086" y="265"/>
                </a:cubicBezTo>
                <a:cubicBezTo>
                  <a:pt x="1073" y="228"/>
                  <a:pt x="1049" y="202"/>
                  <a:pt x="1024" y="177"/>
                </a:cubicBezTo>
                <a:cubicBezTo>
                  <a:pt x="986" y="139"/>
                  <a:pt x="961" y="127"/>
                  <a:pt x="924" y="101"/>
                </a:cubicBezTo>
                <a:close/>
              </a:path>
            </a:pathLst>
          </a:custGeom>
          <a:solidFill>
            <a:srgbClr val="C00000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 flipH="1">
            <a:off x="8499475" y="501650"/>
            <a:ext cx="2201863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49" name="L 形 48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0" name="L 形 49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1" name="L 形 50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2" name="L 形 51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4845" name="文本框 57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30"/>
          <p:cNvSpPr txBox="1">
            <a:spLocks noChangeArrowheads="1"/>
          </p:cNvSpPr>
          <p:nvPr/>
        </p:nvSpPr>
        <p:spPr bwMode="auto">
          <a:xfrm>
            <a:off x="2686050" y="6308725"/>
            <a:ext cx="68199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5843" name="文本框 41"/>
          <p:cNvSpPr txBox="1">
            <a:spLocks noChangeArrowheads="1"/>
          </p:cNvSpPr>
          <p:nvPr/>
        </p:nvSpPr>
        <p:spPr bwMode="auto">
          <a:xfrm>
            <a:off x="6365875" y="4095750"/>
            <a:ext cx="2514600" cy="138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人民赋予重托，奋斗创造未来。让我们紧密团结在以习近平同志为总书记的党中央周围，建成富强民主文明和谐的社会主义现代化国家、实现中华民族伟大复兴的中国梦而努力奋斗！</a:t>
            </a:r>
          </a:p>
        </p:txBody>
      </p:sp>
      <p:sp>
        <p:nvSpPr>
          <p:cNvPr id="14" name="椭圆 13"/>
          <p:cNvSpPr/>
          <p:nvPr/>
        </p:nvSpPr>
        <p:spPr>
          <a:xfrm>
            <a:off x="769938" y="5818188"/>
            <a:ext cx="857250" cy="8588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9229725" y="4903788"/>
            <a:ext cx="303213" cy="307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11387138" y="3213100"/>
            <a:ext cx="430212" cy="431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177800" y="3213100"/>
            <a:ext cx="430213" cy="431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6081713" y="2752725"/>
            <a:ext cx="3451225" cy="130651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n w="50800">
                <a:solidFill>
                  <a:schemeClr val="bg1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5849" name="组合 17"/>
          <p:cNvGrpSpPr/>
          <p:nvPr/>
        </p:nvGrpSpPr>
        <p:grpSpPr bwMode="auto">
          <a:xfrm>
            <a:off x="2679700" y="1481138"/>
            <a:ext cx="3887580" cy="3848100"/>
            <a:chOff x="4145963" y="1481650"/>
            <a:chExt cx="3887580" cy="3848100"/>
          </a:xfrm>
        </p:grpSpPr>
        <p:sp>
          <p:nvSpPr>
            <p:cNvPr id="13" name="椭圆 12"/>
            <p:cNvSpPr/>
            <p:nvPr/>
          </p:nvSpPr>
          <p:spPr>
            <a:xfrm>
              <a:off x="4145963" y="1481650"/>
              <a:ext cx="3848100" cy="3848100"/>
            </a:xfrm>
            <a:prstGeom prst="ellipse">
              <a:avLst/>
            </a:prstGeom>
            <a:solidFill>
              <a:schemeClr val="bg1"/>
            </a:solidFill>
            <a:ln w="793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35858" name="组合 33"/>
            <p:cNvGrpSpPr/>
            <p:nvPr/>
          </p:nvGrpSpPr>
          <p:grpSpPr bwMode="auto">
            <a:xfrm>
              <a:off x="4155558" y="2369293"/>
              <a:ext cx="3877985" cy="2206363"/>
              <a:chOff x="4226561" y="2242417"/>
              <a:chExt cx="3877985" cy="2206363"/>
            </a:xfrm>
          </p:grpSpPr>
          <p:sp>
            <p:nvSpPr>
              <p:cNvPr id="35859" name="文本框 29"/>
              <p:cNvSpPr txBox="1">
                <a:spLocks noChangeArrowheads="1"/>
              </p:cNvSpPr>
              <p:nvPr/>
            </p:nvSpPr>
            <p:spPr bwMode="auto">
              <a:xfrm>
                <a:off x="4226561" y="2242417"/>
                <a:ext cx="3877985" cy="110799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6600" b="1" dirty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全国两会</a:t>
                </a:r>
                <a:endParaRPr lang="en-US" altLang="zh-CN" sz="66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5860" name="文本框 31"/>
              <p:cNvSpPr txBox="1">
                <a:spLocks noChangeArrowheads="1"/>
              </p:cNvSpPr>
              <p:nvPr/>
            </p:nvSpPr>
            <p:spPr bwMode="auto">
              <a:xfrm>
                <a:off x="4842115" y="3587006"/>
                <a:ext cx="2646878" cy="86177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3200" b="1" dirty="0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政府工作报告</a:t>
                </a:r>
                <a:endPara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endPara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35850" name="文本框 48"/>
          <p:cNvSpPr txBox="1">
            <a:spLocks noChangeArrowheads="1"/>
          </p:cNvSpPr>
          <p:nvPr/>
        </p:nvSpPr>
        <p:spPr bwMode="auto">
          <a:xfrm>
            <a:off x="6378575" y="2990850"/>
            <a:ext cx="2857500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THANKS</a:t>
            </a:r>
            <a:endParaRPr lang="zh-CN" altLang="en-US" sz="48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26" name="L 形 25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7" name="L 形 26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8" name="L 形 27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3" name="L 形 42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5852" name="组合 43"/>
          <p:cNvGrpSpPr/>
          <p:nvPr/>
        </p:nvGrpSpPr>
        <p:grpSpPr bwMode="auto">
          <a:xfrm>
            <a:off x="9423400" y="746125"/>
            <a:ext cx="2066925" cy="1416050"/>
            <a:chOff x="9423582" y="746116"/>
            <a:chExt cx="2067166" cy="1415789"/>
          </a:xfrm>
        </p:grpSpPr>
        <p:sp>
          <p:nvSpPr>
            <p:cNvPr id="35853" name="文本框 44"/>
            <p:cNvSpPr txBox="1">
              <a:spLocks noChangeArrowheads="1"/>
            </p:cNvSpPr>
            <p:nvPr/>
          </p:nvSpPr>
          <p:spPr bwMode="auto">
            <a:xfrm>
              <a:off x="9601729" y="761511"/>
              <a:ext cx="1710872" cy="10464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</a:t>
              </a:r>
              <a:endPara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两会政府工作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报告全文</a:t>
              </a:r>
            </a:p>
          </p:txBody>
        </p:sp>
        <p:cxnSp>
          <p:nvCxnSpPr>
            <p:cNvPr id="46" name="直接连接符 45"/>
            <p:cNvCxnSpPr/>
            <p:nvPr/>
          </p:nvCxnSpPr>
          <p:spPr>
            <a:xfrm flipV="1">
              <a:off x="9753821" y="746116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55" name="文本框 46"/>
            <p:cNvSpPr txBox="1">
              <a:spLocks noChangeArrowheads="1"/>
            </p:cNvSpPr>
            <p:nvPr/>
          </p:nvSpPr>
          <p:spPr bwMode="auto">
            <a:xfrm>
              <a:off x="9423582" y="1838740"/>
              <a:ext cx="2067166" cy="323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日</a:t>
              </a:r>
            </a:p>
          </p:txBody>
        </p:sp>
        <p:cxnSp>
          <p:nvCxnSpPr>
            <p:cNvPr id="48" name="直接连接符 47"/>
            <p:cNvCxnSpPr/>
            <p:nvPr/>
          </p:nvCxnSpPr>
          <p:spPr>
            <a:xfrm flipV="1">
              <a:off x="9753821" y="1823830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43425" y="-107950"/>
            <a:ext cx="7648575" cy="7118350"/>
          </a:xfrm>
          <a:custGeom>
            <a:avLst/>
            <a:gdLst>
              <a:gd name="connsiteX0" fmla="*/ 0 w 6972300"/>
              <a:gd name="connsiteY0" fmla="*/ 0 h 6939018"/>
              <a:gd name="connsiteX1" fmla="*/ 6972300 w 6972300"/>
              <a:gd name="connsiteY1" fmla="*/ 0 h 6939018"/>
              <a:gd name="connsiteX2" fmla="*/ 6972300 w 6972300"/>
              <a:gd name="connsiteY2" fmla="*/ 6939018 h 6939018"/>
              <a:gd name="connsiteX3" fmla="*/ 0 w 6972300"/>
              <a:gd name="connsiteY3" fmla="*/ 6939018 h 6939018"/>
              <a:gd name="connsiteX4" fmla="*/ 0 w 6972300"/>
              <a:gd name="connsiteY4" fmla="*/ 0 h 6939018"/>
              <a:gd name="connsiteX0-1" fmla="*/ 0 w 6985000"/>
              <a:gd name="connsiteY0-2" fmla="*/ 0 h 6951718"/>
              <a:gd name="connsiteX1-3" fmla="*/ 6985000 w 6985000"/>
              <a:gd name="connsiteY1-4" fmla="*/ 12700 h 6951718"/>
              <a:gd name="connsiteX2-5" fmla="*/ 6985000 w 6985000"/>
              <a:gd name="connsiteY2-6" fmla="*/ 6951718 h 6951718"/>
              <a:gd name="connsiteX3-7" fmla="*/ 12700 w 6985000"/>
              <a:gd name="connsiteY3-8" fmla="*/ 6951718 h 6951718"/>
              <a:gd name="connsiteX4-9" fmla="*/ 0 w 6985000"/>
              <a:gd name="connsiteY4-10" fmla="*/ 0 h 6951718"/>
              <a:gd name="connsiteX0-11" fmla="*/ 517878 w 7502878"/>
              <a:gd name="connsiteY0-12" fmla="*/ 361906 h 7313624"/>
              <a:gd name="connsiteX1-13" fmla="*/ 7502878 w 7502878"/>
              <a:gd name="connsiteY1-14" fmla="*/ 374606 h 7313624"/>
              <a:gd name="connsiteX2-15" fmla="*/ 7502878 w 7502878"/>
              <a:gd name="connsiteY2-16" fmla="*/ 7313624 h 7313624"/>
              <a:gd name="connsiteX3-17" fmla="*/ 530578 w 7502878"/>
              <a:gd name="connsiteY3-18" fmla="*/ 7313624 h 7313624"/>
              <a:gd name="connsiteX4-19" fmla="*/ 517878 w 7502878"/>
              <a:gd name="connsiteY4-20" fmla="*/ 565106 h 7313624"/>
              <a:gd name="connsiteX5" fmla="*/ 517878 w 7502878"/>
              <a:gd name="connsiteY5" fmla="*/ 361906 h 7313624"/>
              <a:gd name="connsiteX0-21" fmla="*/ 517878 w 7502878"/>
              <a:gd name="connsiteY0-22" fmla="*/ 361906 h 7313624"/>
              <a:gd name="connsiteX1-23" fmla="*/ 7502878 w 7502878"/>
              <a:gd name="connsiteY1-24" fmla="*/ 374606 h 7313624"/>
              <a:gd name="connsiteX2-25" fmla="*/ 7502878 w 7502878"/>
              <a:gd name="connsiteY2-26" fmla="*/ 7313624 h 7313624"/>
              <a:gd name="connsiteX3-27" fmla="*/ 530578 w 7502878"/>
              <a:gd name="connsiteY3-28" fmla="*/ 7313624 h 7313624"/>
              <a:gd name="connsiteX4-29" fmla="*/ 517878 w 7502878"/>
              <a:gd name="connsiteY4-30" fmla="*/ 565106 h 7313624"/>
              <a:gd name="connsiteX5-31" fmla="*/ 517878 w 7502878"/>
              <a:gd name="connsiteY5-32" fmla="*/ 361906 h 7313624"/>
              <a:gd name="connsiteX0-33" fmla="*/ 361304 w 7346304"/>
              <a:gd name="connsiteY0-34" fmla="*/ 0 h 6951718"/>
              <a:gd name="connsiteX1-35" fmla="*/ 7346304 w 7346304"/>
              <a:gd name="connsiteY1-36" fmla="*/ 12700 h 6951718"/>
              <a:gd name="connsiteX2-37" fmla="*/ 7346304 w 7346304"/>
              <a:gd name="connsiteY2-38" fmla="*/ 6951718 h 6951718"/>
              <a:gd name="connsiteX3-39" fmla="*/ 374004 w 7346304"/>
              <a:gd name="connsiteY3-40" fmla="*/ 6951718 h 6951718"/>
              <a:gd name="connsiteX4-41" fmla="*/ 361304 w 7346304"/>
              <a:gd name="connsiteY4-42" fmla="*/ 203200 h 6951718"/>
              <a:gd name="connsiteX5-43" fmla="*/ 361304 w 7346304"/>
              <a:gd name="connsiteY5-44" fmla="*/ 0 h 6951718"/>
              <a:gd name="connsiteX0-45" fmla="*/ 421747 w 7406747"/>
              <a:gd name="connsiteY0-46" fmla="*/ 0 h 6951718"/>
              <a:gd name="connsiteX1-47" fmla="*/ 7406747 w 7406747"/>
              <a:gd name="connsiteY1-48" fmla="*/ 12700 h 6951718"/>
              <a:gd name="connsiteX2-49" fmla="*/ 7406747 w 7406747"/>
              <a:gd name="connsiteY2-50" fmla="*/ 6951718 h 6951718"/>
              <a:gd name="connsiteX3-51" fmla="*/ 434447 w 7406747"/>
              <a:gd name="connsiteY3-52" fmla="*/ 6951718 h 6951718"/>
              <a:gd name="connsiteX4-53" fmla="*/ 421747 w 7406747"/>
              <a:gd name="connsiteY4-54" fmla="*/ 203200 h 6951718"/>
              <a:gd name="connsiteX5-55" fmla="*/ 421747 w 7406747"/>
              <a:gd name="connsiteY5-56" fmla="*/ 0 h 6951718"/>
              <a:gd name="connsiteX0-57" fmla="*/ 666104 w 7346304"/>
              <a:gd name="connsiteY0-58" fmla="*/ 114300 h 6939018"/>
              <a:gd name="connsiteX1-59" fmla="*/ 7346304 w 7346304"/>
              <a:gd name="connsiteY1-60" fmla="*/ 0 h 6939018"/>
              <a:gd name="connsiteX2-61" fmla="*/ 7346304 w 7346304"/>
              <a:gd name="connsiteY2-62" fmla="*/ 6939018 h 6939018"/>
              <a:gd name="connsiteX3-63" fmla="*/ 374004 w 7346304"/>
              <a:gd name="connsiteY3-64" fmla="*/ 6939018 h 6939018"/>
              <a:gd name="connsiteX4-65" fmla="*/ 361304 w 7346304"/>
              <a:gd name="connsiteY4-66" fmla="*/ 190500 h 6939018"/>
              <a:gd name="connsiteX5-67" fmla="*/ 666104 w 7346304"/>
              <a:gd name="connsiteY5-68" fmla="*/ 114300 h 6939018"/>
              <a:gd name="connsiteX0-69" fmla="*/ 666104 w 7346304"/>
              <a:gd name="connsiteY0-70" fmla="*/ 144960 h 6969678"/>
              <a:gd name="connsiteX1-71" fmla="*/ 7346304 w 7346304"/>
              <a:gd name="connsiteY1-72" fmla="*/ 30660 h 6969678"/>
              <a:gd name="connsiteX2-73" fmla="*/ 7346304 w 7346304"/>
              <a:gd name="connsiteY2-74" fmla="*/ 6969678 h 6969678"/>
              <a:gd name="connsiteX3-75" fmla="*/ 374004 w 7346304"/>
              <a:gd name="connsiteY3-76" fmla="*/ 6969678 h 6969678"/>
              <a:gd name="connsiteX4-77" fmla="*/ 361304 w 7346304"/>
              <a:gd name="connsiteY4-78" fmla="*/ 221160 h 6969678"/>
              <a:gd name="connsiteX5-79" fmla="*/ 666104 w 7346304"/>
              <a:gd name="connsiteY5-80" fmla="*/ 144960 h 6969678"/>
              <a:gd name="connsiteX0-81" fmla="*/ 666104 w 7346304"/>
              <a:gd name="connsiteY0-82" fmla="*/ 238221 h 7062939"/>
              <a:gd name="connsiteX1-83" fmla="*/ 7346304 w 7346304"/>
              <a:gd name="connsiteY1-84" fmla="*/ 123921 h 7062939"/>
              <a:gd name="connsiteX2-85" fmla="*/ 7346304 w 7346304"/>
              <a:gd name="connsiteY2-86" fmla="*/ 7062939 h 7062939"/>
              <a:gd name="connsiteX3-87" fmla="*/ 374004 w 7346304"/>
              <a:gd name="connsiteY3-88" fmla="*/ 7062939 h 7062939"/>
              <a:gd name="connsiteX4-89" fmla="*/ 361304 w 7346304"/>
              <a:gd name="connsiteY4-90" fmla="*/ 314421 h 7062939"/>
              <a:gd name="connsiteX5-91" fmla="*/ 666104 w 7346304"/>
              <a:gd name="connsiteY5-92" fmla="*/ 238221 h 7062939"/>
              <a:gd name="connsiteX0-93" fmla="*/ 666104 w 7346304"/>
              <a:gd name="connsiteY0-94" fmla="*/ 271696 h 7096414"/>
              <a:gd name="connsiteX1-95" fmla="*/ 7346304 w 7346304"/>
              <a:gd name="connsiteY1-96" fmla="*/ 157396 h 7096414"/>
              <a:gd name="connsiteX2-97" fmla="*/ 7346304 w 7346304"/>
              <a:gd name="connsiteY2-98" fmla="*/ 7096414 h 7096414"/>
              <a:gd name="connsiteX3-99" fmla="*/ 374004 w 7346304"/>
              <a:gd name="connsiteY3-100" fmla="*/ 7096414 h 7096414"/>
              <a:gd name="connsiteX4-101" fmla="*/ 361304 w 7346304"/>
              <a:gd name="connsiteY4-102" fmla="*/ 347896 h 7096414"/>
              <a:gd name="connsiteX5-103" fmla="*/ 666104 w 7346304"/>
              <a:gd name="connsiteY5-104" fmla="*/ 271696 h 7096414"/>
              <a:gd name="connsiteX0-105" fmla="*/ 666104 w 7346304"/>
              <a:gd name="connsiteY0-106" fmla="*/ 271696 h 7096414"/>
              <a:gd name="connsiteX1-107" fmla="*/ 7346304 w 7346304"/>
              <a:gd name="connsiteY1-108" fmla="*/ 157396 h 7096414"/>
              <a:gd name="connsiteX2-109" fmla="*/ 7346304 w 7346304"/>
              <a:gd name="connsiteY2-110" fmla="*/ 7096414 h 7096414"/>
              <a:gd name="connsiteX3-111" fmla="*/ 374004 w 7346304"/>
              <a:gd name="connsiteY3-112" fmla="*/ 7096414 h 7096414"/>
              <a:gd name="connsiteX4-113" fmla="*/ 361304 w 7346304"/>
              <a:gd name="connsiteY4-114" fmla="*/ 347896 h 7096414"/>
              <a:gd name="connsiteX5-115" fmla="*/ 666104 w 7346304"/>
              <a:gd name="connsiteY5-116" fmla="*/ 271696 h 7096414"/>
              <a:gd name="connsiteX0-117" fmla="*/ 666104 w 7346304"/>
              <a:gd name="connsiteY0-118" fmla="*/ 271696 h 7096414"/>
              <a:gd name="connsiteX1-119" fmla="*/ 7346304 w 7346304"/>
              <a:gd name="connsiteY1-120" fmla="*/ 157396 h 7096414"/>
              <a:gd name="connsiteX2-121" fmla="*/ 7346304 w 7346304"/>
              <a:gd name="connsiteY2-122" fmla="*/ 7096414 h 7096414"/>
              <a:gd name="connsiteX3-123" fmla="*/ 374004 w 7346304"/>
              <a:gd name="connsiteY3-124" fmla="*/ 7096414 h 7096414"/>
              <a:gd name="connsiteX4-125" fmla="*/ 361304 w 7346304"/>
              <a:gd name="connsiteY4-126" fmla="*/ 347896 h 7096414"/>
              <a:gd name="connsiteX5-127" fmla="*/ 666104 w 7346304"/>
              <a:gd name="connsiteY5-128" fmla="*/ 271696 h 7096414"/>
              <a:gd name="connsiteX0-129" fmla="*/ 666104 w 7346304"/>
              <a:gd name="connsiteY0-130" fmla="*/ 114300 h 6939018"/>
              <a:gd name="connsiteX1-131" fmla="*/ 7346304 w 7346304"/>
              <a:gd name="connsiteY1-132" fmla="*/ 0 h 6939018"/>
              <a:gd name="connsiteX2-133" fmla="*/ 7346304 w 7346304"/>
              <a:gd name="connsiteY2-134" fmla="*/ 6939018 h 6939018"/>
              <a:gd name="connsiteX3-135" fmla="*/ 374004 w 7346304"/>
              <a:gd name="connsiteY3-136" fmla="*/ 6939018 h 6939018"/>
              <a:gd name="connsiteX4-137" fmla="*/ 361304 w 7346304"/>
              <a:gd name="connsiteY4-138" fmla="*/ 190500 h 6939018"/>
              <a:gd name="connsiteX5-139" fmla="*/ 666104 w 7346304"/>
              <a:gd name="connsiteY5-140" fmla="*/ 114300 h 6939018"/>
              <a:gd name="connsiteX0-141" fmla="*/ 288732 w 7346304"/>
              <a:gd name="connsiteY0-142" fmla="*/ 0 h 7042433"/>
              <a:gd name="connsiteX1-143" fmla="*/ 7346304 w 7346304"/>
              <a:gd name="connsiteY1-144" fmla="*/ 103415 h 7042433"/>
              <a:gd name="connsiteX2-145" fmla="*/ 7346304 w 7346304"/>
              <a:gd name="connsiteY2-146" fmla="*/ 7042433 h 7042433"/>
              <a:gd name="connsiteX3-147" fmla="*/ 374004 w 7346304"/>
              <a:gd name="connsiteY3-148" fmla="*/ 7042433 h 7042433"/>
              <a:gd name="connsiteX4-149" fmla="*/ 361304 w 7346304"/>
              <a:gd name="connsiteY4-150" fmla="*/ 293915 h 7042433"/>
              <a:gd name="connsiteX5-151" fmla="*/ 288732 w 7346304"/>
              <a:gd name="connsiteY5-152" fmla="*/ 0 h 7042433"/>
              <a:gd name="connsiteX0-153" fmla="*/ 502223 w 7559795"/>
              <a:gd name="connsiteY0-154" fmla="*/ 307538 h 7349971"/>
              <a:gd name="connsiteX1-155" fmla="*/ 7559795 w 7559795"/>
              <a:gd name="connsiteY1-156" fmla="*/ 410953 h 7349971"/>
              <a:gd name="connsiteX2-157" fmla="*/ 7559795 w 7559795"/>
              <a:gd name="connsiteY2-158" fmla="*/ 7349971 h 7349971"/>
              <a:gd name="connsiteX3-159" fmla="*/ 587495 w 7559795"/>
              <a:gd name="connsiteY3-160" fmla="*/ 7349971 h 7349971"/>
              <a:gd name="connsiteX4-161" fmla="*/ 574795 w 7559795"/>
              <a:gd name="connsiteY4-162" fmla="*/ 601453 h 7349971"/>
              <a:gd name="connsiteX5-163" fmla="*/ 502223 w 7559795"/>
              <a:gd name="connsiteY5-164" fmla="*/ 307538 h 7349971"/>
              <a:gd name="connsiteX0-165" fmla="*/ 288732 w 7346304"/>
              <a:gd name="connsiteY0-166" fmla="*/ 0 h 7042433"/>
              <a:gd name="connsiteX1-167" fmla="*/ 7346304 w 7346304"/>
              <a:gd name="connsiteY1-168" fmla="*/ 103415 h 7042433"/>
              <a:gd name="connsiteX2-169" fmla="*/ 7346304 w 7346304"/>
              <a:gd name="connsiteY2-170" fmla="*/ 7042433 h 7042433"/>
              <a:gd name="connsiteX3-171" fmla="*/ 374004 w 7346304"/>
              <a:gd name="connsiteY3-172" fmla="*/ 7042433 h 7042433"/>
              <a:gd name="connsiteX4-173" fmla="*/ 361304 w 7346304"/>
              <a:gd name="connsiteY4-174" fmla="*/ 293915 h 7042433"/>
              <a:gd name="connsiteX5-175" fmla="*/ 288732 w 7346304"/>
              <a:gd name="connsiteY5-176" fmla="*/ 0 h 7042433"/>
              <a:gd name="connsiteX0-177" fmla="*/ 317307 w 7346304"/>
              <a:gd name="connsiteY0-178" fmla="*/ 0 h 7032908"/>
              <a:gd name="connsiteX1-179" fmla="*/ 7346304 w 7346304"/>
              <a:gd name="connsiteY1-180" fmla="*/ 93890 h 7032908"/>
              <a:gd name="connsiteX2-181" fmla="*/ 7346304 w 7346304"/>
              <a:gd name="connsiteY2-182" fmla="*/ 7032908 h 7032908"/>
              <a:gd name="connsiteX3-183" fmla="*/ 374004 w 7346304"/>
              <a:gd name="connsiteY3-184" fmla="*/ 7032908 h 7032908"/>
              <a:gd name="connsiteX4-185" fmla="*/ 361304 w 7346304"/>
              <a:gd name="connsiteY4-186" fmla="*/ 284390 h 7032908"/>
              <a:gd name="connsiteX5-187" fmla="*/ 317307 w 7346304"/>
              <a:gd name="connsiteY5-188" fmla="*/ 0 h 7032908"/>
              <a:gd name="connsiteX0-189" fmla="*/ 345882 w 7346304"/>
              <a:gd name="connsiteY0-190" fmla="*/ 0 h 7032908"/>
              <a:gd name="connsiteX1-191" fmla="*/ 7346304 w 7346304"/>
              <a:gd name="connsiteY1-192" fmla="*/ 93890 h 7032908"/>
              <a:gd name="connsiteX2-193" fmla="*/ 7346304 w 7346304"/>
              <a:gd name="connsiteY2-194" fmla="*/ 7032908 h 7032908"/>
              <a:gd name="connsiteX3-195" fmla="*/ 374004 w 7346304"/>
              <a:gd name="connsiteY3-196" fmla="*/ 7032908 h 7032908"/>
              <a:gd name="connsiteX4-197" fmla="*/ 361304 w 7346304"/>
              <a:gd name="connsiteY4-198" fmla="*/ 284390 h 7032908"/>
              <a:gd name="connsiteX5-199" fmla="*/ 345882 w 7346304"/>
              <a:gd name="connsiteY5-200" fmla="*/ 0 h 7032908"/>
              <a:gd name="connsiteX0-201" fmla="*/ 354191 w 7354613"/>
              <a:gd name="connsiteY0-202" fmla="*/ 0 h 7032908"/>
              <a:gd name="connsiteX1-203" fmla="*/ 7354613 w 7354613"/>
              <a:gd name="connsiteY1-204" fmla="*/ 93890 h 7032908"/>
              <a:gd name="connsiteX2-205" fmla="*/ 7354613 w 7354613"/>
              <a:gd name="connsiteY2-206" fmla="*/ 7032908 h 7032908"/>
              <a:gd name="connsiteX3-207" fmla="*/ 382313 w 7354613"/>
              <a:gd name="connsiteY3-208" fmla="*/ 7032908 h 7032908"/>
              <a:gd name="connsiteX4-209" fmla="*/ 312463 w 7354613"/>
              <a:gd name="connsiteY4-210" fmla="*/ 284390 h 7032908"/>
              <a:gd name="connsiteX5-211" fmla="*/ 354191 w 7354613"/>
              <a:gd name="connsiteY5-212" fmla="*/ 0 h 7032908"/>
              <a:gd name="connsiteX0-213" fmla="*/ 425779 w 7426201"/>
              <a:gd name="connsiteY0-214" fmla="*/ 0 h 7032908"/>
              <a:gd name="connsiteX1-215" fmla="*/ 7426201 w 7426201"/>
              <a:gd name="connsiteY1-216" fmla="*/ 93890 h 7032908"/>
              <a:gd name="connsiteX2-217" fmla="*/ 7426201 w 7426201"/>
              <a:gd name="connsiteY2-218" fmla="*/ 7032908 h 7032908"/>
              <a:gd name="connsiteX3-219" fmla="*/ 453901 w 7426201"/>
              <a:gd name="connsiteY3-220" fmla="*/ 7032908 h 7032908"/>
              <a:gd name="connsiteX4-221" fmla="*/ 384051 w 7426201"/>
              <a:gd name="connsiteY4-222" fmla="*/ 284390 h 7032908"/>
              <a:gd name="connsiteX5-223" fmla="*/ 425779 w 7426201"/>
              <a:gd name="connsiteY5-224" fmla="*/ 0 h 70329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31" y="connsiteY5-32"/>
              </a:cxn>
            </a:cxnLst>
            <a:rect l="l" t="t" r="r" b="b"/>
            <a:pathLst>
              <a:path w="7426201" h="7032908">
                <a:moveTo>
                  <a:pt x="425779" y="0"/>
                </a:moveTo>
                <a:cubicBezTo>
                  <a:pt x="2726898" y="7258"/>
                  <a:pt x="5199468" y="131990"/>
                  <a:pt x="7426201" y="93890"/>
                </a:cubicBezTo>
                <a:lnTo>
                  <a:pt x="7426201" y="7032908"/>
                </a:lnTo>
                <a:lnTo>
                  <a:pt x="453901" y="7032908"/>
                </a:lnTo>
                <a:cubicBezTo>
                  <a:pt x="-710266" y="5908155"/>
                  <a:pt x="779868" y="1171774"/>
                  <a:pt x="384051" y="284390"/>
                </a:cubicBezTo>
                <a:lnTo>
                  <a:pt x="425779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 rot="506438">
            <a:off x="1814513" y="-2066925"/>
            <a:ext cx="6267450" cy="11633200"/>
          </a:xfrm>
          <a:prstGeom prst="rect">
            <a:avLst/>
          </a:prstGeom>
          <a:noFill/>
          <a:effectLst>
            <a:outerShdw blurRad="50800" dist="38100" dir="8100000" sx="86000" sy="86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5000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1</a:t>
            </a:r>
            <a:endParaRPr lang="zh-CN" altLang="en-US" sz="75000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6388" name="文本框 4"/>
          <p:cNvSpPr txBox="1">
            <a:spLocks noChangeArrowheads="1"/>
          </p:cNvSpPr>
          <p:nvPr/>
        </p:nvSpPr>
        <p:spPr bwMode="auto">
          <a:xfrm>
            <a:off x="6156325" y="3036888"/>
            <a:ext cx="5038559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年政府工作回顾</a:t>
            </a:r>
          </a:p>
        </p:txBody>
      </p:sp>
      <p:sp>
        <p:nvSpPr>
          <p:cNvPr id="16389" name="文本框 5"/>
          <p:cNvSpPr txBox="1">
            <a:spLocks noChangeArrowheads="1"/>
          </p:cNvSpPr>
          <p:nvPr/>
        </p:nvSpPr>
        <p:spPr bwMode="auto">
          <a:xfrm>
            <a:off x="6156325" y="3744913"/>
            <a:ext cx="449421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完成全年社会的发展的目标认识</a:t>
            </a:r>
          </a:p>
        </p:txBody>
      </p:sp>
      <p:sp>
        <p:nvSpPr>
          <p:cNvPr id="16390" name="文本框 6"/>
          <p:cNvSpPr txBox="1">
            <a:spLocks noChangeArrowheads="1"/>
          </p:cNvSpPr>
          <p:nvPr/>
        </p:nvSpPr>
        <p:spPr bwMode="auto">
          <a:xfrm>
            <a:off x="6156325" y="4143375"/>
            <a:ext cx="32639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经济社会发展总体平衡</a:t>
            </a:r>
          </a:p>
        </p:txBody>
      </p:sp>
      <p:sp>
        <p:nvSpPr>
          <p:cNvPr id="16391" name="文本框 7"/>
          <p:cNvSpPr txBox="1">
            <a:spLocks noChangeArrowheads="1"/>
          </p:cNvSpPr>
          <p:nvPr/>
        </p:nvSpPr>
        <p:spPr bwMode="auto">
          <a:xfrm>
            <a:off x="6156325" y="4541838"/>
            <a:ext cx="29987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人民生活有新的改善</a:t>
            </a:r>
          </a:p>
        </p:txBody>
      </p:sp>
      <p:grpSp>
        <p:nvGrpSpPr>
          <p:cNvPr id="16392" name="组合 8"/>
          <p:cNvGrpSpPr/>
          <p:nvPr/>
        </p:nvGrpSpPr>
        <p:grpSpPr bwMode="auto">
          <a:xfrm>
            <a:off x="9423400" y="746125"/>
            <a:ext cx="2066925" cy="1416050"/>
            <a:chOff x="9423582" y="746116"/>
            <a:chExt cx="2067166" cy="1415789"/>
          </a:xfrm>
        </p:grpSpPr>
        <p:sp>
          <p:nvSpPr>
            <p:cNvPr id="16393" name="文本框 9"/>
            <p:cNvSpPr txBox="1">
              <a:spLocks noChangeArrowheads="1"/>
            </p:cNvSpPr>
            <p:nvPr/>
          </p:nvSpPr>
          <p:spPr bwMode="auto">
            <a:xfrm>
              <a:off x="9601729" y="761511"/>
              <a:ext cx="1710872" cy="10464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</a:t>
              </a:r>
              <a:endPara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两会政府工作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报告全文</a:t>
              </a:r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9753821" y="746116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5" name="文本框 11"/>
            <p:cNvSpPr txBox="1">
              <a:spLocks noChangeArrowheads="1"/>
            </p:cNvSpPr>
            <p:nvPr/>
          </p:nvSpPr>
          <p:spPr bwMode="auto">
            <a:xfrm>
              <a:off x="9423582" y="1838740"/>
              <a:ext cx="2067166" cy="323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日</a:t>
              </a:r>
            </a:p>
          </p:txBody>
        </p:sp>
        <p:cxnSp>
          <p:nvCxnSpPr>
            <p:cNvPr id="13" name="直接连接符 12"/>
            <p:cNvCxnSpPr/>
            <p:nvPr/>
          </p:nvCxnSpPr>
          <p:spPr>
            <a:xfrm flipV="1">
              <a:off x="9753821" y="1823830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3"/>
          <p:cNvSpPr txBox="1">
            <a:spLocks noChangeArrowheads="1"/>
          </p:cNvSpPr>
          <p:nvPr/>
        </p:nvSpPr>
        <p:spPr bwMode="auto">
          <a:xfrm>
            <a:off x="3849688" y="336550"/>
            <a:ext cx="4492625" cy="46196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完成全年社会的发展的目标认识</a:t>
            </a:r>
          </a:p>
        </p:txBody>
      </p:sp>
      <p:grpSp>
        <p:nvGrpSpPr>
          <p:cNvPr id="17411" name="组合 26"/>
          <p:cNvGrpSpPr/>
          <p:nvPr/>
        </p:nvGrpSpPr>
        <p:grpSpPr bwMode="auto">
          <a:xfrm>
            <a:off x="4216400" y="1392238"/>
            <a:ext cx="3824288" cy="3795712"/>
            <a:chOff x="4203099" y="1525943"/>
            <a:chExt cx="3823903" cy="3795191"/>
          </a:xfrm>
        </p:grpSpPr>
        <p:sp>
          <p:nvSpPr>
            <p:cNvPr id="5" name="矩形 4"/>
            <p:cNvSpPr/>
            <p:nvPr/>
          </p:nvSpPr>
          <p:spPr>
            <a:xfrm>
              <a:off x="4531679" y="1852923"/>
              <a:ext cx="3163568" cy="316186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4538028" y="3749725"/>
              <a:ext cx="3161982" cy="1052369"/>
            </a:xfrm>
            <a:prstGeom prst="rect">
              <a:avLst/>
            </a:prstGeom>
            <a:no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16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1600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全国各族人民在以习近平同志为总书记的党中央领导下，从容应对挑战，奋力攻坚克难，圆满实现全年经济社会发展主要预期目标。</a:t>
              </a:r>
            </a:p>
          </p:txBody>
        </p:sp>
        <p:sp>
          <p:nvSpPr>
            <p:cNvPr id="17425" name="Freeform 153"/>
            <p:cNvSpPr>
              <a:spLocks noEditPoints="1"/>
            </p:cNvSpPr>
            <p:nvPr/>
          </p:nvSpPr>
          <p:spPr bwMode="auto">
            <a:xfrm>
              <a:off x="5418321" y="1828991"/>
              <a:ext cx="1482560" cy="1495177"/>
            </a:xfrm>
            <a:custGeom>
              <a:avLst/>
              <a:gdLst>
                <a:gd name="T0" fmla="*/ 503783 w 103"/>
                <a:gd name="T1" fmla="*/ 560691 h 104"/>
                <a:gd name="T2" fmla="*/ 532570 w 103"/>
                <a:gd name="T3" fmla="*/ 273157 h 104"/>
                <a:gd name="T4" fmla="*/ 978778 w 103"/>
                <a:gd name="T5" fmla="*/ 287534 h 104"/>
                <a:gd name="T6" fmla="*/ 993171 w 103"/>
                <a:gd name="T7" fmla="*/ 560691 h 104"/>
                <a:gd name="T8" fmla="*/ 1036353 w 103"/>
                <a:gd name="T9" fmla="*/ 143767 h 104"/>
                <a:gd name="T10" fmla="*/ 474995 w 103"/>
                <a:gd name="T11" fmla="*/ 115014 h 104"/>
                <a:gd name="T12" fmla="*/ 503783 w 103"/>
                <a:gd name="T13" fmla="*/ 560691 h 104"/>
                <a:gd name="T14" fmla="*/ 71969 w 103"/>
                <a:gd name="T15" fmla="*/ 963239 h 104"/>
                <a:gd name="T16" fmla="*/ 403026 w 103"/>
                <a:gd name="T17" fmla="*/ 848225 h 104"/>
                <a:gd name="T18" fmla="*/ 388632 w 103"/>
                <a:gd name="T19" fmla="*/ 1092629 h 104"/>
                <a:gd name="T20" fmla="*/ 446207 w 103"/>
                <a:gd name="T21" fmla="*/ 1078253 h 104"/>
                <a:gd name="T22" fmla="*/ 403026 w 103"/>
                <a:gd name="T23" fmla="*/ 1121383 h 104"/>
                <a:gd name="T24" fmla="*/ 403026 w 103"/>
                <a:gd name="T25" fmla="*/ 1135760 h 104"/>
                <a:gd name="T26" fmla="*/ 575752 w 103"/>
                <a:gd name="T27" fmla="*/ 1437670 h 104"/>
                <a:gd name="T28" fmla="*/ 618933 w 103"/>
                <a:gd name="T29" fmla="*/ 1466424 h 104"/>
                <a:gd name="T30" fmla="*/ 431814 w 103"/>
                <a:gd name="T31" fmla="*/ 1135760 h 104"/>
                <a:gd name="T32" fmla="*/ 503783 w 103"/>
                <a:gd name="T33" fmla="*/ 1063876 h 104"/>
                <a:gd name="T34" fmla="*/ 489389 w 103"/>
                <a:gd name="T35" fmla="*/ 1049499 h 104"/>
                <a:gd name="T36" fmla="*/ 417420 w 103"/>
                <a:gd name="T37" fmla="*/ 1049499 h 104"/>
                <a:gd name="T38" fmla="*/ 417420 w 103"/>
                <a:gd name="T39" fmla="*/ 848225 h 104"/>
                <a:gd name="T40" fmla="*/ 561358 w 103"/>
                <a:gd name="T41" fmla="*/ 761965 h 104"/>
                <a:gd name="T42" fmla="*/ 575752 w 103"/>
                <a:gd name="T43" fmla="*/ 761965 h 104"/>
                <a:gd name="T44" fmla="*/ 575752 w 103"/>
                <a:gd name="T45" fmla="*/ 963239 h 104"/>
                <a:gd name="T46" fmla="*/ 662114 w 103"/>
                <a:gd name="T47" fmla="*/ 1193266 h 104"/>
                <a:gd name="T48" fmla="*/ 719689 w 103"/>
                <a:gd name="T49" fmla="*/ 963239 h 104"/>
                <a:gd name="T50" fmla="*/ 690902 w 103"/>
                <a:gd name="T51" fmla="*/ 920109 h 104"/>
                <a:gd name="T52" fmla="*/ 705296 w 103"/>
                <a:gd name="T53" fmla="*/ 862602 h 104"/>
                <a:gd name="T54" fmla="*/ 806052 w 103"/>
                <a:gd name="T55" fmla="*/ 862602 h 104"/>
                <a:gd name="T56" fmla="*/ 834840 w 103"/>
                <a:gd name="T57" fmla="*/ 920109 h 104"/>
                <a:gd name="T58" fmla="*/ 806052 w 103"/>
                <a:gd name="T59" fmla="*/ 963239 h 104"/>
                <a:gd name="T60" fmla="*/ 849233 w 103"/>
                <a:gd name="T61" fmla="*/ 1193266 h 104"/>
                <a:gd name="T62" fmla="*/ 935596 w 103"/>
                <a:gd name="T63" fmla="*/ 977616 h 104"/>
                <a:gd name="T64" fmla="*/ 949990 w 103"/>
                <a:gd name="T65" fmla="*/ 776342 h 104"/>
                <a:gd name="T66" fmla="*/ 1065140 w 103"/>
                <a:gd name="T67" fmla="*/ 848225 h 104"/>
                <a:gd name="T68" fmla="*/ 1079534 w 103"/>
                <a:gd name="T69" fmla="*/ 1049499 h 104"/>
                <a:gd name="T70" fmla="*/ 1007565 w 103"/>
                <a:gd name="T71" fmla="*/ 1049499 h 104"/>
                <a:gd name="T72" fmla="*/ 993171 w 103"/>
                <a:gd name="T73" fmla="*/ 1063876 h 104"/>
                <a:gd name="T74" fmla="*/ 1065140 w 103"/>
                <a:gd name="T75" fmla="*/ 1135760 h 104"/>
                <a:gd name="T76" fmla="*/ 906808 w 103"/>
                <a:gd name="T77" fmla="*/ 1408917 h 104"/>
                <a:gd name="T78" fmla="*/ 906808 w 103"/>
                <a:gd name="T79" fmla="*/ 1408917 h 104"/>
                <a:gd name="T80" fmla="*/ 906808 w 103"/>
                <a:gd name="T81" fmla="*/ 1408917 h 104"/>
                <a:gd name="T82" fmla="*/ 878021 w 103"/>
                <a:gd name="T83" fmla="*/ 1466424 h 104"/>
                <a:gd name="T84" fmla="*/ 906808 w 103"/>
                <a:gd name="T85" fmla="*/ 1437670 h 104"/>
                <a:gd name="T86" fmla="*/ 1093928 w 103"/>
                <a:gd name="T87" fmla="*/ 1135760 h 104"/>
                <a:gd name="T88" fmla="*/ 1093928 w 103"/>
                <a:gd name="T89" fmla="*/ 1121383 h 104"/>
                <a:gd name="T90" fmla="*/ 1036353 w 103"/>
                <a:gd name="T91" fmla="*/ 1078253 h 104"/>
                <a:gd name="T92" fmla="*/ 1108322 w 103"/>
                <a:gd name="T93" fmla="*/ 1092629 h 104"/>
                <a:gd name="T94" fmla="*/ 1079534 w 103"/>
                <a:gd name="T95" fmla="*/ 848225 h 104"/>
                <a:gd name="T96" fmla="*/ 1410591 w 103"/>
                <a:gd name="T97" fmla="*/ 963239 h 104"/>
                <a:gd name="T98" fmla="*/ 1482560 w 103"/>
                <a:gd name="T99" fmla="*/ 1495177 h 104"/>
                <a:gd name="T100" fmla="*/ 1223472 w 103"/>
                <a:gd name="T101" fmla="*/ 1495177 h 104"/>
                <a:gd name="T102" fmla="*/ 1223472 w 103"/>
                <a:gd name="T103" fmla="*/ 1308280 h 104"/>
                <a:gd name="T104" fmla="*/ 1209078 w 103"/>
                <a:gd name="T105" fmla="*/ 1322657 h 104"/>
                <a:gd name="T106" fmla="*/ 1151503 w 103"/>
                <a:gd name="T107" fmla="*/ 1495177 h 104"/>
                <a:gd name="T108" fmla="*/ 806052 w 103"/>
                <a:gd name="T109" fmla="*/ 1495177 h 104"/>
                <a:gd name="T110" fmla="*/ 719689 w 103"/>
                <a:gd name="T111" fmla="*/ 1495177 h 104"/>
                <a:gd name="T112" fmla="*/ 359845 w 103"/>
                <a:gd name="T113" fmla="*/ 1495177 h 104"/>
                <a:gd name="T114" fmla="*/ 302270 w 103"/>
                <a:gd name="T115" fmla="*/ 1322657 h 104"/>
                <a:gd name="T116" fmla="*/ 287876 w 103"/>
                <a:gd name="T117" fmla="*/ 1308280 h 104"/>
                <a:gd name="T118" fmla="*/ 287876 w 103"/>
                <a:gd name="T119" fmla="*/ 1495177 h 104"/>
                <a:gd name="T120" fmla="*/ 0 w 103"/>
                <a:gd name="T121" fmla="*/ 1495177 h 104"/>
                <a:gd name="T122" fmla="*/ 71969 w 103"/>
                <a:gd name="T123" fmla="*/ 963239 h 10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3"/>
                <a:gd name="T187" fmla="*/ 0 h 104"/>
                <a:gd name="T188" fmla="*/ 103 w 103"/>
                <a:gd name="T189" fmla="*/ 104 h 10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3" h="104">
                  <a:moveTo>
                    <a:pt x="35" y="39"/>
                  </a:moveTo>
                  <a:cubicBezTo>
                    <a:pt x="35" y="32"/>
                    <a:pt x="34" y="27"/>
                    <a:pt x="37" y="19"/>
                  </a:cubicBezTo>
                  <a:cubicBezTo>
                    <a:pt x="45" y="31"/>
                    <a:pt x="58" y="23"/>
                    <a:pt x="68" y="20"/>
                  </a:cubicBezTo>
                  <a:cubicBezTo>
                    <a:pt x="69" y="26"/>
                    <a:pt x="69" y="31"/>
                    <a:pt x="69" y="39"/>
                  </a:cubicBezTo>
                  <a:cubicBezTo>
                    <a:pt x="76" y="33"/>
                    <a:pt x="76" y="16"/>
                    <a:pt x="72" y="10"/>
                  </a:cubicBezTo>
                  <a:cubicBezTo>
                    <a:pt x="65" y="0"/>
                    <a:pt x="40" y="0"/>
                    <a:pt x="33" y="8"/>
                  </a:cubicBezTo>
                  <a:cubicBezTo>
                    <a:pt x="30" y="12"/>
                    <a:pt x="26" y="34"/>
                    <a:pt x="35" y="39"/>
                  </a:cubicBezTo>
                  <a:close/>
                  <a:moveTo>
                    <a:pt x="5" y="67"/>
                  </a:moveTo>
                  <a:cubicBezTo>
                    <a:pt x="13" y="64"/>
                    <a:pt x="20" y="62"/>
                    <a:pt x="28" y="59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31" y="75"/>
                    <a:pt x="31" y="75"/>
                    <a:pt x="31" y="75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35" y="92"/>
                    <a:pt x="40" y="100"/>
                  </a:cubicBezTo>
                  <a:cubicBezTo>
                    <a:pt x="41" y="101"/>
                    <a:pt x="42" y="101"/>
                    <a:pt x="43" y="102"/>
                  </a:cubicBezTo>
                  <a:cubicBezTo>
                    <a:pt x="39" y="95"/>
                    <a:pt x="32" y="82"/>
                    <a:pt x="30" y="79"/>
                  </a:cubicBezTo>
                  <a:cubicBezTo>
                    <a:pt x="35" y="74"/>
                    <a:pt x="35" y="74"/>
                    <a:pt x="35" y="74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32" y="57"/>
                    <a:pt x="37" y="55"/>
                    <a:pt x="39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56" y="60"/>
                    <a:pt x="56" y="60"/>
                    <a:pt x="56" y="60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9" y="56"/>
                    <a:pt x="72" y="58"/>
                    <a:pt x="74" y="59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74" y="79"/>
                    <a:pt x="74" y="79"/>
                    <a:pt x="74" y="79"/>
                  </a:cubicBezTo>
                  <a:cubicBezTo>
                    <a:pt x="72" y="81"/>
                    <a:pt x="67" y="91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2" y="100"/>
                    <a:pt x="62" y="101"/>
                    <a:pt x="61" y="102"/>
                  </a:cubicBezTo>
                  <a:cubicBezTo>
                    <a:pt x="62" y="101"/>
                    <a:pt x="63" y="101"/>
                    <a:pt x="63" y="100"/>
                  </a:cubicBezTo>
                  <a:cubicBezTo>
                    <a:pt x="69" y="92"/>
                    <a:pt x="75" y="79"/>
                    <a:pt x="76" y="79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72" y="75"/>
                    <a:pt x="72" y="75"/>
                    <a:pt x="72" y="75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98" y="67"/>
                    <a:pt x="98" y="67"/>
                    <a:pt x="98" y="67"/>
                  </a:cubicBezTo>
                  <a:cubicBezTo>
                    <a:pt x="103" y="77"/>
                    <a:pt x="103" y="90"/>
                    <a:pt x="103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25" y="104"/>
                    <a:pt x="25" y="104"/>
                    <a:pt x="25" y="104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86"/>
                    <a:pt x="1" y="74"/>
                    <a:pt x="5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426" name="文本框 35"/>
            <p:cNvSpPr txBox="1">
              <a:spLocks noChangeArrowheads="1"/>
            </p:cNvSpPr>
            <p:nvPr/>
          </p:nvSpPr>
          <p:spPr bwMode="auto">
            <a:xfrm>
              <a:off x="5447407" y="3263561"/>
              <a:ext cx="1415772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习近平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4203099" y="1852923"/>
              <a:ext cx="331755" cy="77459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7695247" y="4240195"/>
              <a:ext cx="331755" cy="77459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 rot="16200000">
              <a:off x="4743595" y="4767953"/>
              <a:ext cx="331741" cy="77462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 rot="16200000">
              <a:off x="7142065" y="1304503"/>
              <a:ext cx="331741" cy="77462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412" name="组合 28"/>
          <p:cNvGrpSpPr/>
          <p:nvPr/>
        </p:nvGrpSpPr>
        <p:grpSpPr bwMode="auto">
          <a:xfrm>
            <a:off x="596900" y="879475"/>
            <a:ext cx="3630613" cy="4865688"/>
            <a:chOff x="464108" y="880111"/>
            <a:chExt cx="3630449" cy="4864877"/>
          </a:xfrm>
        </p:grpSpPr>
        <p:pic>
          <p:nvPicPr>
            <p:cNvPr id="17420" name="图片 2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4108" y="880111"/>
              <a:ext cx="3495847" cy="1704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图片 22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108" y="4102392"/>
              <a:ext cx="3630449" cy="1642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2" name="图片 23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108" y="2522248"/>
              <a:ext cx="2090412" cy="1548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3" name="文本框 55"/>
          <p:cNvSpPr txBox="1">
            <a:spLocks noChangeArrowheads="1"/>
          </p:cNvSpPr>
          <p:nvPr/>
        </p:nvSpPr>
        <p:spPr bwMode="auto">
          <a:xfrm>
            <a:off x="8993188" y="3951288"/>
            <a:ext cx="1827212" cy="58578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多重矛盾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8993725" y="2051734"/>
            <a:ext cx="1826141" cy="58477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bg1">
                    <a:alpha val="98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复杂形势</a:t>
            </a:r>
          </a:p>
        </p:txBody>
      </p:sp>
      <p:sp>
        <p:nvSpPr>
          <p:cNvPr id="25" name="加号 24"/>
          <p:cNvSpPr/>
          <p:nvPr/>
        </p:nvSpPr>
        <p:spPr>
          <a:xfrm>
            <a:off x="9259888" y="2646363"/>
            <a:ext cx="1295400" cy="1295400"/>
          </a:xfrm>
          <a:prstGeom prst="mathPlus">
            <a:avLst>
              <a:gd name="adj1" fmla="val 1763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822325" y="568325"/>
            <a:ext cx="2203450" cy="0"/>
          </a:xfrm>
          <a:prstGeom prst="line">
            <a:avLst/>
          </a:prstGeom>
          <a:ln w="25400">
            <a:solidFill>
              <a:srgbClr val="C0000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9166225" y="568325"/>
            <a:ext cx="2203450" cy="0"/>
          </a:xfrm>
          <a:prstGeom prst="line">
            <a:avLst/>
          </a:prstGeom>
          <a:ln w="25400">
            <a:solidFill>
              <a:srgbClr val="C0000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组合 29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rgbClr val="C00000"/>
          </a:solidFill>
        </p:grpSpPr>
        <p:sp>
          <p:nvSpPr>
            <p:cNvPr id="31" name="L 形 30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" name="L 形 31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L 形 32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4" name="L 形 33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7419" name="文本框 46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47"/>
          <p:cNvSpPr txBox="1">
            <a:spLocks noChangeArrowheads="1"/>
          </p:cNvSpPr>
          <p:nvPr/>
        </p:nvSpPr>
        <p:spPr bwMode="auto">
          <a:xfrm>
            <a:off x="3951288" y="412750"/>
            <a:ext cx="4289425" cy="5842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经济社会发展总体平衡</a:t>
            </a:r>
          </a:p>
        </p:txBody>
      </p:sp>
      <p:grpSp>
        <p:nvGrpSpPr>
          <p:cNvPr id="18435" name="组合 1"/>
          <p:cNvGrpSpPr/>
          <p:nvPr/>
        </p:nvGrpSpPr>
        <p:grpSpPr bwMode="auto">
          <a:xfrm>
            <a:off x="508000" y="1481138"/>
            <a:ext cx="11037888" cy="4564062"/>
            <a:chOff x="945757" y="1480841"/>
            <a:chExt cx="11038859" cy="4564283"/>
          </a:xfrm>
        </p:grpSpPr>
        <p:cxnSp>
          <p:nvCxnSpPr>
            <p:cNvPr id="56" name="直接连接符 55"/>
            <p:cNvCxnSpPr/>
            <p:nvPr/>
          </p:nvCxnSpPr>
          <p:spPr>
            <a:xfrm>
              <a:off x="7315367" y="2052369"/>
              <a:ext cx="4494608" cy="6350"/>
            </a:xfrm>
            <a:prstGeom prst="line">
              <a:avLst/>
            </a:prstGeom>
            <a:solidFill>
              <a:srgbClr val="C00000"/>
            </a:solidFill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1" name="文本框 52"/>
            <p:cNvSpPr txBox="1">
              <a:spLocks noChangeArrowheads="1"/>
            </p:cNvSpPr>
            <p:nvPr/>
          </p:nvSpPr>
          <p:spPr bwMode="auto">
            <a:xfrm>
              <a:off x="7207346" y="1480841"/>
              <a:ext cx="4777270" cy="64633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国内生产总值到达</a:t>
              </a: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86.6</a:t>
              </a: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万亿元增长</a:t>
              </a:r>
              <a:r>
                <a:rPr lang="en-US" altLang="zh-CN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7.7%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6248473" y="1480841"/>
              <a:ext cx="679510" cy="67789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443" name="Freeform 203"/>
            <p:cNvSpPr>
              <a:spLocks noEditPoints="1"/>
            </p:cNvSpPr>
            <p:nvPr/>
          </p:nvSpPr>
          <p:spPr bwMode="auto">
            <a:xfrm>
              <a:off x="6374320" y="1670828"/>
              <a:ext cx="427940" cy="331121"/>
            </a:xfrm>
            <a:custGeom>
              <a:avLst/>
              <a:gdLst>
                <a:gd name="T0" fmla="*/ 145588 w 97"/>
                <a:gd name="T1" fmla="*/ 331121 h 75"/>
                <a:gd name="T2" fmla="*/ 194117 w 97"/>
                <a:gd name="T3" fmla="*/ 331121 h 75"/>
                <a:gd name="T4" fmla="*/ 207352 w 97"/>
                <a:gd name="T5" fmla="*/ 322291 h 75"/>
                <a:gd name="T6" fmla="*/ 207352 w 97"/>
                <a:gd name="T7" fmla="*/ 216332 h 75"/>
                <a:gd name="T8" fmla="*/ 172058 w 97"/>
                <a:gd name="T9" fmla="*/ 198673 h 75"/>
                <a:gd name="T10" fmla="*/ 132353 w 97"/>
                <a:gd name="T11" fmla="*/ 220747 h 75"/>
                <a:gd name="T12" fmla="*/ 132353 w 97"/>
                <a:gd name="T13" fmla="*/ 322291 h 75"/>
                <a:gd name="T14" fmla="*/ 145588 w 97"/>
                <a:gd name="T15" fmla="*/ 331121 h 75"/>
                <a:gd name="T16" fmla="*/ 0 w 97"/>
                <a:gd name="T17" fmla="*/ 216332 h 75"/>
                <a:gd name="T18" fmla="*/ 163235 w 97"/>
                <a:gd name="T19" fmla="*/ 123618 h 75"/>
                <a:gd name="T20" fmla="*/ 172058 w 97"/>
                <a:gd name="T21" fmla="*/ 114789 h 75"/>
                <a:gd name="T22" fmla="*/ 180882 w 97"/>
                <a:gd name="T23" fmla="*/ 123618 h 75"/>
                <a:gd name="T24" fmla="*/ 229411 w 97"/>
                <a:gd name="T25" fmla="*/ 150108 h 75"/>
                <a:gd name="T26" fmla="*/ 357352 w 97"/>
                <a:gd name="T27" fmla="*/ 39735 h 75"/>
                <a:gd name="T28" fmla="*/ 339705 w 97"/>
                <a:gd name="T29" fmla="*/ 17660 h 75"/>
                <a:gd name="T30" fmla="*/ 383822 w 97"/>
                <a:gd name="T31" fmla="*/ 8830 h 75"/>
                <a:gd name="T32" fmla="*/ 427940 w 97"/>
                <a:gd name="T33" fmla="*/ 0 h 75"/>
                <a:gd name="T34" fmla="*/ 414705 w 97"/>
                <a:gd name="T35" fmla="*/ 44149 h 75"/>
                <a:gd name="T36" fmla="*/ 401469 w 97"/>
                <a:gd name="T37" fmla="*/ 83884 h 75"/>
                <a:gd name="T38" fmla="*/ 383822 w 97"/>
                <a:gd name="T39" fmla="*/ 66224 h 75"/>
                <a:gd name="T40" fmla="*/ 242646 w 97"/>
                <a:gd name="T41" fmla="*/ 185428 h 75"/>
                <a:gd name="T42" fmla="*/ 233823 w 97"/>
                <a:gd name="T43" fmla="*/ 194258 h 75"/>
                <a:gd name="T44" fmla="*/ 220588 w 97"/>
                <a:gd name="T45" fmla="*/ 189843 h 75"/>
                <a:gd name="T46" fmla="*/ 172058 w 97"/>
                <a:gd name="T47" fmla="*/ 158938 h 75"/>
                <a:gd name="T48" fmla="*/ 22059 w 97"/>
                <a:gd name="T49" fmla="*/ 251652 h 75"/>
                <a:gd name="T50" fmla="*/ 0 w 97"/>
                <a:gd name="T51" fmla="*/ 216332 h 75"/>
                <a:gd name="T52" fmla="*/ 44118 w 97"/>
                <a:gd name="T53" fmla="*/ 331121 h 75"/>
                <a:gd name="T54" fmla="*/ 92647 w 97"/>
                <a:gd name="T55" fmla="*/ 331121 h 75"/>
                <a:gd name="T56" fmla="*/ 101470 w 97"/>
                <a:gd name="T57" fmla="*/ 322291 h 75"/>
                <a:gd name="T58" fmla="*/ 101470 w 97"/>
                <a:gd name="T59" fmla="*/ 238407 h 75"/>
                <a:gd name="T60" fmla="*/ 30882 w 97"/>
                <a:gd name="T61" fmla="*/ 282557 h 75"/>
                <a:gd name="T62" fmla="*/ 30882 w 97"/>
                <a:gd name="T63" fmla="*/ 322291 h 75"/>
                <a:gd name="T64" fmla="*/ 44118 w 97"/>
                <a:gd name="T65" fmla="*/ 331121 h 75"/>
                <a:gd name="T66" fmla="*/ 247058 w 97"/>
                <a:gd name="T67" fmla="*/ 331121 h 75"/>
                <a:gd name="T68" fmla="*/ 295587 w 97"/>
                <a:gd name="T69" fmla="*/ 331121 h 75"/>
                <a:gd name="T70" fmla="*/ 308823 w 97"/>
                <a:gd name="T71" fmla="*/ 322291 h 75"/>
                <a:gd name="T72" fmla="*/ 308823 w 97"/>
                <a:gd name="T73" fmla="*/ 172183 h 75"/>
                <a:gd name="T74" fmla="*/ 308823 w 97"/>
                <a:gd name="T75" fmla="*/ 172183 h 75"/>
                <a:gd name="T76" fmla="*/ 238235 w 97"/>
                <a:gd name="T77" fmla="*/ 233992 h 75"/>
                <a:gd name="T78" fmla="*/ 233823 w 97"/>
                <a:gd name="T79" fmla="*/ 229577 h 75"/>
                <a:gd name="T80" fmla="*/ 233823 w 97"/>
                <a:gd name="T81" fmla="*/ 322291 h 75"/>
                <a:gd name="T82" fmla="*/ 247058 w 97"/>
                <a:gd name="T83" fmla="*/ 331121 h 75"/>
                <a:gd name="T84" fmla="*/ 348528 w 97"/>
                <a:gd name="T85" fmla="*/ 331121 h 75"/>
                <a:gd name="T86" fmla="*/ 397058 w 97"/>
                <a:gd name="T87" fmla="*/ 331121 h 75"/>
                <a:gd name="T88" fmla="*/ 410293 w 97"/>
                <a:gd name="T89" fmla="*/ 322291 h 75"/>
                <a:gd name="T90" fmla="*/ 410293 w 97"/>
                <a:gd name="T91" fmla="*/ 141278 h 75"/>
                <a:gd name="T92" fmla="*/ 379411 w 97"/>
                <a:gd name="T93" fmla="*/ 105959 h 75"/>
                <a:gd name="T94" fmla="*/ 339705 w 97"/>
                <a:gd name="T95" fmla="*/ 145693 h 75"/>
                <a:gd name="T96" fmla="*/ 339705 w 97"/>
                <a:gd name="T97" fmla="*/ 322291 h 75"/>
                <a:gd name="T98" fmla="*/ 348528 w 97"/>
                <a:gd name="T99" fmla="*/ 331121 h 7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7"/>
                <a:gd name="T151" fmla="*/ 0 h 75"/>
                <a:gd name="T152" fmla="*/ 97 w 97"/>
                <a:gd name="T153" fmla="*/ 75 h 7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7" h="75">
                  <a:moveTo>
                    <a:pt x="33" y="75"/>
                  </a:moveTo>
                  <a:cubicBezTo>
                    <a:pt x="37" y="75"/>
                    <a:pt x="40" y="75"/>
                    <a:pt x="44" y="75"/>
                  </a:cubicBezTo>
                  <a:cubicBezTo>
                    <a:pt x="45" y="75"/>
                    <a:pt x="47" y="74"/>
                    <a:pt x="47" y="73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4"/>
                    <a:pt x="31" y="75"/>
                    <a:pt x="33" y="75"/>
                  </a:cubicBezTo>
                  <a:close/>
                  <a:moveTo>
                    <a:pt x="0" y="49"/>
                  </a:moveTo>
                  <a:cubicBezTo>
                    <a:pt x="37" y="28"/>
                    <a:pt x="37" y="28"/>
                    <a:pt x="37" y="28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4" y="10"/>
                    <a:pt x="94" y="10"/>
                    <a:pt x="94" y="10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49"/>
                    <a:pt x="0" y="49"/>
                    <a:pt x="0" y="49"/>
                  </a:cubicBezTo>
                  <a:close/>
                  <a:moveTo>
                    <a:pt x="10" y="75"/>
                  </a:moveTo>
                  <a:cubicBezTo>
                    <a:pt x="21" y="75"/>
                    <a:pt x="21" y="75"/>
                    <a:pt x="21" y="75"/>
                  </a:cubicBezTo>
                  <a:cubicBezTo>
                    <a:pt x="22" y="75"/>
                    <a:pt x="23" y="74"/>
                    <a:pt x="23" y="73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4"/>
                    <a:pt x="8" y="75"/>
                    <a:pt x="10" y="75"/>
                  </a:cubicBezTo>
                  <a:close/>
                  <a:moveTo>
                    <a:pt x="56" y="75"/>
                  </a:moveTo>
                  <a:cubicBezTo>
                    <a:pt x="60" y="75"/>
                    <a:pt x="63" y="75"/>
                    <a:pt x="67" y="75"/>
                  </a:cubicBezTo>
                  <a:cubicBezTo>
                    <a:pt x="69" y="75"/>
                    <a:pt x="70" y="74"/>
                    <a:pt x="70" y="73"/>
                  </a:cubicBezTo>
                  <a:cubicBezTo>
                    <a:pt x="70" y="62"/>
                    <a:pt x="70" y="50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4"/>
                    <a:pt x="55" y="75"/>
                    <a:pt x="56" y="75"/>
                  </a:cubicBezTo>
                  <a:close/>
                  <a:moveTo>
                    <a:pt x="79" y="75"/>
                  </a:moveTo>
                  <a:cubicBezTo>
                    <a:pt x="90" y="75"/>
                    <a:pt x="90" y="75"/>
                    <a:pt x="90" y="75"/>
                  </a:cubicBezTo>
                  <a:cubicBezTo>
                    <a:pt x="92" y="75"/>
                    <a:pt x="93" y="74"/>
                    <a:pt x="93" y="73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7" y="73"/>
                    <a:pt x="77" y="73"/>
                    <a:pt x="77" y="73"/>
                  </a:cubicBezTo>
                  <a:cubicBezTo>
                    <a:pt x="77" y="74"/>
                    <a:pt x="78" y="75"/>
                    <a:pt x="79" y="7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6248473" y="2542929"/>
              <a:ext cx="679510" cy="67789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445" name="文本框 59"/>
            <p:cNvSpPr txBox="1">
              <a:spLocks noChangeArrowheads="1"/>
            </p:cNvSpPr>
            <p:nvPr/>
          </p:nvSpPr>
          <p:spPr bwMode="auto">
            <a:xfrm>
              <a:off x="7217336" y="2438653"/>
              <a:ext cx="4548040" cy="64633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居民消费价格涨幅相比上年增长</a:t>
              </a:r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2.6%</a:t>
              </a:r>
              <a:endPara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7216934" y="2977925"/>
              <a:ext cx="4548588" cy="0"/>
            </a:xfrm>
            <a:prstGeom prst="line">
              <a:avLst/>
            </a:prstGeom>
            <a:solidFill>
              <a:srgbClr val="C00000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7" name="Freeform 160"/>
            <p:cNvSpPr>
              <a:spLocks noEditPoints="1"/>
            </p:cNvSpPr>
            <p:nvPr/>
          </p:nvSpPr>
          <p:spPr bwMode="auto">
            <a:xfrm>
              <a:off x="6351884" y="2705610"/>
              <a:ext cx="425759" cy="352668"/>
            </a:xfrm>
            <a:custGeom>
              <a:avLst/>
              <a:gdLst>
                <a:gd name="T0" fmla="*/ 79308 w 102"/>
                <a:gd name="T1" fmla="*/ 136918 h 85"/>
                <a:gd name="T2" fmla="*/ 37567 w 102"/>
                <a:gd name="T3" fmla="*/ 132769 h 85"/>
                <a:gd name="T4" fmla="*/ 75134 w 102"/>
                <a:gd name="T5" fmla="*/ 145216 h 85"/>
                <a:gd name="T6" fmla="*/ 116875 w 102"/>
                <a:gd name="T7" fmla="*/ 153514 h 85"/>
                <a:gd name="T8" fmla="*/ 367322 w 102"/>
                <a:gd name="T9" fmla="*/ 211601 h 85"/>
                <a:gd name="T10" fmla="*/ 425759 w 102"/>
                <a:gd name="T11" fmla="*/ 195005 h 85"/>
                <a:gd name="T12" fmla="*/ 367322 w 102"/>
                <a:gd name="T13" fmla="*/ 352668 h 85"/>
                <a:gd name="T14" fmla="*/ 292188 w 102"/>
                <a:gd name="T15" fmla="*/ 298731 h 85"/>
                <a:gd name="T16" fmla="*/ 12522 w 102"/>
                <a:gd name="T17" fmla="*/ 269687 h 85"/>
                <a:gd name="T18" fmla="*/ 0 w 102"/>
                <a:gd name="T19" fmla="*/ 240644 h 85"/>
                <a:gd name="T20" fmla="*/ 0 w 102"/>
                <a:gd name="T21" fmla="*/ 211601 h 85"/>
                <a:gd name="T22" fmla="*/ 129397 w 102"/>
                <a:gd name="T23" fmla="*/ 219899 h 85"/>
                <a:gd name="T24" fmla="*/ 225402 w 102"/>
                <a:gd name="T25" fmla="*/ 186707 h 85"/>
                <a:gd name="T26" fmla="*/ 166964 w 102"/>
                <a:gd name="T27" fmla="*/ 153514 h 85"/>
                <a:gd name="T28" fmla="*/ 358973 w 102"/>
                <a:gd name="T29" fmla="*/ 207452 h 85"/>
                <a:gd name="T30" fmla="*/ 79308 w 102"/>
                <a:gd name="T31" fmla="*/ 132769 h 85"/>
                <a:gd name="T32" fmla="*/ 129397 w 102"/>
                <a:gd name="T33" fmla="*/ 153514 h 85"/>
                <a:gd name="T34" fmla="*/ 125223 w 102"/>
                <a:gd name="T35" fmla="*/ 178409 h 85"/>
                <a:gd name="T36" fmla="*/ 20871 w 102"/>
                <a:gd name="T37" fmla="*/ 157663 h 85"/>
                <a:gd name="T38" fmla="*/ 25045 w 102"/>
                <a:gd name="T39" fmla="*/ 128620 h 85"/>
                <a:gd name="T40" fmla="*/ 45915 w 102"/>
                <a:gd name="T41" fmla="*/ 124471 h 85"/>
                <a:gd name="T42" fmla="*/ 158616 w 102"/>
                <a:gd name="T43" fmla="*/ 112024 h 85"/>
                <a:gd name="T44" fmla="*/ 129397 w 102"/>
                <a:gd name="T45" fmla="*/ 53937 h 85"/>
                <a:gd name="T46" fmla="*/ 125223 w 102"/>
                <a:gd name="T47" fmla="*/ 58086 h 85"/>
                <a:gd name="T48" fmla="*/ 154442 w 102"/>
                <a:gd name="T49" fmla="*/ 116173 h 85"/>
                <a:gd name="T50" fmla="*/ 158616 w 102"/>
                <a:gd name="T51" fmla="*/ 112024 h 85"/>
                <a:gd name="T52" fmla="*/ 166964 w 102"/>
                <a:gd name="T53" fmla="*/ 112024 h 85"/>
                <a:gd name="T54" fmla="*/ 166964 w 102"/>
                <a:gd name="T55" fmla="*/ 132769 h 85"/>
                <a:gd name="T56" fmla="*/ 141920 w 102"/>
                <a:gd name="T57" fmla="*/ 145216 h 85"/>
                <a:gd name="T58" fmla="*/ 96004 w 102"/>
                <a:gd name="T59" fmla="*/ 49788 h 85"/>
                <a:gd name="T60" fmla="*/ 121049 w 102"/>
                <a:gd name="T61" fmla="*/ 37341 h 85"/>
                <a:gd name="T62" fmla="*/ 154442 w 102"/>
                <a:gd name="T63" fmla="*/ 78832 h 85"/>
                <a:gd name="T64" fmla="*/ 187835 w 102"/>
                <a:gd name="T65" fmla="*/ 45639 h 85"/>
                <a:gd name="T66" fmla="*/ 179487 w 102"/>
                <a:gd name="T67" fmla="*/ 78832 h 85"/>
                <a:gd name="T68" fmla="*/ 196183 w 102"/>
                <a:gd name="T69" fmla="*/ 49788 h 85"/>
                <a:gd name="T70" fmla="*/ 204531 w 102"/>
                <a:gd name="T71" fmla="*/ 12447 h 85"/>
                <a:gd name="T72" fmla="*/ 179487 w 102"/>
                <a:gd name="T73" fmla="*/ 41490 h 85"/>
                <a:gd name="T74" fmla="*/ 171138 w 102"/>
                <a:gd name="T75" fmla="*/ 87130 h 85"/>
                <a:gd name="T76" fmla="*/ 192009 w 102"/>
                <a:gd name="T77" fmla="*/ 99577 h 85"/>
                <a:gd name="T78" fmla="*/ 233750 w 102"/>
                <a:gd name="T79" fmla="*/ 12447 h 85"/>
                <a:gd name="T80" fmla="*/ 208705 w 102"/>
                <a:gd name="T81" fmla="*/ 0 h 85"/>
                <a:gd name="T82" fmla="*/ 196183 w 102"/>
                <a:gd name="T83" fmla="*/ 12447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2"/>
                <a:gd name="T127" fmla="*/ 0 h 85"/>
                <a:gd name="T128" fmla="*/ 102 w 102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2" h="85">
                  <a:moveTo>
                    <a:pt x="26" y="36"/>
                  </a:moveTo>
                  <a:cubicBezTo>
                    <a:pt x="25" y="35"/>
                    <a:pt x="22" y="34"/>
                    <a:pt x="19" y="33"/>
                  </a:cubicBezTo>
                  <a:cubicBezTo>
                    <a:pt x="16" y="33"/>
                    <a:pt x="13" y="32"/>
                    <a:pt x="11" y="32"/>
                  </a:cubicBezTo>
                  <a:cubicBezTo>
                    <a:pt x="10" y="32"/>
                    <a:pt x="9" y="32"/>
                    <a:pt x="9" y="32"/>
                  </a:cubicBezTo>
                  <a:cubicBezTo>
                    <a:pt x="9" y="32"/>
                    <a:pt x="10" y="32"/>
                    <a:pt x="11" y="33"/>
                  </a:cubicBezTo>
                  <a:cubicBezTo>
                    <a:pt x="13" y="34"/>
                    <a:pt x="15" y="35"/>
                    <a:pt x="18" y="35"/>
                  </a:cubicBezTo>
                  <a:cubicBezTo>
                    <a:pt x="21" y="36"/>
                    <a:pt x="24" y="37"/>
                    <a:pt x="26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37"/>
                    <a:pt x="28" y="36"/>
                    <a:pt x="26" y="36"/>
                  </a:cubicBezTo>
                  <a:close/>
                  <a:moveTo>
                    <a:pt x="88" y="51"/>
                  </a:moveTo>
                  <a:cubicBezTo>
                    <a:pt x="88" y="47"/>
                    <a:pt x="88" y="47"/>
                    <a:pt x="88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85"/>
                    <a:pt x="102" y="85"/>
                    <a:pt x="102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45"/>
                    <a:pt x="54" y="45"/>
                    <a:pt x="54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8" y="51"/>
                    <a:pt x="88" y="51"/>
                    <a:pt x="88" y="51"/>
                  </a:cubicBezTo>
                  <a:close/>
                  <a:moveTo>
                    <a:pt x="19" y="32"/>
                  </a:moveTo>
                  <a:cubicBezTo>
                    <a:pt x="23" y="32"/>
                    <a:pt x="25" y="33"/>
                    <a:pt x="27" y="34"/>
                  </a:cubicBezTo>
                  <a:cubicBezTo>
                    <a:pt x="29" y="35"/>
                    <a:pt x="30" y="36"/>
                    <a:pt x="31" y="37"/>
                  </a:cubicBezTo>
                  <a:cubicBezTo>
                    <a:pt x="31" y="37"/>
                    <a:pt x="31" y="38"/>
                    <a:pt x="31" y="38"/>
                  </a:cubicBezTo>
                  <a:cubicBezTo>
                    <a:pt x="31" y="40"/>
                    <a:pt x="30" y="42"/>
                    <a:pt x="30" y="43"/>
                  </a:cubicBezTo>
                  <a:cubicBezTo>
                    <a:pt x="30" y="44"/>
                    <a:pt x="29" y="44"/>
                    <a:pt x="29" y="44"/>
                  </a:cubicBezTo>
                  <a:cubicBezTo>
                    <a:pt x="25" y="46"/>
                    <a:pt x="7" y="42"/>
                    <a:pt x="5" y="38"/>
                  </a:cubicBezTo>
                  <a:cubicBezTo>
                    <a:pt x="5" y="38"/>
                    <a:pt x="4" y="37"/>
                    <a:pt x="5" y="37"/>
                  </a:cubicBezTo>
                  <a:cubicBezTo>
                    <a:pt x="5" y="35"/>
                    <a:pt x="6" y="33"/>
                    <a:pt x="6" y="31"/>
                  </a:cubicBezTo>
                  <a:cubicBezTo>
                    <a:pt x="6" y="31"/>
                    <a:pt x="6" y="31"/>
                    <a:pt x="7" y="30"/>
                  </a:cubicBezTo>
                  <a:cubicBezTo>
                    <a:pt x="8" y="30"/>
                    <a:pt x="9" y="30"/>
                    <a:pt x="11" y="30"/>
                  </a:cubicBezTo>
                  <a:cubicBezTo>
                    <a:pt x="13" y="30"/>
                    <a:pt x="16" y="31"/>
                    <a:pt x="19" y="32"/>
                  </a:cubicBezTo>
                  <a:close/>
                  <a:moveTo>
                    <a:pt x="38" y="27"/>
                  </a:moveTo>
                  <a:cubicBezTo>
                    <a:pt x="38" y="25"/>
                    <a:pt x="36" y="23"/>
                    <a:pt x="35" y="20"/>
                  </a:cubicBezTo>
                  <a:cubicBezTo>
                    <a:pt x="33" y="17"/>
                    <a:pt x="32" y="15"/>
                    <a:pt x="31" y="13"/>
                  </a:cubicBezTo>
                  <a:cubicBezTo>
                    <a:pt x="30" y="12"/>
                    <a:pt x="29" y="12"/>
                    <a:pt x="29" y="12"/>
                  </a:cubicBezTo>
                  <a:cubicBezTo>
                    <a:pt x="29" y="12"/>
                    <a:pt x="29" y="12"/>
                    <a:pt x="30" y="14"/>
                  </a:cubicBezTo>
                  <a:cubicBezTo>
                    <a:pt x="30" y="16"/>
                    <a:pt x="32" y="18"/>
                    <a:pt x="33" y="21"/>
                  </a:cubicBezTo>
                  <a:cubicBezTo>
                    <a:pt x="35" y="24"/>
                    <a:pt x="36" y="26"/>
                    <a:pt x="37" y="28"/>
                  </a:cubicBezTo>
                  <a:cubicBezTo>
                    <a:pt x="38" y="29"/>
                    <a:pt x="39" y="29"/>
                    <a:pt x="39" y="29"/>
                  </a:cubicBezTo>
                  <a:cubicBezTo>
                    <a:pt x="39" y="29"/>
                    <a:pt x="39" y="28"/>
                    <a:pt x="38" y="27"/>
                  </a:cubicBezTo>
                  <a:close/>
                  <a:moveTo>
                    <a:pt x="37" y="19"/>
                  </a:moveTo>
                  <a:cubicBezTo>
                    <a:pt x="38" y="22"/>
                    <a:pt x="39" y="25"/>
                    <a:pt x="40" y="27"/>
                  </a:cubicBezTo>
                  <a:cubicBezTo>
                    <a:pt x="41" y="29"/>
                    <a:pt x="41" y="30"/>
                    <a:pt x="41" y="31"/>
                  </a:cubicBezTo>
                  <a:cubicBezTo>
                    <a:pt x="41" y="32"/>
                    <a:pt x="40" y="32"/>
                    <a:pt x="40" y="32"/>
                  </a:cubicBezTo>
                  <a:cubicBezTo>
                    <a:pt x="38" y="33"/>
                    <a:pt x="37" y="34"/>
                    <a:pt x="35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0" y="33"/>
                    <a:pt x="21" y="17"/>
                    <a:pt x="22" y="13"/>
                  </a:cubicBezTo>
                  <a:cubicBezTo>
                    <a:pt x="22" y="12"/>
                    <a:pt x="22" y="12"/>
                    <a:pt x="23" y="12"/>
                  </a:cubicBezTo>
                  <a:cubicBezTo>
                    <a:pt x="24" y="11"/>
                    <a:pt x="26" y="10"/>
                    <a:pt x="27" y="9"/>
                  </a:cubicBezTo>
                  <a:cubicBezTo>
                    <a:pt x="28" y="9"/>
                    <a:pt x="28" y="9"/>
                    <a:pt x="29" y="9"/>
                  </a:cubicBezTo>
                  <a:cubicBezTo>
                    <a:pt x="30" y="9"/>
                    <a:pt x="31" y="10"/>
                    <a:pt x="32" y="12"/>
                  </a:cubicBezTo>
                  <a:cubicBezTo>
                    <a:pt x="33" y="14"/>
                    <a:pt x="35" y="16"/>
                    <a:pt x="37" y="19"/>
                  </a:cubicBezTo>
                  <a:close/>
                  <a:moveTo>
                    <a:pt x="48" y="4"/>
                  </a:moveTo>
                  <a:cubicBezTo>
                    <a:pt x="47" y="6"/>
                    <a:pt x="46" y="8"/>
                    <a:pt x="45" y="11"/>
                  </a:cubicBezTo>
                  <a:cubicBezTo>
                    <a:pt x="44" y="13"/>
                    <a:pt x="43" y="16"/>
                    <a:pt x="43" y="18"/>
                  </a:cubicBezTo>
                  <a:cubicBezTo>
                    <a:pt x="43" y="19"/>
                    <a:pt x="42" y="19"/>
                    <a:pt x="43" y="19"/>
                  </a:cubicBezTo>
                  <a:cubicBezTo>
                    <a:pt x="43" y="19"/>
                    <a:pt x="43" y="19"/>
                    <a:pt x="44" y="18"/>
                  </a:cubicBezTo>
                  <a:cubicBezTo>
                    <a:pt x="45" y="16"/>
                    <a:pt x="46" y="14"/>
                    <a:pt x="47" y="12"/>
                  </a:cubicBezTo>
                  <a:cubicBezTo>
                    <a:pt x="48" y="9"/>
                    <a:pt x="49" y="7"/>
                    <a:pt x="49" y="5"/>
                  </a:cubicBezTo>
                  <a:cubicBezTo>
                    <a:pt x="49" y="4"/>
                    <a:pt x="49" y="3"/>
                    <a:pt x="49" y="3"/>
                  </a:cubicBezTo>
                  <a:cubicBezTo>
                    <a:pt x="49" y="3"/>
                    <a:pt x="49" y="3"/>
                    <a:pt x="48" y="4"/>
                  </a:cubicBezTo>
                  <a:close/>
                  <a:moveTo>
                    <a:pt x="43" y="10"/>
                  </a:moveTo>
                  <a:cubicBezTo>
                    <a:pt x="42" y="13"/>
                    <a:pt x="42" y="16"/>
                    <a:pt x="41" y="17"/>
                  </a:cubicBezTo>
                  <a:cubicBezTo>
                    <a:pt x="41" y="19"/>
                    <a:pt x="41" y="21"/>
                    <a:pt x="41" y="21"/>
                  </a:cubicBezTo>
                  <a:cubicBezTo>
                    <a:pt x="41" y="22"/>
                    <a:pt x="41" y="22"/>
                    <a:pt x="42" y="22"/>
                  </a:cubicBezTo>
                  <a:cubicBezTo>
                    <a:pt x="43" y="23"/>
                    <a:pt x="45" y="23"/>
                    <a:pt x="46" y="24"/>
                  </a:cubicBezTo>
                  <a:cubicBezTo>
                    <a:pt x="47" y="24"/>
                    <a:pt x="47" y="24"/>
                    <a:pt x="48" y="24"/>
                  </a:cubicBezTo>
                  <a:cubicBezTo>
                    <a:pt x="51" y="22"/>
                    <a:pt x="57" y="7"/>
                    <a:pt x="56" y="3"/>
                  </a:cubicBezTo>
                  <a:cubicBezTo>
                    <a:pt x="56" y="3"/>
                    <a:pt x="56" y="3"/>
                    <a:pt x="55" y="2"/>
                  </a:cubicBezTo>
                  <a:cubicBezTo>
                    <a:pt x="54" y="2"/>
                    <a:pt x="52" y="1"/>
                    <a:pt x="50" y="0"/>
                  </a:cubicBezTo>
                  <a:cubicBezTo>
                    <a:pt x="50" y="0"/>
                    <a:pt x="50" y="0"/>
                    <a:pt x="49" y="1"/>
                  </a:cubicBezTo>
                  <a:cubicBezTo>
                    <a:pt x="49" y="1"/>
                    <a:pt x="48" y="2"/>
                    <a:pt x="47" y="3"/>
                  </a:cubicBezTo>
                  <a:cubicBezTo>
                    <a:pt x="46" y="5"/>
                    <a:pt x="45" y="8"/>
                    <a:pt x="43" y="1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448" name="文本框 72"/>
            <p:cNvSpPr txBox="1">
              <a:spLocks noChangeArrowheads="1"/>
            </p:cNvSpPr>
            <p:nvPr/>
          </p:nvSpPr>
          <p:spPr bwMode="auto">
            <a:xfrm>
              <a:off x="7207346" y="3484209"/>
              <a:ext cx="4394152" cy="64633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国内进出口总额突破</a:t>
              </a:r>
              <a:r>
                <a:rPr lang="en-US" altLang="zh-CN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6</a:t>
              </a:r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万亿美元</a:t>
              </a:r>
            </a:p>
          </p:txBody>
        </p:sp>
        <p:sp>
          <p:nvSpPr>
            <p:cNvPr id="74" name="椭圆 73"/>
            <p:cNvSpPr/>
            <p:nvPr/>
          </p:nvSpPr>
          <p:spPr>
            <a:xfrm>
              <a:off x="6248473" y="3484363"/>
              <a:ext cx="679510" cy="67789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cxnSp>
          <p:nvCxnSpPr>
            <p:cNvPr id="75" name="直接连接符 74"/>
            <p:cNvCxnSpPr/>
            <p:nvPr/>
          </p:nvCxnSpPr>
          <p:spPr>
            <a:xfrm>
              <a:off x="7280439" y="4052716"/>
              <a:ext cx="4485083" cy="0"/>
            </a:xfrm>
            <a:prstGeom prst="line">
              <a:avLst/>
            </a:prstGeom>
            <a:solidFill>
              <a:srgbClr val="C00000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1" name="Freeform 162"/>
            <p:cNvSpPr>
              <a:spLocks noEditPoints="1"/>
            </p:cNvSpPr>
            <p:nvPr/>
          </p:nvSpPr>
          <p:spPr bwMode="auto">
            <a:xfrm>
              <a:off x="6407291" y="3651855"/>
              <a:ext cx="346075" cy="342900"/>
            </a:xfrm>
            <a:custGeom>
              <a:avLst/>
              <a:gdLst>
                <a:gd name="T0" fmla="*/ 147803 w 96"/>
                <a:gd name="T1" fmla="*/ 241835 h 95"/>
                <a:gd name="T2" fmla="*/ 176642 w 96"/>
                <a:gd name="T3" fmla="*/ 288758 h 95"/>
                <a:gd name="T4" fmla="*/ 155013 w 96"/>
                <a:gd name="T5" fmla="*/ 328462 h 95"/>
                <a:gd name="T6" fmla="*/ 18025 w 96"/>
                <a:gd name="T7" fmla="*/ 328462 h 95"/>
                <a:gd name="T8" fmla="*/ 32445 w 96"/>
                <a:gd name="T9" fmla="*/ 281539 h 95"/>
                <a:gd name="T10" fmla="*/ 3605 w 96"/>
                <a:gd name="T11" fmla="*/ 245444 h 95"/>
                <a:gd name="T12" fmla="*/ 32445 w 96"/>
                <a:gd name="T13" fmla="*/ 198521 h 95"/>
                <a:gd name="T14" fmla="*/ 25235 w 96"/>
                <a:gd name="T15" fmla="*/ 155207 h 95"/>
                <a:gd name="T16" fmla="*/ 3605 w 96"/>
                <a:gd name="T17" fmla="*/ 104675 h 95"/>
                <a:gd name="T18" fmla="*/ 140593 w 96"/>
                <a:gd name="T19" fmla="*/ 104675 h 95"/>
                <a:gd name="T20" fmla="*/ 147803 w 96"/>
                <a:gd name="T21" fmla="*/ 147988 h 95"/>
                <a:gd name="T22" fmla="*/ 169433 w 96"/>
                <a:gd name="T23" fmla="*/ 202131 h 95"/>
                <a:gd name="T24" fmla="*/ 216297 w 96"/>
                <a:gd name="T25" fmla="*/ 3609 h 95"/>
                <a:gd name="T26" fmla="*/ 194667 w 96"/>
                <a:gd name="T27" fmla="*/ 54142 h 95"/>
                <a:gd name="T28" fmla="*/ 169433 w 96"/>
                <a:gd name="T29" fmla="*/ 72189 h 95"/>
                <a:gd name="T30" fmla="*/ 198272 w 96"/>
                <a:gd name="T31" fmla="*/ 119113 h 95"/>
                <a:gd name="T32" fmla="*/ 194667 w 96"/>
                <a:gd name="T33" fmla="*/ 162426 h 95"/>
                <a:gd name="T34" fmla="*/ 194667 w 96"/>
                <a:gd name="T35" fmla="*/ 209349 h 95"/>
                <a:gd name="T36" fmla="*/ 205482 w 96"/>
                <a:gd name="T37" fmla="*/ 231006 h 95"/>
                <a:gd name="T38" fmla="*/ 198272 w 96"/>
                <a:gd name="T39" fmla="*/ 277929 h 95"/>
                <a:gd name="T40" fmla="*/ 219902 w 96"/>
                <a:gd name="T41" fmla="*/ 332072 h 95"/>
                <a:gd name="T42" fmla="*/ 338865 w 96"/>
                <a:gd name="T43" fmla="*/ 317634 h 95"/>
                <a:gd name="T44" fmla="*/ 342470 w 96"/>
                <a:gd name="T45" fmla="*/ 270711 h 95"/>
                <a:gd name="T46" fmla="*/ 328050 w 96"/>
                <a:gd name="T47" fmla="*/ 220178 h 95"/>
                <a:gd name="T48" fmla="*/ 335260 w 96"/>
                <a:gd name="T49" fmla="*/ 173255 h 95"/>
                <a:gd name="T50" fmla="*/ 335260 w 96"/>
                <a:gd name="T51" fmla="*/ 126332 h 95"/>
                <a:gd name="T52" fmla="*/ 310026 w 96"/>
                <a:gd name="T53" fmla="*/ 108284 h 95"/>
                <a:gd name="T54" fmla="*/ 306421 w 96"/>
                <a:gd name="T55" fmla="*/ 64971 h 95"/>
                <a:gd name="T56" fmla="*/ 335260 w 96"/>
                <a:gd name="T57" fmla="*/ 18047 h 95"/>
                <a:gd name="T58" fmla="*/ 281186 w 96"/>
                <a:gd name="T59" fmla="*/ 64971 h 95"/>
                <a:gd name="T60" fmla="*/ 241532 w 96"/>
                <a:gd name="T61" fmla="*/ 75799 h 95"/>
                <a:gd name="T62" fmla="*/ 227112 w 96"/>
                <a:gd name="T63" fmla="*/ 64971 h 95"/>
                <a:gd name="T64" fmla="*/ 317235 w 96"/>
                <a:gd name="T65" fmla="*/ 18047 h 95"/>
                <a:gd name="T66" fmla="*/ 209087 w 96"/>
                <a:gd name="T67" fmla="*/ 18047 h 95"/>
                <a:gd name="T68" fmla="*/ 281186 w 96"/>
                <a:gd name="T69" fmla="*/ 119113 h 95"/>
                <a:gd name="T70" fmla="*/ 263161 w 96"/>
                <a:gd name="T71" fmla="*/ 129941 h 95"/>
                <a:gd name="T72" fmla="*/ 227112 w 96"/>
                <a:gd name="T73" fmla="*/ 119113 h 95"/>
                <a:gd name="T74" fmla="*/ 310026 w 96"/>
                <a:gd name="T75" fmla="*/ 173255 h 95"/>
                <a:gd name="T76" fmla="*/ 223507 w 96"/>
                <a:gd name="T77" fmla="*/ 180474 h 95"/>
                <a:gd name="T78" fmla="*/ 263161 w 96"/>
                <a:gd name="T79" fmla="*/ 173255 h 95"/>
                <a:gd name="T80" fmla="*/ 331655 w 96"/>
                <a:gd name="T81" fmla="*/ 231006 h 95"/>
                <a:gd name="T82" fmla="*/ 223507 w 96"/>
                <a:gd name="T83" fmla="*/ 231006 h 95"/>
                <a:gd name="T84" fmla="*/ 299211 w 96"/>
                <a:gd name="T85" fmla="*/ 227397 h 95"/>
                <a:gd name="T86" fmla="*/ 310026 w 96"/>
                <a:gd name="T87" fmla="*/ 285148 h 95"/>
                <a:gd name="T88" fmla="*/ 223507 w 96"/>
                <a:gd name="T89" fmla="*/ 281539 h 95"/>
                <a:gd name="T90" fmla="*/ 32445 w 96"/>
                <a:gd name="T91" fmla="*/ 292367 h 95"/>
                <a:gd name="T92" fmla="*/ 144198 w 96"/>
                <a:gd name="T93" fmla="*/ 252663 h 95"/>
                <a:gd name="T94" fmla="*/ 147803 w 96"/>
                <a:gd name="T95" fmla="*/ 256273 h 95"/>
                <a:gd name="T96" fmla="*/ 118963 w 96"/>
                <a:gd name="T97" fmla="*/ 155207 h 95"/>
                <a:gd name="T98" fmla="*/ 46864 w 96"/>
                <a:gd name="T99" fmla="*/ 162426 h 95"/>
                <a:gd name="T100" fmla="*/ 155013 w 96"/>
                <a:gd name="T101" fmla="*/ 162426 h 95"/>
                <a:gd name="T102" fmla="*/ 72099 w 96"/>
                <a:gd name="T103" fmla="*/ 104675 h 95"/>
                <a:gd name="T104" fmla="*/ 72099 w 96"/>
                <a:gd name="T105" fmla="*/ 115503 h 95"/>
                <a:gd name="T106" fmla="*/ 122568 w 96"/>
                <a:gd name="T107" fmla="*/ 212959 h 95"/>
                <a:gd name="T108" fmla="*/ 32445 w 96"/>
                <a:gd name="T109" fmla="*/ 209349 h 95"/>
                <a:gd name="T110" fmla="*/ 118963 w 96"/>
                <a:gd name="T111" fmla="*/ 216568 h 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6"/>
                <a:gd name="T169" fmla="*/ 0 h 95"/>
                <a:gd name="T170" fmla="*/ 96 w 96"/>
                <a:gd name="T171" fmla="*/ 95 h 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6" h="95">
                  <a:moveTo>
                    <a:pt x="40" y="58"/>
                  </a:moveTo>
                  <a:cubicBezTo>
                    <a:pt x="40" y="58"/>
                    <a:pt x="40" y="58"/>
                    <a:pt x="40" y="58"/>
                  </a:cubicBezTo>
                  <a:cubicBezTo>
                    <a:pt x="41" y="59"/>
                    <a:pt x="41" y="59"/>
                    <a:pt x="41" y="60"/>
                  </a:cubicBezTo>
                  <a:cubicBezTo>
                    <a:pt x="41" y="67"/>
                    <a:pt x="41" y="67"/>
                    <a:pt x="41" y="67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5" y="68"/>
                    <a:pt x="47" y="69"/>
                    <a:pt x="48" y="70"/>
                  </a:cubicBezTo>
                  <a:cubicBezTo>
                    <a:pt x="48" y="70"/>
                    <a:pt x="49" y="71"/>
                    <a:pt x="49" y="71"/>
                  </a:cubicBezTo>
                  <a:cubicBezTo>
                    <a:pt x="49" y="74"/>
                    <a:pt x="49" y="77"/>
                    <a:pt x="49" y="80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7" y="82"/>
                    <a:pt x="46" y="83"/>
                    <a:pt x="44" y="83"/>
                  </a:cubicBezTo>
                  <a:cubicBezTo>
                    <a:pt x="44" y="90"/>
                    <a:pt x="44" y="90"/>
                    <a:pt x="44" y="90"/>
                  </a:cubicBezTo>
                  <a:cubicBezTo>
                    <a:pt x="44" y="91"/>
                    <a:pt x="44" y="91"/>
                    <a:pt x="43" y="91"/>
                  </a:cubicBezTo>
                  <a:cubicBezTo>
                    <a:pt x="42" y="92"/>
                    <a:pt x="40" y="93"/>
                    <a:pt x="37" y="94"/>
                  </a:cubicBezTo>
                  <a:cubicBezTo>
                    <a:pt x="34" y="94"/>
                    <a:pt x="29" y="95"/>
                    <a:pt x="24" y="95"/>
                  </a:cubicBezTo>
                  <a:cubicBezTo>
                    <a:pt x="19" y="95"/>
                    <a:pt x="15" y="94"/>
                    <a:pt x="11" y="94"/>
                  </a:cubicBezTo>
                  <a:cubicBezTo>
                    <a:pt x="8" y="93"/>
                    <a:pt x="6" y="92"/>
                    <a:pt x="5" y="91"/>
                  </a:cubicBezTo>
                  <a:cubicBezTo>
                    <a:pt x="5" y="91"/>
                    <a:pt x="4" y="91"/>
                    <a:pt x="4" y="90"/>
                  </a:cubicBezTo>
                  <a:cubicBezTo>
                    <a:pt x="4" y="87"/>
                    <a:pt x="4" y="84"/>
                    <a:pt x="4" y="81"/>
                  </a:cubicBezTo>
                  <a:cubicBezTo>
                    <a:pt x="4" y="81"/>
                    <a:pt x="4" y="80"/>
                    <a:pt x="5" y="80"/>
                  </a:cubicBezTo>
                  <a:cubicBezTo>
                    <a:pt x="6" y="79"/>
                    <a:pt x="7" y="78"/>
                    <a:pt x="9" y="78"/>
                  </a:cubicBezTo>
                  <a:cubicBezTo>
                    <a:pt x="9" y="72"/>
                    <a:pt x="9" y="72"/>
                    <a:pt x="9" y="72"/>
                  </a:cubicBezTo>
                  <a:cubicBezTo>
                    <a:pt x="9" y="72"/>
                    <a:pt x="8" y="72"/>
                    <a:pt x="8" y="72"/>
                  </a:cubicBezTo>
                  <a:cubicBezTo>
                    <a:pt x="5" y="72"/>
                    <a:pt x="3" y="71"/>
                    <a:pt x="2" y="70"/>
                  </a:cubicBezTo>
                  <a:cubicBezTo>
                    <a:pt x="1" y="69"/>
                    <a:pt x="1" y="69"/>
                    <a:pt x="1" y="68"/>
                  </a:cubicBezTo>
                  <a:cubicBezTo>
                    <a:pt x="1" y="65"/>
                    <a:pt x="1" y="62"/>
                    <a:pt x="1" y="60"/>
                  </a:cubicBezTo>
                  <a:cubicBezTo>
                    <a:pt x="1" y="59"/>
                    <a:pt x="1" y="59"/>
                    <a:pt x="2" y="58"/>
                  </a:cubicBezTo>
                  <a:cubicBezTo>
                    <a:pt x="3" y="57"/>
                    <a:pt x="5" y="56"/>
                    <a:pt x="8" y="56"/>
                  </a:cubicBezTo>
                  <a:cubicBezTo>
                    <a:pt x="8" y="56"/>
                    <a:pt x="9" y="56"/>
                    <a:pt x="9" y="55"/>
                  </a:cubicBezTo>
                  <a:cubicBezTo>
                    <a:pt x="9" y="55"/>
                    <a:pt x="8" y="55"/>
                    <a:pt x="8" y="54"/>
                  </a:cubicBezTo>
                  <a:cubicBezTo>
                    <a:pt x="8" y="51"/>
                    <a:pt x="8" y="48"/>
                    <a:pt x="8" y="45"/>
                  </a:cubicBezTo>
                  <a:cubicBezTo>
                    <a:pt x="8" y="45"/>
                    <a:pt x="9" y="44"/>
                    <a:pt x="9" y="44"/>
                  </a:cubicBezTo>
                  <a:cubicBezTo>
                    <a:pt x="8" y="44"/>
                    <a:pt x="8" y="44"/>
                    <a:pt x="7" y="43"/>
                  </a:cubicBezTo>
                  <a:cubicBezTo>
                    <a:pt x="4" y="43"/>
                    <a:pt x="2" y="42"/>
                    <a:pt x="1" y="41"/>
                  </a:cubicBezTo>
                  <a:cubicBezTo>
                    <a:pt x="0" y="41"/>
                    <a:pt x="0" y="40"/>
                    <a:pt x="0" y="39"/>
                  </a:cubicBezTo>
                  <a:cubicBezTo>
                    <a:pt x="0" y="37"/>
                    <a:pt x="0" y="34"/>
                    <a:pt x="0" y="31"/>
                  </a:cubicBezTo>
                  <a:cubicBezTo>
                    <a:pt x="0" y="30"/>
                    <a:pt x="0" y="30"/>
                    <a:pt x="1" y="29"/>
                  </a:cubicBezTo>
                  <a:cubicBezTo>
                    <a:pt x="2" y="28"/>
                    <a:pt x="4" y="27"/>
                    <a:pt x="7" y="27"/>
                  </a:cubicBezTo>
                  <a:cubicBezTo>
                    <a:pt x="10" y="26"/>
                    <a:pt x="15" y="26"/>
                    <a:pt x="20" y="26"/>
                  </a:cubicBezTo>
                  <a:cubicBezTo>
                    <a:pt x="25" y="26"/>
                    <a:pt x="29" y="26"/>
                    <a:pt x="33" y="27"/>
                  </a:cubicBezTo>
                  <a:cubicBezTo>
                    <a:pt x="36" y="27"/>
                    <a:pt x="38" y="28"/>
                    <a:pt x="39" y="29"/>
                  </a:cubicBezTo>
                  <a:cubicBezTo>
                    <a:pt x="39" y="30"/>
                    <a:pt x="40" y="30"/>
                    <a:pt x="40" y="31"/>
                  </a:cubicBezTo>
                  <a:cubicBezTo>
                    <a:pt x="40" y="34"/>
                    <a:pt x="40" y="37"/>
                    <a:pt x="40" y="39"/>
                  </a:cubicBezTo>
                  <a:cubicBezTo>
                    <a:pt x="39" y="40"/>
                    <a:pt x="39" y="41"/>
                    <a:pt x="39" y="41"/>
                  </a:cubicBezTo>
                  <a:cubicBezTo>
                    <a:pt x="40" y="41"/>
                    <a:pt x="40" y="41"/>
                    <a:pt x="41" y="41"/>
                  </a:cubicBezTo>
                  <a:cubicBezTo>
                    <a:pt x="44" y="42"/>
                    <a:pt x="46" y="43"/>
                    <a:pt x="47" y="44"/>
                  </a:cubicBezTo>
                  <a:cubicBezTo>
                    <a:pt x="48" y="44"/>
                    <a:pt x="48" y="45"/>
                    <a:pt x="48" y="45"/>
                  </a:cubicBezTo>
                  <a:cubicBezTo>
                    <a:pt x="48" y="48"/>
                    <a:pt x="48" y="51"/>
                    <a:pt x="48" y="54"/>
                  </a:cubicBezTo>
                  <a:cubicBezTo>
                    <a:pt x="48" y="55"/>
                    <a:pt x="48" y="55"/>
                    <a:pt x="47" y="56"/>
                  </a:cubicBezTo>
                  <a:cubicBezTo>
                    <a:pt x="46" y="56"/>
                    <a:pt x="44" y="57"/>
                    <a:pt x="41" y="58"/>
                  </a:cubicBezTo>
                  <a:cubicBezTo>
                    <a:pt x="41" y="58"/>
                    <a:pt x="40" y="58"/>
                    <a:pt x="40" y="58"/>
                  </a:cubicBezTo>
                  <a:close/>
                  <a:moveTo>
                    <a:pt x="73" y="0"/>
                  </a:moveTo>
                  <a:cubicBezTo>
                    <a:pt x="68" y="0"/>
                    <a:pt x="64" y="1"/>
                    <a:pt x="60" y="1"/>
                  </a:cubicBezTo>
                  <a:cubicBezTo>
                    <a:pt x="58" y="2"/>
                    <a:pt x="55" y="3"/>
                    <a:pt x="54" y="4"/>
                  </a:cubicBezTo>
                  <a:cubicBezTo>
                    <a:pt x="54" y="4"/>
                    <a:pt x="54" y="4"/>
                    <a:pt x="54" y="5"/>
                  </a:cubicBezTo>
                  <a:cubicBezTo>
                    <a:pt x="54" y="8"/>
                    <a:pt x="54" y="11"/>
                    <a:pt x="54" y="14"/>
                  </a:cubicBezTo>
                  <a:cubicBezTo>
                    <a:pt x="54" y="14"/>
                    <a:pt x="54" y="15"/>
                    <a:pt x="54" y="15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4" y="16"/>
                  </a:cubicBezTo>
                  <a:cubicBezTo>
                    <a:pt x="51" y="17"/>
                    <a:pt x="49" y="17"/>
                    <a:pt x="48" y="18"/>
                  </a:cubicBezTo>
                  <a:cubicBezTo>
                    <a:pt x="48" y="19"/>
                    <a:pt x="47" y="19"/>
                    <a:pt x="47" y="20"/>
                  </a:cubicBezTo>
                  <a:cubicBezTo>
                    <a:pt x="47" y="23"/>
                    <a:pt x="47" y="26"/>
                    <a:pt x="47" y="28"/>
                  </a:cubicBezTo>
                  <a:cubicBezTo>
                    <a:pt x="47" y="29"/>
                    <a:pt x="48" y="30"/>
                    <a:pt x="48" y="30"/>
                  </a:cubicBezTo>
                  <a:cubicBezTo>
                    <a:pt x="49" y="31"/>
                    <a:pt x="51" y="32"/>
                    <a:pt x="54" y="32"/>
                  </a:cubicBezTo>
                  <a:cubicBezTo>
                    <a:pt x="54" y="32"/>
                    <a:pt x="55" y="33"/>
                    <a:pt x="55" y="33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3" y="34"/>
                    <a:pt x="53" y="34"/>
                    <a:pt x="53" y="35"/>
                  </a:cubicBezTo>
                  <a:cubicBezTo>
                    <a:pt x="53" y="38"/>
                    <a:pt x="53" y="41"/>
                    <a:pt x="53" y="43"/>
                  </a:cubicBezTo>
                  <a:cubicBezTo>
                    <a:pt x="53" y="44"/>
                    <a:pt x="53" y="44"/>
                    <a:pt x="54" y="45"/>
                  </a:cubicBezTo>
                  <a:cubicBezTo>
                    <a:pt x="55" y="46"/>
                    <a:pt x="56" y="46"/>
                    <a:pt x="57" y="47"/>
                  </a:cubicBezTo>
                  <a:cubicBezTo>
                    <a:pt x="56" y="47"/>
                    <a:pt x="55" y="48"/>
                    <a:pt x="55" y="48"/>
                  </a:cubicBezTo>
                  <a:cubicBezTo>
                    <a:pt x="54" y="49"/>
                    <a:pt x="54" y="49"/>
                    <a:pt x="54" y="50"/>
                  </a:cubicBezTo>
                  <a:cubicBezTo>
                    <a:pt x="54" y="52"/>
                    <a:pt x="54" y="55"/>
                    <a:pt x="54" y="58"/>
                  </a:cubicBezTo>
                  <a:cubicBezTo>
                    <a:pt x="54" y="59"/>
                    <a:pt x="54" y="59"/>
                    <a:pt x="55" y="60"/>
                  </a:cubicBezTo>
                  <a:cubicBezTo>
                    <a:pt x="56" y="61"/>
                    <a:pt x="57" y="61"/>
                    <a:pt x="59" y="62"/>
                  </a:cubicBezTo>
                  <a:cubicBezTo>
                    <a:pt x="59" y="62"/>
                    <a:pt x="58" y="62"/>
                    <a:pt x="58" y="63"/>
                  </a:cubicBezTo>
                  <a:cubicBezTo>
                    <a:pt x="57" y="63"/>
                    <a:pt x="57" y="64"/>
                    <a:pt x="57" y="64"/>
                  </a:cubicBezTo>
                  <a:cubicBezTo>
                    <a:pt x="57" y="67"/>
                    <a:pt x="57" y="70"/>
                    <a:pt x="57" y="73"/>
                  </a:cubicBezTo>
                  <a:cubicBezTo>
                    <a:pt x="57" y="74"/>
                    <a:pt x="57" y="74"/>
                    <a:pt x="58" y="75"/>
                  </a:cubicBezTo>
                  <a:cubicBezTo>
                    <a:pt x="58" y="75"/>
                    <a:pt x="58" y="75"/>
                    <a:pt x="59" y="76"/>
                  </a:cubicBezTo>
                  <a:cubicBezTo>
                    <a:pt x="57" y="76"/>
                    <a:pt x="56" y="77"/>
                    <a:pt x="55" y="77"/>
                  </a:cubicBezTo>
                  <a:cubicBezTo>
                    <a:pt x="54" y="78"/>
                    <a:pt x="54" y="78"/>
                    <a:pt x="54" y="79"/>
                  </a:cubicBezTo>
                  <a:cubicBezTo>
                    <a:pt x="54" y="82"/>
                    <a:pt x="54" y="85"/>
                    <a:pt x="54" y="88"/>
                  </a:cubicBezTo>
                  <a:cubicBezTo>
                    <a:pt x="54" y="88"/>
                    <a:pt x="54" y="89"/>
                    <a:pt x="55" y="89"/>
                  </a:cubicBezTo>
                  <a:cubicBezTo>
                    <a:pt x="56" y="90"/>
                    <a:pt x="58" y="91"/>
                    <a:pt x="61" y="92"/>
                  </a:cubicBezTo>
                  <a:cubicBezTo>
                    <a:pt x="64" y="92"/>
                    <a:pt x="69" y="92"/>
                    <a:pt x="74" y="92"/>
                  </a:cubicBezTo>
                  <a:cubicBezTo>
                    <a:pt x="79" y="92"/>
                    <a:pt x="84" y="92"/>
                    <a:pt x="87" y="92"/>
                  </a:cubicBezTo>
                  <a:cubicBezTo>
                    <a:pt x="90" y="91"/>
                    <a:pt x="92" y="90"/>
                    <a:pt x="93" y="89"/>
                  </a:cubicBezTo>
                  <a:cubicBezTo>
                    <a:pt x="93" y="89"/>
                    <a:pt x="94" y="89"/>
                    <a:pt x="94" y="88"/>
                  </a:cubicBezTo>
                  <a:cubicBezTo>
                    <a:pt x="94" y="85"/>
                    <a:pt x="94" y="82"/>
                    <a:pt x="94" y="79"/>
                  </a:cubicBezTo>
                  <a:cubicBezTo>
                    <a:pt x="94" y="78"/>
                    <a:pt x="94" y="78"/>
                    <a:pt x="93" y="77"/>
                  </a:cubicBezTo>
                  <a:cubicBezTo>
                    <a:pt x="93" y="77"/>
                    <a:pt x="92" y="77"/>
                    <a:pt x="92" y="76"/>
                  </a:cubicBezTo>
                  <a:cubicBezTo>
                    <a:pt x="93" y="76"/>
                    <a:pt x="95" y="75"/>
                    <a:pt x="95" y="75"/>
                  </a:cubicBezTo>
                  <a:cubicBezTo>
                    <a:pt x="96" y="74"/>
                    <a:pt x="96" y="74"/>
                    <a:pt x="96" y="73"/>
                  </a:cubicBezTo>
                  <a:cubicBezTo>
                    <a:pt x="96" y="70"/>
                    <a:pt x="96" y="67"/>
                    <a:pt x="96" y="64"/>
                  </a:cubicBezTo>
                  <a:cubicBezTo>
                    <a:pt x="96" y="64"/>
                    <a:pt x="96" y="63"/>
                    <a:pt x="96" y="63"/>
                  </a:cubicBezTo>
                  <a:cubicBezTo>
                    <a:pt x="95" y="62"/>
                    <a:pt x="93" y="61"/>
                    <a:pt x="91" y="61"/>
                  </a:cubicBezTo>
                  <a:cubicBezTo>
                    <a:pt x="92" y="61"/>
                    <a:pt x="92" y="60"/>
                    <a:pt x="93" y="60"/>
                  </a:cubicBezTo>
                  <a:cubicBezTo>
                    <a:pt x="93" y="59"/>
                    <a:pt x="94" y="59"/>
                    <a:pt x="94" y="58"/>
                  </a:cubicBezTo>
                  <a:cubicBezTo>
                    <a:pt x="94" y="55"/>
                    <a:pt x="94" y="52"/>
                    <a:pt x="94" y="50"/>
                  </a:cubicBezTo>
                  <a:cubicBezTo>
                    <a:pt x="94" y="49"/>
                    <a:pt x="94" y="49"/>
                    <a:pt x="93" y="48"/>
                  </a:cubicBezTo>
                  <a:cubicBezTo>
                    <a:pt x="92" y="47"/>
                    <a:pt x="91" y="47"/>
                    <a:pt x="90" y="46"/>
                  </a:cubicBezTo>
                  <a:cubicBezTo>
                    <a:pt x="91" y="46"/>
                    <a:pt x="91" y="46"/>
                    <a:pt x="92" y="45"/>
                  </a:cubicBezTo>
                  <a:cubicBezTo>
                    <a:pt x="92" y="45"/>
                    <a:pt x="93" y="44"/>
                    <a:pt x="93" y="43"/>
                  </a:cubicBezTo>
                  <a:cubicBezTo>
                    <a:pt x="93" y="41"/>
                    <a:pt x="93" y="38"/>
                    <a:pt x="93" y="35"/>
                  </a:cubicBezTo>
                  <a:cubicBezTo>
                    <a:pt x="93" y="34"/>
                    <a:pt x="92" y="34"/>
                    <a:pt x="92" y="33"/>
                  </a:cubicBezTo>
                  <a:cubicBezTo>
                    <a:pt x="91" y="32"/>
                    <a:pt x="89" y="31"/>
                    <a:pt x="86" y="31"/>
                  </a:cubicBezTo>
                  <a:cubicBezTo>
                    <a:pt x="86" y="31"/>
                    <a:pt x="85" y="31"/>
                    <a:pt x="85" y="31"/>
                  </a:cubicBezTo>
                  <a:cubicBezTo>
                    <a:pt x="86" y="31"/>
                    <a:pt x="86" y="30"/>
                    <a:pt x="86" y="30"/>
                  </a:cubicBezTo>
                  <a:cubicBezTo>
                    <a:pt x="87" y="30"/>
                    <a:pt x="87" y="29"/>
                    <a:pt x="87" y="28"/>
                  </a:cubicBezTo>
                  <a:cubicBezTo>
                    <a:pt x="87" y="26"/>
                    <a:pt x="87" y="23"/>
                    <a:pt x="87" y="20"/>
                  </a:cubicBezTo>
                  <a:cubicBezTo>
                    <a:pt x="87" y="19"/>
                    <a:pt x="87" y="19"/>
                    <a:pt x="86" y="18"/>
                  </a:cubicBezTo>
                  <a:cubicBezTo>
                    <a:pt x="86" y="18"/>
                    <a:pt x="86" y="18"/>
                    <a:pt x="85" y="18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89" y="17"/>
                    <a:pt x="91" y="16"/>
                    <a:pt x="92" y="15"/>
                  </a:cubicBezTo>
                  <a:cubicBezTo>
                    <a:pt x="93" y="15"/>
                    <a:pt x="93" y="15"/>
                    <a:pt x="93" y="14"/>
                  </a:cubicBezTo>
                  <a:cubicBezTo>
                    <a:pt x="93" y="11"/>
                    <a:pt x="93" y="8"/>
                    <a:pt x="93" y="5"/>
                  </a:cubicBezTo>
                  <a:cubicBezTo>
                    <a:pt x="93" y="5"/>
                    <a:pt x="93" y="4"/>
                    <a:pt x="92" y="3"/>
                  </a:cubicBezTo>
                  <a:cubicBezTo>
                    <a:pt x="91" y="2"/>
                    <a:pt x="89" y="2"/>
                    <a:pt x="86" y="1"/>
                  </a:cubicBezTo>
                  <a:cubicBezTo>
                    <a:pt x="83" y="1"/>
                    <a:pt x="78" y="0"/>
                    <a:pt x="73" y="0"/>
                  </a:cubicBezTo>
                  <a:close/>
                  <a:moveTo>
                    <a:pt x="78" y="18"/>
                  </a:moveTo>
                  <a:cubicBezTo>
                    <a:pt x="78" y="19"/>
                    <a:pt x="79" y="19"/>
                    <a:pt x="79" y="19"/>
                  </a:cubicBezTo>
                  <a:cubicBezTo>
                    <a:pt x="81" y="19"/>
                    <a:pt x="82" y="19"/>
                    <a:pt x="82" y="19"/>
                  </a:cubicBezTo>
                  <a:cubicBezTo>
                    <a:pt x="82" y="20"/>
                    <a:pt x="81" y="20"/>
                    <a:pt x="79" y="20"/>
                  </a:cubicBezTo>
                  <a:cubicBezTo>
                    <a:pt x="76" y="21"/>
                    <a:pt x="72" y="21"/>
                    <a:pt x="67" y="21"/>
                  </a:cubicBezTo>
                  <a:cubicBezTo>
                    <a:pt x="62" y="21"/>
                    <a:pt x="58" y="21"/>
                    <a:pt x="55" y="20"/>
                  </a:cubicBezTo>
                  <a:cubicBezTo>
                    <a:pt x="53" y="20"/>
                    <a:pt x="52" y="20"/>
                    <a:pt x="52" y="19"/>
                  </a:cubicBezTo>
                  <a:cubicBezTo>
                    <a:pt x="52" y="19"/>
                    <a:pt x="53" y="19"/>
                    <a:pt x="55" y="19"/>
                  </a:cubicBezTo>
                  <a:cubicBezTo>
                    <a:pt x="57" y="18"/>
                    <a:pt x="60" y="18"/>
                    <a:pt x="63" y="18"/>
                  </a:cubicBezTo>
                  <a:cubicBezTo>
                    <a:pt x="66" y="18"/>
                    <a:pt x="69" y="19"/>
                    <a:pt x="73" y="19"/>
                  </a:cubicBezTo>
                  <a:cubicBezTo>
                    <a:pt x="75" y="19"/>
                    <a:pt x="76" y="19"/>
                    <a:pt x="78" y="18"/>
                  </a:cubicBezTo>
                  <a:close/>
                  <a:moveTo>
                    <a:pt x="85" y="4"/>
                  </a:moveTo>
                  <a:cubicBezTo>
                    <a:pt x="87" y="4"/>
                    <a:pt x="88" y="4"/>
                    <a:pt x="88" y="5"/>
                  </a:cubicBezTo>
                  <a:cubicBezTo>
                    <a:pt x="88" y="5"/>
                    <a:pt x="87" y="5"/>
                    <a:pt x="85" y="5"/>
                  </a:cubicBezTo>
                  <a:cubicBezTo>
                    <a:pt x="82" y="6"/>
                    <a:pt x="78" y="6"/>
                    <a:pt x="73" y="6"/>
                  </a:cubicBezTo>
                  <a:cubicBezTo>
                    <a:pt x="69" y="6"/>
                    <a:pt x="64" y="6"/>
                    <a:pt x="61" y="5"/>
                  </a:cubicBezTo>
                  <a:cubicBezTo>
                    <a:pt x="59" y="5"/>
                    <a:pt x="58" y="5"/>
                    <a:pt x="58" y="5"/>
                  </a:cubicBezTo>
                  <a:cubicBezTo>
                    <a:pt x="58" y="4"/>
                    <a:pt x="59" y="4"/>
                    <a:pt x="61" y="4"/>
                  </a:cubicBezTo>
                  <a:cubicBezTo>
                    <a:pt x="64" y="3"/>
                    <a:pt x="69" y="3"/>
                    <a:pt x="73" y="3"/>
                  </a:cubicBezTo>
                  <a:cubicBezTo>
                    <a:pt x="78" y="3"/>
                    <a:pt x="82" y="3"/>
                    <a:pt x="85" y="4"/>
                  </a:cubicBezTo>
                  <a:close/>
                  <a:moveTo>
                    <a:pt x="78" y="33"/>
                  </a:moveTo>
                  <a:cubicBezTo>
                    <a:pt x="80" y="33"/>
                    <a:pt x="83" y="33"/>
                    <a:pt x="85" y="34"/>
                  </a:cubicBezTo>
                  <a:cubicBezTo>
                    <a:pt x="87" y="34"/>
                    <a:pt x="88" y="34"/>
                    <a:pt x="88" y="34"/>
                  </a:cubicBezTo>
                  <a:cubicBezTo>
                    <a:pt x="88" y="35"/>
                    <a:pt x="87" y="35"/>
                    <a:pt x="85" y="35"/>
                  </a:cubicBezTo>
                  <a:cubicBezTo>
                    <a:pt x="82" y="36"/>
                    <a:pt x="78" y="36"/>
                    <a:pt x="73" y="36"/>
                  </a:cubicBezTo>
                  <a:cubicBezTo>
                    <a:pt x="68" y="36"/>
                    <a:pt x="64" y="36"/>
                    <a:pt x="61" y="35"/>
                  </a:cubicBezTo>
                  <a:cubicBezTo>
                    <a:pt x="59" y="35"/>
                    <a:pt x="58" y="35"/>
                    <a:pt x="58" y="34"/>
                  </a:cubicBezTo>
                  <a:cubicBezTo>
                    <a:pt x="58" y="34"/>
                    <a:pt x="59" y="34"/>
                    <a:pt x="61" y="34"/>
                  </a:cubicBezTo>
                  <a:cubicBezTo>
                    <a:pt x="61" y="33"/>
                    <a:pt x="62" y="33"/>
                    <a:pt x="63" y="33"/>
                  </a:cubicBezTo>
                  <a:cubicBezTo>
                    <a:pt x="64" y="33"/>
                    <a:pt x="66" y="33"/>
                    <a:pt x="67" y="33"/>
                  </a:cubicBezTo>
                  <a:cubicBezTo>
                    <a:pt x="71" y="33"/>
                    <a:pt x="75" y="33"/>
                    <a:pt x="78" y="33"/>
                  </a:cubicBezTo>
                  <a:close/>
                  <a:moveTo>
                    <a:pt x="82" y="48"/>
                  </a:moveTo>
                  <a:cubicBezTo>
                    <a:pt x="83" y="48"/>
                    <a:pt x="85" y="48"/>
                    <a:pt x="86" y="48"/>
                  </a:cubicBezTo>
                  <a:cubicBezTo>
                    <a:pt x="88" y="49"/>
                    <a:pt x="89" y="49"/>
                    <a:pt x="89" y="49"/>
                  </a:cubicBezTo>
                  <a:cubicBezTo>
                    <a:pt x="89" y="49"/>
                    <a:pt x="88" y="50"/>
                    <a:pt x="86" y="50"/>
                  </a:cubicBezTo>
                  <a:cubicBezTo>
                    <a:pt x="83" y="50"/>
                    <a:pt x="79" y="51"/>
                    <a:pt x="74" y="51"/>
                  </a:cubicBezTo>
                  <a:cubicBezTo>
                    <a:pt x="69" y="51"/>
                    <a:pt x="65" y="50"/>
                    <a:pt x="62" y="50"/>
                  </a:cubicBezTo>
                  <a:cubicBezTo>
                    <a:pt x="60" y="50"/>
                    <a:pt x="59" y="49"/>
                    <a:pt x="59" y="49"/>
                  </a:cubicBezTo>
                  <a:cubicBezTo>
                    <a:pt x="59" y="49"/>
                    <a:pt x="60" y="49"/>
                    <a:pt x="62" y="48"/>
                  </a:cubicBezTo>
                  <a:cubicBezTo>
                    <a:pt x="63" y="48"/>
                    <a:pt x="64" y="48"/>
                    <a:pt x="65" y="48"/>
                  </a:cubicBezTo>
                  <a:cubicBezTo>
                    <a:pt x="68" y="48"/>
                    <a:pt x="70" y="48"/>
                    <a:pt x="73" y="48"/>
                  </a:cubicBezTo>
                  <a:cubicBezTo>
                    <a:pt x="76" y="48"/>
                    <a:pt x="79" y="48"/>
                    <a:pt x="82" y="48"/>
                  </a:cubicBezTo>
                  <a:close/>
                  <a:moveTo>
                    <a:pt x="83" y="63"/>
                  </a:moveTo>
                  <a:cubicBezTo>
                    <a:pt x="85" y="63"/>
                    <a:pt x="87" y="63"/>
                    <a:pt x="89" y="63"/>
                  </a:cubicBezTo>
                  <a:cubicBezTo>
                    <a:pt x="91" y="64"/>
                    <a:pt x="92" y="64"/>
                    <a:pt x="92" y="64"/>
                  </a:cubicBezTo>
                  <a:cubicBezTo>
                    <a:pt x="92" y="64"/>
                    <a:pt x="91" y="64"/>
                    <a:pt x="89" y="65"/>
                  </a:cubicBezTo>
                  <a:cubicBezTo>
                    <a:pt x="86" y="65"/>
                    <a:pt x="81" y="66"/>
                    <a:pt x="77" y="66"/>
                  </a:cubicBezTo>
                  <a:cubicBezTo>
                    <a:pt x="72" y="66"/>
                    <a:pt x="68" y="65"/>
                    <a:pt x="65" y="65"/>
                  </a:cubicBezTo>
                  <a:cubicBezTo>
                    <a:pt x="62" y="64"/>
                    <a:pt x="62" y="64"/>
                    <a:pt x="62" y="64"/>
                  </a:cubicBezTo>
                  <a:cubicBezTo>
                    <a:pt x="62" y="64"/>
                    <a:pt x="62" y="64"/>
                    <a:pt x="65" y="63"/>
                  </a:cubicBezTo>
                  <a:cubicBezTo>
                    <a:pt x="65" y="63"/>
                    <a:pt x="66" y="63"/>
                    <a:pt x="67" y="63"/>
                  </a:cubicBezTo>
                  <a:cubicBezTo>
                    <a:pt x="69" y="63"/>
                    <a:pt x="72" y="63"/>
                    <a:pt x="74" y="63"/>
                  </a:cubicBezTo>
                  <a:cubicBezTo>
                    <a:pt x="77" y="63"/>
                    <a:pt x="81" y="63"/>
                    <a:pt x="83" y="63"/>
                  </a:cubicBezTo>
                  <a:close/>
                  <a:moveTo>
                    <a:pt x="84" y="78"/>
                  </a:moveTo>
                  <a:cubicBezTo>
                    <a:pt x="85" y="78"/>
                    <a:pt x="85" y="78"/>
                    <a:pt x="86" y="78"/>
                  </a:cubicBezTo>
                  <a:cubicBezTo>
                    <a:pt x="88" y="78"/>
                    <a:pt x="89" y="78"/>
                    <a:pt x="89" y="79"/>
                  </a:cubicBezTo>
                  <a:cubicBezTo>
                    <a:pt x="89" y="79"/>
                    <a:pt x="88" y="79"/>
                    <a:pt x="86" y="79"/>
                  </a:cubicBezTo>
                  <a:cubicBezTo>
                    <a:pt x="83" y="80"/>
                    <a:pt x="79" y="80"/>
                    <a:pt x="74" y="80"/>
                  </a:cubicBezTo>
                  <a:cubicBezTo>
                    <a:pt x="69" y="80"/>
                    <a:pt x="65" y="80"/>
                    <a:pt x="62" y="79"/>
                  </a:cubicBezTo>
                  <a:cubicBezTo>
                    <a:pt x="60" y="79"/>
                    <a:pt x="59" y="79"/>
                    <a:pt x="59" y="79"/>
                  </a:cubicBezTo>
                  <a:cubicBezTo>
                    <a:pt x="59" y="78"/>
                    <a:pt x="60" y="78"/>
                    <a:pt x="62" y="78"/>
                  </a:cubicBezTo>
                  <a:cubicBezTo>
                    <a:pt x="63" y="78"/>
                    <a:pt x="65" y="77"/>
                    <a:pt x="66" y="77"/>
                  </a:cubicBezTo>
                  <a:cubicBezTo>
                    <a:pt x="69" y="78"/>
                    <a:pt x="73" y="78"/>
                    <a:pt x="77" y="78"/>
                  </a:cubicBezTo>
                  <a:cubicBezTo>
                    <a:pt x="79" y="78"/>
                    <a:pt x="82" y="78"/>
                    <a:pt x="84" y="78"/>
                  </a:cubicBezTo>
                  <a:close/>
                  <a:moveTo>
                    <a:pt x="9" y="81"/>
                  </a:moveTo>
                  <a:cubicBezTo>
                    <a:pt x="9" y="81"/>
                    <a:pt x="9" y="81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lose/>
                  <a:moveTo>
                    <a:pt x="40" y="70"/>
                  </a:moveTo>
                  <a:cubicBezTo>
                    <a:pt x="40" y="70"/>
                    <a:pt x="40" y="70"/>
                    <a:pt x="40" y="70"/>
                  </a:cubicBezTo>
                  <a:cubicBezTo>
                    <a:pt x="39" y="71"/>
                    <a:pt x="37" y="72"/>
                    <a:pt x="34" y="72"/>
                  </a:cubicBezTo>
                  <a:cubicBezTo>
                    <a:pt x="34" y="72"/>
                    <a:pt x="33" y="72"/>
                    <a:pt x="33" y="72"/>
                  </a:cubicBezTo>
                  <a:cubicBezTo>
                    <a:pt x="36" y="72"/>
                    <a:pt x="39" y="72"/>
                    <a:pt x="41" y="71"/>
                  </a:cubicBezTo>
                  <a:cubicBezTo>
                    <a:pt x="43" y="71"/>
                    <a:pt x="44" y="71"/>
                    <a:pt x="44" y="71"/>
                  </a:cubicBezTo>
                  <a:cubicBezTo>
                    <a:pt x="44" y="71"/>
                    <a:pt x="43" y="70"/>
                    <a:pt x="41" y="70"/>
                  </a:cubicBezTo>
                  <a:cubicBezTo>
                    <a:pt x="41" y="70"/>
                    <a:pt x="40" y="70"/>
                    <a:pt x="40" y="70"/>
                  </a:cubicBezTo>
                  <a:close/>
                  <a:moveTo>
                    <a:pt x="33" y="43"/>
                  </a:moveTo>
                  <a:cubicBezTo>
                    <a:pt x="33" y="43"/>
                    <a:pt x="33" y="43"/>
                    <a:pt x="33" y="43"/>
                  </a:cubicBezTo>
                  <a:cubicBezTo>
                    <a:pt x="29" y="44"/>
                    <a:pt x="25" y="44"/>
                    <a:pt x="20" y="44"/>
                  </a:cubicBezTo>
                  <a:cubicBezTo>
                    <a:pt x="18" y="44"/>
                    <a:pt x="17" y="44"/>
                    <a:pt x="15" y="44"/>
                  </a:cubicBezTo>
                  <a:cubicBezTo>
                    <a:pt x="14" y="44"/>
                    <a:pt x="13" y="45"/>
                    <a:pt x="13" y="45"/>
                  </a:cubicBezTo>
                  <a:cubicBezTo>
                    <a:pt x="13" y="45"/>
                    <a:pt x="14" y="45"/>
                    <a:pt x="16" y="46"/>
                  </a:cubicBezTo>
                  <a:cubicBezTo>
                    <a:pt x="19" y="46"/>
                    <a:pt x="23" y="46"/>
                    <a:pt x="28" y="46"/>
                  </a:cubicBezTo>
                  <a:cubicBezTo>
                    <a:pt x="33" y="46"/>
                    <a:pt x="37" y="46"/>
                    <a:pt x="40" y="46"/>
                  </a:cubicBezTo>
                  <a:cubicBezTo>
                    <a:pt x="42" y="45"/>
                    <a:pt x="43" y="45"/>
                    <a:pt x="43" y="45"/>
                  </a:cubicBezTo>
                  <a:cubicBezTo>
                    <a:pt x="43" y="45"/>
                    <a:pt x="42" y="44"/>
                    <a:pt x="40" y="44"/>
                  </a:cubicBezTo>
                  <a:cubicBezTo>
                    <a:pt x="38" y="44"/>
                    <a:pt x="36" y="43"/>
                    <a:pt x="33" y="43"/>
                  </a:cubicBezTo>
                  <a:close/>
                  <a:moveTo>
                    <a:pt x="32" y="30"/>
                  </a:moveTo>
                  <a:cubicBezTo>
                    <a:pt x="29" y="29"/>
                    <a:pt x="25" y="29"/>
                    <a:pt x="20" y="29"/>
                  </a:cubicBezTo>
                  <a:cubicBezTo>
                    <a:pt x="15" y="29"/>
                    <a:pt x="11" y="29"/>
                    <a:pt x="8" y="30"/>
                  </a:cubicBezTo>
                  <a:cubicBezTo>
                    <a:pt x="6" y="30"/>
                    <a:pt x="5" y="30"/>
                    <a:pt x="5" y="30"/>
                  </a:cubicBezTo>
                  <a:cubicBezTo>
                    <a:pt x="5" y="31"/>
                    <a:pt x="6" y="31"/>
                    <a:pt x="8" y="31"/>
                  </a:cubicBezTo>
                  <a:cubicBezTo>
                    <a:pt x="11" y="32"/>
                    <a:pt x="15" y="32"/>
                    <a:pt x="20" y="32"/>
                  </a:cubicBezTo>
                  <a:cubicBezTo>
                    <a:pt x="25" y="32"/>
                    <a:pt x="29" y="32"/>
                    <a:pt x="32" y="31"/>
                  </a:cubicBezTo>
                  <a:cubicBezTo>
                    <a:pt x="34" y="31"/>
                    <a:pt x="35" y="31"/>
                    <a:pt x="35" y="30"/>
                  </a:cubicBezTo>
                  <a:cubicBezTo>
                    <a:pt x="35" y="30"/>
                    <a:pt x="34" y="30"/>
                    <a:pt x="32" y="30"/>
                  </a:cubicBezTo>
                  <a:close/>
                  <a:moveTo>
                    <a:pt x="34" y="59"/>
                  </a:moveTo>
                  <a:cubicBezTo>
                    <a:pt x="32" y="59"/>
                    <a:pt x="30" y="59"/>
                    <a:pt x="28" y="59"/>
                  </a:cubicBezTo>
                  <a:cubicBezTo>
                    <a:pt x="23" y="59"/>
                    <a:pt x="19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8"/>
                    <a:pt x="9" y="58"/>
                  </a:cubicBezTo>
                  <a:cubicBezTo>
                    <a:pt x="7" y="59"/>
                    <a:pt x="6" y="59"/>
                    <a:pt x="6" y="59"/>
                  </a:cubicBezTo>
                  <a:cubicBezTo>
                    <a:pt x="6" y="59"/>
                    <a:pt x="7" y="60"/>
                    <a:pt x="9" y="60"/>
                  </a:cubicBezTo>
                  <a:cubicBezTo>
                    <a:pt x="12" y="60"/>
                    <a:pt x="16" y="61"/>
                    <a:pt x="21" y="61"/>
                  </a:cubicBezTo>
                  <a:cubicBezTo>
                    <a:pt x="26" y="61"/>
                    <a:pt x="30" y="60"/>
                    <a:pt x="33" y="60"/>
                  </a:cubicBezTo>
                  <a:cubicBezTo>
                    <a:pt x="35" y="60"/>
                    <a:pt x="36" y="59"/>
                    <a:pt x="36" y="59"/>
                  </a:cubicBezTo>
                  <a:cubicBezTo>
                    <a:pt x="36" y="59"/>
                    <a:pt x="35" y="59"/>
                    <a:pt x="34" y="5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452" name="文本框 76"/>
            <p:cNvSpPr txBox="1">
              <a:spLocks noChangeArrowheads="1"/>
            </p:cNvSpPr>
            <p:nvPr/>
          </p:nvSpPr>
          <p:spPr bwMode="auto">
            <a:xfrm>
              <a:off x="7251449" y="4425570"/>
              <a:ext cx="3634328" cy="64633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r"/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城镇新增就业</a:t>
              </a:r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1310</a:t>
              </a:r>
              <a:r>
                <a:rPr lang="zh-CN" altLang="en-US" sz="3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万人</a:t>
              </a:r>
            </a:p>
          </p:txBody>
        </p:sp>
        <p:cxnSp>
          <p:nvCxnSpPr>
            <p:cNvPr id="78" name="直接连接符 77"/>
            <p:cNvCxnSpPr/>
            <p:nvPr/>
          </p:nvCxnSpPr>
          <p:spPr>
            <a:xfrm>
              <a:off x="7280439" y="4992561"/>
              <a:ext cx="4485083" cy="0"/>
            </a:xfrm>
            <a:prstGeom prst="line">
              <a:avLst/>
            </a:prstGeom>
            <a:solidFill>
              <a:srgbClr val="C00000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椭圆 78"/>
            <p:cNvSpPr/>
            <p:nvPr/>
          </p:nvSpPr>
          <p:spPr>
            <a:xfrm>
              <a:off x="6248473" y="4425796"/>
              <a:ext cx="679510" cy="67789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455" name="Freeform 138"/>
            <p:cNvSpPr>
              <a:spLocks noEditPoints="1"/>
            </p:cNvSpPr>
            <p:nvPr/>
          </p:nvSpPr>
          <p:spPr bwMode="auto">
            <a:xfrm>
              <a:off x="6400171" y="4583691"/>
              <a:ext cx="376238" cy="361950"/>
            </a:xfrm>
            <a:custGeom>
              <a:avLst/>
              <a:gdLst>
                <a:gd name="T0" fmla="*/ 54265 w 104"/>
                <a:gd name="T1" fmla="*/ 108585 h 100"/>
                <a:gd name="T2" fmla="*/ 141089 w 104"/>
                <a:gd name="T3" fmla="*/ 108585 h 100"/>
                <a:gd name="T4" fmla="*/ 170031 w 104"/>
                <a:gd name="T5" fmla="*/ 159258 h 100"/>
                <a:gd name="T6" fmla="*/ 195354 w 104"/>
                <a:gd name="T7" fmla="*/ 191833 h 100"/>
                <a:gd name="T8" fmla="*/ 249619 w 104"/>
                <a:gd name="T9" fmla="*/ 108585 h 100"/>
                <a:gd name="T10" fmla="*/ 347297 w 104"/>
                <a:gd name="T11" fmla="*/ 108585 h 100"/>
                <a:gd name="T12" fmla="*/ 376238 w 104"/>
                <a:gd name="T13" fmla="*/ 191833 h 100"/>
                <a:gd name="T14" fmla="*/ 361767 w 104"/>
                <a:gd name="T15" fmla="*/ 238887 h 100"/>
                <a:gd name="T16" fmla="*/ 347297 w 104"/>
                <a:gd name="T17" fmla="*/ 235268 h 100"/>
                <a:gd name="T18" fmla="*/ 350914 w 104"/>
                <a:gd name="T19" fmla="*/ 199072 h 100"/>
                <a:gd name="T20" fmla="*/ 340061 w 104"/>
                <a:gd name="T21" fmla="*/ 170117 h 100"/>
                <a:gd name="T22" fmla="*/ 336444 w 104"/>
                <a:gd name="T23" fmla="*/ 235268 h 100"/>
                <a:gd name="T24" fmla="*/ 325591 w 104"/>
                <a:gd name="T25" fmla="*/ 361950 h 100"/>
                <a:gd name="T26" fmla="*/ 300267 w 104"/>
                <a:gd name="T27" fmla="*/ 361950 h 100"/>
                <a:gd name="T28" fmla="*/ 300267 w 104"/>
                <a:gd name="T29" fmla="*/ 246126 h 100"/>
                <a:gd name="T30" fmla="*/ 285796 w 104"/>
                <a:gd name="T31" fmla="*/ 246126 h 100"/>
                <a:gd name="T32" fmla="*/ 267708 w 104"/>
                <a:gd name="T33" fmla="*/ 361950 h 100"/>
                <a:gd name="T34" fmla="*/ 242384 w 104"/>
                <a:gd name="T35" fmla="*/ 361950 h 100"/>
                <a:gd name="T36" fmla="*/ 249619 w 104"/>
                <a:gd name="T37" fmla="*/ 235268 h 100"/>
                <a:gd name="T38" fmla="*/ 249619 w 104"/>
                <a:gd name="T39" fmla="*/ 173736 h 100"/>
                <a:gd name="T40" fmla="*/ 191737 w 104"/>
                <a:gd name="T41" fmla="*/ 220789 h 100"/>
                <a:gd name="T42" fmla="*/ 148325 w 104"/>
                <a:gd name="T43" fmla="*/ 191833 h 100"/>
                <a:gd name="T44" fmla="*/ 148325 w 104"/>
                <a:gd name="T45" fmla="*/ 235268 h 100"/>
                <a:gd name="T46" fmla="*/ 133854 w 104"/>
                <a:gd name="T47" fmla="*/ 361950 h 100"/>
                <a:gd name="T48" fmla="*/ 108530 w 104"/>
                <a:gd name="T49" fmla="*/ 361950 h 100"/>
                <a:gd name="T50" fmla="*/ 108530 w 104"/>
                <a:gd name="T51" fmla="*/ 246126 h 100"/>
                <a:gd name="T52" fmla="*/ 97677 w 104"/>
                <a:gd name="T53" fmla="*/ 246126 h 100"/>
                <a:gd name="T54" fmla="*/ 72353 w 104"/>
                <a:gd name="T55" fmla="*/ 361950 h 100"/>
                <a:gd name="T56" fmla="*/ 50647 w 104"/>
                <a:gd name="T57" fmla="*/ 361950 h 100"/>
                <a:gd name="T58" fmla="*/ 57883 w 104"/>
                <a:gd name="T59" fmla="*/ 235268 h 100"/>
                <a:gd name="T60" fmla="*/ 57883 w 104"/>
                <a:gd name="T61" fmla="*/ 177356 h 100"/>
                <a:gd name="T62" fmla="*/ 25324 w 104"/>
                <a:gd name="T63" fmla="*/ 217170 h 100"/>
                <a:gd name="T64" fmla="*/ 25324 w 104"/>
                <a:gd name="T65" fmla="*/ 235268 h 100"/>
                <a:gd name="T66" fmla="*/ 36177 w 104"/>
                <a:gd name="T67" fmla="*/ 235268 h 100"/>
                <a:gd name="T68" fmla="*/ 36177 w 104"/>
                <a:gd name="T69" fmla="*/ 322136 h 100"/>
                <a:gd name="T70" fmla="*/ 0 w 104"/>
                <a:gd name="T71" fmla="*/ 322136 h 100"/>
                <a:gd name="T72" fmla="*/ 0 w 104"/>
                <a:gd name="T73" fmla="*/ 235268 h 100"/>
                <a:gd name="T74" fmla="*/ 10853 w 104"/>
                <a:gd name="T75" fmla="*/ 235268 h 100"/>
                <a:gd name="T76" fmla="*/ 10853 w 104"/>
                <a:gd name="T77" fmla="*/ 217170 h 100"/>
                <a:gd name="T78" fmla="*/ 3618 w 104"/>
                <a:gd name="T79" fmla="*/ 213550 h 100"/>
                <a:gd name="T80" fmla="*/ 54265 w 104"/>
                <a:gd name="T81" fmla="*/ 108585 h 100"/>
                <a:gd name="T82" fmla="*/ 311120 w 104"/>
                <a:gd name="T83" fmla="*/ 14478 h 100"/>
                <a:gd name="T84" fmla="*/ 253237 w 104"/>
                <a:gd name="T85" fmla="*/ 28956 h 100"/>
                <a:gd name="T86" fmla="*/ 267708 w 104"/>
                <a:gd name="T87" fmla="*/ 86868 h 100"/>
                <a:gd name="T88" fmla="*/ 325591 w 104"/>
                <a:gd name="T89" fmla="*/ 72390 h 100"/>
                <a:gd name="T90" fmla="*/ 311120 w 104"/>
                <a:gd name="T91" fmla="*/ 14478 h 100"/>
                <a:gd name="T92" fmla="*/ 79589 w 104"/>
                <a:gd name="T93" fmla="*/ 14478 h 100"/>
                <a:gd name="T94" fmla="*/ 137472 w 104"/>
                <a:gd name="T95" fmla="*/ 28956 h 100"/>
                <a:gd name="T96" fmla="*/ 123001 w 104"/>
                <a:gd name="T97" fmla="*/ 86868 h 100"/>
                <a:gd name="T98" fmla="*/ 65118 w 104"/>
                <a:gd name="T99" fmla="*/ 72390 h 100"/>
                <a:gd name="T100" fmla="*/ 79589 w 104"/>
                <a:gd name="T101" fmla="*/ 14478 h 1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4"/>
                <a:gd name="T154" fmla="*/ 0 h 100"/>
                <a:gd name="T155" fmla="*/ 104 w 104"/>
                <a:gd name="T156" fmla="*/ 100 h 1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4" h="100">
                  <a:moveTo>
                    <a:pt x="15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6" y="65"/>
                    <a:pt x="96" y="65"/>
                    <a:pt x="96" y="6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65"/>
                    <a:pt x="93" y="65"/>
                    <a:pt x="93" y="65"/>
                  </a:cubicBezTo>
                  <a:cubicBezTo>
                    <a:pt x="90" y="100"/>
                    <a:pt x="90" y="100"/>
                    <a:pt x="90" y="100"/>
                  </a:cubicBezTo>
                  <a:cubicBezTo>
                    <a:pt x="83" y="100"/>
                    <a:pt x="83" y="100"/>
                    <a:pt x="83" y="100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4" y="100"/>
                    <a:pt x="74" y="100"/>
                    <a:pt x="74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0" y="100"/>
                    <a:pt x="30" y="100"/>
                    <a:pt x="30" y="100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0" y="100"/>
                    <a:pt x="20" y="100"/>
                    <a:pt x="20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89"/>
                    <a:pt x="10" y="89"/>
                    <a:pt x="1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5" y="30"/>
                    <a:pt x="15" y="30"/>
                    <a:pt x="15" y="30"/>
                  </a:cubicBezTo>
                  <a:close/>
                  <a:moveTo>
                    <a:pt x="86" y="4"/>
                  </a:moveTo>
                  <a:cubicBezTo>
                    <a:pt x="80" y="0"/>
                    <a:pt x="73" y="2"/>
                    <a:pt x="70" y="8"/>
                  </a:cubicBezTo>
                  <a:cubicBezTo>
                    <a:pt x="67" y="13"/>
                    <a:pt x="68" y="20"/>
                    <a:pt x="74" y="24"/>
                  </a:cubicBezTo>
                  <a:cubicBezTo>
                    <a:pt x="79" y="27"/>
                    <a:pt x="87" y="25"/>
                    <a:pt x="90" y="20"/>
                  </a:cubicBezTo>
                  <a:cubicBezTo>
                    <a:pt x="93" y="14"/>
                    <a:pt x="91" y="7"/>
                    <a:pt x="86" y="4"/>
                  </a:cubicBezTo>
                  <a:close/>
                  <a:moveTo>
                    <a:pt x="22" y="4"/>
                  </a:moveTo>
                  <a:cubicBezTo>
                    <a:pt x="28" y="0"/>
                    <a:pt x="35" y="2"/>
                    <a:pt x="38" y="8"/>
                  </a:cubicBezTo>
                  <a:cubicBezTo>
                    <a:pt x="41" y="13"/>
                    <a:pt x="40" y="20"/>
                    <a:pt x="34" y="24"/>
                  </a:cubicBezTo>
                  <a:cubicBezTo>
                    <a:pt x="29" y="27"/>
                    <a:pt x="21" y="25"/>
                    <a:pt x="18" y="20"/>
                  </a:cubicBezTo>
                  <a:cubicBezTo>
                    <a:pt x="15" y="14"/>
                    <a:pt x="17" y="7"/>
                    <a:pt x="22" y="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456" name="文本框 106"/>
            <p:cNvSpPr txBox="1">
              <a:spLocks noChangeArrowheads="1"/>
            </p:cNvSpPr>
            <p:nvPr/>
          </p:nvSpPr>
          <p:spPr bwMode="auto">
            <a:xfrm>
              <a:off x="7251449" y="5366931"/>
              <a:ext cx="4317207" cy="646331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城镇居民人均可支配收入增长</a:t>
              </a:r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9.3%</a:t>
              </a:r>
              <a:endParaRPr lang="zh-CN" altLang="en-US" sz="6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cxnSp>
          <p:nvCxnSpPr>
            <p:cNvPr id="108" name="直接连接符 107"/>
            <p:cNvCxnSpPr/>
            <p:nvPr/>
          </p:nvCxnSpPr>
          <p:spPr>
            <a:xfrm>
              <a:off x="7280439" y="5933994"/>
              <a:ext cx="4485083" cy="0"/>
            </a:xfrm>
            <a:prstGeom prst="line">
              <a:avLst/>
            </a:prstGeom>
            <a:solidFill>
              <a:srgbClr val="C00000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椭圆 108"/>
            <p:cNvSpPr/>
            <p:nvPr/>
          </p:nvSpPr>
          <p:spPr>
            <a:xfrm>
              <a:off x="6248473" y="5367229"/>
              <a:ext cx="679510" cy="67789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459" name="Freeform 158"/>
            <p:cNvSpPr>
              <a:spLocks noEditPoints="1"/>
            </p:cNvSpPr>
            <p:nvPr/>
          </p:nvSpPr>
          <p:spPr bwMode="auto">
            <a:xfrm>
              <a:off x="6421578" y="5502827"/>
              <a:ext cx="331788" cy="368300"/>
            </a:xfrm>
            <a:custGeom>
              <a:avLst/>
              <a:gdLst>
                <a:gd name="T0" fmla="*/ 108192 w 92"/>
                <a:gd name="T1" fmla="*/ 227479 h 102"/>
                <a:gd name="T2" fmla="*/ 133436 w 92"/>
                <a:gd name="T3" fmla="*/ 216647 h 102"/>
                <a:gd name="T4" fmla="*/ 137043 w 92"/>
                <a:gd name="T5" fmla="*/ 205815 h 102"/>
                <a:gd name="T6" fmla="*/ 133436 w 92"/>
                <a:gd name="T7" fmla="*/ 202204 h 102"/>
                <a:gd name="T8" fmla="*/ 108192 w 92"/>
                <a:gd name="T9" fmla="*/ 108324 h 102"/>
                <a:gd name="T10" fmla="*/ 227203 w 92"/>
                <a:gd name="T11" fmla="*/ 108324 h 102"/>
                <a:gd name="T12" fmla="*/ 198352 w 92"/>
                <a:gd name="T13" fmla="*/ 205815 h 102"/>
                <a:gd name="T14" fmla="*/ 198352 w 92"/>
                <a:gd name="T15" fmla="*/ 205815 h 102"/>
                <a:gd name="T16" fmla="*/ 201958 w 92"/>
                <a:gd name="T17" fmla="*/ 216647 h 102"/>
                <a:gd name="T18" fmla="*/ 223596 w 92"/>
                <a:gd name="T19" fmla="*/ 227479 h 102"/>
                <a:gd name="T20" fmla="*/ 180320 w 92"/>
                <a:gd name="T21" fmla="*/ 306917 h 102"/>
                <a:gd name="T22" fmla="*/ 180320 w 92"/>
                <a:gd name="T23" fmla="*/ 278030 h 102"/>
                <a:gd name="T24" fmla="*/ 173107 w 92"/>
                <a:gd name="T25" fmla="*/ 278030 h 102"/>
                <a:gd name="T26" fmla="*/ 169500 w 92"/>
                <a:gd name="T27" fmla="*/ 285252 h 102"/>
                <a:gd name="T28" fmla="*/ 162288 w 92"/>
                <a:gd name="T29" fmla="*/ 278030 h 102"/>
                <a:gd name="T30" fmla="*/ 158681 w 92"/>
                <a:gd name="T31" fmla="*/ 278030 h 102"/>
                <a:gd name="T32" fmla="*/ 158681 w 92"/>
                <a:gd name="T33" fmla="*/ 310527 h 102"/>
                <a:gd name="T34" fmla="*/ 108192 w 92"/>
                <a:gd name="T35" fmla="*/ 227479 h 102"/>
                <a:gd name="T36" fmla="*/ 270479 w 92"/>
                <a:gd name="T37" fmla="*/ 234701 h 102"/>
                <a:gd name="T38" fmla="*/ 266873 w 92"/>
                <a:gd name="T39" fmla="*/ 194982 h 102"/>
                <a:gd name="T40" fmla="*/ 263267 w 92"/>
                <a:gd name="T41" fmla="*/ 129988 h 102"/>
                <a:gd name="T42" fmla="*/ 259660 w 92"/>
                <a:gd name="T43" fmla="*/ 72216 h 102"/>
                <a:gd name="T44" fmla="*/ 227203 w 92"/>
                <a:gd name="T45" fmla="*/ 14443 h 102"/>
                <a:gd name="T46" fmla="*/ 129830 w 92"/>
                <a:gd name="T47" fmla="*/ 7222 h 102"/>
                <a:gd name="T48" fmla="*/ 79341 w 92"/>
                <a:gd name="T49" fmla="*/ 50551 h 102"/>
                <a:gd name="T50" fmla="*/ 68521 w 92"/>
                <a:gd name="T51" fmla="*/ 90270 h 102"/>
                <a:gd name="T52" fmla="*/ 64915 w 92"/>
                <a:gd name="T53" fmla="*/ 115545 h 102"/>
                <a:gd name="T54" fmla="*/ 75734 w 92"/>
                <a:gd name="T55" fmla="*/ 169707 h 102"/>
                <a:gd name="T56" fmla="*/ 57702 w 92"/>
                <a:gd name="T57" fmla="*/ 238312 h 102"/>
                <a:gd name="T58" fmla="*/ 14426 w 92"/>
                <a:gd name="T59" fmla="*/ 256366 h 102"/>
                <a:gd name="T60" fmla="*/ 0 w 92"/>
                <a:gd name="T61" fmla="*/ 368300 h 102"/>
                <a:gd name="T62" fmla="*/ 328182 w 92"/>
                <a:gd name="T63" fmla="*/ 368300 h 102"/>
                <a:gd name="T64" fmla="*/ 313756 w 92"/>
                <a:gd name="T65" fmla="*/ 245533 h 102"/>
                <a:gd name="T66" fmla="*/ 270479 w 92"/>
                <a:gd name="T67" fmla="*/ 234701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2"/>
                <a:gd name="T103" fmla="*/ 0 h 102"/>
                <a:gd name="T104" fmla="*/ 92 w 92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2" h="102">
                  <a:moveTo>
                    <a:pt x="30" y="63"/>
                  </a:moveTo>
                  <a:cubicBezTo>
                    <a:pt x="32" y="62"/>
                    <a:pt x="35" y="61"/>
                    <a:pt x="37" y="60"/>
                  </a:cubicBezTo>
                  <a:cubicBezTo>
                    <a:pt x="37" y="59"/>
                    <a:pt x="38" y="58"/>
                    <a:pt x="38" y="57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1" y="50"/>
                    <a:pt x="30" y="41"/>
                    <a:pt x="30" y="30"/>
                  </a:cubicBezTo>
                  <a:cubicBezTo>
                    <a:pt x="31" y="30"/>
                    <a:pt x="61" y="30"/>
                    <a:pt x="63" y="30"/>
                  </a:cubicBezTo>
                  <a:cubicBezTo>
                    <a:pt x="63" y="42"/>
                    <a:pt x="62" y="50"/>
                    <a:pt x="55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5" y="58"/>
                    <a:pt x="55" y="59"/>
                    <a:pt x="56" y="60"/>
                  </a:cubicBezTo>
                  <a:cubicBezTo>
                    <a:pt x="58" y="61"/>
                    <a:pt x="60" y="62"/>
                    <a:pt x="62" y="63"/>
                  </a:cubicBezTo>
                  <a:cubicBezTo>
                    <a:pt x="58" y="76"/>
                    <a:pt x="54" y="83"/>
                    <a:pt x="50" y="85"/>
                  </a:cubicBezTo>
                  <a:cubicBezTo>
                    <a:pt x="49" y="83"/>
                    <a:pt x="49" y="80"/>
                    <a:pt x="50" y="77"/>
                  </a:cubicBezTo>
                  <a:cubicBezTo>
                    <a:pt x="49" y="77"/>
                    <a:pt x="49" y="77"/>
                    <a:pt x="48" y="77"/>
                  </a:cubicBezTo>
                  <a:cubicBezTo>
                    <a:pt x="48" y="77"/>
                    <a:pt x="47" y="78"/>
                    <a:pt x="47" y="79"/>
                  </a:cubicBezTo>
                  <a:cubicBezTo>
                    <a:pt x="46" y="78"/>
                    <a:pt x="46" y="77"/>
                    <a:pt x="45" y="77"/>
                  </a:cubicBezTo>
                  <a:cubicBezTo>
                    <a:pt x="45" y="77"/>
                    <a:pt x="44" y="77"/>
                    <a:pt x="44" y="77"/>
                  </a:cubicBezTo>
                  <a:cubicBezTo>
                    <a:pt x="44" y="81"/>
                    <a:pt x="44" y="83"/>
                    <a:pt x="44" y="86"/>
                  </a:cubicBezTo>
                  <a:cubicBezTo>
                    <a:pt x="39" y="84"/>
                    <a:pt x="34" y="76"/>
                    <a:pt x="30" y="63"/>
                  </a:cubicBezTo>
                  <a:close/>
                  <a:moveTo>
                    <a:pt x="75" y="65"/>
                  </a:moveTo>
                  <a:cubicBezTo>
                    <a:pt x="74" y="62"/>
                    <a:pt x="73" y="58"/>
                    <a:pt x="74" y="54"/>
                  </a:cubicBezTo>
                  <a:cubicBezTo>
                    <a:pt x="76" y="46"/>
                    <a:pt x="74" y="38"/>
                    <a:pt x="73" y="36"/>
                  </a:cubicBezTo>
                  <a:cubicBezTo>
                    <a:pt x="71" y="30"/>
                    <a:pt x="74" y="24"/>
                    <a:pt x="72" y="20"/>
                  </a:cubicBezTo>
                  <a:cubicBezTo>
                    <a:pt x="71" y="13"/>
                    <a:pt x="68" y="8"/>
                    <a:pt x="63" y="4"/>
                  </a:cubicBezTo>
                  <a:cubicBezTo>
                    <a:pt x="56" y="0"/>
                    <a:pt x="45" y="0"/>
                    <a:pt x="36" y="2"/>
                  </a:cubicBezTo>
                  <a:cubicBezTo>
                    <a:pt x="29" y="4"/>
                    <a:pt x="21" y="8"/>
                    <a:pt x="22" y="14"/>
                  </a:cubicBezTo>
                  <a:cubicBezTo>
                    <a:pt x="22" y="19"/>
                    <a:pt x="21" y="22"/>
                    <a:pt x="19" y="25"/>
                  </a:cubicBezTo>
                  <a:cubicBezTo>
                    <a:pt x="18" y="27"/>
                    <a:pt x="18" y="29"/>
                    <a:pt x="18" y="32"/>
                  </a:cubicBezTo>
                  <a:cubicBezTo>
                    <a:pt x="19" y="38"/>
                    <a:pt x="23" y="41"/>
                    <a:pt x="21" y="47"/>
                  </a:cubicBezTo>
                  <a:cubicBezTo>
                    <a:pt x="19" y="53"/>
                    <a:pt x="16" y="61"/>
                    <a:pt x="16" y="66"/>
                  </a:cubicBezTo>
                  <a:cubicBezTo>
                    <a:pt x="12" y="68"/>
                    <a:pt x="8" y="69"/>
                    <a:pt x="4" y="71"/>
                  </a:cubicBezTo>
                  <a:cubicBezTo>
                    <a:pt x="1" y="77"/>
                    <a:pt x="0" y="85"/>
                    <a:pt x="0" y="102"/>
                  </a:cubicBezTo>
                  <a:cubicBezTo>
                    <a:pt x="31" y="102"/>
                    <a:pt x="61" y="102"/>
                    <a:pt x="91" y="102"/>
                  </a:cubicBezTo>
                  <a:cubicBezTo>
                    <a:pt x="92" y="89"/>
                    <a:pt x="91" y="76"/>
                    <a:pt x="87" y="68"/>
                  </a:cubicBezTo>
                  <a:cubicBezTo>
                    <a:pt x="83" y="67"/>
                    <a:pt x="79" y="66"/>
                    <a:pt x="75" y="6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460" name="文本框 118"/>
            <p:cNvSpPr txBox="1">
              <a:spLocks noChangeArrowheads="1"/>
            </p:cNvSpPr>
            <p:nvPr/>
          </p:nvSpPr>
          <p:spPr bwMode="auto">
            <a:xfrm>
              <a:off x="945757" y="3096846"/>
              <a:ext cx="5148466" cy="1477328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国内经济</a:t>
              </a:r>
              <a:r>
                <a:rPr lang="zh-CN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蓬勃发展。</a:t>
              </a: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人均收入</a:t>
              </a:r>
              <a:r>
                <a:rPr lang="zh-CN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、</a:t>
              </a: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就业</a:t>
              </a:r>
              <a:r>
                <a:rPr lang="zh-CN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、</a:t>
              </a: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出口</a:t>
              </a:r>
              <a:r>
                <a:rPr lang="zh-CN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、</a:t>
              </a:r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可支出</a:t>
              </a:r>
              <a:r>
                <a:rPr lang="zh-CN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等领域取得新进步。神舟十号遨游太空，嫦娥三号成功登月，蛟龙深潜再创纪录，这表明中国人民完全有能力、有智慧实现建成创新型国家的目标。</a:t>
              </a:r>
            </a:p>
          </p:txBody>
        </p:sp>
        <p:sp>
          <p:nvSpPr>
            <p:cNvPr id="18461" name="Freeform 189"/>
            <p:cNvSpPr>
              <a:spLocks noEditPoints="1"/>
            </p:cNvSpPr>
            <p:nvPr/>
          </p:nvSpPr>
          <p:spPr bwMode="auto">
            <a:xfrm>
              <a:off x="1053616" y="1814570"/>
              <a:ext cx="1163533" cy="1163533"/>
            </a:xfrm>
            <a:custGeom>
              <a:avLst/>
              <a:gdLst>
                <a:gd name="T0" fmla="*/ 594414 w 92"/>
                <a:gd name="T1" fmla="*/ 151765 h 92"/>
                <a:gd name="T2" fmla="*/ 556472 w 92"/>
                <a:gd name="T3" fmla="*/ 354119 h 92"/>
                <a:gd name="T4" fmla="*/ 543825 w 92"/>
                <a:gd name="T5" fmla="*/ 151765 h 92"/>
                <a:gd name="T6" fmla="*/ 354119 w 92"/>
                <a:gd name="T7" fmla="*/ 1062356 h 92"/>
                <a:gd name="T8" fmla="*/ 771473 w 92"/>
                <a:gd name="T9" fmla="*/ 1062356 h 92"/>
                <a:gd name="T10" fmla="*/ 1037062 w 92"/>
                <a:gd name="T11" fmla="*/ 543825 h 92"/>
                <a:gd name="T12" fmla="*/ 1163533 w 92"/>
                <a:gd name="T13" fmla="*/ 1163533 h 92"/>
                <a:gd name="T14" fmla="*/ 278236 w 92"/>
                <a:gd name="T15" fmla="*/ 518531 h 92"/>
                <a:gd name="T16" fmla="*/ 581767 w 92"/>
                <a:gd name="T17" fmla="*/ 948532 h 92"/>
                <a:gd name="T18" fmla="*/ 581767 w 92"/>
                <a:gd name="T19" fmla="*/ 872650 h 92"/>
                <a:gd name="T20" fmla="*/ 75883 w 92"/>
                <a:gd name="T21" fmla="*/ 809414 h 92"/>
                <a:gd name="T22" fmla="*/ 215001 w 92"/>
                <a:gd name="T23" fmla="*/ 847356 h 92"/>
                <a:gd name="T24" fmla="*/ 252942 w 92"/>
                <a:gd name="T25" fmla="*/ 847356 h 92"/>
                <a:gd name="T26" fmla="*/ 215001 w 92"/>
                <a:gd name="T27" fmla="*/ 733532 h 92"/>
                <a:gd name="T28" fmla="*/ 215001 w 92"/>
                <a:gd name="T29" fmla="*/ 682943 h 92"/>
                <a:gd name="T30" fmla="*/ 252942 w 92"/>
                <a:gd name="T31" fmla="*/ 657649 h 92"/>
                <a:gd name="T32" fmla="*/ 151765 w 92"/>
                <a:gd name="T33" fmla="*/ 771473 h 92"/>
                <a:gd name="T34" fmla="*/ 189706 w 92"/>
                <a:gd name="T35" fmla="*/ 771473 h 92"/>
                <a:gd name="T36" fmla="*/ 151765 w 92"/>
                <a:gd name="T37" fmla="*/ 657649 h 92"/>
                <a:gd name="T38" fmla="*/ 151765 w 92"/>
                <a:gd name="T39" fmla="*/ 607061 h 92"/>
                <a:gd name="T40" fmla="*/ 126471 w 92"/>
                <a:gd name="T41" fmla="*/ 809414 h 92"/>
                <a:gd name="T42" fmla="*/ 101177 w 92"/>
                <a:gd name="T43" fmla="*/ 847356 h 92"/>
                <a:gd name="T44" fmla="*/ 126471 w 92"/>
                <a:gd name="T45" fmla="*/ 847356 h 92"/>
                <a:gd name="T46" fmla="*/ 101177 w 92"/>
                <a:gd name="T47" fmla="*/ 733532 h 92"/>
                <a:gd name="T48" fmla="*/ 101177 w 92"/>
                <a:gd name="T49" fmla="*/ 682943 h 92"/>
                <a:gd name="T50" fmla="*/ 75883 w 92"/>
                <a:gd name="T51" fmla="*/ 657649 h 92"/>
                <a:gd name="T52" fmla="*/ 885297 w 92"/>
                <a:gd name="T53" fmla="*/ 784120 h 92"/>
                <a:gd name="T54" fmla="*/ 923238 w 92"/>
                <a:gd name="T55" fmla="*/ 784120 h 92"/>
                <a:gd name="T56" fmla="*/ 885297 w 92"/>
                <a:gd name="T57" fmla="*/ 935885 h 92"/>
                <a:gd name="T58" fmla="*/ 885297 w 92"/>
                <a:gd name="T59" fmla="*/ 872650 h 92"/>
                <a:gd name="T60" fmla="*/ 923238 w 92"/>
                <a:gd name="T61" fmla="*/ 645002 h 92"/>
                <a:gd name="T62" fmla="*/ 948532 w 92"/>
                <a:gd name="T63" fmla="*/ 682943 h 92"/>
                <a:gd name="T64" fmla="*/ 999121 w 92"/>
                <a:gd name="T65" fmla="*/ 682943 h 92"/>
                <a:gd name="T66" fmla="*/ 948532 w 92"/>
                <a:gd name="T67" fmla="*/ 645002 h 92"/>
                <a:gd name="T68" fmla="*/ 948532 w 92"/>
                <a:gd name="T69" fmla="*/ 581767 h 92"/>
                <a:gd name="T70" fmla="*/ 455296 w 92"/>
                <a:gd name="T71" fmla="*/ 948532 h 92"/>
                <a:gd name="T72" fmla="*/ 404707 w 92"/>
                <a:gd name="T73" fmla="*/ 619708 h 92"/>
                <a:gd name="T74" fmla="*/ 455296 w 92"/>
                <a:gd name="T75" fmla="*/ 619708 h 92"/>
                <a:gd name="T76" fmla="*/ 670296 w 92"/>
                <a:gd name="T77" fmla="*/ 695590 h 92"/>
                <a:gd name="T78" fmla="*/ 670296 w 92"/>
                <a:gd name="T79" fmla="*/ 619708 h 92"/>
                <a:gd name="T80" fmla="*/ 632355 w 92"/>
                <a:gd name="T81" fmla="*/ 695590 h 92"/>
                <a:gd name="T82" fmla="*/ 493237 w 92"/>
                <a:gd name="T83" fmla="*/ 619708 h 92"/>
                <a:gd name="T84" fmla="*/ 543825 w 92"/>
                <a:gd name="T85" fmla="*/ 619708 h 92"/>
                <a:gd name="T86" fmla="*/ 404707 w 92"/>
                <a:gd name="T87" fmla="*/ 569119 h 92"/>
                <a:gd name="T88" fmla="*/ 404707 w 92"/>
                <a:gd name="T89" fmla="*/ 493237 h 92"/>
                <a:gd name="T90" fmla="*/ 720885 w 92"/>
                <a:gd name="T91" fmla="*/ 569119 h 92"/>
                <a:gd name="T92" fmla="*/ 581767 w 92"/>
                <a:gd name="T93" fmla="*/ 493237 h 92"/>
                <a:gd name="T94" fmla="*/ 632355 w 92"/>
                <a:gd name="T95" fmla="*/ 493237 h 92"/>
                <a:gd name="T96" fmla="*/ 404707 w 92"/>
                <a:gd name="T97" fmla="*/ 822061 h 92"/>
                <a:gd name="T98" fmla="*/ 404707 w 92"/>
                <a:gd name="T99" fmla="*/ 746179 h 92"/>
                <a:gd name="T100" fmla="*/ 720885 w 92"/>
                <a:gd name="T101" fmla="*/ 822061 h 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2"/>
                <a:gd name="T154" fmla="*/ 0 h 92"/>
                <a:gd name="T155" fmla="*/ 92 w 92"/>
                <a:gd name="T156" fmla="*/ 92 h 9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2" h="92">
                  <a:moveTo>
                    <a:pt x="43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0"/>
                    <a:pt x="43" y="0"/>
                    <a:pt x="43" y="0"/>
                  </a:cubicBezTo>
                  <a:close/>
                  <a:moveTo>
                    <a:pt x="22" y="84"/>
                  </a:moveTo>
                  <a:cubicBezTo>
                    <a:pt x="28" y="84"/>
                    <a:pt x="28" y="84"/>
                    <a:pt x="28" y="84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2" y="84"/>
                    <a:pt x="82" y="84"/>
                    <a:pt x="8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56" y="92"/>
                    <a:pt x="37" y="92"/>
                    <a:pt x="0" y="9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84"/>
                    <a:pt x="22" y="84"/>
                    <a:pt x="22" y="84"/>
                  </a:cubicBezTo>
                  <a:close/>
                  <a:moveTo>
                    <a:pt x="46" y="69"/>
                  </a:moveTo>
                  <a:cubicBezTo>
                    <a:pt x="46" y="75"/>
                    <a:pt x="46" y="75"/>
                    <a:pt x="46" y="75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46" y="69"/>
                    <a:pt x="46" y="69"/>
                    <a:pt x="46" y="69"/>
                  </a:cubicBezTo>
                  <a:close/>
                  <a:moveTo>
                    <a:pt x="3" y="61"/>
                  </a:moveTo>
                  <a:cubicBezTo>
                    <a:pt x="3" y="64"/>
                    <a:pt x="3" y="64"/>
                    <a:pt x="3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3" y="61"/>
                    <a:pt x="3" y="61"/>
                    <a:pt x="3" y="61"/>
                  </a:cubicBezTo>
                  <a:close/>
                  <a:moveTo>
                    <a:pt x="17" y="67"/>
                  </a:moveTo>
                  <a:cubicBezTo>
                    <a:pt x="17" y="70"/>
                    <a:pt x="17" y="70"/>
                    <a:pt x="17" y="70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17" y="67"/>
                    <a:pt x="17" y="67"/>
                    <a:pt x="17" y="67"/>
                  </a:cubicBezTo>
                  <a:close/>
                  <a:moveTo>
                    <a:pt x="17" y="54"/>
                  </a:moveTo>
                  <a:cubicBezTo>
                    <a:pt x="17" y="58"/>
                    <a:pt x="17" y="58"/>
                    <a:pt x="17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7" y="54"/>
                    <a:pt x="17" y="54"/>
                    <a:pt x="17" y="54"/>
                  </a:cubicBezTo>
                  <a:close/>
                  <a:moveTo>
                    <a:pt x="17" y="48"/>
                  </a:moveTo>
                  <a:cubicBezTo>
                    <a:pt x="17" y="52"/>
                    <a:pt x="17" y="52"/>
                    <a:pt x="17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17" y="48"/>
                    <a:pt x="17" y="48"/>
                    <a:pt x="17" y="48"/>
                  </a:cubicBezTo>
                  <a:close/>
                  <a:moveTo>
                    <a:pt x="12" y="61"/>
                  </a:moveTo>
                  <a:cubicBezTo>
                    <a:pt x="12" y="64"/>
                    <a:pt x="12" y="64"/>
                    <a:pt x="12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2" y="61"/>
                    <a:pt x="12" y="61"/>
                    <a:pt x="12" y="61"/>
                  </a:cubicBezTo>
                  <a:close/>
                  <a:moveTo>
                    <a:pt x="12" y="48"/>
                  </a:moveTo>
                  <a:cubicBezTo>
                    <a:pt x="12" y="52"/>
                    <a:pt x="12" y="52"/>
                    <a:pt x="12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2" y="48"/>
                    <a:pt x="12" y="48"/>
                    <a:pt x="12" y="48"/>
                  </a:cubicBezTo>
                  <a:close/>
                  <a:moveTo>
                    <a:pt x="8" y="61"/>
                  </a:moveTo>
                  <a:cubicBezTo>
                    <a:pt x="8" y="64"/>
                    <a:pt x="8" y="64"/>
                    <a:pt x="8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8" y="61"/>
                    <a:pt x="8" y="61"/>
                    <a:pt x="8" y="61"/>
                  </a:cubicBezTo>
                  <a:close/>
                  <a:moveTo>
                    <a:pt x="8" y="67"/>
                  </a:moveTo>
                  <a:cubicBezTo>
                    <a:pt x="8" y="70"/>
                    <a:pt x="8" y="70"/>
                    <a:pt x="8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8" y="67"/>
                    <a:pt x="8" y="67"/>
                    <a:pt x="8" y="67"/>
                  </a:cubicBezTo>
                  <a:close/>
                  <a:moveTo>
                    <a:pt x="8" y="54"/>
                  </a:moveTo>
                  <a:cubicBezTo>
                    <a:pt x="8" y="58"/>
                    <a:pt x="8" y="58"/>
                    <a:pt x="8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8" y="54"/>
                    <a:pt x="8" y="54"/>
                    <a:pt x="8" y="54"/>
                  </a:cubicBezTo>
                  <a:close/>
                  <a:moveTo>
                    <a:pt x="3" y="48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3" y="48"/>
                    <a:pt x="3" y="48"/>
                    <a:pt x="3" y="48"/>
                  </a:cubicBezTo>
                  <a:close/>
                  <a:moveTo>
                    <a:pt x="70" y="62"/>
                  </a:moveTo>
                  <a:cubicBezTo>
                    <a:pt x="70" y="66"/>
                    <a:pt x="70" y="66"/>
                    <a:pt x="70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0" y="62"/>
                    <a:pt x="70" y="62"/>
                    <a:pt x="70" y="62"/>
                  </a:cubicBezTo>
                  <a:close/>
                  <a:moveTo>
                    <a:pt x="70" y="69"/>
                  </a:moveTo>
                  <a:cubicBezTo>
                    <a:pt x="70" y="74"/>
                    <a:pt x="70" y="74"/>
                    <a:pt x="70" y="74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0" y="69"/>
                    <a:pt x="70" y="69"/>
                    <a:pt x="70" y="69"/>
                  </a:cubicBezTo>
                  <a:close/>
                  <a:moveTo>
                    <a:pt x="70" y="46"/>
                  </a:moveTo>
                  <a:cubicBezTo>
                    <a:pt x="70" y="51"/>
                    <a:pt x="70" y="51"/>
                    <a:pt x="70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0" y="46"/>
                    <a:pt x="70" y="46"/>
                    <a:pt x="70" y="46"/>
                  </a:cubicBezTo>
                  <a:close/>
                  <a:moveTo>
                    <a:pt x="75" y="54"/>
                  </a:moveTo>
                  <a:cubicBezTo>
                    <a:pt x="75" y="58"/>
                    <a:pt x="75" y="58"/>
                    <a:pt x="75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5" y="54"/>
                    <a:pt x="75" y="54"/>
                    <a:pt x="75" y="54"/>
                  </a:cubicBezTo>
                  <a:close/>
                  <a:moveTo>
                    <a:pt x="75" y="46"/>
                  </a:moveTo>
                  <a:cubicBezTo>
                    <a:pt x="75" y="51"/>
                    <a:pt x="75" y="51"/>
                    <a:pt x="75" y="51"/>
                  </a:cubicBezTo>
                  <a:cubicBezTo>
                    <a:pt x="79" y="51"/>
                    <a:pt x="79" y="51"/>
                    <a:pt x="79" y="51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5" y="46"/>
                    <a:pt x="75" y="46"/>
                    <a:pt x="75" y="46"/>
                  </a:cubicBezTo>
                  <a:close/>
                  <a:moveTo>
                    <a:pt x="32" y="69"/>
                  </a:moveTo>
                  <a:cubicBezTo>
                    <a:pt x="32" y="75"/>
                    <a:pt x="32" y="75"/>
                    <a:pt x="32" y="75"/>
                  </a:cubicBezTo>
                  <a:cubicBezTo>
                    <a:pt x="36" y="75"/>
                    <a:pt x="36" y="75"/>
                    <a:pt x="36" y="75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2" y="69"/>
                    <a:pt x="32" y="69"/>
                    <a:pt x="32" y="69"/>
                  </a:cubicBezTo>
                  <a:close/>
                  <a:moveTo>
                    <a:pt x="32" y="49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53" y="49"/>
                  </a:moveTo>
                  <a:cubicBezTo>
                    <a:pt x="53" y="55"/>
                    <a:pt x="53" y="55"/>
                    <a:pt x="53" y="55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53" y="49"/>
                    <a:pt x="53" y="49"/>
                    <a:pt x="53" y="49"/>
                  </a:cubicBezTo>
                  <a:close/>
                  <a:moveTo>
                    <a:pt x="46" y="49"/>
                  </a:moveTo>
                  <a:cubicBezTo>
                    <a:pt x="46" y="55"/>
                    <a:pt x="46" y="55"/>
                    <a:pt x="46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9"/>
                    <a:pt x="46" y="49"/>
                    <a:pt x="46" y="49"/>
                  </a:cubicBezTo>
                  <a:close/>
                  <a:moveTo>
                    <a:pt x="39" y="49"/>
                  </a:moveTo>
                  <a:cubicBezTo>
                    <a:pt x="39" y="55"/>
                    <a:pt x="39" y="55"/>
                    <a:pt x="39" y="55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39" y="49"/>
                    <a:pt x="39" y="49"/>
                    <a:pt x="39" y="49"/>
                  </a:cubicBezTo>
                  <a:close/>
                  <a:moveTo>
                    <a:pt x="32" y="39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2" y="39"/>
                    <a:pt x="32" y="39"/>
                    <a:pt x="32" y="39"/>
                  </a:cubicBezTo>
                  <a:close/>
                  <a:moveTo>
                    <a:pt x="53" y="39"/>
                  </a:moveTo>
                  <a:cubicBezTo>
                    <a:pt x="53" y="45"/>
                    <a:pt x="53" y="45"/>
                    <a:pt x="53" y="45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53" y="39"/>
                    <a:pt x="53" y="39"/>
                    <a:pt x="53" y="39"/>
                  </a:cubicBezTo>
                  <a:close/>
                  <a:moveTo>
                    <a:pt x="46" y="39"/>
                  </a:moveTo>
                  <a:cubicBezTo>
                    <a:pt x="46" y="45"/>
                    <a:pt x="46" y="45"/>
                    <a:pt x="46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46" y="39"/>
                    <a:pt x="46" y="39"/>
                    <a:pt x="46" y="39"/>
                  </a:cubicBezTo>
                  <a:close/>
                  <a:moveTo>
                    <a:pt x="32" y="59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2" y="59"/>
                    <a:pt x="32" y="59"/>
                    <a:pt x="32" y="59"/>
                  </a:cubicBezTo>
                  <a:close/>
                  <a:moveTo>
                    <a:pt x="53" y="59"/>
                  </a:moveTo>
                  <a:cubicBezTo>
                    <a:pt x="53" y="65"/>
                    <a:pt x="53" y="65"/>
                    <a:pt x="53" y="65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7" y="59"/>
                    <a:pt x="57" y="59"/>
                    <a:pt x="57" y="59"/>
                  </a:cubicBezTo>
                  <a:lnTo>
                    <a:pt x="53" y="59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cxnSp>
          <p:nvCxnSpPr>
            <p:cNvPr id="121" name="直接连接符 120"/>
            <p:cNvCxnSpPr/>
            <p:nvPr/>
          </p:nvCxnSpPr>
          <p:spPr>
            <a:xfrm>
              <a:off x="1053716" y="2935061"/>
              <a:ext cx="4485083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3" name="文本框 127"/>
            <p:cNvSpPr txBox="1">
              <a:spLocks noChangeArrowheads="1"/>
            </p:cNvSpPr>
            <p:nvPr/>
          </p:nvSpPr>
          <p:spPr bwMode="auto">
            <a:xfrm>
              <a:off x="4933514" y="2147106"/>
              <a:ext cx="1180131" cy="830997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</a:t>
              </a:r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增</a:t>
              </a:r>
            </a:p>
          </p:txBody>
        </p:sp>
        <p:grpSp>
          <p:nvGrpSpPr>
            <p:cNvPr id="135" name="组合 134"/>
            <p:cNvGrpSpPr/>
            <p:nvPr/>
          </p:nvGrpSpPr>
          <p:grpSpPr>
            <a:xfrm>
              <a:off x="3437874" y="2401646"/>
              <a:ext cx="1186884" cy="576457"/>
              <a:chOff x="2790772" y="2442185"/>
              <a:chExt cx="1979822" cy="961579"/>
            </a:xfrm>
            <a:solidFill>
              <a:srgbClr val="C00000"/>
            </a:solidFill>
          </p:grpSpPr>
          <p:sp>
            <p:nvSpPr>
              <p:cNvPr id="129" name="上箭头 128"/>
              <p:cNvSpPr/>
              <p:nvPr/>
            </p:nvSpPr>
            <p:spPr>
              <a:xfrm>
                <a:off x="4294297" y="2442185"/>
                <a:ext cx="476297" cy="961579"/>
              </a:xfrm>
              <a:prstGeom prst="up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1" name="上箭头 130"/>
              <p:cNvSpPr/>
              <p:nvPr/>
            </p:nvSpPr>
            <p:spPr>
              <a:xfrm>
                <a:off x="3803328" y="2623235"/>
                <a:ext cx="386617" cy="780529"/>
              </a:xfrm>
              <a:prstGeom prst="up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2" name="上箭头 131"/>
              <p:cNvSpPr/>
              <p:nvPr/>
            </p:nvSpPr>
            <p:spPr>
              <a:xfrm>
                <a:off x="3399950" y="2820824"/>
                <a:ext cx="288746" cy="582940"/>
              </a:xfrm>
              <a:prstGeom prst="up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3" name="上箭头 132"/>
              <p:cNvSpPr/>
              <p:nvPr/>
            </p:nvSpPr>
            <p:spPr>
              <a:xfrm flipH="1">
                <a:off x="3097923" y="2998222"/>
                <a:ext cx="200876" cy="405542"/>
              </a:xfrm>
              <a:prstGeom prst="up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4" name="上箭头 133"/>
              <p:cNvSpPr/>
              <p:nvPr/>
            </p:nvSpPr>
            <p:spPr>
              <a:xfrm flipH="1">
                <a:off x="2790772" y="3048726"/>
                <a:ext cx="175860" cy="355038"/>
              </a:xfrm>
              <a:prstGeom prst="up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18465" name="文本框 135"/>
            <p:cNvSpPr txBox="1">
              <a:spLocks noChangeArrowheads="1"/>
            </p:cNvSpPr>
            <p:nvPr/>
          </p:nvSpPr>
          <p:spPr bwMode="auto">
            <a:xfrm>
              <a:off x="3242346" y="4734431"/>
              <a:ext cx="2832827" cy="36933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年经济总体持续增长</a:t>
              </a:r>
            </a:p>
          </p:txBody>
        </p:sp>
        <p:cxnSp>
          <p:nvCxnSpPr>
            <p:cNvPr id="63" name="直接连接符 62"/>
            <p:cNvCxnSpPr/>
            <p:nvPr/>
          </p:nvCxnSpPr>
          <p:spPr>
            <a:xfrm>
              <a:off x="7216934" y="2001566"/>
              <a:ext cx="4767682" cy="0"/>
            </a:xfrm>
            <a:prstGeom prst="line">
              <a:avLst/>
            </a:prstGeom>
            <a:solidFill>
              <a:srgbClr val="C00000"/>
            </a:solidFill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接连接符 45"/>
          <p:cNvCxnSpPr/>
          <p:nvPr/>
        </p:nvCxnSpPr>
        <p:spPr>
          <a:xfrm>
            <a:off x="874713" y="704850"/>
            <a:ext cx="2203450" cy="0"/>
          </a:xfrm>
          <a:prstGeom prst="line">
            <a:avLst/>
          </a:prstGeom>
          <a:ln w="25400">
            <a:solidFill>
              <a:srgbClr val="C0000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>
            <a:off x="9113838" y="704850"/>
            <a:ext cx="2203450" cy="0"/>
          </a:xfrm>
          <a:prstGeom prst="line">
            <a:avLst/>
          </a:prstGeom>
          <a:ln w="25400">
            <a:solidFill>
              <a:srgbClr val="C0000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组合 48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rgbClr val="C00000"/>
          </a:solidFill>
        </p:grpSpPr>
        <p:sp>
          <p:nvSpPr>
            <p:cNvPr id="50" name="L 形 49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2" name="L 形 51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4" name="L 形 53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5" name="L 形 54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8439" name="文本框 67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24"/>
          <p:cNvSpPr txBox="1">
            <a:spLocks noChangeArrowheads="1"/>
          </p:cNvSpPr>
          <p:nvPr/>
        </p:nvSpPr>
        <p:spPr bwMode="auto">
          <a:xfrm>
            <a:off x="4157663" y="450850"/>
            <a:ext cx="3876675" cy="5842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人民生活有新的改善</a:t>
            </a:r>
          </a:p>
        </p:txBody>
      </p:sp>
      <p:cxnSp>
        <p:nvCxnSpPr>
          <p:cNvPr id="37" name="直接连接符 36"/>
          <p:cNvCxnSpPr/>
          <p:nvPr/>
        </p:nvCxnSpPr>
        <p:spPr>
          <a:xfrm flipV="1">
            <a:off x="6059488" y="4386263"/>
            <a:ext cx="5568950" cy="3175"/>
          </a:xfrm>
          <a:prstGeom prst="line">
            <a:avLst/>
          </a:prstGeom>
          <a:ln w="31750">
            <a:solidFill>
              <a:schemeClr val="bg1"/>
            </a:solidFill>
            <a:miter lim="800000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60" name="组合 35"/>
          <p:cNvGrpSpPr/>
          <p:nvPr/>
        </p:nvGrpSpPr>
        <p:grpSpPr bwMode="auto">
          <a:xfrm>
            <a:off x="5919788" y="2184400"/>
            <a:ext cx="1127125" cy="2198688"/>
            <a:chOff x="6181954" y="2184606"/>
            <a:chExt cx="1127232" cy="2199246"/>
          </a:xfrm>
        </p:grpSpPr>
        <p:sp>
          <p:nvSpPr>
            <p:cNvPr id="19495" name="文本框 44"/>
            <p:cNvSpPr txBox="1">
              <a:spLocks noChangeArrowheads="1"/>
            </p:cNvSpPr>
            <p:nvPr/>
          </p:nvSpPr>
          <p:spPr bwMode="auto">
            <a:xfrm>
              <a:off x="6206801" y="4014520"/>
              <a:ext cx="877163" cy="36933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养老金</a:t>
              </a:r>
            </a:p>
          </p:txBody>
        </p:sp>
        <p:sp>
          <p:nvSpPr>
            <p:cNvPr id="19496" name="Freeform 148"/>
            <p:cNvSpPr>
              <a:spLocks noEditPoints="1"/>
            </p:cNvSpPr>
            <p:nvPr/>
          </p:nvSpPr>
          <p:spPr bwMode="auto">
            <a:xfrm>
              <a:off x="6401376" y="3515945"/>
              <a:ext cx="488013" cy="433537"/>
            </a:xfrm>
            <a:custGeom>
              <a:avLst/>
              <a:gdLst>
                <a:gd name="T0" fmla="*/ 0 w 94"/>
                <a:gd name="T1" fmla="*/ 299347 h 84"/>
                <a:gd name="T2" fmla="*/ 124599 w 94"/>
                <a:gd name="T3" fmla="*/ 299347 h 84"/>
                <a:gd name="T4" fmla="*/ 124599 w 94"/>
                <a:gd name="T5" fmla="*/ 433537 h 84"/>
                <a:gd name="T6" fmla="*/ 0 w 94"/>
                <a:gd name="T7" fmla="*/ 433537 h 84"/>
                <a:gd name="T8" fmla="*/ 0 w 94"/>
                <a:gd name="T9" fmla="*/ 299347 h 84"/>
                <a:gd name="T10" fmla="*/ 321881 w 94"/>
                <a:gd name="T11" fmla="*/ 36128 h 84"/>
                <a:gd name="T12" fmla="*/ 285540 w 94"/>
                <a:gd name="T13" fmla="*/ 103223 h 84"/>
                <a:gd name="T14" fmla="*/ 249198 w 94"/>
                <a:gd name="T15" fmla="*/ 165157 h 84"/>
                <a:gd name="T16" fmla="*/ 223240 w 94"/>
                <a:gd name="T17" fmla="*/ 123868 h 84"/>
                <a:gd name="T18" fmla="*/ 31150 w 94"/>
                <a:gd name="T19" fmla="*/ 237413 h 84"/>
                <a:gd name="T20" fmla="*/ 5192 w 94"/>
                <a:gd name="T21" fmla="*/ 196124 h 84"/>
                <a:gd name="T22" fmla="*/ 197282 w 94"/>
                <a:gd name="T23" fmla="*/ 82578 h 84"/>
                <a:gd name="T24" fmla="*/ 171324 w 94"/>
                <a:gd name="T25" fmla="*/ 41289 h 84"/>
                <a:gd name="T26" fmla="*/ 244007 w 94"/>
                <a:gd name="T27" fmla="*/ 41289 h 84"/>
                <a:gd name="T28" fmla="*/ 321881 w 94"/>
                <a:gd name="T29" fmla="*/ 36128 h 84"/>
                <a:gd name="T30" fmla="*/ 404947 w 94"/>
                <a:gd name="T31" fmla="*/ 0 h 84"/>
                <a:gd name="T32" fmla="*/ 353031 w 94"/>
                <a:gd name="T33" fmla="*/ 46450 h 84"/>
                <a:gd name="T34" fmla="*/ 404947 w 94"/>
                <a:gd name="T35" fmla="*/ 98062 h 84"/>
                <a:gd name="T36" fmla="*/ 451672 w 94"/>
                <a:gd name="T37" fmla="*/ 46450 h 84"/>
                <a:gd name="T38" fmla="*/ 404947 w 94"/>
                <a:gd name="T39" fmla="*/ 0 h 84"/>
                <a:gd name="T40" fmla="*/ 316689 w 94"/>
                <a:gd name="T41" fmla="*/ 237413 h 84"/>
                <a:gd name="T42" fmla="*/ 347839 w 94"/>
                <a:gd name="T43" fmla="*/ 258058 h 84"/>
                <a:gd name="T44" fmla="*/ 342647 w 94"/>
                <a:gd name="T45" fmla="*/ 433537 h 84"/>
                <a:gd name="T46" fmla="*/ 384180 w 94"/>
                <a:gd name="T47" fmla="*/ 433537 h 84"/>
                <a:gd name="T48" fmla="*/ 394564 w 94"/>
                <a:gd name="T49" fmla="*/ 283863 h 84"/>
                <a:gd name="T50" fmla="*/ 410139 w 94"/>
                <a:gd name="T51" fmla="*/ 283863 h 84"/>
                <a:gd name="T52" fmla="*/ 420522 w 94"/>
                <a:gd name="T53" fmla="*/ 433537 h 84"/>
                <a:gd name="T54" fmla="*/ 462055 w 94"/>
                <a:gd name="T55" fmla="*/ 433537 h 84"/>
                <a:gd name="T56" fmla="*/ 456863 w 94"/>
                <a:gd name="T57" fmla="*/ 258058 h 84"/>
                <a:gd name="T58" fmla="*/ 488013 w 94"/>
                <a:gd name="T59" fmla="*/ 237413 h 84"/>
                <a:gd name="T60" fmla="*/ 462055 w 94"/>
                <a:gd name="T61" fmla="*/ 108384 h 84"/>
                <a:gd name="T62" fmla="*/ 342647 w 94"/>
                <a:gd name="T63" fmla="*/ 108384 h 84"/>
                <a:gd name="T64" fmla="*/ 316689 w 94"/>
                <a:gd name="T65" fmla="*/ 237413 h 84"/>
                <a:gd name="T66" fmla="*/ 166132 w 94"/>
                <a:gd name="T67" fmla="*/ 227091 h 84"/>
                <a:gd name="T68" fmla="*/ 166132 w 94"/>
                <a:gd name="T69" fmla="*/ 433537 h 84"/>
                <a:gd name="T70" fmla="*/ 285540 w 94"/>
                <a:gd name="T71" fmla="*/ 433537 h 84"/>
                <a:gd name="T72" fmla="*/ 285540 w 94"/>
                <a:gd name="T73" fmla="*/ 227091 h 84"/>
                <a:gd name="T74" fmla="*/ 166132 w 94"/>
                <a:gd name="T75" fmla="*/ 227091 h 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4"/>
                <a:gd name="T115" fmla="*/ 0 h 84"/>
                <a:gd name="T116" fmla="*/ 94 w 94"/>
                <a:gd name="T117" fmla="*/ 84 h 8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4" h="84">
                  <a:moveTo>
                    <a:pt x="0" y="58"/>
                  </a:moveTo>
                  <a:cubicBezTo>
                    <a:pt x="24" y="58"/>
                    <a:pt x="24" y="58"/>
                    <a:pt x="24" y="58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62" y="7"/>
                  </a:moveTo>
                  <a:cubicBezTo>
                    <a:pt x="55" y="20"/>
                    <a:pt x="55" y="20"/>
                    <a:pt x="55" y="20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62" y="7"/>
                    <a:pt x="62" y="7"/>
                    <a:pt x="62" y="7"/>
                  </a:cubicBezTo>
                  <a:close/>
                  <a:moveTo>
                    <a:pt x="78" y="0"/>
                  </a:moveTo>
                  <a:cubicBezTo>
                    <a:pt x="72" y="0"/>
                    <a:pt x="68" y="4"/>
                    <a:pt x="68" y="9"/>
                  </a:cubicBezTo>
                  <a:cubicBezTo>
                    <a:pt x="68" y="14"/>
                    <a:pt x="72" y="19"/>
                    <a:pt x="78" y="19"/>
                  </a:cubicBezTo>
                  <a:cubicBezTo>
                    <a:pt x="83" y="19"/>
                    <a:pt x="87" y="14"/>
                    <a:pt x="87" y="9"/>
                  </a:cubicBezTo>
                  <a:cubicBezTo>
                    <a:pt x="87" y="4"/>
                    <a:pt x="83" y="0"/>
                    <a:pt x="78" y="0"/>
                  </a:cubicBezTo>
                  <a:close/>
                  <a:moveTo>
                    <a:pt x="61" y="46"/>
                  </a:moveTo>
                  <a:cubicBezTo>
                    <a:pt x="63" y="47"/>
                    <a:pt x="65" y="49"/>
                    <a:pt x="67" y="50"/>
                  </a:cubicBezTo>
                  <a:cubicBezTo>
                    <a:pt x="66" y="84"/>
                    <a:pt x="66" y="84"/>
                    <a:pt x="66" y="84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6" y="55"/>
                    <a:pt x="76" y="55"/>
                    <a:pt x="76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1" y="84"/>
                    <a:pt x="81" y="84"/>
                    <a:pt x="81" y="84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89" y="21"/>
                    <a:pt x="89" y="21"/>
                    <a:pt x="89" y="21"/>
                  </a:cubicBezTo>
                  <a:cubicBezTo>
                    <a:pt x="64" y="21"/>
                    <a:pt x="91" y="21"/>
                    <a:pt x="66" y="21"/>
                  </a:cubicBezTo>
                  <a:cubicBezTo>
                    <a:pt x="61" y="46"/>
                    <a:pt x="61" y="46"/>
                    <a:pt x="61" y="46"/>
                  </a:cubicBezTo>
                  <a:close/>
                  <a:moveTo>
                    <a:pt x="32" y="44"/>
                  </a:moveTo>
                  <a:cubicBezTo>
                    <a:pt x="32" y="84"/>
                    <a:pt x="32" y="84"/>
                    <a:pt x="32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44"/>
                    <a:pt x="55" y="44"/>
                    <a:pt x="55" y="44"/>
                  </a:cubicBezTo>
                  <a:lnTo>
                    <a:pt x="32" y="44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7" name="上箭头 56"/>
            <p:cNvSpPr/>
            <p:nvPr/>
          </p:nvSpPr>
          <p:spPr>
            <a:xfrm>
              <a:off x="6320079" y="2570467"/>
              <a:ext cx="649350" cy="828885"/>
            </a:xfrm>
            <a:prstGeom prst="up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98" name="文本框 61"/>
            <p:cNvSpPr txBox="1">
              <a:spLocks noChangeArrowheads="1"/>
            </p:cNvSpPr>
            <p:nvPr/>
          </p:nvSpPr>
          <p:spPr bwMode="auto">
            <a:xfrm>
              <a:off x="6181954" y="2184606"/>
              <a:ext cx="1127232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10.1%</a:t>
              </a:r>
              <a:endParaRPr lang="zh-CN" altLang="en-US"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9461" name="组合 29"/>
          <p:cNvGrpSpPr/>
          <p:nvPr/>
        </p:nvGrpSpPr>
        <p:grpSpPr bwMode="auto">
          <a:xfrm>
            <a:off x="9012238" y="1503363"/>
            <a:ext cx="1217612" cy="2882900"/>
            <a:chOff x="8405683" y="1940565"/>
            <a:chExt cx="1217802" cy="2883250"/>
          </a:xfrm>
        </p:grpSpPr>
        <p:sp>
          <p:nvSpPr>
            <p:cNvPr id="19491" name="文本框 39"/>
            <p:cNvSpPr txBox="1">
              <a:spLocks noChangeArrowheads="1"/>
            </p:cNvSpPr>
            <p:nvPr/>
          </p:nvSpPr>
          <p:spPr bwMode="auto">
            <a:xfrm>
              <a:off x="8405683" y="4454483"/>
              <a:ext cx="1107996" cy="36933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社会救助</a:t>
              </a:r>
            </a:p>
          </p:txBody>
        </p:sp>
        <p:sp>
          <p:nvSpPr>
            <p:cNvPr id="19492" name="Freeform 107"/>
            <p:cNvSpPr>
              <a:spLocks noEditPoints="1"/>
            </p:cNvSpPr>
            <p:nvPr/>
          </p:nvSpPr>
          <p:spPr bwMode="auto">
            <a:xfrm>
              <a:off x="8646062" y="3975275"/>
              <a:ext cx="627239" cy="414170"/>
            </a:xfrm>
            <a:custGeom>
              <a:avLst/>
              <a:gdLst>
                <a:gd name="T0" fmla="*/ 54543 w 115"/>
                <a:gd name="T1" fmla="*/ 0 h 76"/>
                <a:gd name="T2" fmla="*/ 76360 w 115"/>
                <a:gd name="T3" fmla="*/ 228883 h 76"/>
                <a:gd name="T4" fmla="*/ 130902 w 115"/>
                <a:gd name="T5" fmla="*/ 234333 h 76"/>
                <a:gd name="T6" fmla="*/ 294530 w 115"/>
                <a:gd name="T7" fmla="*/ 130791 h 76"/>
                <a:gd name="T8" fmla="*/ 387252 w 115"/>
                <a:gd name="T9" fmla="*/ 152589 h 76"/>
                <a:gd name="T10" fmla="*/ 229079 w 115"/>
                <a:gd name="T11" fmla="*/ 65395 h 76"/>
                <a:gd name="T12" fmla="*/ 141811 w 115"/>
                <a:gd name="T13" fmla="*/ 70845 h 76"/>
                <a:gd name="T14" fmla="*/ 109085 w 115"/>
                <a:gd name="T15" fmla="*/ 119891 h 76"/>
                <a:gd name="T16" fmla="*/ 136356 w 115"/>
                <a:gd name="T17" fmla="*/ 27248 h 76"/>
                <a:gd name="T18" fmla="*/ 627239 w 115"/>
                <a:gd name="T19" fmla="*/ 174387 h 76"/>
                <a:gd name="T20" fmla="*/ 545425 w 115"/>
                <a:gd name="T21" fmla="*/ 207085 h 76"/>
                <a:gd name="T22" fmla="*/ 458157 w 115"/>
                <a:gd name="T23" fmla="*/ 250682 h 76"/>
                <a:gd name="T24" fmla="*/ 403615 w 115"/>
                <a:gd name="T25" fmla="*/ 376023 h 76"/>
                <a:gd name="T26" fmla="*/ 365435 w 115"/>
                <a:gd name="T27" fmla="*/ 414170 h 76"/>
                <a:gd name="T28" fmla="*/ 349072 w 115"/>
                <a:gd name="T29" fmla="*/ 348775 h 76"/>
                <a:gd name="T30" fmla="*/ 289075 w 115"/>
                <a:gd name="T31" fmla="*/ 397821 h 76"/>
                <a:gd name="T32" fmla="*/ 289075 w 115"/>
                <a:gd name="T33" fmla="*/ 321527 h 76"/>
                <a:gd name="T34" fmla="*/ 218170 w 115"/>
                <a:gd name="T35" fmla="*/ 370573 h 76"/>
                <a:gd name="T36" fmla="*/ 261804 w 115"/>
                <a:gd name="T37" fmla="*/ 261581 h 76"/>
                <a:gd name="T38" fmla="*/ 169082 w 115"/>
                <a:gd name="T39" fmla="*/ 321527 h 76"/>
                <a:gd name="T40" fmla="*/ 272713 w 115"/>
                <a:gd name="T41" fmla="*/ 163488 h 76"/>
                <a:gd name="T42" fmla="*/ 376343 w 115"/>
                <a:gd name="T43" fmla="*/ 201635 h 76"/>
                <a:gd name="T44" fmla="*/ 376343 w 115"/>
                <a:gd name="T45" fmla="*/ 103543 h 76"/>
                <a:gd name="T46" fmla="*/ 485428 w 115"/>
                <a:gd name="T47" fmla="*/ 147139 h 76"/>
                <a:gd name="T48" fmla="*/ 441794 w 115"/>
                <a:gd name="T49" fmla="*/ 76294 h 76"/>
                <a:gd name="T50" fmla="*/ 430886 w 115"/>
                <a:gd name="T51" fmla="*/ 65395 h 76"/>
                <a:gd name="T52" fmla="*/ 529062 w 115"/>
                <a:gd name="T53" fmla="*/ 283379 h 76"/>
                <a:gd name="T54" fmla="*/ 463611 w 115"/>
                <a:gd name="T55" fmla="*/ 288829 h 76"/>
                <a:gd name="T56" fmla="*/ 529062 w 115"/>
                <a:gd name="T57" fmla="*/ 283379 h 76"/>
                <a:gd name="T58" fmla="*/ 469066 w 115"/>
                <a:gd name="T59" fmla="*/ 365124 h 76"/>
                <a:gd name="T60" fmla="*/ 414523 w 115"/>
                <a:gd name="T61" fmla="*/ 343325 h 76"/>
                <a:gd name="T62" fmla="*/ 474520 w 115"/>
                <a:gd name="T63" fmla="*/ 354224 h 76"/>
                <a:gd name="T64" fmla="*/ 441794 w 115"/>
                <a:gd name="T65" fmla="*/ 294279 h 76"/>
                <a:gd name="T66" fmla="*/ 474520 w 115"/>
                <a:gd name="T67" fmla="*/ 354224 h 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5"/>
                <a:gd name="T103" fmla="*/ 0 h 76"/>
                <a:gd name="T104" fmla="*/ 115 w 115"/>
                <a:gd name="T105" fmla="*/ 76 h 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5" h="76">
                  <a:moveTo>
                    <a:pt x="25" y="5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5" y="5"/>
                    <a:pt x="25" y="5"/>
                    <a:pt x="25" y="5"/>
                  </a:cubicBezTo>
                  <a:close/>
                  <a:moveTo>
                    <a:pt x="91" y="2"/>
                  </a:moveTo>
                  <a:cubicBezTo>
                    <a:pt x="115" y="32"/>
                    <a:pt x="115" y="32"/>
                    <a:pt x="115" y="32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0" y="38"/>
                    <a:pt x="100" y="38"/>
                    <a:pt x="100" y="3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78" y="49"/>
                    <a:pt x="71" y="55"/>
                    <a:pt x="70" y="62"/>
                  </a:cubicBezTo>
                  <a:cubicBezTo>
                    <a:pt x="74" y="69"/>
                    <a:pt x="74" y="69"/>
                    <a:pt x="74" y="69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1" y="73"/>
                    <a:pt x="69" y="74"/>
                    <a:pt x="67" y="76"/>
                  </a:cubicBezTo>
                  <a:cubicBezTo>
                    <a:pt x="65" y="75"/>
                    <a:pt x="63" y="73"/>
                    <a:pt x="61" y="72"/>
                  </a:cubicBezTo>
                  <a:cubicBezTo>
                    <a:pt x="61" y="69"/>
                    <a:pt x="64" y="65"/>
                    <a:pt x="64" y="64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61" y="66"/>
                    <a:pt x="55" y="71"/>
                    <a:pt x="53" y="73"/>
                  </a:cubicBezTo>
                  <a:cubicBezTo>
                    <a:pt x="51" y="72"/>
                    <a:pt x="49" y="71"/>
                    <a:pt x="46" y="69"/>
                  </a:cubicBezTo>
                  <a:cubicBezTo>
                    <a:pt x="47" y="67"/>
                    <a:pt x="52" y="61"/>
                    <a:pt x="53" y="59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48" y="63"/>
                    <a:pt x="43" y="67"/>
                    <a:pt x="40" y="68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7" y="57"/>
                    <a:pt x="43" y="52"/>
                    <a:pt x="48" y="48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3" y="49"/>
                    <a:pt x="35" y="56"/>
                    <a:pt x="31" y="59"/>
                  </a:cubicBezTo>
                  <a:cubicBezTo>
                    <a:pt x="27" y="58"/>
                    <a:pt x="25" y="56"/>
                    <a:pt x="24" y="52"/>
                  </a:cubicBezTo>
                  <a:cubicBezTo>
                    <a:pt x="32" y="45"/>
                    <a:pt x="41" y="37"/>
                    <a:pt x="50" y="30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72" y="17"/>
                    <a:pt x="74" y="16"/>
                    <a:pt x="76" y="15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91" y="2"/>
                    <a:pt x="91" y="2"/>
                    <a:pt x="91" y="2"/>
                  </a:cubicBezTo>
                  <a:close/>
                  <a:moveTo>
                    <a:pt x="97" y="52"/>
                  </a:moveTo>
                  <a:cubicBezTo>
                    <a:pt x="87" y="50"/>
                    <a:pt x="87" y="50"/>
                    <a:pt x="87" y="50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3" y="58"/>
                    <a:pt x="93" y="58"/>
                    <a:pt x="93" y="58"/>
                  </a:cubicBezTo>
                  <a:cubicBezTo>
                    <a:pt x="94" y="56"/>
                    <a:pt x="95" y="54"/>
                    <a:pt x="97" y="52"/>
                  </a:cubicBezTo>
                  <a:close/>
                  <a:moveTo>
                    <a:pt x="80" y="71"/>
                  </a:moveTo>
                  <a:cubicBezTo>
                    <a:pt x="82" y="70"/>
                    <a:pt x="84" y="68"/>
                    <a:pt x="86" y="67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6" y="63"/>
                    <a:pt x="76" y="63"/>
                    <a:pt x="76" y="63"/>
                  </a:cubicBezTo>
                  <a:cubicBezTo>
                    <a:pt x="80" y="71"/>
                    <a:pt x="80" y="71"/>
                    <a:pt x="80" y="71"/>
                  </a:cubicBezTo>
                  <a:close/>
                  <a:moveTo>
                    <a:pt x="87" y="65"/>
                  </a:moveTo>
                  <a:cubicBezTo>
                    <a:pt x="89" y="64"/>
                    <a:pt x="90" y="62"/>
                    <a:pt x="91" y="60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78" y="57"/>
                    <a:pt x="78" y="57"/>
                    <a:pt x="78" y="57"/>
                  </a:cubicBezTo>
                  <a:lnTo>
                    <a:pt x="87" y="65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9" name="上箭头 58"/>
            <p:cNvSpPr/>
            <p:nvPr/>
          </p:nvSpPr>
          <p:spPr>
            <a:xfrm>
              <a:off x="8634319" y="2310497"/>
              <a:ext cx="649388" cy="1528949"/>
            </a:xfrm>
            <a:prstGeom prst="up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94" name="文本框 62"/>
            <p:cNvSpPr txBox="1">
              <a:spLocks noChangeArrowheads="1"/>
            </p:cNvSpPr>
            <p:nvPr/>
          </p:nvSpPr>
          <p:spPr bwMode="auto">
            <a:xfrm>
              <a:off x="8496253" y="1940565"/>
              <a:ext cx="1127232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18.1%</a:t>
              </a:r>
              <a:endPara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9462" name="组合 28"/>
          <p:cNvGrpSpPr/>
          <p:nvPr/>
        </p:nvGrpSpPr>
        <p:grpSpPr bwMode="auto">
          <a:xfrm>
            <a:off x="7145338" y="1271588"/>
            <a:ext cx="1568450" cy="3114675"/>
            <a:chOff x="6836481" y="1709475"/>
            <a:chExt cx="1569660" cy="3114340"/>
          </a:xfrm>
        </p:grpSpPr>
        <p:sp>
          <p:nvSpPr>
            <p:cNvPr id="19487" name="文本框 38"/>
            <p:cNvSpPr txBox="1">
              <a:spLocks noChangeArrowheads="1"/>
            </p:cNvSpPr>
            <p:nvPr/>
          </p:nvSpPr>
          <p:spPr bwMode="auto">
            <a:xfrm>
              <a:off x="6836481" y="4454483"/>
              <a:ext cx="1569660" cy="36933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推进养老保险</a:t>
              </a:r>
            </a:p>
          </p:txBody>
        </p:sp>
        <p:sp>
          <p:nvSpPr>
            <p:cNvPr id="19488" name="Freeform 163"/>
            <p:cNvSpPr>
              <a:spLocks noEditPoints="1"/>
            </p:cNvSpPr>
            <p:nvPr/>
          </p:nvSpPr>
          <p:spPr bwMode="auto">
            <a:xfrm>
              <a:off x="7277726" y="3952102"/>
              <a:ext cx="573456" cy="437343"/>
            </a:xfrm>
            <a:custGeom>
              <a:avLst/>
              <a:gdLst>
                <a:gd name="T0" fmla="*/ 182694 w 113"/>
                <a:gd name="T1" fmla="*/ 55939 h 86"/>
                <a:gd name="T2" fmla="*/ 537932 w 113"/>
                <a:gd name="T3" fmla="*/ 162732 h 86"/>
                <a:gd name="T4" fmla="*/ 517633 w 113"/>
                <a:gd name="T5" fmla="*/ 177988 h 86"/>
                <a:gd name="T6" fmla="*/ 502408 w 113"/>
                <a:gd name="T7" fmla="*/ 198330 h 86"/>
                <a:gd name="T8" fmla="*/ 482109 w 113"/>
                <a:gd name="T9" fmla="*/ 218672 h 86"/>
                <a:gd name="T10" fmla="*/ 461810 w 113"/>
                <a:gd name="T11" fmla="*/ 437343 h 86"/>
                <a:gd name="T12" fmla="*/ 461810 w 113"/>
                <a:gd name="T13" fmla="*/ 239013 h 86"/>
                <a:gd name="T14" fmla="*/ 411061 w 113"/>
                <a:gd name="T15" fmla="*/ 437343 h 86"/>
                <a:gd name="T16" fmla="*/ 390762 w 113"/>
                <a:gd name="T17" fmla="*/ 300038 h 86"/>
                <a:gd name="T18" fmla="*/ 375538 w 113"/>
                <a:gd name="T19" fmla="*/ 284781 h 86"/>
                <a:gd name="T20" fmla="*/ 355238 w 113"/>
                <a:gd name="T21" fmla="*/ 437343 h 86"/>
                <a:gd name="T22" fmla="*/ 355238 w 113"/>
                <a:gd name="T23" fmla="*/ 274611 h 86"/>
                <a:gd name="T24" fmla="*/ 299415 w 113"/>
                <a:gd name="T25" fmla="*/ 437343 h 86"/>
                <a:gd name="T26" fmla="*/ 284191 w 113"/>
                <a:gd name="T27" fmla="*/ 330550 h 86"/>
                <a:gd name="T28" fmla="*/ 263891 w 113"/>
                <a:gd name="T29" fmla="*/ 345806 h 86"/>
                <a:gd name="T30" fmla="*/ 243592 w 113"/>
                <a:gd name="T31" fmla="*/ 437343 h 86"/>
                <a:gd name="T32" fmla="*/ 243592 w 113"/>
                <a:gd name="T33" fmla="*/ 361062 h 86"/>
                <a:gd name="T34" fmla="*/ 192844 w 113"/>
                <a:gd name="T35" fmla="*/ 437343 h 86"/>
                <a:gd name="T36" fmla="*/ 172544 w 113"/>
                <a:gd name="T37" fmla="*/ 355977 h 86"/>
                <a:gd name="T38" fmla="*/ 157320 w 113"/>
                <a:gd name="T39" fmla="*/ 340721 h 86"/>
                <a:gd name="T40" fmla="*/ 137020 w 113"/>
                <a:gd name="T41" fmla="*/ 437343 h 86"/>
                <a:gd name="T42" fmla="*/ 137020 w 113"/>
                <a:gd name="T43" fmla="*/ 340721 h 86"/>
                <a:gd name="T44" fmla="*/ 81197 w 113"/>
                <a:gd name="T45" fmla="*/ 437343 h 86"/>
                <a:gd name="T46" fmla="*/ 25374 w 113"/>
                <a:gd name="T47" fmla="*/ 401745 h 86"/>
                <a:gd name="T48" fmla="*/ 10150 w 113"/>
                <a:gd name="T49" fmla="*/ 386489 h 86"/>
                <a:gd name="T50" fmla="*/ 0 w 113"/>
                <a:gd name="T51" fmla="*/ 294952 h 86"/>
                <a:gd name="T52" fmla="*/ 192844 w 113"/>
                <a:gd name="T53" fmla="*/ 325465 h 86"/>
                <a:gd name="T54" fmla="*/ 355238 w 113"/>
                <a:gd name="T55" fmla="*/ 228842 h 86"/>
                <a:gd name="T56" fmla="*/ 416136 w 113"/>
                <a:gd name="T57" fmla="*/ 233928 h 86"/>
                <a:gd name="T58" fmla="*/ 563306 w 113"/>
                <a:gd name="T59" fmla="*/ 66110 h 86"/>
                <a:gd name="T60" fmla="*/ 451660 w 113"/>
                <a:gd name="T61" fmla="*/ 50854 h 86"/>
                <a:gd name="T62" fmla="*/ 375538 w 113"/>
                <a:gd name="T63" fmla="*/ 157647 h 86"/>
                <a:gd name="T64" fmla="*/ 213143 w 113"/>
                <a:gd name="T65" fmla="*/ 249184 h 86"/>
                <a:gd name="T66" fmla="*/ 126871 w 113"/>
                <a:gd name="T67" fmla="*/ 218672 h 86"/>
                <a:gd name="T68" fmla="*/ 65973 w 113"/>
                <a:gd name="T69" fmla="*/ 437343 h 86"/>
                <a:gd name="T70" fmla="*/ 65973 w 113"/>
                <a:gd name="T71" fmla="*/ 381404 h 86"/>
                <a:gd name="T72" fmla="*/ 157320 w 113"/>
                <a:gd name="T73" fmla="*/ 61025 h 86"/>
                <a:gd name="T74" fmla="*/ 248667 w 113"/>
                <a:gd name="T75" fmla="*/ 96622 h 86"/>
                <a:gd name="T76" fmla="*/ 197918 w 113"/>
                <a:gd name="T77" fmla="*/ 96622 h 86"/>
                <a:gd name="T78" fmla="*/ 218218 w 113"/>
                <a:gd name="T79" fmla="*/ 223757 h 86"/>
                <a:gd name="T80" fmla="*/ 172544 w 113"/>
                <a:gd name="T81" fmla="*/ 157647 h 86"/>
                <a:gd name="T82" fmla="*/ 101497 w 113"/>
                <a:gd name="T83" fmla="*/ 193245 h 86"/>
                <a:gd name="T84" fmla="*/ 152245 w 113"/>
                <a:gd name="T85" fmla="*/ 86452 h 86"/>
                <a:gd name="T86" fmla="*/ 106571 w 113"/>
                <a:gd name="T87" fmla="*/ 111878 h 8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3"/>
                <a:gd name="T133" fmla="*/ 0 h 86"/>
                <a:gd name="T134" fmla="*/ 113 w 113"/>
                <a:gd name="T135" fmla="*/ 86 h 8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3" h="86">
                  <a:moveTo>
                    <a:pt x="36" y="2"/>
                  </a:moveTo>
                  <a:cubicBezTo>
                    <a:pt x="39" y="2"/>
                    <a:pt x="41" y="4"/>
                    <a:pt x="41" y="6"/>
                  </a:cubicBezTo>
                  <a:cubicBezTo>
                    <a:pt x="41" y="9"/>
                    <a:pt x="39" y="11"/>
                    <a:pt x="36" y="11"/>
                  </a:cubicBezTo>
                  <a:cubicBezTo>
                    <a:pt x="34" y="11"/>
                    <a:pt x="32" y="9"/>
                    <a:pt x="32" y="6"/>
                  </a:cubicBezTo>
                  <a:cubicBezTo>
                    <a:pt x="32" y="4"/>
                    <a:pt x="34" y="2"/>
                    <a:pt x="36" y="2"/>
                  </a:cubicBezTo>
                  <a:close/>
                  <a:moveTo>
                    <a:pt x="106" y="32"/>
                  </a:moveTo>
                  <a:cubicBezTo>
                    <a:pt x="106" y="86"/>
                    <a:pt x="106" y="86"/>
                    <a:pt x="106" y="86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106" y="32"/>
                    <a:pt x="106" y="32"/>
                    <a:pt x="106" y="32"/>
                  </a:cubicBezTo>
                  <a:close/>
                  <a:moveTo>
                    <a:pt x="99" y="39"/>
                  </a:moveTo>
                  <a:cubicBezTo>
                    <a:pt x="99" y="86"/>
                    <a:pt x="99" y="86"/>
                    <a:pt x="99" y="86"/>
                  </a:cubicBezTo>
                  <a:cubicBezTo>
                    <a:pt x="97" y="86"/>
                    <a:pt x="96" y="86"/>
                    <a:pt x="95" y="86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9" y="39"/>
                    <a:pt x="99" y="39"/>
                    <a:pt x="99" y="39"/>
                  </a:cubicBezTo>
                  <a:close/>
                  <a:moveTo>
                    <a:pt x="91" y="47"/>
                  </a:moveTo>
                  <a:cubicBezTo>
                    <a:pt x="91" y="86"/>
                    <a:pt x="91" y="86"/>
                    <a:pt x="91" y="86"/>
                  </a:cubicBezTo>
                  <a:cubicBezTo>
                    <a:pt x="90" y="86"/>
                    <a:pt x="89" y="86"/>
                    <a:pt x="88" y="86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91" y="47"/>
                    <a:pt x="91" y="47"/>
                    <a:pt x="91" y="47"/>
                  </a:cubicBezTo>
                  <a:close/>
                  <a:moveTo>
                    <a:pt x="84" y="55"/>
                  </a:moveTo>
                  <a:cubicBezTo>
                    <a:pt x="84" y="86"/>
                    <a:pt x="84" y="86"/>
                    <a:pt x="84" y="86"/>
                  </a:cubicBezTo>
                  <a:cubicBezTo>
                    <a:pt x="83" y="86"/>
                    <a:pt x="82" y="86"/>
                    <a:pt x="81" y="86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4" y="55"/>
                    <a:pt x="84" y="55"/>
                    <a:pt x="84" y="55"/>
                  </a:cubicBezTo>
                  <a:close/>
                  <a:moveTo>
                    <a:pt x="77" y="59"/>
                  </a:moveTo>
                  <a:cubicBezTo>
                    <a:pt x="77" y="86"/>
                    <a:pt x="77" y="86"/>
                    <a:pt x="77" y="86"/>
                  </a:cubicBezTo>
                  <a:cubicBezTo>
                    <a:pt x="76" y="86"/>
                    <a:pt x="75" y="86"/>
                    <a:pt x="74" y="8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7" y="59"/>
                    <a:pt x="77" y="59"/>
                    <a:pt x="77" y="59"/>
                  </a:cubicBezTo>
                  <a:close/>
                  <a:moveTo>
                    <a:pt x="70" y="54"/>
                  </a:moveTo>
                  <a:cubicBezTo>
                    <a:pt x="70" y="86"/>
                    <a:pt x="70" y="86"/>
                    <a:pt x="70" y="86"/>
                  </a:cubicBezTo>
                  <a:cubicBezTo>
                    <a:pt x="69" y="86"/>
                    <a:pt x="68" y="86"/>
                    <a:pt x="66" y="86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70" y="54"/>
                    <a:pt x="70" y="54"/>
                    <a:pt x="70" y="54"/>
                  </a:cubicBezTo>
                  <a:close/>
                  <a:moveTo>
                    <a:pt x="63" y="59"/>
                  </a:moveTo>
                  <a:cubicBezTo>
                    <a:pt x="63" y="86"/>
                    <a:pt x="63" y="86"/>
                    <a:pt x="63" y="86"/>
                  </a:cubicBezTo>
                  <a:cubicBezTo>
                    <a:pt x="62" y="86"/>
                    <a:pt x="60" y="86"/>
                    <a:pt x="59" y="86"/>
                  </a:cubicBezTo>
                  <a:cubicBezTo>
                    <a:pt x="59" y="62"/>
                    <a:pt x="59" y="62"/>
                    <a:pt x="59" y="62"/>
                  </a:cubicBezTo>
                  <a:cubicBezTo>
                    <a:pt x="63" y="59"/>
                    <a:pt x="63" y="59"/>
                    <a:pt x="63" y="59"/>
                  </a:cubicBezTo>
                  <a:close/>
                  <a:moveTo>
                    <a:pt x="56" y="65"/>
                  </a:moveTo>
                  <a:cubicBezTo>
                    <a:pt x="56" y="86"/>
                    <a:pt x="56" y="86"/>
                    <a:pt x="56" y="86"/>
                  </a:cubicBezTo>
                  <a:cubicBezTo>
                    <a:pt x="54" y="86"/>
                    <a:pt x="53" y="86"/>
                    <a:pt x="52" y="86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6" y="65"/>
                    <a:pt x="56" y="65"/>
                    <a:pt x="56" y="65"/>
                  </a:cubicBezTo>
                  <a:close/>
                  <a:moveTo>
                    <a:pt x="48" y="71"/>
                  </a:move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6" y="86"/>
                    <a:pt x="45" y="86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8" y="71"/>
                    <a:pt x="48" y="71"/>
                    <a:pt x="48" y="71"/>
                  </a:cubicBezTo>
                  <a:close/>
                  <a:moveTo>
                    <a:pt x="41" y="75"/>
                  </a:moveTo>
                  <a:cubicBezTo>
                    <a:pt x="41" y="86"/>
                    <a:pt x="41" y="86"/>
                    <a:pt x="41" y="86"/>
                  </a:cubicBezTo>
                  <a:cubicBezTo>
                    <a:pt x="40" y="86"/>
                    <a:pt x="39" y="86"/>
                    <a:pt x="38" y="86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41" y="75"/>
                    <a:pt x="41" y="75"/>
                    <a:pt x="41" y="75"/>
                  </a:cubicBezTo>
                  <a:close/>
                  <a:moveTo>
                    <a:pt x="34" y="70"/>
                  </a:moveTo>
                  <a:cubicBezTo>
                    <a:pt x="34" y="86"/>
                    <a:pt x="34" y="86"/>
                    <a:pt x="34" y="86"/>
                  </a:cubicBezTo>
                  <a:cubicBezTo>
                    <a:pt x="33" y="86"/>
                    <a:pt x="32" y="86"/>
                    <a:pt x="31" y="86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4" y="70"/>
                    <a:pt x="34" y="70"/>
                    <a:pt x="34" y="70"/>
                  </a:cubicBezTo>
                  <a:close/>
                  <a:moveTo>
                    <a:pt x="27" y="67"/>
                  </a:moveTo>
                  <a:cubicBezTo>
                    <a:pt x="27" y="86"/>
                    <a:pt x="27" y="86"/>
                    <a:pt x="27" y="86"/>
                  </a:cubicBezTo>
                  <a:cubicBezTo>
                    <a:pt x="26" y="86"/>
                    <a:pt x="25" y="86"/>
                    <a:pt x="23" y="86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7" y="67"/>
                    <a:pt x="27" y="67"/>
                    <a:pt x="27" y="67"/>
                  </a:cubicBezTo>
                  <a:close/>
                  <a:moveTo>
                    <a:pt x="20" y="71"/>
                  </a:moveTo>
                  <a:cubicBezTo>
                    <a:pt x="20" y="86"/>
                    <a:pt x="20" y="86"/>
                    <a:pt x="20" y="86"/>
                  </a:cubicBezTo>
                  <a:cubicBezTo>
                    <a:pt x="19" y="86"/>
                    <a:pt x="17" y="86"/>
                    <a:pt x="16" y="86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20" y="71"/>
                    <a:pt x="20" y="71"/>
                    <a:pt x="20" y="71"/>
                  </a:cubicBezTo>
                  <a:close/>
                  <a:moveTo>
                    <a:pt x="5" y="79"/>
                  </a:moveTo>
                  <a:cubicBezTo>
                    <a:pt x="5" y="86"/>
                    <a:pt x="5" y="86"/>
                    <a:pt x="5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5" y="79"/>
                    <a:pt x="5" y="79"/>
                    <a:pt x="5" y="79"/>
                  </a:cubicBezTo>
                  <a:close/>
                  <a:moveTo>
                    <a:pt x="0" y="58"/>
                  </a:moveTo>
                  <a:cubicBezTo>
                    <a:pt x="7" y="70"/>
                    <a:pt x="7" y="70"/>
                    <a:pt x="7" y="70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42" y="66"/>
                    <a:pt x="42" y="66"/>
                    <a:pt x="42" y="66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9" y="26"/>
                    <a:pt x="109" y="26"/>
                    <a:pt x="109" y="26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13" y="75"/>
                  </a:moveTo>
                  <a:cubicBezTo>
                    <a:pt x="13" y="86"/>
                    <a:pt x="13" y="86"/>
                    <a:pt x="13" y="86"/>
                  </a:cubicBezTo>
                  <a:cubicBezTo>
                    <a:pt x="11" y="86"/>
                    <a:pt x="10" y="86"/>
                    <a:pt x="9" y="86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13" y="75"/>
                    <a:pt x="13" y="75"/>
                    <a:pt x="13" y="75"/>
                  </a:cubicBezTo>
                  <a:close/>
                  <a:moveTo>
                    <a:pt x="21" y="22"/>
                  </a:moveTo>
                  <a:cubicBezTo>
                    <a:pt x="23" y="17"/>
                    <a:pt x="23" y="17"/>
                    <a:pt x="23" y="17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2" y="33"/>
                    <a:pt x="31" y="38"/>
                    <a:pt x="31" y="38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3" y="24"/>
                    <a:pt x="23" y="24"/>
                    <a:pt x="23" y="24"/>
                  </a:cubicBezTo>
                  <a:lnTo>
                    <a:pt x="21" y="22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8" name="上箭头 57"/>
            <p:cNvSpPr/>
            <p:nvPr/>
          </p:nvSpPr>
          <p:spPr>
            <a:xfrm>
              <a:off x="7297211" y="2039639"/>
              <a:ext cx="648200" cy="1800031"/>
            </a:xfrm>
            <a:prstGeom prst="up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90" name="文本框 63"/>
            <p:cNvSpPr txBox="1">
              <a:spLocks noChangeArrowheads="1"/>
            </p:cNvSpPr>
            <p:nvPr/>
          </p:nvSpPr>
          <p:spPr bwMode="auto">
            <a:xfrm>
              <a:off x="7157883" y="1709475"/>
              <a:ext cx="1127232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17.1%</a:t>
              </a:r>
              <a:endParaRPr lang="zh-CN" altLang="en-US"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9463" name="组合 30"/>
          <p:cNvGrpSpPr/>
          <p:nvPr/>
        </p:nvGrpSpPr>
        <p:grpSpPr bwMode="auto">
          <a:xfrm>
            <a:off x="10417175" y="2220913"/>
            <a:ext cx="1108075" cy="2163762"/>
            <a:chOff x="9513221" y="2659989"/>
            <a:chExt cx="1107996" cy="2163826"/>
          </a:xfrm>
        </p:grpSpPr>
        <p:sp>
          <p:nvSpPr>
            <p:cNvPr id="19483" name="文本框 42"/>
            <p:cNvSpPr txBox="1">
              <a:spLocks noChangeArrowheads="1"/>
            </p:cNvSpPr>
            <p:nvPr/>
          </p:nvSpPr>
          <p:spPr bwMode="auto">
            <a:xfrm>
              <a:off x="9513221" y="4454483"/>
              <a:ext cx="1107996" cy="36933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城乡低保</a:t>
              </a:r>
            </a:p>
          </p:txBody>
        </p:sp>
        <p:sp>
          <p:nvSpPr>
            <p:cNvPr id="19484" name="Freeform 138"/>
            <p:cNvSpPr>
              <a:spLocks noEditPoints="1"/>
            </p:cNvSpPr>
            <p:nvPr/>
          </p:nvSpPr>
          <p:spPr bwMode="auto">
            <a:xfrm>
              <a:off x="9844150" y="3960249"/>
              <a:ext cx="446139" cy="429196"/>
            </a:xfrm>
            <a:custGeom>
              <a:avLst/>
              <a:gdLst>
                <a:gd name="T0" fmla="*/ 64347 w 104"/>
                <a:gd name="T1" fmla="*/ 128759 h 100"/>
                <a:gd name="T2" fmla="*/ 167302 w 104"/>
                <a:gd name="T3" fmla="*/ 128759 h 100"/>
                <a:gd name="T4" fmla="*/ 201621 w 104"/>
                <a:gd name="T5" fmla="*/ 188846 h 100"/>
                <a:gd name="T6" fmla="*/ 231649 w 104"/>
                <a:gd name="T7" fmla="*/ 227474 h 100"/>
                <a:gd name="T8" fmla="*/ 295996 w 104"/>
                <a:gd name="T9" fmla="*/ 128759 h 100"/>
                <a:gd name="T10" fmla="*/ 411821 w 104"/>
                <a:gd name="T11" fmla="*/ 128759 h 100"/>
                <a:gd name="T12" fmla="*/ 446139 w 104"/>
                <a:gd name="T13" fmla="*/ 227474 h 100"/>
                <a:gd name="T14" fmla="*/ 428980 w 104"/>
                <a:gd name="T15" fmla="*/ 283269 h 100"/>
                <a:gd name="T16" fmla="*/ 411821 w 104"/>
                <a:gd name="T17" fmla="*/ 278977 h 100"/>
                <a:gd name="T18" fmla="*/ 416110 w 104"/>
                <a:gd name="T19" fmla="*/ 236058 h 100"/>
                <a:gd name="T20" fmla="*/ 403241 w 104"/>
                <a:gd name="T21" fmla="*/ 201722 h 100"/>
                <a:gd name="T22" fmla="*/ 398951 w 104"/>
                <a:gd name="T23" fmla="*/ 278977 h 100"/>
                <a:gd name="T24" fmla="*/ 386082 w 104"/>
                <a:gd name="T25" fmla="*/ 429196 h 100"/>
                <a:gd name="T26" fmla="*/ 356053 w 104"/>
                <a:gd name="T27" fmla="*/ 429196 h 100"/>
                <a:gd name="T28" fmla="*/ 356053 w 104"/>
                <a:gd name="T29" fmla="*/ 291853 h 100"/>
                <a:gd name="T30" fmla="*/ 338894 w 104"/>
                <a:gd name="T31" fmla="*/ 291853 h 100"/>
                <a:gd name="T32" fmla="*/ 317445 w 104"/>
                <a:gd name="T33" fmla="*/ 429196 h 100"/>
                <a:gd name="T34" fmla="*/ 287417 w 104"/>
                <a:gd name="T35" fmla="*/ 429196 h 100"/>
                <a:gd name="T36" fmla="*/ 295996 w 104"/>
                <a:gd name="T37" fmla="*/ 278977 h 100"/>
                <a:gd name="T38" fmla="*/ 295996 w 104"/>
                <a:gd name="T39" fmla="*/ 206014 h 100"/>
                <a:gd name="T40" fmla="*/ 227359 w 104"/>
                <a:gd name="T41" fmla="*/ 261810 h 100"/>
                <a:gd name="T42" fmla="*/ 175882 w 104"/>
                <a:gd name="T43" fmla="*/ 227474 h 100"/>
                <a:gd name="T44" fmla="*/ 175882 w 104"/>
                <a:gd name="T45" fmla="*/ 278977 h 100"/>
                <a:gd name="T46" fmla="*/ 158723 w 104"/>
                <a:gd name="T47" fmla="*/ 429196 h 100"/>
                <a:gd name="T48" fmla="*/ 128694 w 104"/>
                <a:gd name="T49" fmla="*/ 429196 h 100"/>
                <a:gd name="T50" fmla="*/ 128694 w 104"/>
                <a:gd name="T51" fmla="*/ 291853 h 100"/>
                <a:gd name="T52" fmla="*/ 115825 w 104"/>
                <a:gd name="T53" fmla="*/ 291853 h 100"/>
                <a:gd name="T54" fmla="*/ 85796 w 104"/>
                <a:gd name="T55" fmla="*/ 429196 h 100"/>
                <a:gd name="T56" fmla="*/ 60057 w 104"/>
                <a:gd name="T57" fmla="*/ 429196 h 100"/>
                <a:gd name="T58" fmla="*/ 68637 w 104"/>
                <a:gd name="T59" fmla="*/ 278977 h 100"/>
                <a:gd name="T60" fmla="*/ 68637 w 104"/>
                <a:gd name="T61" fmla="*/ 210306 h 100"/>
                <a:gd name="T62" fmla="*/ 30029 w 104"/>
                <a:gd name="T63" fmla="*/ 257518 h 100"/>
                <a:gd name="T64" fmla="*/ 30029 w 104"/>
                <a:gd name="T65" fmla="*/ 278977 h 100"/>
                <a:gd name="T66" fmla="*/ 42898 w 104"/>
                <a:gd name="T67" fmla="*/ 278977 h 100"/>
                <a:gd name="T68" fmla="*/ 42898 w 104"/>
                <a:gd name="T69" fmla="*/ 381984 h 100"/>
                <a:gd name="T70" fmla="*/ 0 w 104"/>
                <a:gd name="T71" fmla="*/ 381984 h 100"/>
                <a:gd name="T72" fmla="*/ 0 w 104"/>
                <a:gd name="T73" fmla="*/ 278977 h 100"/>
                <a:gd name="T74" fmla="*/ 12869 w 104"/>
                <a:gd name="T75" fmla="*/ 278977 h 100"/>
                <a:gd name="T76" fmla="*/ 12869 w 104"/>
                <a:gd name="T77" fmla="*/ 257518 h 100"/>
                <a:gd name="T78" fmla="*/ 4290 w 104"/>
                <a:gd name="T79" fmla="*/ 253226 h 100"/>
                <a:gd name="T80" fmla="*/ 64347 w 104"/>
                <a:gd name="T81" fmla="*/ 128759 h 100"/>
                <a:gd name="T82" fmla="*/ 368923 w 104"/>
                <a:gd name="T83" fmla="*/ 17168 h 100"/>
                <a:gd name="T84" fmla="*/ 300286 w 104"/>
                <a:gd name="T85" fmla="*/ 34336 h 100"/>
                <a:gd name="T86" fmla="*/ 317445 w 104"/>
                <a:gd name="T87" fmla="*/ 103007 h 100"/>
                <a:gd name="T88" fmla="*/ 386082 w 104"/>
                <a:gd name="T89" fmla="*/ 85839 h 100"/>
                <a:gd name="T90" fmla="*/ 368923 w 104"/>
                <a:gd name="T91" fmla="*/ 17168 h 100"/>
                <a:gd name="T92" fmla="*/ 94376 w 104"/>
                <a:gd name="T93" fmla="*/ 17168 h 100"/>
                <a:gd name="T94" fmla="*/ 163012 w 104"/>
                <a:gd name="T95" fmla="*/ 34336 h 100"/>
                <a:gd name="T96" fmla="*/ 145853 w 104"/>
                <a:gd name="T97" fmla="*/ 103007 h 100"/>
                <a:gd name="T98" fmla="*/ 77216 w 104"/>
                <a:gd name="T99" fmla="*/ 85839 h 100"/>
                <a:gd name="T100" fmla="*/ 94376 w 104"/>
                <a:gd name="T101" fmla="*/ 17168 h 1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4"/>
                <a:gd name="T154" fmla="*/ 0 h 100"/>
                <a:gd name="T155" fmla="*/ 104 w 104"/>
                <a:gd name="T156" fmla="*/ 100 h 1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4" h="100">
                  <a:moveTo>
                    <a:pt x="15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6" y="65"/>
                    <a:pt x="96" y="65"/>
                    <a:pt x="96" y="6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65"/>
                    <a:pt x="93" y="65"/>
                    <a:pt x="93" y="65"/>
                  </a:cubicBezTo>
                  <a:cubicBezTo>
                    <a:pt x="90" y="100"/>
                    <a:pt x="90" y="100"/>
                    <a:pt x="90" y="100"/>
                  </a:cubicBezTo>
                  <a:cubicBezTo>
                    <a:pt x="83" y="100"/>
                    <a:pt x="83" y="100"/>
                    <a:pt x="83" y="100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4" y="100"/>
                    <a:pt x="74" y="100"/>
                    <a:pt x="74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0" y="100"/>
                    <a:pt x="30" y="100"/>
                    <a:pt x="30" y="100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0" y="100"/>
                    <a:pt x="20" y="100"/>
                    <a:pt x="20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89"/>
                    <a:pt x="10" y="89"/>
                    <a:pt x="1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5" y="30"/>
                    <a:pt x="15" y="30"/>
                    <a:pt x="15" y="30"/>
                  </a:cubicBezTo>
                  <a:close/>
                  <a:moveTo>
                    <a:pt x="86" y="4"/>
                  </a:moveTo>
                  <a:cubicBezTo>
                    <a:pt x="80" y="0"/>
                    <a:pt x="73" y="2"/>
                    <a:pt x="70" y="8"/>
                  </a:cubicBezTo>
                  <a:cubicBezTo>
                    <a:pt x="67" y="13"/>
                    <a:pt x="68" y="20"/>
                    <a:pt x="74" y="24"/>
                  </a:cubicBezTo>
                  <a:cubicBezTo>
                    <a:pt x="79" y="27"/>
                    <a:pt x="87" y="25"/>
                    <a:pt x="90" y="20"/>
                  </a:cubicBezTo>
                  <a:cubicBezTo>
                    <a:pt x="93" y="14"/>
                    <a:pt x="91" y="7"/>
                    <a:pt x="86" y="4"/>
                  </a:cubicBezTo>
                  <a:close/>
                  <a:moveTo>
                    <a:pt x="22" y="4"/>
                  </a:moveTo>
                  <a:cubicBezTo>
                    <a:pt x="28" y="0"/>
                    <a:pt x="35" y="2"/>
                    <a:pt x="38" y="8"/>
                  </a:cubicBezTo>
                  <a:cubicBezTo>
                    <a:pt x="41" y="13"/>
                    <a:pt x="40" y="20"/>
                    <a:pt x="34" y="24"/>
                  </a:cubicBezTo>
                  <a:cubicBezTo>
                    <a:pt x="29" y="27"/>
                    <a:pt x="21" y="25"/>
                    <a:pt x="18" y="20"/>
                  </a:cubicBezTo>
                  <a:cubicBezTo>
                    <a:pt x="15" y="14"/>
                    <a:pt x="17" y="7"/>
                    <a:pt x="22" y="4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0" name="上箭头 59"/>
            <p:cNvSpPr/>
            <p:nvPr/>
          </p:nvSpPr>
          <p:spPr>
            <a:xfrm>
              <a:off x="9741805" y="3085452"/>
              <a:ext cx="650829" cy="754084"/>
            </a:xfrm>
            <a:prstGeom prst="up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86" name="文本框 64"/>
            <p:cNvSpPr txBox="1">
              <a:spLocks noChangeArrowheads="1"/>
            </p:cNvSpPr>
            <p:nvPr/>
          </p:nvSpPr>
          <p:spPr bwMode="auto">
            <a:xfrm>
              <a:off x="9726421" y="2659989"/>
              <a:ext cx="849913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10%</a:t>
              </a:r>
              <a:endParaRPr lang="zh-CN" altLang="en-US"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9464" name="文本框 91"/>
          <p:cNvSpPr txBox="1">
            <a:spLocks noChangeArrowheads="1"/>
          </p:cNvSpPr>
          <p:nvPr/>
        </p:nvSpPr>
        <p:spPr bwMode="auto">
          <a:xfrm>
            <a:off x="1103313" y="2065338"/>
            <a:ext cx="32623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启动教育项目扶贫工程</a:t>
            </a:r>
          </a:p>
        </p:txBody>
      </p:sp>
      <p:sp>
        <p:nvSpPr>
          <p:cNvPr id="94" name="等腰三角形 93"/>
          <p:cNvSpPr/>
          <p:nvPr/>
        </p:nvSpPr>
        <p:spPr>
          <a:xfrm>
            <a:off x="1641475" y="1562100"/>
            <a:ext cx="2127250" cy="503238"/>
          </a:xfrm>
          <a:prstGeom prst="triangle">
            <a:avLst>
              <a:gd name="adj" fmla="val 4955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466" name="文本框 94"/>
          <p:cNvSpPr txBox="1">
            <a:spLocks noChangeArrowheads="1"/>
          </p:cNvSpPr>
          <p:nvPr/>
        </p:nvSpPr>
        <p:spPr bwMode="auto">
          <a:xfrm>
            <a:off x="976313" y="3224213"/>
            <a:ext cx="1108075" cy="12001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实施农村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义务教育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博诺学校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改造计划</a:t>
            </a:r>
          </a:p>
        </p:txBody>
      </p:sp>
      <p:sp>
        <p:nvSpPr>
          <p:cNvPr id="19467" name="文本框 95"/>
          <p:cNvSpPr txBox="1">
            <a:spLocks noChangeArrowheads="1"/>
          </p:cNvSpPr>
          <p:nvPr/>
        </p:nvSpPr>
        <p:spPr bwMode="auto">
          <a:xfrm>
            <a:off x="2135188" y="3224213"/>
            <a:ext cx="1217612" cy="12001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学生营销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改善计划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惠及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3200</a:t>
            </a: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万人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468" name="文本框 96"/>
          <p:cNvSpPr txBox="1">
            <a:spLocks noChangeArrowheads="1"/>
          </p:cNvSpPr>
          <p:nvPr/>
        </p:nvSpPr>
        <p:spPr bwMode="auto">
          <a:xfrm>
            <a:off x="3346450" y="3224213"/>
            <a:ext cx="1108075" cy="14763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对集中连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片特困地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区乡村教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师发放生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活补助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8" name="下箭头 97"/>
          <p:cNvSpPr/>
          <p:nvPr/>
        </p:nvSpPr>
        <p:spPr>
          <a:xfrm rot="2767186">
            <a:off x="1655762" y="2408238"/>
            <a:ext cx="360363" cy="706438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9" name="下箭头 98"/>
          <p:cNvSpPr/>
          <p:nvPr/>
        </p:nvSpPr>
        <p:spPr>
          <a:xfrm rot="19141316">
            <a:off x="3344863" y="2417763"/>
            <a:ext cx="360362" cy="70961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0" name="下箭头 99"/>
          <p:cNvSpPr/>
          <p:nvPr/>
        </p:nvSpPr>
        <p:spPr>
          <a:xfrm>
            <a:off x="2568575" y="2487613"/>
            <a:ext cx="360363" cy="5588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472" name="文本框 100"/>
          <p:cNvSpPr txBox="1">
            <a:spLocks noChangeArrowheads="1"/>
          </p:cNvSpPr>
          <p:nvPr/>
        </p:nvSpPr>
        <p:spPr bwMode="auto">
          <a:xfrm>
            <a:off x="708025" y="5159375"/>
            <a:ext cx="5132388" cy="70802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贫困地区农村学生上重点高校比往年上长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8.8%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9473" name="图片 4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575" y="4481513"/>
            <a:ext cx="32861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4" name="AutoShape 25"/>
          <p:cNvSpPr>
            <a:spLocks noChangeAspect="1" noChangeArrowheads="1" noTextEdit="1"/>
          </p:cNvSpPr>
          <p:nvPr/>
        </p:nvSpPr>
        <p:spPr bwMode="auto">
          <a:xfrm>
            <a:off x="7183438" y="5468938"/>
            <a:ext cx="3346450" cy="1022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9475" name="组合 119"/>
          <p:cNvGrpSpPr/>
          <p:nvPr/>
        </p:nvGrpSpPr>
        <p:grpSpPr bwMode="auto">
          <a:xfrm>
            <a:off x="7415213" y="5703888"/>
            <a:ext cx="2738437" cy="584200"/>
            <a:chOff x="7550831" y="5573157"/>
            <a:chExt cx="2738760" cy="584775"/>
          </a:xfrm>
        </p:grpSpPr>
        <p:sp>
          <p:nvSpPr>
            <p:cNvPr id="19480" name="Freeform 27"/>
            <p:cNvSpPr>
              <a:spLocks noEditPoints="1"/>
            </p:cNvSpPr>
            <p:nvPr/>
          </p:nvSpPr>
          <p:spPr bwMode="auto">
            <a:xfrm>
              <a:off x="8592537" y="5619809"/>
              <a:ext cx="727075" cy="492125"/>
            </a:xfrm>
            <a:custGeom>
              <a:avLst/>
              <a:gdLst>
                <a:gd name="T0" fmla="*/ 363538 w 1280"/>
                <a:gd name="T1" fmla="*/ 128158 h 864"/>
                <a:gd name="T2" fmla="*/ 97701 w 1280"/>
                <a:gd name="T3" fmla="*/ 313274 h 864"/>
                <a:gd name="T4" fmla="*/ 65323 w 1280"/>
                <a:gd name="T5" fmla="*/ 332640 h 864"/>
                <a:gd name="T6" fmla="*/ 26129 w 1280"/>
                <a:gd name="T7" fmla="*/ 422066 h 864"/>
                <a:gd name="T8" fmla="*/ 26129 w 1280"/>
                <a:gd name="T9" fmla="*/ 236949 h 864"/>
                <a:gd name="T10" fmla="*/ 0 w 1280"/>
                <a:gd name="T11" fmla="*/ 294478 h 864"/>
                <a:gd name="T12" fmla="*/ 84636 w 1280"/>
                <a:gd name="T13" fmla="*/ 185686 h 864"/>
                <a:gd name="T14" fmla="*/ 97701 w 1280"/>
                <a:gd name="T15" fmla="*/ 313274 h 864"/>
                <a:gd name="T16" fmla="*/ 97701 w 1280"/>
                <a:gd name="T17" fmla="*/ 160055 h 864"/>
                <a:gd name="T18" fmla="*/ 19881 w 1280"/>
                <a:gd name="T19" fmla="*/ 140689 h 864"/>
                <a:gd name="T20" fmla="*/ 623694 w 1280"/>
                <a:gd name="T21" fmla="*/ 422066 h 864"/>
                <a:gd name="T22" fmla="*/ 662320 w 1280"/>
                <a:gd name="T23" fmla="*/ 332640 h 864"/>
                <a:gd name="T24" fmla="*/ 694697 w 1280"/>
                <a:gd name="T25" fmla="*/ 313274 h 864"/>
                <a:gd name="T26" fmla="*/ 694697 w 1280"/>
                <a:gd name="T27" fmla="*/ 236949 h 864"/>
                <a:gd name="T28" fmla="*/ 727075 w 1280"/>
                <a:gd name="T29" fmla="*/ 211318 h 864"/>
                <a:gd name="T30" fmla="*/ 636191 w 1280"/>
                <a:gd name="T31" fmla="*/ 198217 h 864"/>
                <a:gd name="T32" fmla="*/ 656072 w 1280"/>
                <a:gd name="T33" fmla="*/ 96261 h 864"/>
                <a:gd name="T34" fmla="*/ 629942 w 1280"/>
                <a:gd name="T35" fmla="*/ 166320 h 864"/>
                <a:gd name="T36" fmla="*/ 656072 w 1280"/>
                <a:gd name="T37" fmla="*/ 96261 h 864"/>
                <a:gd name="T38" fmla="*/ 519745 w 1280"/>
                <a:gd name="T39" fmla="*/ 460228 h 864"/>
                <a:gd name="T40" fmla="*/ 532810 w 1280"/>
                <a:gd name="T41" fmla="*/ 460228 h 864"/>
                <a:gd name="T42" fmla="*/ 565187 w 1280"/>
                <a:gd name="T43" fmla="*/ 300743 h 864"/>
                <a:gd name="T44" fmla="*/ 571435 w 1280"/>
                <a:gd name="T45" fmla="*/ 300743 h 864"/>
                <a:gd name="T46" fmla="*/ 571435 w 1280"/>
                <a:gd name="T47" fmla="*/ 166320 h 864"/>
                <a:gd name="T48" fmla="*/ 499864 w 1280"/>
                <a:gd name="T49" fmla="*/ 326375 h 864"/>
                <a:gd name="T50" fmla="*/ 422044 w 1280"/>
                <a:gd name="T51" fmla="*/ 205052 h 864"/>
                <a:gd name="T52" fmla="*/ 415796 w 1280"/>
                <a:gd name="T53" fmla="*/ 320109 h 864"/>
                <a:gd name="T54" fmla="*/ 370354 w 1280"/>
                <a:gd name="T55" fmla="*/ 352006 h 864"/>
                <a:gd name="T56" fmla="*/ 311847 w 1280"/>
                <a:gd name="T57" fmla="*/ 492125 h 864"/>
                <a:gd name="T58" fmla="*/ 311847 w 1280"/>
                <a:gd name="T59" fmla="*/ 205052 h 864"/>
                <a:gd name="T60" fmla="*/ 266405 w 1280"/>
                <a:gd name="T61" fmla="*/ 300743 h 864"/>
                <a:gd name="T62" fmla="*/ 422044 w 1280"/>
                <a:gd name="T63" fmla="*/ 134423 h 864"/>
                <a:gd name="T64" fmla="*/ 422044 w 1280"/>
                <a:gd name="T65" fmla="*/ 300743 h 864"/>
                <a:gd name="T66" fmla="*/ 201650 w 1280"/>
                <a:gd name="T67" fmla="*/ 460228 h 864"/>
                <a:gd name="T68" fmla="*/ 194833 w 1280"/>
                <a:gd name="T69" fmla="*/ 460228 h 864"/>
                <a:gd name="T70" fmla="*/ 156208 w 1280"/>
                <a:gd name="T71" fmla="*/ 300743 h 864"/>
                <a:gd name="T72" fmla="*/ 149391 w 1280"/>
                <a:gd name="T73" fmla="*/ 300743 h 864"/>
                <a:gd name="T74" fmla="*/ 149391 w 1280"/>
                <a:gd name="T75" fmla="*/ 166320 h 864"/>
                <a:gd name="T76" fmla="*/ 227211 w 1280"/>
                <a:gd name="T77" fmla="*/ 326375 h 864"/>
                <a:gd name="T78" fmla="*/ 253340 w 1280"/>
                <a:gd name="T79" fmla="*/ 108792 h 864"/>
                <a:gd name="T80" fmla="*/ 201650 w 1280"/>
                <a:gd name="T81" fmla="*/ 160055 h 864"/>
                <a:gd name="T82" fmla="*/ 525993 w 1280"/>
                <a:gd name="T83" fmla="*/ 57529 h 864"/>
                <a:gd name="T84" fmla="*/ 487367 w 1280"/>
                <a:gd name="T85" fmla="*/ 147524 h 864"/>
                <a:gd name="T86" fmla="*/ 525993 w 1280"/>
                <a:gd name="T87" fmla="*/ 57529 h 8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80"/>
                <a:gd name="T133" fmla="*/ 0 h 864"/>
                <a:gd name="T134" fmla="*/ 1280 w 1280"/>
                <a:gd name="T135" fmla="*/ 864 h 86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80" h="864">
                  <a:moveTo>
                    <a:pt x="640" y="0"/>
                  </a:moveTo>
                  <a:cubicBezTo>
                    <a:pt x="709" y="0"/>
                    <a:pt x="755" y="45"/>
                    <a:pt x="755" y="113"/>
                  </a:cubicBezTo>
                  <a:cubicBezTo>
                    <a:pt x="755" y="169"/>
                    <a:pt x="709" y="225"/>
                    <a:pt x="640" y="225"/>
                  </a:cubicBezTo>
                  <a:cubicBezTo>
                    <a:pt x="583" y="225"/>
                    <a:pt x="526" y="169"/>
                    <a:pt x="526" y="113"/>
                  </a:cubicBezTo>
                  <a:cubicBezTo>
                    <a:pt x="526" y="45"/>
                    <a:pt x="583" y="0"/>
                    <a:pt x="640" y="0"/>
                  </a:cubicBezTo>
                  <a:close/>
                  <a:moveTo>
                    <a:pt x="172" y="550"/>
                  </a:moveTo>
                  <a:cubicBezTo>
                    <a:pt x="172" y="741"/>
                    <a:pt x="172" y="741"/>
                    <a:pt x="172" y="741"/>
                  </a:cubicBezTo>
                  <a:cubicBezTo>
                    <a:pt x="115" y="741"/>
                    <a:pt x="115" y="741"/>
                    <a:pt x="115" y="741"/>
                  </a:cubicBezTo>
                  <a:cubicBezTo>
                    <a:pt x="115" y="584"/>
                    <a:pt x="115" y="584"/>
                    <a:pt x="115" y="584"/>
                  </a:cubicBezTo>
                  <a:cubicBezTo>
                    <a:pt x="103" y="584"/>
                    <a:pt x="103" y="584"/>
                    <a:pt x="103" y="584"/>
                  </a:cubicBezTo>
                  <a:cubicBezTo>
                    <a:pt x="103" y="741"/>
                    <a:pt x="103" y="741"/>
                    <a:pt x="103" y="741"/>
                  </a:cubicBezTo>
                  <a:cubicBezTo>
                    <a:pt x="46" y="741"/>
                    <a:pt x="46" y="741"/>
                    <a:pt x="46" y="741"/>
                  </a:cubicBezTo>
                  <a:cubicBezTo>
                    <a:pt x="46" y="550"/>
                    <a:pt x="46" y="550"/>
                    <a:pt x="46" y="550"/>
                  </a:cubicBezTo>
                  <a:cubicBezTo>
                    <a:pt x="46" y="517"/>
                    <a:pt x="46" y="517"/>
                    <a:pt x="46" y="517"/>
                  </a:cubicBezTo>
                  <a:cubicBezTo>
                    <a:pt x="46" y="416"/>
                    <a:pt x="46" y="416"/>
                    <a:pt x="46" y="416"/>
                  </a:cubicBezTo>
                  <a:cubicBezTo>
                    <a:pt x="46" y="416"/>
                    <a:pt x="46" y="416"/>
                    <a:pt x="46" y="416"/>
                  </a:cubicBezTo>
                  <a:cubicBezTo>
                    <a:pt x="46" y="517"/>
                    <a:pt x="46" y="517"/>
                    <a:pt x="46" y="517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0" y="371"/>
                    <a:pt x="0" y="371"/>
                    <a:pt x="0" y="371"/>
                  </a:cubicBezTo>
                  <a:cubicBezTo>
                    <a:pt x="0" y="348"/>
                    <a:pt x="12" y="326"/>
                    <a:pt x="46" y="326"/>
                  </a:cubicBezTo>
                  <a:cubicBezTo>
                    <a:pt x="149" y="326"/>
                    <a:pt x="149" y="326"/>
                    <a:pt x="149" y="326"/>
                  </a:cubicBezTo>
                  <a:cubicBezTo>
                    <a:pt x="149" y="337"/>
                    <a:pt x="149" y="337"/>
                    <a:pt x="149" y="348"/>
                  </a:cubicBezTo>
                  <a:cubicBezTo>
                    <a:pt x="149" y="550"/>
                    <a:pt x="149" y="550"/>
                    <a:pt x="149" y="550"/>
                  </a:cubicBezTo>
                  <a:cubicBezTo>
                    <a:pt x="172" y="550"/>
                    <a:pt x="172" y="550"/>
                    <a:pt x="172" y="550"/>
                  </a:cubicBezTo>
                  <a:close/>
                  <a:moveTo>
                    <a:pt x="115" y="169"/>
                  </a:moveTo>
                  <a:cubicBezTo>
                    <a:pt x="149" y="169"/>
                    <a:pt x="183" y="202"/>
                    <a:pt x="183" y="247"/>
                  </a:cubicBezTo>
                  <a:cubicBezTo>
                    <a:pt x="183" y="259"/>
                    <a:pt x="183" y="270"/>
                    <a:pt x="172" y="281"/>
                  </a:cubicBezTo>
                  <a:cubicBezTo>
                    <a:pt x="172" y="292"/>
                    <a:pt x="172" y="292"/>
                    <a:pt x="160" y="292"/>
                  </a:cubicBezTo>
                  <a:cubicBezTo>
                    <a:pt x="149" y="303"/>
                    <a:pt x="138" y="315"/>
                    <a:pt x="115" y="315"/>
                  </a:cubicBezTo>
                  <a:cubicBezTo>
                    <a:pt x="69" y="315"/>
                    <a:pt x="35" y="281"/>
                    <a:pt x="35" y="247"/>
                  </a:cubicBezTo>
                  <a:cubicBezTo>
                    <a:pt x="35" y="202"/>
                    <a:pt x="69" y="169"/>
                    <a:pt x="115" y="169"/>
                  </a:cubicBezTo>
                  <a:close/>
                  <a:moveTo>
                    <a:pt x="1098" y="550"/>
                  </a:moveTo>
                  <a:cubicBezTo>
                    <a:pt x="1098" y="741"/>
                    <a:pt x="1098" y="741"/>
                    <a:pt x="1098" y="741"/>
                  </a:cubicBezTo>
                  <a:cubicBezTo>
                    <a:pt x="1155" y="741"/>
                    <a:pt x="1155" y="741"/>
                    <a:pt x="1155" y="741"/>
                  </a:cubicBezTo>
                  <a:cubicBezTo>
                    <a:pt x="1155" y="584"/>
                    <a:pt x="1155" y="584"/>
                    <a:pt x="1155" y="584"/>
                  </a:cubicBezTo>
                  <a:cubicBezTo>
                    <a:pt x="1166" y="584"/>
                    <a:pt x="1166" y="584"/>
                    <a:pt x="1166" y="584"/>
                  </a:cubicBezTo>
                  <a:cubicBezTo>
                    <a:pt x="1166" y="741"/>
                    <a:pt x="1166" y="741"/>
                    <a:pt x="1166" y="741"/>
                  </a:cubicBezTo>
                  <a:cubicBezTo>
                    <a:pt x="1223" y="741"/>
                    <a:pt x="1223" y="741"/>
                    <a:pt x="1223" y="741"/>
                  </a:cubicBezTo>
                  <a:cubicBezTo>
                    <a:pt x="1223" y="550"/>
                    <a:pt x="1223" y="550"/>
                    <a:pt x="1223" y="550"/>
                  </a:cubicBezTo>
                  <a:cubicBezTo>
                    <a:pt x="1223" y="517"/>
                    <a:pt x="1223" y="517"/>
                    <a:pt x="1223" y="517"/>
                  </a:cubicBezTo>
                  <a:cubicBezTo>
                    <a:pt x="1223" y="416"/>
                    <a:pt x="1223" y="416"/>
                    <a:pt x="1223" y="416"/>
                  </a:cubicBezTo>
                  <a:cubicBezTo>
                    <a:pt x="1223" y="416"/>
                    <a:pt x="1223" y="416"/>
                    <a:pt x="1223" y="416"/>
                  </a:cubicBezTo>
                  <a:cubicBezTo>
                    <a:pt x="1223" y="517"/>
                    <a:pt x="1223" y="517"/>
                    <a:pt x="1223" y="517"/>
                  </a:cubicBezTo>
                  <a:cubicBezTo>
                    <a:pt x="1280" y="517"/>
                    <a:pt x="1280" y="517"/>
                    <a:pt x="1280" y="517"/>
                  </a:cubicBezTo>
                  <a:cubicBezTo>
                    <a:pt x="1280" y="371"/>
                    <a:pt x="1280" y="371"/>
                    <a:pt x="1280" y="371"/>
                  </a:cubicBezTo>
                  <a:cubicBezTo>
                    <a:pt x="1280" y="348"/>
                    <a:pt x="1258" y="326"/>
                    <a:pt x="1223" y="326"/>
                  </a:cubicBezTo>
                  <a:cubicBezTo>
                    <a:pt x="1120" y="326"/>
                    <a:pt x="1120" y="326"/>
                    <a:pt x="1120" y="326"/>
                  </a:cubicBezTo>
                  <a:cubicBezTo>
                    <a:pt x="1120" y="337"/>
                    <a:pt x="1120" y="337"/>
                    <a:pt x="1120" y="348"/>
                  </a:cubicBezTo>
                  <a:cubicBezTo>
                    <a:pt x="1120" y="550"/>
                    <a:pt x="1120" y="550"/>
                    <a:pt x="1120" y="550"/>
                  </a:cubicBezTo>
                  <a:cubicBezTo>
                    <a:pt x="1098" y="550"/>
                    <a:pt x="1098" y="550"/>
                    <a:pt x="1098" y="550"/>
                  </a:cubicBezTo>
                  <a:close/>
                  <a:moveTo>
                    <a:pt x="1155" y="169"/>
                  </a:moveTo>
                  <a:cubicBezTo>
                    <a:pt x="1120" y="169"/>
                    <a:pt x="1086" y="202"/>
                    <a:pt x="1086" y="247"/>
                  </a:cubicBezTo>
                  <a:cubicBezTo>
                    <a:pt x="1086" y="259"/>
                    <a:pt x="1086" y="270"/>
                    <a:pt x="1098" y="281"/>
                  </a:cubicBezTo>
                  <a:cubicBezTo>
                    <a:pt x="1098" y="292"/>
                    <a:pt x="1109" y="292"/>
                    <a:pt x="1109" y="292"/>
                  </a:cubicBezTo>
                  <a:cubicBezTo>
                    <a:pt x="1120" y="303"/>
                    <a:pt x="1143" y="315"/>
                    <a:pt x="1155" y="315"/>
                  </a:cubicBezTo>
                  <a:cubicBezTo>
                    <a:pt x="1200" y="315"/>
                    <a:pt x="1235" y="281"/>
                    <a:pt x="1235" y="247"/>
                  </a:cubicBezTo>
                  <a:cubicBezTo>
                    <a:pt x="1235" y="202"/>
                    <a:pt x="1200" y="169"/>
                    <a:pt x="1155" y="169"/>
                  </a:cubicBezTo>
                  <a:close/>
                  <a:moveTo>
                    <a:pt x="858" y="573"/>
                  </a:moveTo>
                  <a:cubicBezTo>
                    <a:pt x="858" y="808"/>
                    <a:pt x="858" y="808"/>
                    <a:pt x="858" y="808"/>
                  </a:cubicBezTo>
                  <a:cubicBezTo>
                    <a:pt x="915" y="808"/>
                    <a:pt x="915" y="808"/>
                    <a:pt x="915" y="808"/>
                  </a:cubicBezTo>
                  <a:cubicBezTo>
                    <a:pt x="915" y="606"/>
                    <a:pt x="915" y="606"/>
                    <a:pt x="915" y="606"/>
                  </a:cubicBezTo>
                  <a:cubicBezTo>
                    <a:pt x="938" y="606"/>
                    <a:pt x="938" y="606"/>
                    <a:pt x="938" y="606"/>
                  </a:cubicBezTo>
                  <a:cubicBezTo>
                    <a:pt x="938" y="808"/>
                    <a:pt x="938" y="808"/>
                    <a:pt x="938" y="808"/>
                  </a:cubicBezTo>
                  <a:cubicBezTo>
                    <a:pt x="995" y="808"/>
                    <a:pt x="995" y="808"/>
                    <a:pt x="995" y="808"/>
                  </a:cubicBezTo>
                  <a:cubicBezTo>
                    <a:pt x="995" y="573"/>
                    <a:pt x="995" y="573"/>
                    <a:pt x="995" y="573"/>
                  </a:cubicBezTo>
                  <a:cubicBezTo>
                    <a:pt x="995" y="528"/>
                    <a:pt x="995" y="528"/>
                    <a:pt x="995" y="528"/>
                  </a:cubicBezTo>
                  <a:cubicBezTo>
                    <a:pt x="995" y="404"/>
                    <a:pt x="995" y="404"/>
                    <a:pt x="995" y="404"/>
                  </a:cubicBezTo>
                  <a:cubicBezTo>
                    <a:pt x="1006" y="404"/>
                    <a:pt x="1006" y="404"/>
                    <a:pt x="1006" y="404"/>
                  </a:cubicBezTo>
                  <a:cubicBezTo>
                    <a:pt x="1006" y="528"/>
                    <a:pt x="1006" y="528"/>
                    <a:pt x="1006" y="528"/>
                  </a:cubicBezTo>
                  <a:cubicBezTo>
                    <a:pt x="1075" y="528"/>
                    <a:pt x="1075" y="528"/>
                    <a:pt x="1075" y="528"/>
                  </a:cubicBezTo>
                  <a:cubicBezTo>
                    <a:pt x="1075" y="348"/>
                    <a:pt x="1075" y="348"/>
                    <a:pt x="1075" y="348"/>
                  </a:cubicBezTo>
                  <a:cubicBezTo>
                    <a:pt x="1075" y="315"/>
                    <a:pt x="1040" y="292"/>
                    <a:pt x="1006" y="292"/>
                  </a:cubicBezTo>
                  <a:cubicBezTo>
                    <a:pt x="880" y="292"/>
                    <a:pt x="880" y="292"/>
                    <a:pt x="880" y="292"/>
                  </a:cubicBezTo>
                  <a:cubicBezTo>
                    <a:pt x="880" y="303"/>
                    <a:pt x="880" y="315"/>
                    <a:pt x="880" y="315"/>
                  </a:cubicBezTo>
                  <a:cubicBezTo>
                    <a:pt x="880" y="573"/>
                    <a:pt x="880" y="573"/>
                    <a:pt x="880" y="573"/>
                  </a:cubicBezTo>
                  <a:cubicBezTo>
                    <a:pt x="858" y="573"/>
                    <a:pt x="858" y="573"/>
                    <a:pt x="858" y="573"/>
                  </a:cubicBezTo>
                  <a:close/>
                  <a:moveTo>
                    <a:pt x="743" y="528"/>
                  </a:moveTo>
                  <a:cubicBezTo>
                    <a:pt x="743" y="360"/>
                    <a:pt x="743" y="360"/>
                    <a:pt x="743" y="360"/>
                  </a:cubicBezTo>
                  <a:cubicBezTo>
                    <a:pt x="732" y="360"/>
                    <a:pt x="732" y="360"/>
                    <a:pt x="732" y="360"/>
                  </a:cubicBezTo>
                  <a:cubicBezTo>
                    <a:pt x="732" y="528"/>
                    <a:pt x="732" y="528"/>
                    <a:pt x="732" y="528"/>
                  </a:cubicBezTo>
                  <a:cubicBezTo>
                    <a:pt x="732" y="562"/>
                    <a:pt x="732" y="562"/>
                    <a:pt x="732" y="562"/>
                  </a:cubicBezTo>
                  <a:cubicBezTo>
                    <a:pt x="732" y="864"/>
                    <a:pt x="732" y="864"/>
                    <a:pt x="732" y="864"/>
                  </a:cubicBezTo>
                  <a:cubicBezTo>
                    <a:pt x="652" y="864"/>
                    <a:pt x="652" y="864"/>
                    <a:pt x="652" y="864"/>
                  </a:cubicBezTo>
                  <a:cubicBezTo>
                    <a:pt x="652" y="618"/>
                    <a:pt x="652" y="618"/>
                    <a:pt x="652" y="618"/>
                  </a:cubicBezTo>
                  <a:cubicBezTo>
                    <a:pt x="629" y="618"/>
                    <a:pt x="629" y="618"/>
                    <a:pt x="629" y="618"/>
                  </a:cubicBezTo>
                  <a:cubicBezTo>
                    <a:pt x="629" y="864"/>
                    <a:pt x="629" y="864"/>
                    <a:pt x="629" y="864"/>
                  </a:cubicBezTo>
                  <a:cubicBezTo>
                    <a:pt x="549" y="864"/>
                    <a:pt x="549" y="864"/>
                    <a:pt x="549" y="864"/>
                  </a:cubicBezTo>
                  <a:cubicBezTo>
                    <a:pt x="549" y="562"/>
                    <a:pt x="549" y="562"/>
                    <a:pt x="549" y="562"/>
                  </a:cubicBezTo>
                  <a:cubicBezTo>
                    <a:pt x="549" y="528"/>
                    <a:pt x="549" y="528"/>
                    <a:pt x="549" y="528"/>
                  </a:cubicBezTo>
                  <a:cubicBezTo>
                    <a:pt x="549" y="360"/>
                    <a:pt x="549" y="360"/>
                    <a:pt x="549" y="360"/>
                  </a:cubicBezTo>
                  <a:cubicBezTo>
                    <a:pt x="538" y="360"/>
                    <a:pt x="538" y="360"/>
                    <a:pt x="538" y="360"/>
                  </a:cubicBezTo>
                  <a:cubicBezTo>
                    <a:pt x="538" y="528"/>
                    <a:pt x="538" y="528"/>
                    <a:pt x="538" y="528"/>
                  </a:cubicBezTo>
                  <a:cubicBezTo>
                    <a:pt x="469" y="528"/>
                    <a:pt x="469" y="528"/>
                    <a:pt x="469" y="528"/>
                  </a:cubicBezTo>
                  <a:cubicBezTo>
                    <a:pt x="469" y="303"/>
                    <a:pt x="469" y="303"/>
                    <a:pt x="469" y="303"/>
                  </a:cubicBezTo>
                  <a:cubicBezTo>
                    <a:pt x="469" y="270"/>
                    <a:pt x="503" y="236"/>
                    <a:pt x="538" y="236"/>
                  </a:cubicBezTo>
                  <a:cubicBezTo>
                    <a:pt x="755" y="236"/>
                    <a:pt x="526" y="236"/>
                    <a:pt x="743" y="236"/>
                  </a:cubicBezTo>
                  <a:cubicBezTo>
                    <a:pt x="789" y="236"/>
                    <a:pt x="812" y="270"/>
                    <a:pt x="812" y="303"/>
                  </a:cubicBezTo>
                  <a:cubicBezTo>
                    <a:pt x="812" y="528"/>
                    <a:pt x="812" y="528"/>
                    <a:pt x="812" y="528"/>
                  </a:cubicBezTo>
                  <a:cubicBezTo>
                    <a:pt x="800" y="528"/>
                    <a:pt x="778" y="528"/>
                    <a:pt x="743" y="528"/>
                  </a:cubicBezTo>
                  <a:close/>
                  <a:moveTo>
                    <a:pt x="423" y="573"/>
                  </a:moveTo>
                  <a:cubicBezTo>
                    <a:pt x="423" y="808"/>
                    <a:pt x="423" y="808"/>
                    <a:pt x="423" y="808"/>
                  </a:cubicBezTo>
                  <a:cubicBezTo>
                    <a:pt x="355" y="808"/>
                    <a:pt x="355" y="808"/>
                    <a:pt x="355" y="808"/>
                  </a:cubicBezTo>
                  <a:cubicBezTo>
                    <a:pt x="355" y="606"/>
                    <a:pt x="355" y="606"/>
                    <a:pt x="355" y="606"/>
                  </a:cubicBezTo>
                  <a:cubicBezTo>
                    <a:pt x="343" y="606"/>
                    <a:pt x="343" y="606"/>
                    <a:pt x="343" y="606"/>
                  </a:cubicBezTo>
                  <a:cubicBezTo>
                    <a:pt x="343" y="808"/>
                    <a:pt x="343" y="808"/>
                    <a:pt x="343" y="808"/>
                  </a:cubicBezTo>
                  <a:cubicBezTo>
                    <a:pt x="275" y="808"/>
                    <a:pt x="275" y="808"/>
                    <a:pt x="275" y="808"/>
                  </a:cubicBezTo>
                  <a:cubicBezTo>
                    <a:pt x="275" y="573"/>
                    <a:pt x="275" y="573"/>
                    <a:pt x="275" y="573"/>
                  </a:cubicBezTo>
                  <a:cubicBezTo>
                    <a:pt x="275" y="528"/>
                    <a:pt x="275" y="528"/>
                    <a:pt x="275" y="528"/>
                  </a:cubicBezTo>
                  <a:cubicBezTo>
                    <a:pt x="275" y="404"/>
                    <a:pt x="275" y="404"/>
                    <a:pt x="275" y="404"/>
                  </a:cubicBezTo>
                  <a:cubicBezTo>
                    <a:pt x="263" y="404"/>
                    <a:pt x="263" y="404"/>
                    <a:pt x="263" y="404"/>
                  </a:cubicBezTo>
                  <a:cubicBezTo>
                    <a:pt x="263" y="528"/>
                    <a:pt x="263" y="528"/>
                    <a:pt x="263" y="528"/>
                  </a:cubicBezTo>
                  <a:cubicBezTo>
                    <a:pt x="206" y="528"/>
                    <a:pt x="206" y="528"/>
                    <a:pt x="206" y="528"/>
                  </a:cubicBezTo>
                  <a:cubicBezTo>
                    <a:pt x="206" y="348"/>
                    <a:pt x="206" y="348"/>
                    <a:pt x="206" y="348"/>
                  </a:cubicBezTo>
                  <a:cubicBezTo>
                    <a:pt x="206" y="315"/>
                    <a:pt x="229" y="292"/>
                    <a:pt x="263" y="292"/>
                  </a:cubicBezTo>
                  <a:cubicBezTo>
                    <a:pt x="400" y="292"/>
                    <a:pt x="400" y="292"/>
                    <a:pt x="400" y="292"/>
                  </a:cubicBezTo>
                  <a:cubicBezTo>
                    <a:pt x="400" y="303"/>
                    <a:pt x="400" y="315"/>
                    <a:pt x="400" y="315"/>
                  </a:cubicBezTo>
                  <a:cubicBezTo>
                    <a:pt x="400" y="573"/>
                    <a:pt x="400" y="573"/>
                    <a:pt x="400" y="573"/>
                  </a:cubicBezTo>
                  <a:cubicBezTo>
                    <a:pt x="423" y="573"/>
                    <a:pt x="423" y="573"/>
                    <a:pt x="423" y="573"/>
                  </a:cubicBezTo>
                  <a:close/>
                  <a:moveTo>
                    <a:pt x="355" y="101"/>
                  </a:moveTo>
                  <a:cubicBezTo>
                    <a:pt x="400" y="101"/>
                    <a:pt x="446" y="135"/>
                    <a:pt x="446" y="191"/>
                  </a:cubicBezTo>
                  <a:cubicBezTo>
                    <a:pt x="446" y="214"/>
                    <a:pt x="435" y="225"/>
                    <a:pt x="423" y="247"/>
                  </a:cubicBezTo>
                  <a:cubicBezTo>
                    <a:pt x="423" y="247"/>
                    <a:pt x="423" y="247"/>
                    <a:pt x="423" y="259"/>
                  </a:cubicBezTo>
                  <a:cubicBezTo>
                    <a:pt x="400" y="270"/>
                    <a:pt x="378" y="281"/>
                    <a:pt x="355" y="281"/>
                  </a:cubicBezTo>
                  <a:cubicBezTo>
                    <a:pt x="298" y="281"/>
                    <a:pt x="252" y="236"/>
                    <a:pt x="252" y="191"/>
                  </a:cubicBezTo>
                  <a:cubicBezTo>
                    <a:pt x="252" y="135"/>
                    <a:pt x="298" y="101"/>
                    <a:pt x="355" y="101"/>
                  </a:cubicBezTo>
                  <a:close/>
                  <a:moveTo>
                    <a:pt x="926" y="101"/>
                  </a:moveTo>
                  <a:cubicBezTo>
                    <a:pt x="869" y="101"/>
                    <a:pt x="835" y="135"/>
                    <a:pt x="835" y="191"/>
                  </a:cubicBezTo>
                  <a:cubicBezTo>
                    <a:pt x="835" y="214"/>
                    <a:pt x="835" y="225"/>
                    <a:pt x="846" y="247"/>
                  </a:cubicBezTo>
                  <a:cubicBezTo>
                    <a:pt x="858" y="247"/>
                    <a:pt x="858" y="247"/>
                    <a:pt x="858" y="259"/>
                  </a:cubicBezTo>
                  <a:cubicBezTo>
                    <a:pt x="880" y="270"/>
                    <a:pt x="903" y="281"/>
                    <a:pt x="926" y="281"/>
                  </a:cubicBezTo>
                  <a:cubicBezTo>
                    <a:pt x="972" y="281"/>
                    <a:pt x="1018" y="236"/>
                    <a:pt x="1018" y="191"/>
                  </a:cubicBezTo>
                  <a:cubicBezTo>
                    <a:pt x="1018" y="135"/>
                    <a:pt x="972" y="101"/>
                    <a:pt x="926" y="101"/>
                  </a:cubicBezTo>
                  <a:close/>
                </a:path>
              </a:pathLst>
            </a:custGeom>
            <a:solidFill>
              <a:srgbClr val="C00000"/>
            </a:solidFill>
            <a:ln w="0">
              <a:noFill/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81" name="Rectangle 28"/>
            <p:cNvSpPr>
              <a:spLocks noChangeArrowheads="1"/>
            </p:cNvSpPr>
            <p:nvPr/>
          </p:nvSpPr>
          <p:spPr bwMode="auto">
            <a:xfrm>
              <a:off x="7550831" y="5573157"/>
              <a:ext cx="974626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CN" altLang="zh-CN" sz="38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基本</a:t>
              </a:r>
              <a:endParaRPr lang="zh-CN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82" name="Rectangle 29"/>
            <p:cNvSpPr>
              <a:spLocks noChangeArrowheads="1"/>
            </p:cNvSpPr>
            <p:nvPr/>
          </p:nvSpPr>
          <p:spPr bwMode="auto">
            <a:xfrm>
              <a:off x="9169091" y="5573157"/>
              <a:ext cx="112050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38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zh-CN" sz="38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完善</a:t>
              </a:r>
              <a:endParaRPr lang="zh-CN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44" name="直接连接符 43"/>
          <p:cNvCxnSpPr/>
          <p:nvPr/>
        </p:nvCxnSpPr>
        <p:spPr>
          <a:xfrm>
            <a:off x="976313" y="742950"/>
            <a:ext cx="2203450" cy="0"/>
          </a:xfrm>
          <a:prstGeom prst="line">
            <a:avLst/>
          </a:prstGeom>
          <a:ln w="25400">
            <a:solidFill>
              <a:srgbClr val="C0000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9012238" y="742950"/>
            <a:ext cx="2203450" cy="0"/>
          </a:xfrm>
          <a:prstGeom prst="line">
            <a:avLst/>
          </a:prstGeom>
          <a:ln w="25400">
            <a:solidFill>
              <a:srgbClr val="C0000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组合 46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rgbClr val="C00000"/>
          </a:solidFill>
        </p:grpSpPr>
        <p:sp>
          <p:nvSpPr>
            <p:cNvPr id="48" name="L 形 47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9" name="L 形 48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0" name="L 形 49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2" name="L 形 51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9479" name="文本框 55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9"/>
          <p:cNvSpPr txBox="1">
            <a:spLocks noChangeArrowheads="1"/>
          </p:cNvSpPr>
          <p:nvPr/>
        </p:nvSpPr>
        <p:spPr bwMode="auto">
          <a:xfrm>
            <a:off x="4362450" y="257175"/>
            <a:ext cx="3467100" cy="5842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医药卫生体制改革</a:t>
            </a:r>
          </a:p>
        </p:txBody>
      </p:sp>
      <p:grpSp>
        <p:nvGrpSpPr>
          <p:cNvPr id="20483" name="组合 1"/>
          <p:cNvGrpSpPr/>
          <p:nvPr/>
        </p:nvGrpSpPr>
        <p:grpSpPr bwMode="auto">
          <a:xfrm>
            <a:off x="812800" y="1570038"/>
            <a:ext cx="10566400" cy="2841625"/>
            <a:chOff x="958031" y="1866900"/>
            <a:chExt cx="10566899" cy="2840639"/>
          </a:xfrm>
        </p:grpSpPr>
        <p:sp>
          <p:nvSpPr>
            <p:cNvPr id="23" name="矩形 22"/>
            <p:cNvSpPr/>
            <p:nvPr/>
          </p:nvSpPr>
          <p:spPr>
            <a:xfrm>
              <a:off x="9770660" y="2620700"/>
              <a:ext cx="1732044" cy="173294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20490" name="组合 19"/>
            <p:cNvGrpSpPr/>
            <p:nvPr/>
          </p:nvGrpSpPr>
          <p:grpSpPr bwMode="auto">
            <a:xfrm>
              <a:off x="4825781" y="1866900"/>
              <a:ext cx="2834459" cy="2840639"/>
              <a:chOff x="4825781" y="1866900"/>
              <a:chExt cx="2834459" cy="2840639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4857115" y="1866900"/>
                <a:ext cx="2803658" cy="280255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506" name="文本框 23"/>
              <p:cNvSpPr txBox="1">
                <a:spLocks noChangeArrowheads="1"/>
              </p:cNvSpPr>
              <p:nvPr/>
            </p:nvSpPr>
            <p:spPr bwMode="auto">
              <a:xfrm>
                <a:off x="4825781" y="3076323"/>
                <a:ext cx="2829686" cy="163121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36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基本医保</a:t>
                </a:r>
                <a:endParaRPr lang="en-US" altLang="zh-CN" sz="3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r>
                  <a:rPr lang="zh-CN" altLang="en-US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总体实现</a:t>
                </a:r>
                <a:endParaRPr lang="en-US" altLang="zh-CN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r>
                  <a:rPr lang="zh-CN" altLang="en-US" sz="4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全覆盖</a:t>
                </a:r>
              </a:p>
            </p:txBody>
          </p:sp>
          <p:sp>
            <p:nvSpPr>
              <p:cNvPr id="20507" name="Freeform 193"/>
              <p:cNvSpPr>
                <a:spLocks noEditPoints="1"/>
              </p:cNvSpPr>
              <p:nvPr/>
            </p:nvSpPr>
            <p:spPr bwMode="auto">
              <a:xfrm>
                <a:off x="5434633" y="1971413"/>
                <a:ext cx="1628252" cy="1119424"/>
              </a:xfrm>
              <a:custGeom>
                <a:avLst/>
                <a:gdLst>
                  <a:gd name="T0" fmla="*/ 814126 w 112"/>
                  <a:gd name="T1" fmla="*/ 290759 h 77"/>
                  <a:gd name="T2" fmla="*/ 218069 w 112"/>
                  <a:gd name="T3" fmla="*/ 712361 h 77"/>
                  <a:gd name="T4" fmla="*/ 145380 w 112"/>
                  <a:gd name="T5" fmla="*/ 755975 h 77"/>
                  <a:gd name="T6" fmla="*/ 58152 w 112"/>
                  <a:gd name="T7" fmla="*/ 959506 h 77"/>
                  <a:gd name="T8" fmla="*/ 58152 w 112"/>
                  <a:gd name="T9" fmla="*/ 537905 h 77"/>
                  <a:gd name="T10" fmla="*/ 0 w 112"/>
                  <a:gd name="T11" fmla="*/ 668747 h 77"/>
                  <a:gd name="T12" fmla="*/ 188994 w 112"/>
                  <a:gd name="T13" fmla="*/ 421601 h 77"/>
                  <a:gd name="T14" fmla="*/ 218069 w 112"/>
                  <a:gd name="T15" fmla="*/ 712361 h 77"/>
                  <a:gd name="T16" fmla="*/ 218069 w 112"/>
                  <a:gd name="T17" fmla="*/ 363449 h 77"/>
                  <a:gd name="T18" fmla="*/ 43614 w 112"/>
                  <a:gd name="T19" fmla="*/ 319835 h 77"/>
                  <a:gd name="T20" fmla="*/ 1395645 w 112"/>
                  <a:gd name="T21" fmla="*/ 959506 h 77"/>
                  <a:gd name="T22" fmla="*/ 1482872 w 112"/>
                  <a:gd name="T23" fmla="*/ 755975 h 77"/>
                  <a:gd name="T24" fmla="*/ 1555562 w 112"/>
                  <a:gd name="T25" fmla="*/ 712361 h 77"/>
                  <a:gd name="T26" fmla="*/ 1555562 w 112"/>
                  <a:gd name="T27" fmla="*/ 537905 h 77"/>
                  <a:gd name="T28" fmla="*/ 1628252 w 112"/>
                  <a:gd name="T29" fmla="*/ 479753 h 77"/>
                  <a:gd name="T30" fmla="*/ 1424721 w 112"/>
                  <a:gd name="T31" fmla="*/ 450677 h 77"/>
                  <a:gd name="T32" fmla="*/ 1468334 w 112"/>
                  <a:gd name="T33" fmla="*/ 218070 h 77"/>
                  <a:gd name="T34" fmla="*/ 1410183 w 112"/>
                  <a:gd name="T35" fmla="*/ 377987 h 77"/>
                  <a:gd name="T36" fmla="*/ 1468334 w 112"/>
                  <a:gd name="T37" fmla="*/ 218070 h 77"/>
                  <a:gd name="T38" fmla="*/ 1163037 w 112"/>
                  <a:gd name="T39" fmla="*/ 1046734 h 77"/>
                  <a:gd name="T40" fmla="*/ 1192113 w 112"/>
                  <a:gd name="T41" fmla="*/ 1046734 h 77"/>
                  <a:gd name="T42" fmla="*/ 1264803 w 112"/>
                  <a:gd name="T43" fmla="*/ 683285 h 77"/>
                  <a:gd name="T44" fmla="*/ 1279341 w 112"/>
                  <a:gd name="T45" fmla="*/ 683285 h 77"/>
                  <a:gd name="T46" fmla="*/ 1279341 w 112"/>
                  <a:gd name="T47" fmla="*/ 377987 h 77"/>
                  <a:gd name="T48" fmla="*/ 1119423 w 112"/>
                  <a:gd name="T49" fmla="*/ 741437 h 77"/>
                  <a:gd name="T50" fmla="*/ 944968 w 112"/>
                  <a:gd name="T51" fmla="*/ 465215 h 77"/>
                  <a:gd name="T52" fmla="*/ 930430 w 112"/>
                  <a:gd name="T53" fmla="*/ 726899 h 77"/>
                  <a:gd name="T54" fmla="*/ 828664 w 112"/>
                  <a:gd name="T55" fmla="*/ 799588 h 77"/>
                  <a:gd name="T56" fmla="*/ 697822 w 112"/>
                  <a:gd name="T57" fmla="*/ 1119424 h 77"/>
                  <a:gd name="T58" fmla="*/ 697822 w 112"/>
                  <a:gd name="T59" fmla="*/ 465215 h 77"/>
                  <a:gd name="T60" fmla="*/ 596057 w 112"/>
                  <a:gd name="T61" fmla="*/ 683285 h 77"/>
                  <a:gd name="T62" fmla="*/ 944968 w 112"/>
                  <a:gd name="T63" fmla="*/ 305297 h 77"/>
                  <a:gd name="T64" fmla="*/ 944968 w 112"/>
                  <a:gd name="T65" fmla="*/ 683285 h 77"/>
                  <a:gd name="T66" fmla="*/ 450677 w 112"/>
                  <a:gd name="T67" fmla="*/ 1046734 h 77"/>
                  <a:gd name="T68" fmla="*/ 436139 w 112"/>
                  <a:gd name="T69" fmla="*/ 1046734 h 77"/>
                  <a:gd name="T70" fmla="*/ 348911 w 112"/>
                  <a:gd name="T71" fmla="*/ 683285 h 77"/>
                  <a:gd name="T72" fmla="*/ 334373 w 112"/>
                  <a:gd name="T73" fmla="*/ 683285 h 77"/>
                  <a:gd name="T74" fmla="*/ 334373 w 112"/>
                  <a:gd name="T75" fmla="*/ 377987 h 77"/>
                  <a:gd name="T76" fmla="*/ 508829 w 112"/>
                  <a:gd name="T77" fmla="*/ 741437 h 77"/>
                  <a:gd name="T78" fmla="*/ 566981 w 112"/>
                  <a:gd name="T79" fmla="*/ 247146 h 77"/>
                  <a:gd name="T80" fmla="*/ 450677 w 112"/>
                  <a:gd name="T81" fmla="*/ 363449 h 77"/>
                  <a:gd name="T82" fmla="*/ 1177575 w 112"/>
                  <a:gd name="T83" fmla="*/ 130842 h 77"/>
                  <a:gd name="T84" fmla="*/ 1090347 w 112"/>
                  <a:gd name="T85" fmla="*/ 334373 h 77"/>
                  <a:gd name="T86" fmla="*/ 1177575 w 112"/>
                  <a:gd name="T87" fmla="*/ 130842 h 7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2"/>
                  <a:gd name="T133" fmla="*/ 0 h 77"/>
                  <a:gd name="T134" fmla="*/ 112 w 112"/>
                  <a:gd name="T135" fmla="*/ 77 h 7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2" h="77">
                    <a:moveTo>
                      <a:pt x="56" y="0"/>
                    </a:moveTo>
                    <a:cubicBezTo>
                      <a:pt x="62" y="0"/>
                      <a:pt x="66" y="4"/>
                      <a:pt x="66" y="10"/>
                    </a:cubicBezTo>
                    <a:cubicBezTo>
                      <a:pt x="66" y="15"/>
                      <a:pt x="62" y="20"/>
                      <a:pt x="56" y="20"/>
                    </a:cubicBezTo>
                    <a:cubicBezTo>
                      <a:pt x="51" y="20"/>
                      <a:pt x="46" y="15"/>
                      <a:pt x="46" y="10"/>
                    </a:cubicBezTo>
                    <a:cubicBezTo>
                      <a:pt x="46" y="4"/>
                      <a:pt x="51" y="0"/>
                      <a:pt x="56" y="0"/>
                    </a:cubicBezTo>
                    <a:close/>
                    <a:moveTo>
                      <a:pt x="15" y="49"/>
                    </a:moveTo>
                    <a:cubicBezTo>
                      <a:pt x="15" y="66"/>
                      <a:pt x="15" y="66"/>
                      <a:pt x="15" y="66"/>
                    </a:cubicBezTo>
                    <a:cubicBezTo>
                      <a:pt x="10" y="66"/>
                      <a:pt x="10" y="66"/>
                      <a:pt x="10" y="66"/>
                    </a:cubicBezTo>
                    <a:cubicBezTo>
                      <a:pt x="10" y="52"/>
                      <a:pt x="10" y="52"/>
                      <a:pt x="10" y="52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9" y="66"/>
                      <a:pt x="9" y="66"/>
                      <a:pt x="9" y="66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1"/>
                      <a:pt x="1" y="29"/>
                      <a:pt x="4" y="2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0"/>
                      <a:pt x="13" y="30"/>
                      <a:pt x="13" y="31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5" y="49"/>
                      <a:pt x="15" y="49"/>
                      <a:pt x="15" y="49"/>
                    </a:cubicBezTo>
                    <a:close/>
                    <a:moveTo>
                      <a:pt x="10" y="15"/>
                    </a:moveTo>
                    <a:cubicBezTo>
                      <a:pt x="13" y="15"/>
                      <a:pt x="16" y="18"/>
                      <a:pt x="16" y="22"/>
                    </a:cubicBezTo>
                    <a:cubicBezTo>
                      <a:pt x="16" y="23"/>
                      <a:pt x="16" y="24"/>
                      <a:pt x="15" y="25"/>
                    </a:cubicBezTo>
                    <a:cubicBezTo>
                      <a:pt x="15" y="26"/>
                      <a:pt x="15" y="26"/>
                      <a:pt x="14" y="26"/>
                    </a:cubicBezTo>
                    <a:cubicBezTo>
                      <a:pt x="13" y="27"/>
                      <a:pt x="12" y="28"/>
                      <a:pt x="10" y="28"/>
                    </a:cubicBezTo>
                    <a:cubicBezTo>
                      <a:pt x="6" y="28"/>
                      <a:pt x="3" y="25"/>
                      <a:pt x="3" y="22"/>
                    </a:cubicBezTo>
                    <a:cubicBezTo>
                      <a:pt x="3" y="18"/>
                      <a:pt x="6" y="15"/>
                      <a:pt x="10" y="15"/>
                    </a:cubicBezTo>
                    <a:close/>
                    <a:moveTo>
                      <a:pt x="96" y="49"/>
                    </a:moveTo>
                    <a:cubicBezTo>
                      <a:pt x="96" y="66"/>
                      <a:pt x="96" y="66"/>
                      <a:pt x="96" y="66"/>
                    </a:cubicBezTo>
                    <a:cubicBezTo>
                      <a:pt x="101" y="66"/>
                      <a:pt x="101" y="66"/>
                      <a:pt x="101" y="66"/>
                    </a:cubicBezTo>
                    <a:cubicBezTo>
                      <a:pt x="101" y="52"/>
                      <a:pt x="101" y="52"/>
                      <a:pt x="101" y="52"/>
                    </a:cubicBezTo>
                    <a:cubicBezTo>
                      <a:pt x="102" y="52"/>
                      <a:pt x="102" y="52"/>
                      <a:pt x="102" y="52"/>
                    </a:cubicBezTo>
                    <a:cubicBezTo>
                      <a:pt x="102" y="66"/>
                      <a:pt x="102" y="66"/>
                      <a:pt x="102" y="66"/>
                    </a:cubicBezTo>
                    <a:cubicBezTo>
                      <a:pt x="107" y="66"/>
                      <a:pt x="107" y="66"/>
                      <a:pt x="107" y="66"/>
                    </a:cubicBezTo>
                    <a:cubicBezTo>
                      <a:pt x="107" y="49"/>
                      <a:pt x="107" y="49"/>
                      <a:pt x="107" y="49"/>
                    </a:cubicBezTo>
                    <a:cubicBezTo>
                      <a:pt x="107" y="46"/>
                      <a:pt x="107" y="46"/>
                      <a:pt x="107" y="46"/>
                    </a:cubicBezTo>
                    <a:cubicBezTo>
                      <a:pt x="107" y="37"/>
                      <a:pt x="107" y="37"/>
                      <a:pt x="107" y="37"/>
                    </a:cubicBezTo>
                    <a:cubicBezTo>
                      <a:pt x="107" y="37"/>
                      <a:pt x="107" y="37"/>
                      <a:pt x="107" y="37"/>
                    </a:cubicBezTo>
                    <a:cubicBezTo>
                      <a:pt x="107" y="46"/>
                      <a:pt x="107" y="46"/>
                      <a:pt x="107" y="46"/>
                    </a:cubicBezTo>
                    <a:cubicBezTo>
                      <a:pt x="112" y="46"/>
                      <a:pt x="112" y="46"/>
                      <a:pt x="112" y="46"/>
                    </a:cubicBezTo>
                    <a:cubicBezTo>
                      <a:pt x="112" y="33"/>
                      <a:pt x="112" y="33"/>
                      <a:pt x="112" y="33"/>
                    </a:cubicBezTo>
                    <a:cubicBezTo>
                      <a:pt x="112" y="31"/>
                      <a:pt x="110" y="29"/>
                      <a:pt x="107" y="29"/>
                    </a:cubicBezTo>
                    <a:cubicBezTo>
                      <a:pt x="98" y="29"/>
                      <a:pt x="98" y="29"/>
                      <a:pt x="98" y="29"/>
                    </a:cubicBezTo>
                    <a:cubicBezTo>
                      <a:pt x="98" y="30"/>
                      <a:pt x="98" y="30"/>
                      <a:pt x="98" y="31"/>
                    </a:cubicBezTo>
                    <a:cubicBezTo>
                      <a:pt x="98" y="49"/>
                      <a:pt x="98" y="49"/>
                      <a:pt x="98" y="49"/>
                    </a:cubicBezTo>
                    <a:cubicBezTo>
                      <a:pt x="96" y="49"/>
                      <a:pt x="96" y="49"/>
                      <a:pt x="96" y="49"/>
                    </a:cubicBezTo>
                    <a:close/>
                    <a:moveTo>
                      <a:pt x="101" y="15"/>
                    </a:moveTo>
                    <a:cubicBezTo>
                      <a:pt x="98" y="15"/>
                      <a:pt x="95" y="18"/>
                      <a:pt x="95" y="22"/>
                    </a:cubicBezTo>
                    <a:cubicBezTo>
                      <a:pt x="95" y="23"/>
                      <a:pt x="95" y="24"/>
                      <a:pt x="96" y="25"/>
                    </a:cubicBezTo>
                    <a:cubicBezTo>
                      <a:pt x="96" y="26"/>
                      <a:pt x="97" y="26"/>
                      <a:pt x="97" y="26"/>
                    </a:cubicBezTo>
                    <a:cubicBezTo>
                      <a:pt x="98" y="27"/>
                      <a:pt x="100" y="28"/>
                      <a:pt x="101" y="28"/>
                    </a:cubicBezTo>
                    <a:cubicBezTo>
                      <a:pt x="105" y="28"/>
                      <a:pt x="108" y="25"/>
                      <a:pt x="108" y="22"/>
                    </a:cubicBezTo>
                    <a:cubicBezTo>
                      <a:pt x="108" y="18"/>
                      <a:pt x="105" y="15"/>
                      <a:pt x="101" y="15"/>
                    </a:cubicBezTo>
                    <a:close/>
                    <a:moveTo>
                      <a:pt x="75" y="51"/>
                    </a:moveTo>
                    <a:cubicBezTo>
                      <a:pt x="75" y="72"/>
                      <a:pt x="75" y="72"/>
                      <a:pt x="75" y="72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54"/>
                      <a:pt x="80" y="54"/>
                      <a:pt x="80" y="54"/>
                    </a:cubicBezTo>
                    <a:cubicBezTo>
                      <a:pt x="82" y="54"/>
                      <a:pt x="82" y="54"/>
                      <a:pt x="82" y="54"/>
                    </a:cubicBezTo>
                    <a:cubicBezTo>
                      <a:pt x="82" y="72"/>
                      <a:pt x="82" y="72"/>
                      <a:pt x="82" y="72"/>
                    </a:cubicBezTo>
                    <a:cubicBezTo>
                      <a:pt x="87" y="72"/>
                      <a:pt x="87" y="72"/>
                      <a:pt x="87" y="72"/>
                    </a:cubicBezTo>
                    <a:cubicBezTo>
                      <a:pt x="87" y="51"/>
                      <a:pt x="87" y="51"/>
                      <a:pt x="87" y="51"/>
                    </a:cubicBezTo>
                    <a:cubicBezTo>
                      <a:pt x="87" y="47"/>
                      <a:pt x="87" y="47"/>
                      <a:pt x="87" y="47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88" y="47"/>
                      <a:pt x="88" y="47"/>
                      <a:pt x="88" y="47"/>
                    </a:cubicBezTo>
                    <a:cubicBezTo>
                      <a:pt x="94" y="47"/>
                      <a:pt x="94" y="47"/>
                      <a:pt x="94" y="47"/>
                    </a:cubicBezTo>
                    <a:cubicBezTo>
                      <a:pt x="94" y="31"/>
                      <a:pt x="94" y="31"/>
                      <a:pt x="94" y="31"/>
                    </a:cubicBezTo>
                    <a:cubicBezTo>
                      <a:pt x="94" y="28"/>
                      <a:pt x="91" y="26"/>
                      <a:pt x="88" y="26"/>
                    </a:cubicBezTo>
                    <a:cubicBezTo>
                      <a:pt x="77" y="26"/>
                      <a:pt x="77" y="26"/>
                      <a:pt x="77" y="26"/>
                    </a:cubicBezTo>
                    <a:cubicBezTo>
                      <a:pt x="77" y="27"/>
                      <a:pt x="77" y="28"/>
                      <a:pt x="77" y="28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5" y="51"/>
                      <a:pt x="75" y="51"/>
                      <a:pt x="75" y="51"/>
                    </a:cubicBezTo>
                    <a:close/>
                    <a:moveTo>
                      <a:pt x="65" y="47"/>
                    </a:moveTo>
                    <a:cubicBezTo>
                      <a:pt x="65" y="32"/>
                      <a:pt x="65" y="32"/>
                      <a:pt x="65" y="32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64" y="50"/>
                      <a:pt x="64" y="50"/>
                      <a:pt x="64" y="50"/>
                    </a:cubicBezTo>
                    <a:cubicBezTo>
                      <a:pt x="64" y="77"/>
                      <a:pt x="64" y="77"/>
                      <a:pt x="64" y="77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77"/>
                      <a:pt x="55" y="77"/>
                      <a:pt x="55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8" y="50"/>
                      <a:pt x="48" y="50"/>
                      <a:pt x="48" y="50"/>
                    </a:cubicBezTo>
                    <a:cubicBezTo>
                      <a:pt x="48" y="47"/>
                      <a:pt x="48" y="47"/>
                      <a:pt x="48" y="47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47"/>
                      <a:pt x="47" y="47"/>
                      <a:pt x="47" y="47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27"/>
                      <a:pt x="41" y="27"/>
                      <a:pt x="41" y="27"/>
                    </a:cubicBezTo>
                    <a:cubicBezTo>
                      <a:pt x="41" y="24"/>
                      <a:pt x="44" y="21"/>
                      <a:pt x="47" y="21"/>
                    </a:cubicBezTo>
                    <a:cubicBezTo>
                      <a:pt x="66" y="21"/>
                      <a:pt x="46" y="21"/>
                      <a:pt x="65" y="21"/>
                    </a:cubicBezTo>
                    <a:cubicBezTo>
                      <a:pt x="69" y="21"/>
                      <a:pt x="71" y="24"/>
                      <a:pt x="71" y="27"/>
                    </a:cubicBezTo>
                    <a:cubicBezTo>
                      <a:pt x="71" y="47"/>
                      <a:pt x="71" y="47"/>
                      <a:pt x="71" y="47"/>
                    </a:cubicBezTo>
                    <a:cubicBezTo>
                      <a:pt x="70" y="47"/>
                      <a:pt x="68" y="47"/>
                      <a:pt x="65" y="47"/>
                    </a:cubicBezTo>
                    <a:close/>
                    <a:moveTo>
                      <a:pt x="37" y="51"/>
                    </a:moveTo>
                    <a:cubicBezTo>
                      <a:pt x="37" y="72"/>
                      <a:pt x="37" y="72"/>
                      <a:pt x="37" y="72"/>
                    </a:cubicBezTo>
                    <a:cubicBezTo>
                      <a:pt x="31" y="72"/>
                      <a:pt x="31" y="72"/>
                      <a:pt x="31" y="72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4" y="47"/>
                      <a:pt x="24" y="47"/>
                      <a:pt x="24" y="47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28"/>
                      <a:pt x="20" y="26"/>
                      <a:pt x="23" y="26"/>
                    </a:cubicBezTo>
                    <a:cubicBezTo>
                      <a:pt x="35" y="26"/>
                      <a:pt x="35" y="26"/>
                      <a:pt x="35" y="26"/>
                    </a:cubicBezTo>
                    <a:cubicBezTo>
                      <a:pt x="35" y="27"/>
                      <a:pt x="35" y="28"/>
                      <a:pt x="35" y="28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7" y="51"/>
                      <a:pt x="37" y="51"/>
                      <a:pt x="37" y="51"/>
                    </a:cubicBezTo>
                    <a:close/>
                    <a:moveTo>
                      <a:pt x="31" y="9"/>
                    </a:moveTo>
                    <a:cubicBezTo>
                      <a:pt x="35" y="9"/>
                      <a:pt x="39" y="12"/>
                      <a:pt x="39" y="17"/>
                    </a:cubicBezTo>
                    <a:cubicBezTo>
                      <a:pt x="39" y="19"/>
                      <a:pt x="38" y="20"/>
                      <a:pt x="37" y="22"/>
                    </a:cubicBezTo>
                    <a:cubicBezTo>
                      <a:pt x="37" y="22"/>
                      <a:pt x="37" y="22"/>
                      <a:pt x="37" y="23"/>
                    </a:cubicBezTo>
                    <a:cubicBezTo>
                      <a:pt x="35" y="24"/>
                      <a:pt x="33" y="25"/>
                      <a:pt x="31" y="25"/>
                    </a:cubicBezTo>
                    <a:cubicBezTo>
                      <a:pt x="26" y="25"/>
                      <a:pt x="22" y="21"/>
                      <a:pt x="22" y="17"/>
                    </a:cubicBezTo>
                    <a:cubicBezTo>
                      <a:pt x="22" y="12"/>
                      <a:pt x="26" y="9"/>
                      <a:pt x="31" y="9"/>
                    </a:cubicBezTo>
                    <a:close/>
                    <a:moveTo>
                      <a:pt x="81" y="9"/>
                    </a:moveTo>
                    <a:cubicBezTo>
                      <a:pt x="76" y="9"/>
                      <a:pt x="73" y="12"/>
                      <a:pt x="73" y="17"/>
                    </a:cubicBezTo>
                    <a:cubicBezTo>
                      <a:pt x="73" y="19"/>
                      <a:pt x="73" y="20"/>
                      <a:pt x="74" y="22"/>
                    </a:cubicBezTo>
                    <a:cubicBezTo>
                      <a:pt x="75" y="22"/>
                      <a:pt x="75" y="22"/>
                      <a:pt x="75" y="23"/>
                    </a:cubicBezTo>
                    <a:cubicBezTo>
                      <a:pt x="77" y="24"/>
                      <a:pt x="79" y="25"/>
                      <a:pt x="81" y="25"/>
                    </a:cubicBezTo>
                    <a:cubicBezTo>
                      <a:pt x="85" y="25"/>
                      <a:pt x="89" y="21"/>
                      <a:pt x="89" y="17"/>
                    </a:cubicBezTo>
                    <a:cubicBezTo>
                      <a:pt x="89" y="12"/>
                      <a:pt x="85" y="9"/>
                      <a:pt x="81" y="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20491" name="文本框 27"/>
            <p:cNvSpPr txBox="1">
              <a:spLocks noChangeArrowheads="1"/>
            </p:cNvSpPr>
            <p:nvPr/>
          </p:nvSpPr>
          <p:spPr bwMode="auto">
            <a:xfrm>
              <a:off x="9763935" y="3263870"/>
              <a:ext cx="1760995" cy="11387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农村开展</a:t>
              </a:r>
              <a:endPara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大医疗卫生</a:t>
              </a:r>
              <a:endPara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en-US" altLang="zh-CN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28</a:t>
              </a:r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个省份</a:t>
              </a:r>
              <a:endPara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20492" name="组合 33"/>
            <p:cNvGrpSpPr/>
            <p:nvPr/>
          </p:nvGrpSpPr>
          <p:grpSpPr bwMode="auto">
            <a:xfrm>
              <a:off x="7336273" y="2355865"/>
              <a:ext cx="2829686" cy="2111942"/>
              <a:chOff x="7336273" y="2355865"/>
              <a:chExt cx="2829686" cy="2111942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7668711" y="2355680"/>
                <a:ext cx="2073373" cy="207414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503" name="文本框 25"/>
              <p:cNvSpPr txBox="1">
                <a:spLocks noChangeArrowheads="1"/>
              </p:cNvSpPr>
              <p:nvPr/>
            </p:nvSpPr>
            <p:spPr bwMode="auto">
              <a:xfrm>
                <a:off x="7336273" y="3205923"/>
                <a:ext cx="2829686" cy="126188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城乡居民</a:t>
                </a:r>
                <a:endParaRPr lang="en-US" altLang="zh-CN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r>
                  <a:rPr lang="zh-CN" altLang="en-US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基本医保补助到</a:t>
                </a:r>
                <a:endPara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r>
                  <a:rPr lang="zh-CN" altLang="en-US" sz="2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人均</a:t>
                </a:r>
                <a:r>
                  <a:rPr lang="en-US" altLang="zh-CN" sz="2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280</a:t>
                </a:r>
              </a:p>
            </p:txBody>
          </p:sp>
          <p:sp>
            <p:nvSpPr>
              <p:cNvPr id="20504" name="Freeform 184"/>
              <p:cNvSpPr>
                <a:spLocks noEditPoints="1"/>
              </p:cNvSpPr>
              <p:nvPr/>
            </p:nvSpPr>
            <p:spPr bwMode="auto">
              <a:xfrm>
                <a:off x="8258568" y="2526387"/>
                <a:ext cx="753183" cy="759486"/>
              </a:xfrm>
              <a:custGeom>
                <a:avLst/>
                <a:gdLst>
                  <a:gd name="T0" fmla="*/ 753183 w 101"/>
                  <a:gd name="T1" fmla="*/ 0 h 102"/>
                  <a:gd name="T2" fmla="*/ 596581 w 101"/>
                  <a:gd name="T3" fmla="*/ 59568 h 102"/>
                  <a:gd name="T4" fmla="*/ 0 w 101"/>
                  <a:gd name="T5" fmla="*/ 692473 h 102"/>
                  <a:gd name="T6" fmla="*/ 156602 w 101"/>
                  <a:gd name="T7" fmla="*/ 759486 h 102"/>
                  <a:gd name="T8" fmla="*/ 0 w 101"/>
                  <a:gd name="T9" fmla="*/ 692473 h 102"/>
                  <a:gd name="T10" fmla="*/ 753183 w 101"/>
                  <a:gd name="T11" fmla="*/ 692473 h 102"/>
                  <a:gd name="T12" fmla="*/ 596581 w 101"/>
                  <a:gd name="T13" fmla="*/ 759486 h 102"/>
                  <a:gd name="T14" fmla="*/ 395235 w 101"/>
                  <a:gd name="T15" fmla="*/ 692473 h 102"/>
                  <a:gd name="T16" fmla="*/ 551837 w 101"/>
                  <a:gd name="T17" fmla="*/ 759486 h 102"/>
                  <a:gd name="T18" fmla="*/ 395235 w 101"/>
                  <a:gd name="T19" fmla="*/ 692473 h 102"/>
                  <a:gd name="T20" fmla="*/ 357948 w 101"/>
                  <a:gd name="T21" fmla="*/ 692473 h 102"/>
                  <a:gd name="T22" fmla="*/ 201346 w 101"/>
                  <a:gd name="T23" fmla="*/ 759486 h 102"/>
                  <a:gd name="T24" fmla="*/ 0 w 101"/>
                  <a:gd name="T25" fmla="*/ 580783 h 102"/>
                  <a:gd name="T26" fmla="*/ 156602 w 101"/>
                  <a:gd name="T27" fmla="*/ 640351 h 102"/>
                  <a:gd name="T28" fmla="*/ 0 w 101"/>
                  <a:gd name="T29" fmla="*/ 580783 h 102"/>
                  <a:gd name="T30" fmla="*/ 753183 w 101"/>
                  <a:gd name="T31" fmla="*/ 580783 h 102"/>
                  <a:gd name="T32" fmla="*/ 596581 w 101"/>
                  <a:gd name="T33" fmla="*/ 640351 h 102"/>
                  <a:gd name="T34" fmla="*/ 395235 w 101"/>
                  <a:gd name="T35" fmla="*/ 580783 h 102"/>
                  <a:gd name="T36" fmla="*/ 551837 w 101"/>
                  <a:gd name="T37" fmla="*/ 640351 h 102"/>
                  <a:gd name="T38" fmla="*/ 395235 w 101"/>
                  <a:gd name="T39" fmla="*/ 580783 h 102"/>
                  <a:gd name="T40" fmla="*/ 357948 w 101"/>
                  <a:gd name="T41" fmla="*/ 580783 h 102"/>
                  <a:gd name="T42" fmla="*/ 201346 w 101"/>
                  <a:gd name="T43" fmla="*/ 640351 h 102"/>
                  <a:gd name="T44" fmla="*/ 0 w 101"/>
                  <a:gd name="T45" fmla="*/ 461648 h 102"/>
                  <a:gd name="T46" fmla="*/ 156602 w 101"/>
                  <a:gd name="T47" fmla="*/ 521216 h 102"/>
                  <a:gd name="T48" fmla="*/ 0 w 101"/>
                  <a:gd name="T49" fmla="*/ 461648 h 102"/>
                  <a:gd name="T50" fmla="*/ 753183 w 101"/>
                  <a:gd name="T51" fmla="*/ 461648 h 102"/>
                  <a:gd name="T52" fmla="*/ 596581 w 101"/>
                  <a:gd name="T53" fmla="*/ 521216 h 102"/>
                  <a:gd name="T54" fmla="*/ 395235 w 101"/>
                  <a:gd name="T55" fmla="*/ 461648 h 102"/>
                  <a:gd name="T56" fmla="*/ 551837 w 101"/>
                  <a:gd name="T57" fmla="*/ 521216 h 102"/>
                  <a:gd name="T58" fmla="*/ 395235 w 101"/>
                  <a:gd name="T59" fmla="*/ 461648 h 102"/>
                  <a:gd name="T60" fmla="*/ 357948 w 101"/>
                  <a:gd name="T61" fmla="*/ 461648 h 102"/>
                  <a:gd name="T62" fmla="*/ 201346 w 101"/>
                  <a:gd name="T63" fmla="*/ 521216 h 102"/>
                  <a:gd name="T64" fmla="*/ 0 w 101"/>
                  <a:gd name="T65" fmla="*/ 342513 h 102"/>
                  <a:gd name="T66" fmla="*/ 156602 w 101"/>
                  <a:gd name="T67" fmla="*/ 409527 h 102"/>
                  <a:gd name="T68" fmla="*/ 0 w 101"/>
                  <a:gd name="T69" fmla="*/ 342513 h 102"/>
                  <a:gd name="T70" fmla="*/ 753183 w 101"/>
                  <a:gd name="T71" fmla="*/ 342513 h 102"/>
                  <a:gd name="T72" fmla="*/ 596581 w 101"/>
                  <a:gd name="T73" fmla="*/ 409527 h 102"/>
                  <a:gd name="T74" fmla="*/ 201346 w 101"/>
                  <a:gd name="T75" fmla="*/ 342513 h 102"/>
                  <a:gd name="T76" fmla="*/ 357948 w 101"/>
                  <a:gd name="T77" fmla="*/ 409527 h 102"/>
                  <a:gd name="T78" fmla="*/ 201346 w 101"/>
                  <a:gd name="T79" fmla="*/ 342513 h 102"/>
                  <a:gd name="T80" fmla="*/ 753183 w 101"/>
                  <a:gd name="T81" fmla="*/ 230824 h 102"/>
                  <a:gd name="T82" fmla="*/ 596581 w 101"/>
                  <a:gd name="T83" fmla="*/ 290392 h 102"/>
                  <a:gd name="T84" fmla="*/ 201346 w 101"/>
                  <a:gd name="T85" fmla="*/ 230824 h 102"/>
                  <a:gd name="T86" fmla="*/ 357948 w 101"/>
                  <a:gd name="T87" fmla="*/ 290392 h 102"/>
                  <a:gd name="T88" fmla="*/ 201346 w 101"/>
                  <a:gd name="T89" fmla="*/ 230824 h 102"/>
                  <a:gd name="T90" fmla="*/ 753183 w 101"/>
                  <a:gd name="T91" fmla="*/ 111689 h 102"/>
                  <a:gd name="T92" fmla="*/ 596581 w 101"/>
                  <a:gd name="T93" fmla="*/ 178703 h 102"/>
                  <a:gd name="T94" fmla="*/ 201346 w 101"/>
                  <a:gd name="T95" fmla="*/ 111689 h 102"/>
                  <a:gd name="T96" fmla="*/ 357948 w 101"/>
                  <a:gd name="T97" fmla="*/ 178703 h 102"/>
                  <a:gd name="T98" fmla="*/ 201346 w 101"/>
                  <a:gd name="T99" fmla="*/ 111689 h 10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01"/>
                  <a:gd name="T151" fmla="*/ 0 h 102"/>
                  <a:gd name="T152" fmla="*/ 101 w 101"/>
                  <a:gd name="T153" fmla="*/ 102 h 10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01" h="102">
                    <a:moveTo>
                      <a:pt x="80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101" y="8"/>
                      <a:pt x="101" y="8"/>
                      <a:pt x="101" y="8"/>
                    </a:cubicBezTo>
                    <a:cubicBezTo>
                      <a:pt x="80" y="8"/>
                      <a:pt x="80" y="8"/>
                      <a:pt x="80" y="8"/>
                    </a:cubicBezTo>
                    <a:cubicBezTo>
                      <a:pt x="80" y="0"/>
                      <a:pt x="80" y="0"/>
                      <a:pt x="80" y="0"/>
                    </a:cubicBezTo>
                    <a:close/>
                    <a:moveTo>
                      <a:pt x="0" y="93"/>
                    </a:moveTo>
                    <a:cubicBezTo>
                      <a:pt x="21" y="93"/>
                      <a:pt x="21" y="93"/>
                      <a:pt x="21" y="93"/>
                    </a:cubicBezTo>
                    <a:cubicBezTo>
                      <a:pt x="21" y="102"/>
                      <a:pt x="21" y="102"/>
                      <a:pt x="21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93"/>
                      <a:pt x="0" y="93"/>
                      <a:pt x="0" y="93"/>
                    </a:cubicBezTo>
                    <a:close/>
                    <a:moveTo>
                      <a:pt x="80" y="93"/>
                    </a:moveTo>
                    <a:cubicBezTo>
                      <a:pt x="101" y="93"/>
                      <a:pt x="101" y="93"/>
                      <a:pt x="101" y="93"/>
                    </a:cubicBezTo>
                    <a:cubicBezTo>
                      <a:pt x="101" y="102"/>
                      <a:pt x="101" y="102"/>
                      <a:pt x="101" y="102"/>
                    </a:cubicBezTo>
                    <a:cubicBezTo>
                      <a:pt x="80" y="102"/>
                      <a:pt x="80" y="102"/>
                      <a:pt x="80" y="102"/>
                    </a:cubicBezTo>
                    <a:cubicBezTo>
                      <a:pt x="80" y="93"/>
                      <a:pt x="80" y="93"/>
                      <a:pt x="80" y="93"/>
                    </a:cubicBezTo>
                    <a:close/>
                    <a:moveTo>
                      <a:pt x="53" y="93"/>
                    </a:moveTo>
                    <a:cubicBezTo>
                      <a:pt x="74" y="93"/>
                      <a:pt x="74" y="93"/>
                      <a:pt x="74" y="93"/>
                    </a:cubicBezTo>
                    <a:cubicBezTo>
                      <a:pt x="74" y="102"/>
                      <a:pt x="74" y="102"/>
                      <a:pt x="74" y="102"/>
                    </a:cubicBezTo>
                    <a:cubicBezTo>
                      <a:pt x="53" y="102"/>
                      <a:pt x="53" y="102"/>
                      <a:pt x="53" y="102"/>
                    </a:cubicBezTo>
                    <a:cubicBezTo>
                      <a:pt x="53" y="93"/>
                      <a:pt x="53" y="93"/>
                      <a:pt x="53" y="93"/>
                    </a:cubicBezTo>
                    <a:close/>
                    <a:moveTo>
                      <a:pt x="27" y="93"/>
                    </a:moveTo>
                    <a:cubicBezTo>
                      <a:pt x="48" y="93"/>
                      <a:pt x="48" y="93"/>
                      <a:pt x="48" y="93"/>
                    </a:cubicBezTo>
                    <a:cubicBezTo>
                      <a:pt x="48" y="102"/>
                      <a:pt x="48" y="102"/>
                      <a:pt x="48" y="102"/>
                    </a:cubicBezTo>
                    <a:cubicBezTo>
                      <a:pt x="27" y="102"/>
                      <a:pt x="27" y="102"/>
                      <a:pt x="27" y="102"/>
                    </a:cubicBezTo>
                    <a:cubicBezTo>
                      <a:pt x="27" y="93"/>
                      <a:pt x="27" y="93"/>
                      <a:pt x="27" y="93"/>
                    </a:cubicBezTo>
                    <a:close/>
                    <a:moveTo>
                      <a:pt x="0" y="78"/>
                    </a:moveTo>
                    <a:cubicBezTo>
                      <a:pt x="7" y="78"/>
                      <a:pt x="14" y="78"/>
                      <a:pt x="21" y="78"/>
                    </a:cubicBezTo>
                    <a:cubicBezTo>
                      <a:pt x="21" y="80"/>
                      <a:pt x="21" y="83"/>
                      <a:pt x="21" y="86"/>
                    </a:cubicBezTo>
                    <a:cubicBezTo>
                      <a:pt x="14" y="86"/>
                      <a:pt x="7" y="86"/>
                      <a:pt x="0" y="86"/>
                    </a:cubicBezTo>
                    <a:cubicBezTo>
                      <a:pt x="0" y="83"/>
                      <a:pt x="0" y="80"/>
                      <a:pt x="0" y="78"/>
                    </a:cubicBezTo>
                    <a:close/>
                    <a:moveTo>
                      <a:pt x="80" y="78"/>
                    </a:moveTo>
                    <a:cubicBezTo>
                      <a:pt x="87" y="78"/>
                      <a:pt x="94" y="78"/>
                      <a:pt x="101" y="78"/>
                    </a:cubicBezTo>
                    <a:cubicBezTo>
                      <a:pt x="101" y="80"/>
                      <a:pt x="101" y="83"/>
                      <a:pt x="101" y="86"/>
                    </a:cubicBezTo>
                    <a:cubicBezTo>
                      <a:pt x="94" y="86"/>
                      <a:pt x="87" y="86"/>
                      <a:pt x="80" y="86"/>
                    </a:cubicBezTo>
                    <a:cubicBezTo>
                      <a:pt x="80" y="83"/>
                      <a:pt x="80" y="80"/>
                      <a:pt x="80" y="78"/>
                    </a:cubicBezTo>
                    <a:close/>
                    <a:moveTo>
                      <a:pt x="53" y="78"/>
                    </a:moveTo>
                    <a:cubicBezTo>
                      <a:pt x="60" y="78"/>
                      <a:pt x="67" y="78"/>
                      <a:pt x="74" y="78"/>
                    </a:cubicBezTo>
                    <a:cubicBezTo>
                      <a:pt x="74" y="80"/>
                      <a:pt x="74" y="83"/>
                      <a:pt x="74" y="86"/>
                    </a:cubicBezTo>
                    <a:cubicBezTo>
                      <a:pt x="67" y="86"/>
                      <a:pt x="60" y="86"/>
                      <a:pt x="53" y="86"/>
                    </a:cubicBezTo>
                    <a:cubicBezTo>
                      <a:pt x="53" y="83"/>
                      <a:pt x="53" y="80"/>
                      <a:pt x="53" y="78"/>
                    </a:cubicBezTo>
                    <a:close/>
                    <a:moveTo>
                      <a:pt x="27" y="78"/>
                    </a:moveTo>
                    <a:cubicBezTo>
                      <a:pt x="34" y="78"/>
                      <a:pt x="41" y="78"/>
                      <a:pt x="48" y="78"/>
                    </a:cubicBezTo>
                    <a:cubicBezTo>
                      <a:pt x="48" y="80"/>
                      <a:pt x="48" y="83"/>
                      <a:pt x="48" y="86"/>
                    </a:cubicBezTo>
                    <a:cubicBezTo>
                      <a:pt x="41" y="86"/>
                      <a:pt x="34" y="86"/>
                      <a:pt x="27" y="86"/>
                    </a:cubicBezTo>
                    <a:cubicBezTo>
                      <a:pt x="27" y="83"/>
                      <a:pt x="27" y="80"/>
                      <a:pt x="27" y="78"/>
                    </a:cubicBezTo>
                    <a:close/>
                    <a:moveTo>
                      <a:pt x="0" y="62"/>
                    </a:moveTo>
                    <a:cubicBezTo>
                      <a:pt x="7" y="62"/>
                      <a:pt x="14" y="62"/>
                      <a:pt x="21" y="62"/>
                    </a:cubicBezTo>
                    <a:cubicBezTo>
                      <a:pt x="21" y="65"/>
                      <a:pt x="21" y="68"/>
                      <a:pt x="21" y="70"/>
                    </a:cubicBezTo>
                    <a:cubicBezTo>
                      <a:pt x="14" y="70"/>
                      <a:pt x="7" y="70"/>
                      <a:pt x="0" y="70"/>
                    </a:cubicBezTo>
                    <a:cubicBezTo>
                      <a:pt x="0" y="68"/>
                      <a:pt x="0" y="65"/>
                      <a:pt x="0" y="62"/>
                    </a:cubicBezTo>
                    <a:close/>
                    <a:moveTo>
                      <a:pt x="80" y="62"/>
                    </a:moveTo>
                    <a:cubicBezTo>
                      <a:pt x="87" y="62"/>
                      <a:pt x="94" y="62"/>
                      <a:pt x="101" y="62"/>
                    </a:cubicBezTo>
                    <a:cubicBezTo>
                      <a:pt x="101" y="65"/>
                      <a:pt x="101" y="68"/>
                      <a:pt x="101" y="70"/>
                    </a:cubicBezTo>
                    <a:cubicBezTo>
                      <a:pt x="94" y="70"/>
                      <a:pt x="87" y="70"/>
                      <a:pt x="80" y="70"/>
                    </a:cubicBezTo>
                    <a:cubicBezTo>
                      <a:pt x="80" y="68"/>
                      <a:pt x="80" y="65"/>
                      <a:pt x="80" y="62"/>
                    </a:cubicBezTo>
                    <a:close/>
                    <a:moveTo>
                      <a:pt x="53" y="62"/>
                    </a:moveTo>
                    <a:cubicBezTo>
                      <a:pt x="60" y="62"/>
                      <a:pt x="67" y="62"/>
                      <a:pt x="74" y="62"/>
                    </a:cubicBezTo>
                    <a:cubicBezTo>
                      <a:pt x="74" y="65"/>
                      <a:pt x="74" y="68"/>
                      <a:pt x="74" y="70"/>
                    </a:cubicBezTo>
                    <a:cubicBezTo>
                      <a:pt x="67" y="70"/>
                      <a:pt x="60" y="70"/>
                      <a:pt x="53" y="70"/>
                    </a:cubicBezTo>
                    <a:cubicBezTo>
                      <a:pt x="53" y="68"/>
                      <a:pt x="53" y="65"/>
                      <a:pt x="53" y="62"/>
                    </a:cubicBezTo>
                    <a:close/>
                    <a:moveTo>
                      <a:pt x="27" y="62"/>
                    </a:moveTo>
                    <a:cubicBezTo>
                      <a:pt x="34" y="62"/>
                      <a:pt x="41" y="62"/>
                      <a:pt x="48" y="62"/>
                    </a:cubicBezTo>
                    <a:cubicBezTo>
                      <a:pt x="48" y="65"/>
                      <a:pt x="48" y="68"/>
                      <a:pt x="48" y="70"/>
                    </a:cubicBezTo>
                    <a:cubicBezTo>
                      <a:pt x="41" y="70"/>
                      <a:pt x="34" y="70"/>
                      <a:pt x="27" y="70"/>
                    </a:cubicBezTo>
                    <a:cubicBezTo>
                      <a:pt x="27" y="68"/>
                      <a:pt x="27" y="65"/>
                      <a:pt x="27" y="62"/>
                    </a:cubicBezTo>
                    <a:close/>
                    <a:moveTo>
                      <a:pt x="0" y="46"/>
                    </a:moveTo>
                    <a:cubicBezTo>
                      <a:pt x="7" y="46"/>
                      <a:pt x="14" y="46"/>
                      <a:pt x="21" y="46"/>
                    </a:cubicBezTo>
                    <a:cubicBezTo>
                      <a:pt x="21" y="49"/>
                      <a:pt x="21" y="52"/>
                      <a:pt x="21" y="55"/>
                    </a:cubicBezTo>
                    <a:cubicBezTo>
                      <a:pt x="14" y="55"/>
                      <a:pt x="7" y="55"/>
                      <a:pt x="0" y="55"/>
                    </a:cubicBezTo>
                    <a:cubicBezTo>
                      <a:pt x="0" y="52"/>
                      <a:pt x="0" y="49"/>
                      <a:pt x="0" y="46"/>
                    </a:cubicBezTo>
                    <a:close/>
                    <a:moveTo>
                      <a:pt x="80" y="46"/>
                    </a:moveTo>
                    <a:cubicBezTo>
                      <a:pt x="87" y="46"/>
                      <a:pt x="94" y="46"/>
                      <a:pt x="101" y="46"/>
                    </a:cubicBezTo>
                    <a:cubicBezTo>
                      <a:pt x="101" y="49"/>
                      <a:pt x="101" y="52"/>
                      <a:pt x="101" y="55"/>
                    </a:cubicBezTo>
                    <a:cubicBezTo>
                      <a:pt x="94" y="55"/>
                      <a:pt x="87" y="55"/>
                      <a:pt x="80" y="55"/>
                    </a:cubicBezTo>
                    <a:cubicBezTo>
                      <a:pt x="80" y="52"/>
                      <a:pt x="80" y="49"/>
                      <a:pt x="80" y="46"/>
                    </a:cubicBezTo>
                    <a:close/>
                    <a:moveTo>
                      <a:pt x="27" y="46"/>
                    </a:moveTo>
                    <a:cubicBezTo>
                      <a:pt x="34" y="46"/>
                      <a:pt x="41" y="46"/>
                      <a:pt x="48" y="46"/>
                    </a:cubicBezTo>
                    <a:cubicBezTo>
                      <a:pt x="48" y="49"/>
                      <a:pt x="48" y="52"/>
                      <a:pt x="48" y="55"/>
                    </a:cubicBezTo>
                    <a:cubicBezTo>
                      <a:pt x="41" y="55"/>
                      <a:pt x="34" y="55"/>
                      <a:pt x="27" y="55"/>
                    </a:cubicBezTo>
                    <a:cubicBezTo>
                      <a:pt x="27" y="52"/>
                      <a:pt x="27" y="49"/>
                      <a:pt x="27" y="46"/>
                    </a:cubicBezTo>
                    <a:close/>
                    <a:moveTo>
                      <a:pt x="80" y="31"/>
                    </a:moveTo>
                    <a:cubicBezTo>
                      <a:pt x="87" y="31"/>
                      <a:pt x="94" y="31"/>
                      <a:pt x="101" y="31"/>
                    </a:cubicBezTo>
                    <a:cubicBezTo>
                      <a:pt x="101" y="34"/>
                      <a:pt x="101" y="37"/>
                      <a:pt x="101" y="39"/>
                    </a:cubicBezTo>
                    <a:cubicBezTo>
                      <a:pt x="94" y="39"/>
                      <a:pt x="87" y="39"/>
                      <a:pt x="80" y="39"/>
                    </a:cubicBezTo>
                    <a:cubicBezTo>
                      <a:pt x="80" y="37"/>
                      <a:pt x="80" y="34"/>
                      <a:pt x="80" y="31"/>
                    </a:cubicBezTo>
                    <a:close/>
                    <a:moveTo>
                      <a:pt x="27" y="31"/>
                    </a:moveTo>
                    <a:cubicBezTo>
                      <a:pt x="34" y="31"/>
                      <a:pt x="41" y="31"/>
                      <a:pt x="48" y="31"/>
                    </a:cubicBezTo>
                    <a:cubicBezTo>
                      <a:pt x="48" y="34"/>
                      <a:pt x="48" y="37"/>
                      <a:pt x="48" y="39"/>
                    </a:cubicBezTo>
                    <a:cubicBezTo>
                      <a:pt x="41" y="39"/>
                      <a:pt x="34" y="39"/>
                      <a:pt x="27" y="39"/>
                    </a:cubicBezTo>
                    <a:cubicBezTo>
                      <a:pt x="27" y="37"/>
                      <a:pt x="27" y="34"/>
                      <a:pt x="27" y="31"/>
                    </a:cubicBezTo>
                    <a:close/>
                    <a:moveTo>
                      <a:pt x="80" y="15"/>
                    </a:moveTo>
                    <a:cubicBezTo>
                      <a:pt x="87" y="15"/>
                      <a:pt x="94" y="15"/>
                      <a:pt x="101" y="15"/>
                    </a:cubicBezTo>
                    <a:cubicBezTo>
                      <a:pt x="101" y="18"/>
                      <a:pt x="101" y="21"/>
                      <a:pt x="101" y="24"/>
                    </a:cubicBezTo>
                    <a:cubicBezTo>
                      <a:pt x="94" y="24"/>
                      <a:pt x="87" y="24"/>
                      <a:pt x="80" y="24"/>
                    </a:cubicBezTo>
                    <a:cubicBezTo>
                      <a:pt x="80" y="21"/>
                      <a:pt x="80" y="18"/>
                      <a:pt x="80" y="15"/>
                    </a:cubicBezTo>
                    <a:close/>
                    <a:moveTo>
                      <a:pt x="27" y="15"/>
                    </a:moveTo>
                    <a:cubicBezTo>
                      <a:pt x="34" y="15"/>
                      <a:pt x="41" y="15"/>
                      <a:pt x="48" y="15"/>
                    </a:cubicBezTo>
                    <a:cubicBezTo>
                      <a:pt x="48" y="18"/>
                      <a:pt x="48" y="21"/>
                      <a:pt x="48" y="24"/>
                    </a:cubicBezTo>
                    <a:cubicBezTo>
                      <a:pt x="41" y="24"/>
                      <a:pt x="34" y="24"/>
                      <a:pt x="27" y="24"/>
                    </a:cubicBezTo>
                    <a:cubicBezTo>
                      <a:pt x="27" y="21"/>
                      <a:pt x="27" y="18"/>
                      <a:pt x="27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0493" name="组合 8"/>
            <p:cNvGrpSpPr/>
            <p:nvPr/>
          </p:nvGrpSpPr>
          <p:grpSpPr bwMode="auto">
            <a:xfrm>
              <a:off x="2360038" y="2333232"/>
              <a:ext cx="2829686" cy="2112238"/>
              <a:chOff x="2360038" y="2333232"/>
              <a:chExt cx="2829686" cy="2112238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2766279" y="2333463"/>
                <a:ext cx="2073373" cy="207255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500" name="文本框 26"/>
              <p:cNvSpPr txBox="1">
                <a:spLocks noChangeArrowheads="1"/>
              </p:cNvSpPr>
              <p:nvPr/>
            </p:nvSpPr>
            <p:spPr bwMode="auto">
              <a:xfrm>
                <a:off x="2360038" y="3245141"/>
                <a:ext cx="2829686" cy="120032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8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基本药物</a:t>
                </a:r>
                <a:endParaRPr lang="en-US" altLang="zh-CN" sz="2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r>
                  <a:rPr lang="zh-CN" altLang="en-US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制度覆盖</a:t>
                </a:r>
                <a:endPara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r>
                  <a:rPr lang="en-US" altLang="zh-CN" sz="2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80%</a:t>
                </a:r>
                <a:r>
                  <a:rPr lang="zh-CN" altLang="en-US" sz="2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以上</a:t>
                </a:r>
                <a:endParaRPr lang="en-US" altLang="zh-CN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501" name="Freeform 191"/>
              <p:cNvSpPr>
                <a:spLocks noEditPoints="1"/>
              </p:cNvSpPr>
              <p:nvPr/>
            </p:nvSpPr>
            <p:spPr bwMode="auto">
              <a:xfrm>
                <a:off x="3390550" y="2578904"/>
                <a:ext cx="872279" cy="706969"/>
              </a:xfrm>
              <a:custGeom>
                <a:avLst/>
                <a:gdLst>
                  <a:gd name="T0" fmla="*/ 688220 w 109"/>
                  <a:gd name="T1" fmla="*/ 706969 h 88"/>
                  <a:gd name="T2" fmla="*/ 672215 w 109"/>
                  <a:gd name="T3" fmla="*/ 353485 h 88"/>
                  <a:gd name="T4" fmla="*/ 640205 w 109"/>
                  <a:gd name="T5" fmla="*/ 570395 h 88"/>
                  <a:gd name="T6" fmla="*/ 872279 w 109"/>
                  <a:gd name="T7" fmla="*/ 0 h 88"/>
                  <a:gd name="T8" fmla="*/ 736236 w 109"/>
                  <a:gd name="T9" fmla="*/ 265113 h 88"/>
                  <a:gd name="T10" fmla="*/ 640205 w 109"/>
                  <a:gd name="T11" fmla="*/ 200843 h 88"/>
                  <a:gd name="T12" fmla="*/ 536172 w 109"/>
                  <a:gd name="T13" fmla="*/ 546294 h 88"/>
                  <a:gd name="T14" fmla="*/ 296095 w 109"/>
                  <a:gd name="T15" fmla="*/ 586463 h 88"/>
                  <a:gd name="T16" fmla="*/ 152049 w 109"/>
                  <a:gd name="T17" fmla="*/ 506125 h 88"/>
                  <a:gd name="T18" fmla="*/ 0 w 109"/>
                  <a:gd name="T19" fmla="*/ 449889 h 88"/>
                  <a:gd name="T20" fmla="*/ 200064 w 109"/>
                  <a:gd name="T21" fmla="*/ 385619 h 88"/>
                  <a:gd name="T22" fmla="*/ 240077 w 109"/>
                  <a:gd name="T23" fmla="*/ 457923 h 88"/>
                  <a:gd name="T24" fmla="*/ 352113 w 109"/>
                  <a:gd name="T25" fmla="*/ 232978 h 88"/>
                  <a:gd name="T26" fmla="*/ 528169 w 109"/>
                  <a:gd name="T27" fmla="*/ 401687 h 88"/>
                  <a:gd name="T28" fmla="*/ 544174 w 109"/>
                  <a:gd name="T29" fmla="*/ 144607 h 88"/>
                  <a:gd name="T30" fmla="*/ 624200 w 109"/>
                  <a:gd name="T31" fmla="*/ 96405 h 88"/>
                  <a:gd name="T32" fmla="*/ 720230 w 109"/>
                  <a:gd name="T33" fmla="*/ 8034 h 88"/>
                  <a:gd name="T34" fmla="*/ 176056 w 109"/>
                  <a:gd name="T35" fmla="*/ 706969 h 88"/>
                  <a:gd name="T36" fmla="*/ 232074 w 109"/>
                  <a:gd name="T37" fmla="*/ 642699 h 88"/>
                  <a:gd name="T38" fmla="*/ 176056 w 109"/>
                  <a:gd name="T39" fmla="*/ 634665 h 88"/>
                  <a:gd name="T40" fmla="*/ 88028 w 109"/>
                  <a:gd name="T41" fmla="*/ 706969 h 88"/>
                  <a:gd name="T42" fmla="*/ 136044 w 109"/>
                  <a:gd name="T43" fmla="*/ 570395 h 88"/>
                  <a:gd name="T44" fmla="*/ 88028 w 109"/>
                  <a:gd name="T45" fmla="*/ 586463 h 88"/>
                  <a:gd name="T46" fmla="*/ 272087 w 109"/>
                  <a:gd name="T47" fmla="*/ 706969 h 88"/>
                  <a:gd name="T48" fmla="*/ 320102 w 109"/>
                  <a:gd name="T49" fmla="*/ 634665 h 88"/>
                  <a:gd name="T50" fmla="*/ 272087 w 109"/>
                  <a:gd name="T51" fmla="*/ 642699 h 88"/>
                  <a:gd name="T52" fmla="*/ 360115 w 109"/>
                  <a:gd name="T53" fmla="*/ 706969 h 88"/>
                  <a:gd name="T54" fmla="*/ 416133 w 109"/>
                  <a:gd name="T55" fmla="*/ 506125 h 88"/>
                  <a:gd name="T56" fmla="*/ 360115 w 109"/>
                  <a:gd name="T57" fmla="*/ 554328 h 88"/>
                  <a:gd name="T58" fmla="*/ 456146 w 109"/>
                  <a:gd name="T59" fmla="*/ 706969 h 88"/>
                  <a:gd name="T60" fmla="*/ 504161 w 109"/>
                  <a:gd name="T61" fmla="*/ 586463 h 88"/>
                  <a:gd name="T62" fmla="*/ 456146 w 109"/>
                  <a:gd name="T63" fmla="*/ 706969 h 88"/>
                  <a:gd name="T64" fmla="*/ 600192 w 109"/>
                  <a:gd name="T65" fmla="*/ 706969 h 88"/>
                  <a:gd name="T66" fmla="*/ 544174 w 109"/>
                  <a:gd name="T67" fmla="*/ 602530 h 8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9"/>
                  <a:gd name="T103" fmla="*/ 0 h 88"/>
                  <a:gd name="T104" fmla="*/ 109 w 109"/>
                  <a:gd name="T105" fmla="*/ 88 h 8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9" h="88">
                    <a:moveTo>
                      <a:pt x="80" y="88"/>
                    </a:moveTo>
                    <a:cubicBezTo>
                      <a:pt x="86" y="88"/>
                      <a:pt x="86" y="88"/>
                      <a:pt x="86" y="88"/>
                    </a:cubicBezTo>
                    <a:cubicBezTo>
                      <a:pt x="86" y="44"/>
                      <a:pt x="86" y="44"/>
                      <a:pt x="86" y="44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2" y="70"/>
                      <a:pt x="82" y="70"/>
                      <a:pt x="82" y="70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88"/>
                      <a:pt x="80" y="88"/>
                      <a:pt x="80" y="88"/>
                    </a:cubicBezTo>
                    <a:close/>
                    <a:moveTo>
                      <a:pt x="109" y="0"/>
                    </a:moveTo>
                    <a:cubicBezTo>
                      <a:pt x="100" y="17"/>
                      <a:pt x="100" y="17"/>
                      <a:pt x="100" y="17"/>
                    </a:cubicBezTo>
                    <a:cubicBezTo>
                      <a:pt x="92" y="33"/>
                      <a:pt x="92" y="33"/>
                      <a:pt x="92" y="33"/>
                    </a:cubicBezTo>
                    <a:cubicBezTo>
                      <a:pt x="84" y="22"/>
                      <a:pt x="84" y="22"/>
                      <a:pt x="84" y="22"/>
                    </a:cubicBezTo>
                    <a:cubicBezTo>
                      <a:pt x="80" y="25"/>
                      <a:pt x="80" y="25"/>
                      <a:pt x="80" y="25"/>
                    </a:cubicBezTo>
                    <a:cubicBezTo>
                      <a:pt x="77" y="64"/>
                      <a:pt x="77" y="64"/>
                      <a:pt x="77" y="64"/>
                    </a:cubicBezTo>
                    <a:cubicBezTo>
                      <a:pt x="67" y="68"/>
                      <a:pt x="67" y="68"/>
                      <a:pt x="67" y="68"/>
                    </a:cubicBezTo>
                    <a:cubicBezTo>
                      <a:pt x="48" y="50"/>
                      <a:pt x="48" y="50"/>
                      <a:pt x="48" y="50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19" y="63"/>
                      <a:pt x="19" y="63"/>
                      <a:pt x="19" y="63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20" y="50"/>
                      <a:pt x="20" y="50"/>
                      <a:pt x="20" y="50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7" y="52"/>
                      <a:pt x="27" y="52"/>
                      <a:pt x="27" y="52"/>
                    </a:cubicBezTo>
                    <a:cubicBezTo>
                      <a:pt x="30" y="57"/>
                      <a:pt x="30" y="57"/>
                      <a:pt x="30" y="57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66" y="50"/>
                      <a:pt x="66" y="50"/>
                      <a:pt x="66" y="50"/>
                    </a:cubicBezTo>
                    <a:cubicBezTo>
                      <a:pt x="68" y="21"/>
                      <a:pt x="68" y="21"/>
                      <a:pt x="68" y="21"/>
                    </a:cubicBezTo>
                    <a:cubicBezTo>
                      <a:pt x="68" y="18"/>
                      <a:pt x="68" y="18"/>
                      <a:pt x="68" y="18"/>
                    </a:cubicBezTo>
                    <a:cubicBezTo>
                      <a:pt x="71" y="16"/>
                      <a:pt x="71" y="16"/>
                      <a:pt x="71" y="16"/>
                    </a:cubicBezTo>
                    <a:cubicBezTo>
                      <a:pt x="78" y="12"/>
                      <a:pt x="78" y="12"/>
                      <a:pt x="78" y="12"/>
                    </a:cubicBezTo>
                    <a:cubicBezTo>
                      <a:pt x="72" y="2"/>
                      <a:pt x="72" y="2"/>
                      <a:pt x="72" y="2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109" y="0"/>
                      <a:pt x="109" y="0"/>
                      <a:pt x="109" y="0"/>
                    </a:cubicBezTo>
                    <a:close/>
                    <a:moveTo>
                      <a:pt x="22" y="88"/>
                    </a:moveTo>
                    <a:cubicBezTo>
                      <a:pt x="24" y="88"/>
                      <a:pt x="27" y="88"/>
                      <a:pt x="29" y="88"/>
                    </a:cubicBezTo>
                    <a:cubicBezTo>
                      <a:pt x="29" y="80"/>
                      <a:pt x="29" y="80"/>
                      <a:pt x="29" y="80"/>
                    </a:cubicBezTo>
                    <a:cubicBezTo>
                      <a:pt x="23" y="81"/>
                      <a:pt x="23" y="81"/>
                      <a:pt x="23" y="81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2" y="88"/>
                      <a:pt x="22" y="88"/>
                      <a:pt x="22" y="88"/>
                    </a:cubicBezTo>
                    <a:close/>
                    <a:moveTo>
                      <a:pt x="11" y="88"/>
                    </a:moveTo>
                    <a:cubicBezTo>
                      <a:pt x="17" y="88"/>
                      <a:pt x="17" y="88"/>
                      <a:pt x="17" y="88"/>
                    </a:cubicBezTo>
                    <a:cubicBezTo>
                      <a:pt x="17" y="71"/>
                      <a:pt x="17" y="71"/>
                      <a:pt x="17" y="71"/>
                    </a:cubicBezTo>
                    <a:cubicBezTo>
                      <a:pt x="17" y="71"/>
                      <a:pt x="17" y="71"/>
                      <a:pt x="17" y="71"/>
                    </a:cubicBezTo>
                    <a:cubicBezTo>
                      <a:pt x="11" y="73"/>
                      <a:pt x="11" y="73"/>
                      <a:pt x="11" y="73"/>
                    </a:cubicBezTo>
                    <a:cubicBezTo>
                      <a:pt x="11" y="88"/>
                      <a:pt x="11" y="88"/>
                      <a:pt x="11" y="88"/>
                    </a:cubicBezTo>
                    <a:close/>
                    <a:moveTo>
                      <a:pt x="34" y="88"/>
                    </a:moveTo>
                    <a:cubicBezTo>
                      <a:pt x="36" y="88"/>
                      <a:pt x="38" y="88"/>
                      <a:pt x="40" y="88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34" y="80"/>
                      <a:pt x="34" y="80"/>
                      <a:pt x="34" y="80"/>
                    </a:cubicBezTo>
                    <a:cubicBezTo>
                      <a:pt x="34" y="88"/>
                      <a:pt x="34" y="88"/>
                      <a:pt x="34" y="88"/>
                    </a:cubicBezTo>
                    <a:close/>
                    <a:moveTo>
                      <a:pt x="45" y="88"/>
                    </a:moveTo>
                    <a:cubicBezTo>
                      <a:pt x="47" y="88"/>
                      <a:pt x="50" y="88"/>
                      <a:pt x="52" y="88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49" y="60"/>
                      <a:pt x="49" y="60"/>
                      <a:pt x="49" y="60"/>
                    </a:cubicBezTo>
                    <a:cubicBezTo>
                      <a:pt x="45" y="69"/>
                      <a:pt x="45" y="69"/>
                      <a:pt x="45" y="69"/>
                    </a:cubicBezTo>
                    <a:cubicBezTo>
                      <a:pt x="45" y="88"/>
                      <a:pt x="45" y="88"/>
                      <a:pt x="45" y="88"/>
                    </a:cubicBezTo>
                    <a:close/>
                    <a:moveTo>
                      <a:pt x="57" y="88"/>
                    </a:moveTo>
                    <a:cubicBezTo>
                      <a:pt x="59" y="88"/>
                      <a:pt x="61" y="88"/>
                      <a:pt x="63" y="88"/>
                    </a:cubicBezTo>
                    <a:cubicBezTo>
                      <a:pt x="63" y="73"/>
                      <a:pt x="63" y="73"/>
                      <a:pt x="63" y="73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7" y="88"/>
                      <a:pt x="57" y="88"/>
                      <a:pt x="57" y="88"/>
                    </a:cubicBezTo>
                    <a:close/>
                    <a:moveTo>
                      <a:pt x="68" y="88"/>
                    </a:moveTo>
                    <a:cubicBezTo>
                      <a:pt x="70" y="88"/>
                      <a:pt x="73" y="88"/>
                      <a:pt x="75" y="88"/>
                    </a:cubicBezTo>
                    <a:cubicBezTo>
                      <a:pt x="75" y="72"/>
                      <a:pt x="75" y="72"/>
                      <a:pt x="75" y="72"/>
                    </a:cubicBezTo>
                    <a:cubicBezTo>
                      <a:pt x="68" y="75"/>
                      <a:pt x="68" y="75"/>
                      <a:pt x="68" y="75"/>
                    </a:cubicBezTo>
                    <a:lnTo>
                      <a:pt x="68" y="8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0494" name="组合 7"/>
            <p:cNvGrpSpPr/>
            <p:nvPr/>
          </p:nvGrpSpPr>
          <p:grpSpPr bwMode="auto">
            <a:xfrm>
              <a:off x="958031" y="2560575"/>
              <a:ext cx="1760995" cy="1814899"/>
              <a:chOff x="958031" y="2560575"/>
              <a:chExt cx="1760995" cy="1814899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977082" y="2560396"/>
                <a:ext cx="1733632" cy="173453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497" name="文本框 28"/>
              <p:cNvSpPr txBox="1">
                <a:spLocks noChangeArrowheads="1"/>
              </p:cNvSpPr>
              <p:nvPr/>
            </p:nvSpPr>
            <p:spPr bwMode="auto">
              <a:xfrm>
                <a:off x="958031" y="3298256"/>
                <a:ext cx="1760995" cy="1077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农村免费</a:t>
                </a:r>
                <a:endParaRPr lang="en-US" altLang="zh-CN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r>
                  <a:rPr lang="zh-CN" altLang="en-US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孕前检查</a:t>
                </a:r>
                <a:endParaRPr lang="en-US" altLang="zh-CN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/>
                <a:r>
                  <a:rPr lang="en-US" altLang="zh-CN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600</a:t>
                </a:r>
                <a:r>
                  <a:rPr lang="zh-CN" altLang="en-US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万家庭</a:t>
                </a:r>
                <a:endParaRPr lang="en-US" altLang="zh-CN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0498" name="Freeform 148"/>
              <p:cNvSpPr>
                <a:spLocks noEditPoints="1"/>
              </p:cNvSpPr>
              <p:nvPr/>
            </p:nvSpPr>
            <p:spPr bwMode="auto">
              <a:xfrm>
                <a:off x="1527624" y="2733473"/>
                <a:ext cx="621811" cy="552400"/>
              </a:xfrm>
              <a:custGeom>
                <a:avLst/>
                <a:gdLst>
                  <a:gd name="T0" fmla="*/ 0 w 94"/>
                  <a:gd name="T1" fmla="*/ 381419 h 84"/>
                  <a:gd name="T2" fmla="*/ 158760 w 94"/>
                  <a:gd name="T3" fmla="*/ 381419 h 84"/>
                  <a:gd name="T4" fmla="*/ 158760 w 94"/>
                  <a:gd name="T5" fmla="*/ 552400 h 84"/>
                  <a:gd name="T6" fmla="*/ 0 w 94"/>
                  <a:gd name="T7" fmla="*/ 552400 h 84"/>
                  <a:gd name="T8" fmla="*/ 0 w 94"/>
                  <a:gd name="T9" fmla="*/ 381419 h 84"/>
                  <a:gd name="T10" fmla="*/ 410131 w 94"/>
                  <a:gd name="T11" fmla="*/ 46033 h 84"/>
                  <a:gd name="T12" fmla="*/ 363826 w 94"/>
                  <a:gd name="T13" fmla="*/ 131524 h 84"/>
                  <a:gd name="T14" fmla="*/ 317521 w 94"/>
                  <a:gd name="T15" fmla="*/ 210438 h 84"/>
                  <a:gd name="T16" fmla="*/ 284445 w 94"/>
                  <a:gd name="T17" fmla="*/ 157829 h 84"/>
                  <a:gd name="T18" fmla="*/ 39690 w 94"/>
                  <a:gd name="T19" fmla="*/ 302505 h 84"/>
                  <a:gd name="T20" fmla="*/ 6615 w 94"/>
                  <a:gd name="T21" fmla="*/ 249895 h 84"/>
                  <a:gd name="T22" fmla="*/ 251370 w 94"/>
                  <a:gd name="T23" fmla="*/ 105219 h 84"/>
                  <a:gd name="T24" fmla="*/ 218295 w 94"/>
                  <a:gd name="T25" fmla="*/ 52610 h 84"/>
                  <a:gd name="T26" fmla="*/ 310906 w 94"/>
                  <a:gd name="T27" fmla="*/ 52610 h 84"/>
                  <a:gd name="T28" fmla="*/ 410131 w 94"/>
                  <a:gd name="T29" fmla="*/ 46033 h 84"/>
                  <a:gd name="T30" fmla="*/ 515971 w 94"/>
                  <a:gd name="T31" fmla="*/ 0 h 84"/>
                  <a:gd name="T32" fmla="*/ 449821 w 94"/>
                  <a:gd name="T33" fmla="*/ 59186 h 84"/>
                  <a:gd name="T34" fmla="*/ 515971 w 94"/>
                  <a:gd name="T35" fmla="*/ 124948 h 84"/>
                  <a:gd name="T36" fmla="*/ 575506 w 94"/>
                  <a:gd name="T37" fmla="*/ 59186 h 84"/>
                  <a:gd name="T38" fmla="*/ 515971 w 94"/>
                  <a:gd name="T39" fmla="*/ 0 h 84"/>
                  <a:gd name="T40" fmla="*/ 403516 w 94"/>
                  <a:gd name="T41" fmla="*/ 302505 h 84"/>
                  <a:gd name="T42" fmla="*/ 443206 w 94"/>
                  <a:gd name="T43" fmla="*/ 328810 h 84"/>
                  <a:gd name="T44" fmla="*/ 436591 w 94"/>
                  <a:gd name="T45" fmla="*/ 552400 h 84"/>
                  <a:gd name="T46" fmla="*/ 489511 w 94"/>
                  <a:gd name="T47" fmla="*/ 552400 h 84"/>
                  <a:gd name="T48" fmla="*/ 502741 w 94"/>
                  <a:gd name="T49" fmla="*/ 361690 h 84"/>
                  <a:gd name="T50" fmla="*/ 522586 w 94"/>
                  <a:gd name="T51" fmla="*/ 361690 h 84"/>
                  <a:gd name="T52" fmla="*/ 535816 w 94"/>
                  <a:gd name="T53" fmla="*/ 552400 h 84"/>
                  <a:gd name="T54" fmla="*/ 588736 w 94"/>
                  <a:gd name="T55" fmla="*/ 552400 h 84"/>
                  <a:gd name="T56" fmla="*/ 582121 w 94"/>
                  <a:gd name="T57" fmla="*/ 328810 h 84"/>
                  <a:gd name="T58" fmla="*/ 621811 w 94"/>
                  <a:gd name="T59" fmla="*/ 302505 h 84"/>
                  <a:gd name="T60" fmla="*/ 588736 w 94"/>
                  <a:gd name="T61" fmla="*/ 138100 h 84"/>
                  <a:gd name="T62" fmla="*/ 436591 w 94"/>
                  <a:gd name="T63" fmla="*/ 138100 h 84"/>
                  <a:gd name="T64" fmla="*/ 403516 w 94"/>
                  <a:gd name="T65" fmla="*/ 302505 h 84"/>
                  <a:gd name="T66" fmla="*/ 211680 w 94"/>
                  <a:gd name="T67" fmla="*/ 289352 h 84"/>
                  <a:gd name="T68" fmla="*/ 211680 w 94"/>
                  <a:gd name="T69" fmla="*/ 552400 h 84"/>
                  <a:gd name="T70" fmla="*/ 363826 w 94"/>
                  <a:gd name="T71" fmla="*/ 552400 h 84"/>
                  <a:gd name="T72" fmla="*/ 363826 w 94"/>
                  <a:gd name="T73" fmla="*/ 289352 h 84"/>
                  <a:gd name="T74" fmla="*/ 211680 w 94"/>
                  <a:gd name="T75" fmla="*/ 289352 h 8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4"/>
                  <a:gd name="T115" fmla="*/ 0 h 84"/>
                  <a:gd name="T116" fmla="*/ 94 w 94"/>
                  <a:gd name="T117" fmla="*/ 84 h 8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4" h="84">
                    <a:moveTo>
                      <a:pt x="0" y="58"/>
                    </a:move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84"/>
                      <a:pt x="24" y="84"/>
                      <a:pt x="24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  <a:moveTo>
                      <a:pt x="62" y="7"/>
                    </a:moveTo>
                    <a:cubicBezTo>
                      <a:pt x="55" y="20"/>
                      <a:pt x="55" y="20"/>
                      <a:pt x="55" y="20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62" y="7"/>
                      <a:pt x="62" y="7"/>
                      <a:pt x="62" y="7"/>
                    </a:cubicBezTo>
                    <a:close/>
                    <a:moveTo>
                      <a:pt x="78" y="0"/>
                    </a:moveTo>
                    <a:cubicBezTo>
                      <a:pt x="72" y="0"/>
                      <a:pt x="68" y="4"/>
                      <a:pt x="68" y="9"/>
                    </a:cubicBezTo>
                    <a:cubicBezTo>
                      <a:pt x="68" y="14"/>
                      <a:pt x="72" y="19"/>
                      <a:pt x="78" y="19"/>
                    </a:cubicBezTo>
                    <a:cubicBezTo>
                      <a:pt x="83" y="19"/>
                      <a:pt x="87" y="14"/>
                      <a:pt x="87" y="9"/>
                    </a:cubicBezTo>
                    <a:cubicBezTo>
                      <a:pt x="87" y="4"/>
                      <a:pt x="83" y="0"/>
                      <a:pt x="78" y="0"/>
                    </a:cubicBezTo>
                    <a:close/>
                    <a:moveTo>
                      <a:pt x="61" y="46"/>
                    </a:moveTo>
                    <a:cubicBezTo>
                      <a:pt x="63" y="47"/>
                      <a:pt x="65" y="49"/>
                      <a:pt x="67" y="50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74" y="84"/>
                      <a:pt x="74" y="84"/>
                      <a:pt x="74" y="84"/>
                    </a:cubicBezTo>
                    <a:cubicBezTo>
                      <a:pt x="76" y="55"/>
                      <a:pt x="76" y="55"/>
                      <a:pt x="76" y="55"/>
                    </a:cubicBezTo>
                    <a:cubicBezTo>
                      <a:pt x="79" y="55"/>
                      <a:pt x="79" y="55"/>
                      <a:pt x="79" y="55"/>
                    </a:cubicBezTo>
                    <a:cubicBezTo>
                      <a:pt x="81" y="84"/>
                      <a:pt x="81" y="84"/>
                      <a:pt x="81" y="84"/>
                    </a:cubicBezTo>
                    <a:cubicBezTo>
                      <a:pt x="89" y="84"/>
                      <a:pt x="89" y="84"/>
                      <a:pt x="89" y="84"/>
                    </a:cubicBezTo>
                    <a:cubicBezTo>
                      <a:pt x="88" y="50"/>
                      <a:pt x="88" y="50"/>
                      <a:pt x="88" y="50"/>
                    </a:cubicBezTo>
                    <a:cubicBezTo>
                      <a:pt x="94" y="46"/>
                      <a:pt x="94" y="46"/>
                      <a:pt x="94" y="46"/>
                    </a:cubicBezTo>
                    <a:cubicBezTo>
                      <a:pt x="89" y="21"/>
                      <a:pt x="89" y="21"/>
                      <a:pt x="89" y="21"/>
                    </a:cubicBezTo>
                    <a:cubicBezTo>
                      <a:pt x="64" y="21"/>
                      <a:pt x="91" y="21"/>
                      <a:pt x="66" y="21"/>
                    </a:cubicBezTo>
                    <a:cubicBezTo>
                      <a:pt x="61" y="46"/>
                      <a:pt x="61" y="46"/>
                      <a:pt x="61" y="46"/>
                    </a:cubicBezTo>
                    <a:close/>
                    <a:moveTo>
                      <a:pt x="32" y="44"/>
                    </a:moveTo>
                    <a:cubicBezTo>
                      <a:pt x="32" y="84"/>
                      <a:pt x="32" y="84"/>
                      <a:pt x="32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44"/>
                      <a:pt x="55" y="44"/>
                      <a:pt x="55" y="44"/>
                    </a:cubicBezTo>
                    <a:lnTo>
                      <a:pt x="32" y="4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20495" name="Freeform 146"/>
            <p:cNvSpPr>
              <a:spLocks noEditPoints="1"/>
            </p:cNvSpPr>
            <p:nvPr/>
          </p:nvSpPr>
          <p:spPr bwMode="auto">
            <a:xfrm>
              <a:off x="10328416" y="2736363"/>
              <a:ext cx="583856" cy="549510"/>
            </a:xfrm>
            <a:custGeom>
              <a:avLst/>
              <a:gdLst>
                <a:gd name="T0" fmla="*/ 48153 w 97"/>
                <a:gd name="T1" fmla="*/ 60386 h 91"/>
                <a:gd name="T2" fmla="*/ 168536 w 97"/>
                <a:gd name="T3" fmla="*/ 60386 h 91"/>
                <a:gd name="T4" fmla="*/ 246785 w 97"/>
                <a:gd name="T5" fmla="*/ 271736 h 91"/>
                <a:gd name="T6" fmla="*/ 306976 w 97"/>
                <a:gd name="T7" fmla="*/ 247581 h 91"/>
                <a:gd name="T8" fmla="*/ 355129 w 97"/>
                <a:gd name="T9" fmla="*/ 277774 h 91"/>
                <a:gd name="T10" fmla="*/ 397263 w 97"/>
                <a:gd name="T11" fmla="*/ 163041 h 91"/>
                <a:gd name="T12" fmla="*/ 439397 w 97"/>
                <a:gd name="T13" fmla="*/ 205311 h 91"/>
                <a:gd name="T14" fmla="*/ 499588 w 97"/>
                <a:gd name="T15" fmla="*/ 138887 h 91"/>
                <a:gd name="T16" fmla="*/ 439397 w 97"/>
                <a:gd name="T17" fmla="*/ 241543 h 91"/>
                <a:gd name="T18" fmla="*/ 403282 w 97"/>
                <a:gd name="T19" fmla="*/ 199273 h 91"/>
                <a:gd name="T20" fmla="*/ 367167 w 97"/>
                <a:gd name="T21" fmla="*/ 307967 h 91"/>
                <a:gd name="T22" fmla="*/ 306976 w 97"/>
                <a:gd name="T23" fmla="*/ 271736 h 91"/>
                <a:gd name="T24" fmla="*/ 246785 w 97"/>
                <a:gd name="T25" fmla="*/ 271736 h 91"/>
                <a:gd name="T26" fmla="*/ 445416 w 97"/>
                <a:gd name="T27" fmla="*/ 519317 h 91"/>
                <a:gd name="T28" fmla="*/ 258823 w 97"/>
                <a:gd name="T29" fmla="*/ 549510 h 91"/>
                <a:gd name="T30" fmla="*/ 379205 w 97"/>
                <a:gd name="T31" fmla="*/ 410623 h 91"/>
                <a:gd name="T32" fmla="*/ 583856 w 97"/>
                <a:gd name="T33" fmla="*/ 410623 h 91"/>
                <a:gd name="T34" fmla="*/ 583856 w 97"/>
                <a:gd name="T35" fmla="*/ 36231 h 91"/>
                <a:gd name="T36" fmla="*/ 559779 w 97"/>
                <a:gd name="T37" fmla="*/ 18116 h 91"/>
                <a:gd name="T38" fmla="*/ 204651 w 97"/>
                <a:gd name="T39" fmla="*/ 54347 h 91"/>
                <a:gd name="T40" fmla="*/ 541722 w 97"/>
                <a:gd name="T41" fmla="*/ 368353 h 91"/>
                <a:gd name="T42" fmla="*/ 216689 w 97"/>
                <a:gd name="T43" fmla="*/ 410623 h 91"/>
                <a:gd name="T44" fmla="*/ 325033 w 97"/>
                <a:gd name="T45" fmla="*/ 507240 h 91"/>
                <a:gd name="T46" fmla="*/ 379205 w 97"/>
                <a:gd name="T47" fmla="*/ 410623 h 91"/>
                <a:gd name="T48" fmla="*/ 42134 w 97"/>
                <a:gd name="T49" fmla="*/ 332121 h 91"/>
                <a:gd name="T50" fmla="*/ 84268 w 97"/>
                <a:gd name="T51" fmla="*/ 549510 h 91"/>
                <a:gd name="T52" fmla="*/ 120383 w 97"/>
                <a:gd name="T53" fmla="*/ 362314 h 91"/>
                <a:gd name="T54" fmla="*/ 186593 w 97"/>
                <a:gd name="T55" fmla="*/ 549510 h 91"/>
                <a:gd name="T56" fmla="*/ 168536 w 97"/>
                <a:gd name="T57" fmla="*/ 199273 h 91"/>
                <a:gd name="T58" fmla="*/ 331052 w 97"/>
                <a:gd name="T59" fmla="*/ 144926 h 91"/>
                <a:gd name="T60" fmla="*/ 120383 w 97"/>
                <a:gd name="T61" fmla="*/ 138887 h 91"/>
                <a:gd name="T62" fmla="*/ 114364 w 97"/>
                <a:gd name="T63" fmla="*/ 163041 h 91"/>
                <a:gd name="T64" fmla="*/ 108344 w 97"/>
                <a:gd name="T65" fmla="*/ 283813 h 91"/>
                <a:gd name="T66" fmla="*/ 108344 w 97"/>
                <a:gd name="T67" fmla="*/ 283813 h 91"/>
                <a:gd name="T68" fmla="*/ 108344 w 97"/>
                <a:gd name="T69" fmla="*/ 283813 h 91"/>
                <a:gd name="T70" fmla="*/ 96306 w 97"/>
                <a:gd name="T71" fmla="*/ 163041 h 91"/>
                <a:gd name="T72" fmla="*/ 96306 w 97"/>
                <a:gd name="T73" fmla="*/ 138887 h 91"/>
                <a:gd name="T74" fmla="*/ 0 w 97"/>
                <a:gd name="T75" fmla="*/ 301929 h 9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7"/>
                <a:gd name="T115" fmla="*/ 0 h 91"/>
                <a:gd name="T116" fmla="*/ 97 w 97"/>
                <a:gd name="T117" fmla="*/ 91 h 9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055616" y="4668746"/>
            <a:ext cx="6080769" cy="830997"/>
            <a:chOff x="3908231" y="5580310"/>
            <a:chExt cx="6080769" cy="830997"/>
          </a:xfrm>
          <a:solidFill>
            <a:srgbClr val="C00000"/>
          </a:solidFill>
        </p:grpSpPr>
        <p:cxnSp>
          <p:nvCxnSpPr>
            <p:cNvPr id="35" name="直接连接符 34"/>
            <p:cNvCxnSpPr/>
            <p:nvPr/>
          </p:nvCxnSpPr>
          <p:spPr>
            <a:xfrm>
              <a:off x="3943475" y="5624454"/>
              <a:ext cx="0" cy="776402"/>
            </a:xfrm>
            <a:prstGeom prst="line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40"/>
            <p:cNvSpPr txBox="1"/>
            <p:nvPr/>
          </p:nvSpPr>
          <p:spPr>
            <a:xfrm>
              <a:off x="3908231" y="5580310"/>
              <a:ext cx="6080769" cy="83099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深化医疗卫生体制改革。基本医保总体实现全覆盖，全面实施国家基本共卫生服务项目</a:t>
              </a:r>
            </a:p>
          </p:txBody>
        </p:sp>
      </p:grpSp>
      <p:cxnSp>
        <p:nvCxnSpPr>
          <p:cNvPr id="39" name="直接连接符 38"/>
          <p:cNvCxnSpPr/>
          <p:nvPr/>
        </p:nvCxnSpPr>
        <p:spPr>
          <a:xfrm>
            <a:off x="1079500" y="549275"/>
            <a:ext cx="2203450" cy="0"/>
          </a:xfrm>
          <a:prstGeom prst="line">
            <a:avLst/>
          </a:prstGeom>
          <a:ln w="25400">
            <a:solidFill>
              <a:srgbClr val="C0000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8909050" y="549275"/>
            <a:ext cx="2203450" cy="0"/>
          </a:xfrm>
          <a:prstGeom prst="line">
            <a:avLst/>
          </a:prstGeom>
          <a:ln w="25400">
            <a:solidFill>
              <a:srgbClr val="C0000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组合 41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rgbClr val="C00000"/>
          </a:solidFill>
        </p:grpSpPr>
        <p:sp>
          <p:nvSpPr>
            <p:cNvPr id="43" name="L 形 42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5" name="L 形 44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6" name="L 形 45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7" name="L 形 46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0488" name="文本框 52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376613" y="-536575"/>
            <a:ext cx="9364662" cy="7394575"/>
          </a:xfrm>
          <a:custGeom>
            <a:avLst/>
            <a:gdLst>
              <a:gd name="connsiteX0" fmla="*/ 0 w 6972300"/>
              <a:gd name="connsiteY0" fmla="*/ 0 h 6939018"/>
              <a:gd name="connsiteX1" fmla="*/ 6972300 w 6972300"/>
              <a:gd name="connsiteY1" fmla="*/ 0 h 6939018"/>
              <a:gd name="connsiteX2" fmla="*/ 6972300 w 6972300"/>
              <a:gd name="connsiteY2" fmla="*/ 6939018 h 6939018"/>
              <a:gd name="connsiteX3" fmla="*/ 0 w 6972300"/>
              <a:gd name="connsiteY3" fmla="*/ 6939018 h 6939018"/>
              <a:gd name="connsiteX4" fmla="*/ 0 w 6972300"/>
              <a:gd name="connsiteY4" fmla="*/ 0 h 6939018"/>
              <a:gd name="connsiteX0-1" fmla="*/ 0 w 6985000"/>
              <a:gd name="connsiteY0-2" fmla="*/ 0 h 6951718"/>
              <a:gd name="connsiteX1-3" fmla="*/ 6985000 w 6985000"/>
              <a:gd name="connsiteY1-4" fmla="*/ 12700 h 6951718"/>
              <a:gd name="connsiteX2-5" fmla="*/ 6985000 w 6985000"/>
              <a:gd name="connsiteY2-6" fmla="*/ 6951718 h 6951718"/>
              <a:gd name="connsiteX3-7" fmla="*/ 12700 w 6985000"/>
              <a:gd name="connsiteY3-8" fmla="*/ 6951718 h 6951718"/>
              <a:gd name="connsiteX4-9" fmla="*/ 0 w 6985000"/>
              <a:gd name="connsiteY4-10" fmla="*/ 0 h 6951718"/>
              <a:gd name="connsiteX0-11" fmla="*/ 517878 w 7502878"/>
              <a:gd name="connsiteY0-12" fmla="*/ 361906 h 7313624"/>
              <a:gd name="connsiteX1-13" fmla="*/ 7502878 w 7502878"/>
              <a:gd name="connsiteY1-14" fmla="*/ 374606 h 7313624"/>
              <a:gd name="connsiteX2-15" fmla="*/ 7502878 w 7502878"/>
              <a:gd name="connsiteY2-16" fmla="*/ 7313624 h 7313624"/>
              <a:gd name="connsiteX3-17" fmla="*/ 530578 w 7502878"/>
              <a:gd name="connsiteY3-18" fmla="*/ 7313624 h 7313624"/>
              <a:gd name="connsiteX4-19" fmla="*/ 517878 w 7502878"/>
              <a:gd name="connsiteY4-20" fmla="*/ 565106 h 7313624"/>
              <a:gd name="connsiteX5" fmla="*/ 517878 w 7502878"/>
              <a:gd name="connsiteY5" fmla="*/ 361906 h 7313624"/>
              <a:gd name="connsiteX0-21" fmla="*/ 517878 w 7502878"/>
              <a:gd name="connsiteY0-22" fmla="*/ 361906 h 7313624"/>
              <a:gd name="connsiteX1-23" fmla="*/ 7502878 w 7502878"/>
              <a:gd name="connsiteY1-24" fmla="*/ 374606 h 7313624"/>
              <a:gd name="connsiteX2-25" fmla="*/ 7502878 w 7502878"/>
              <a:gd name="connsiteY2-26" fmla="*/ 7313624 h 7313624"/>
              <a:gd name="connsiteX3-27" fmla="*/ 530578 w 7502878"/>
              <a:gd name="connsiteY3-28" fmla="*/ 7313624 h 7313624"/>
              <a:gd name="connsiteX4-29" fmla="*/ 517878 w 7502878"/>
              <a:gd name="connsiteY4-30" fmla="*/ 565106 h 7313624"/>
              <a:gd name="connsiteX5-31" fmla="*/ 517878 w 7502878"/>
              <a:gd name="connsiteY5-32" fmla="*/ 361906 h 7313624"/>
              <a:gd name="connsiteX0-33" fmla="*/ 361304 w 7346304"/>
              <a:gd name="connsiteY0-34" fmla="*/ 0 h 6951718"/>
              <a:gd name="connsiteX1-35" fmla="*/ 7346304 w 7346304"/>
              <a:gd name="connsiteY1-36" fmla="*/ 12700 h 6951718"/>
              <a:gd name="connsiteX2-37" fmla="*/ 7346304 w 7346304"/>
              <a:gd name="connsiteY2-38" fmla="*/ 6951718 h 6951718"/>
              <a:gd name="connsiteX3-39" fmla="*/ 374004 w 7346304"/>
              <a:gd name="connsiteY3-40" fmla="*/ 6951718 h 6951718"/>
              <a:gd name="connsiteX4-41" fmla="*/ 361304 w 7346304"/>
              <a:gd name="connsiteY4-42" fmla="*/ 203200 h 6951718"/>
              <a:gd name="connsiteX5-43" fmla="*/ 361304 w 7346304"/>
              <a:gd name="connsiteY5-44" fmla="*/ 0 h 6951718"/>
              <a:gd name="connsiteX0-45" fmla="*/ 421747 w 7406747"/>
              <a:gd name="connsiteY0-46" fmla="*/ 0 h 6951718"/>
              <a:gd name="connsiteX1-47" fmla="*/ 7406747 w 7406747"/>
              <a:gd name="connsiteY1-48" fmla="*/ 12700 h 6951718"/>
              <a:gd name="connsiteX2-49" fmla="*/ 7406747 w 7406747"/>
              <a:gd name="connsiteY2-50" fmla="*/ 6951718 h 6951718"/>
              <a:gd name="connsiteX3-51" fmla="*/ 434447 w 7406747"/>
              <a:gd name="connsiteY3-52" fmla="*/ 6951718 h 6951718"/>
              <a:gd name="connsiteX4-53" fmla="*/ 421747 w 7406747"/>
              <a:gd name="connsiteY4-54" fmla="*/ 203200 h 6951718"/>
              <a:gd name="connsiteX5-55" fmla="*/ 421747 w 7406747"/>
              <a:gd name="connsiteY5-56" fmla="*/ 0 h 6951718"/>
              <a:gd name="connsiteX0-57" fmla="*/ 666104 w 7346304"/>
              <a:gd name="connsiteY0-58" fmla="*/ 114300 h 6939018"/>
              <a:gd name="connsiteX1-59" fmla="*/ 7346304 w 7346304"/>
              <a:gd name="connsiteY1-60" fmla="*/ 0 h 6939018"/>
              <a:gd name="connsiteX2-61" fmla="*/ 7346304 w 7346304"/>
              <a:gd name="connsiteY2-62" fmla="*/ 6939018 h 6939018"/>
              <a:gd name="connsiteX3-63" fmla="*/ 374004 w 7346304"/>
              <a:gd name="connsiteY3-64" fmla="*/ 6939018 h 6939018"/>
              <a:gd name="connsiteX4-65" fmla="*/ 361304 w 7346304"/>
              <a:gd name="connsiteY4-66" fmla="*/ 190500 h 6939018"/>
              <a:gd name="connsiteX5-67" fmla="*/ 666104 w 7346304"/>
              <a:gd name="connsiteY5-68" fmla="*/ 114300 h 6939018"/>
              <a:gd name="connsiteX0-69" fmla="*/ 666104 w 7346304"/>
              <a:gd name="connsiteY0-70" fmla="*/ 144960 h 6969678"/>
              <a:gd name="connsiteX1-71" fmla="*/ 7346304 w 7346304"/>
              <a:gd name="connsiteY1-72" fmla="*/ 30660 h 6969678"/>
              <a:gd name="connsiteX2-73" fmla="*/ 7346304 w 7346304"/>
              <a:gd name="connsiteY2-74" fmla="*/ 6969678 h 6969678"/>
              <a:gd name="connsiteX3-75" fmla="*/ 374004 w 7346304"/>
              <a:gd name="connsiteY3-76" fmla="*/ 6969678 h 6969678"/>
              <a:gd name="connsiteX4-77" fmla="*/ 361304 w 7346304"/>
              <a:gd name="connsiteY4-78" fmla="*/ 221160 h 6969678"/>
              <a:gd name="connsiteX5-79" fmla="*/ 666104 w 7346304"/>
              <a:gd name="connsiteY5-80" fmla="*/ 144960 h 6969678"/>
              <a:gd name="connsiteX0-81" fmla="*/ 666104 w 7346304"/>
              <a:gd name="connsiteY0-82" fmla="*/ 238221 h 7062939"/>
              <a:gd name="connsiteX1-83" fmla="*/ 7346304 w 7346304"/>
              <a:gd name="connsiteY1-84" fmla="*/ 123921 h 7062939"/>
              <a:gd name="connsiteX2-85" fmla="*/ 7346304 w 7346304"/>
              <a:gd name="connsiteY2-86" fmla="*/ 7062939 h 7062939"/>
              <a:gd name="connsiteX3-87" fmla="*/ 374004 w 7346304"/>
              <a:gd name="connsiteY3-88" fmla="*/ 7062939 h 7062939"/>
              <a:gd name="connsiteX4-89" fmla="*/ 361304 w 7346304"/>
              <a:gd name="connsiteY4-90" fmla="*/ 314421 h 7062939"/>
              <a:gd name="connsiteX5-91" fmla="*/ 666104 w 7346304"/>
              <a:gd name="connsiteY5-92" fmla="*/ 238221 h 7062939"/>
              <a:gd name="connsiteX0-93" fmla="*/ 666104 w 7346304"/>
              <a:gd name="connsiteY0-94" fmla="*/ 271696 h 7096414"/>
              <a:gd name="connsiteX1-95" fmla="*/ 7346304 w 7346304"/>
              <a:gd name="connsiteY1-96" fmla="*/ 157396 h 7096414"/>
              <a:gd name="connsiteX2-97" fmla="*/ 7346304 w 7346304"/>
              <a:gd name="connsiteY2-98" fmla="*/ 7096414 h 7096414"/>
              <a:gd name="connsiteX3-99" fmla="*/ 374004 w 7346304"/>
              <a:gd name="connsiteY3-100" fmla="*/ 7096414 h 7096414"/>
              <a:gd name="connsiteX4-101" fmla="*/ 361304 w 7346304"/>
              <a:gd name="connsiteY4-102" fmla="*/ 347896 h 7096414"/>
              <a:gd name="connsiteX5-103" fmla="*/ 666104 w 7346304"/>
              <a:gd name="connsiteY5-104" fmla="*/ 271696 h 7096414"/>
              <a:gd name="connsiteX0-105" fmla="*/ 587646 w 7267846"/>
              <a:gd name="connsiteY0-106" fmla="*/ 271696 h 7096414"/>
              <a:gd name="connsiteX1-107" fmla="*/ 7267846 w 7267846"/>
              <a:gd name="connsiteY1-108" fmla="*/ 157396 h 7096414"/>
              <a:gd name="connsiteX2-109" fmla="*/ 7267846 w 7267846"/>
              <a:gd name="connsiteY2-110" fmla="*/ 7096414 h 7096414"/>
              <a:gd name="connsiteX3-111" fmla="*/ 295546 w 7267846"/>
              <a:gd name="connsiteY3-112" fmla="*/ 7096414 h 7096414"/>
              <a:gd name="connsiteX4-113" fmla="*/ 987696 w 7267846"/>
              <a:gd name="connsiteY4-114" fmla="*/ 576496 h 7096414"/>
              <a:gd name="connsiteX5-115" fmla="*/ 587646 w 7267846"/>
              <a:gd name="connsiteY5-116" fmla="*/ 271696 h 7096414"/>
              <a:gd name="connsiteX0-117" fmla="*/ 539177 w 7219377"/>
              <a:gd name="connsiteY0-118" fmla="*/ 271696 h 7096414"/>
              <a:gd name="connsiteX1-119" fmla="*/ 7219377 w 7219377"/>
              <a:gd name="connsiteY1-120" fmla="*/ 157396 h 7096414"/>
              <a:gd name="connsiteX2-121" fmla="*/ 7219377 w 7219377"/>
              <a:gd name="connsiteY2-122" fmla="*/ 7096414 h 7096414"/>
              <a:gd name="connsiteX3-123" fmla="*/ 247077 w 7219377"/>
              <a:gd name="connsiteY3-124" fmla="*/ 7096414 h 7096414"/>
              <a:gd name="connsiteX4-125" fmla="*/ 939227 w 7219377"/>
              <a:gd name="connsiteY4-126" fmla="*/ 576496 h 7096414"/>
              <a:gd name="connsiteX5-127" fmla="*/ 539177 w 7219377"/>
              <a:gd name="connsiteY5-128" fmla="*/ 271696 h 7096414"/>
              <a:gd name="connsiteX0-129" fmla="*/ 539177 w 7219377"/>
              <a:gd name="connsiteY0-130" fmla="*/ 271696 h 7096414"/>
              <a:gd name="connsiteX1-131" fmla="*/ 7219377 w 7219377"/>
              <a:gd name="connsiteY1-132" fmla="*/ 157396 h 7096414"/>
              <a:gd name="connsiteX2-133" fmla="*/ 7219377 w 7219377"/>
              <a:gd name="connsiteY2-134" fmla="*/ 7096414 h 7096414"/>
              <a:gd name="connsiteX3-135" fmla="*/ 247077 w 7219377"/>
              <a:gd name="connsiteY3-136" fmla="*/ 7096414 h 7096414"/>
              <a:gd name="connsiteX4-137" fmla="*/ 939227 w 7219377"/>
              <a:gd name="connsiteY4-138" fmla="*/ 576496 h 7096414"/>
              <a:gd name="connsiteX5-139" fmla="*/ 539177 w 7219377"/>
              <a:gd name="connsiteY5-140" fmla="*/ 271696 h 7096414"/>
              <a:gd name="connsiteX0-141" fmla="*/ 586568 w 7266768"/>
              <a:gd name="connsiteY0-142" fmla="*/ 271696 h 7096414"/>
              <a:gd name="connsiteX1-143" fmla="*/ 7266768 w 7266768"/>
              <a:gd name="connsiteY1-144" fmla="*/ 157396 h 7096414"/>
              <a:gd name="connsiteX2-145" fmla="*/ 7266768 w 7266768"/>
              <a:gd name="connsiteY2-146" fmla="*/ 7096414 h 7096414"/>
              <a:gd name="connsiteX3-147" fmla="*/ 294468 w 7266768"/>
              <a:gd name="connsiteY3-148" fmla="*/ 7096414 h 7096414"/>
              <a:gd name="connsiteX4-149" fmla="*/ 1380318 w 7266768"/>
              <a:gd name="connsiteY4-150" fmla="*/ 2310047 h 7096414"/>
              <a:gd name="connsiteX5-151" fmla="*/ 986618 w 7266768"/>
              <a:gd name="connsiteY5-152" fmla="*/ 576496 h 7096414"/>
              <a:gd name="connsiteX6" fmla="*/ 586568 w 7266768"/>
              <a:gd name="connsiteY6" fmla="*/ 271696 h 7096414"/>
              <a:gd name="connsiteX0-153" fmla="*/ 2370154 w 9050354"/>
              <a:gd name="connsiteY0-154" fmla="*/ 271696 h 7096414"/>
              <a:gd name="connsiteX1-155" fmla="*/ 9050354 w 9050354"/>
              <a:gd name="connsiteY1-156" fmla="*/ 157396 h 7096414"/>
              <a:gd name="connsiteX2-157" fmla="*/ 9050354 w 9050354"/>
              <a:gd name="connsiteY2-158" fmla="*/ 7096414 h 7096414"/>
              <a:gd name="connsiteX3-159" fmla="*/ 2078054 w 9050354"/>
              <a:gd name="connsiteY3-160" fmla="*/ 7096414 h 7096414"/>
              <a:gd name="connsiteX4-161" fmla="*/ 20654 w 9050354"/>
              <a:gd name="connsiteY4-162" fmla="*/ 6310547 h 7096414"/>
              <a:gd name="connsiteX5-163" fmla="*/ 3163904 w 9050354"/>
              <a:gd name="connsiteY5-164" fmla="*/ 2310047 h 7096414"/>
              <a:gd name="connsiteX6-165" fmla="*/ 2770204 w 9050354"/>
              <a:gd name="connsiteY6-166" fmla="*/ 576496 h 7096414"/>
              <a:gd name="connsiteX7" fmla="*/ 2370154 w 9050354"/>
              <a:gd name="connsiteY7" fmla="*/ 271696 h 7096414"/>
              <a:gd name="connsiteX0-167" fmla="*/ 2370154 w 9050354"/>
              <a:gd name="connsiteY0-168" fmla="*/ 271696 h 7096414"/>
              <a:gd name="connsiteX1-169" fmla="*/ 9050354 w 9050354"/>
              <a:gd name="connsiteY1-170" fmla="*/ 157396 h 7096414"/>
              <a:gd name="connsiteX2-171" fmla="*/ 9050354 w 9050354"/>
              <a:gd name="connsiteY2-172" fmla="*/ 7096414 h 7096414"/>
              <a:gd name="connsiteX3-173" fmla="*/ 2078054 w 9050354"/>
              <a:gd name="connsiteY3-174" fmla="*/ 7096414 h 7096414"/>
              <a:gd name="connsiteX4-175" fmla="*/ 20654 w 9050354"/>
              <a:gd name="connsiteY4-176" fmla="*/ 6310547 h 7096414"/>
              <a:gd name="connsiteX5-177" fmla="*/ 3163904 w 9050354"/>
              <a:gd name="connsiteY5-178" fmla="*/ 2310047 h 7096414"/>
              <a:gd name="connsiteX6-179" fmla="*/ 2770204 w 9050354"/>
              <a:gd name="connsiteY6-180" fmla="*/ 576496 h 7096414"/>
              <a:gd name="connsiteX7-181" fmla="*/ 2370154 w 9050354"/>
              <a:gd name="connsiteY7-182" fmla="*/ 271696 h 7096414"/>
              <a:gd name="connsiteX0-183" fmla="*/ 2370154 w 9050354"/>
              <a:gd name="connsiteY0-184" fmla="*/ 271696 h 7096414"/>
              <a:gd name="connsiteX1-185" fmla="*/ 9050354 w 9050354"/>
              <a:gd name="connsiteY1-186" fmla="*/ 157396 h 7096414"/>
              <a:gd name="connsiteX2-187" fmla="*/ 9050354 w 9050354"/>
              <a:gd name="connsiteY2-188" fmla="*/ 7096414 h 7096414"/>
              <a:gd name="connsiteX3-189" fmla="*/ 2078054 w 9050354"/>
              <a:gd name="connsiteY3-190" fmla="*/ 7096414 h 7096414"/>
              <a:gd name="connsiteX4-191" fmla="*/ 20654 w 9050354"/>
              <a:gd name="connsiteY4-192" fmla="*/ 6310547 h 7096414"/>
              <a:gd name="connsiteX5-193" fmla="*/ 3163904 w 9050354"/>
              <a:gd name="connsiteY5-194" fmla="*/ 2310047 h 7096414"/>
              <a:gd name="connsiteX6-195" fmla="*/ 2770204 w 9050354"/>
              <a:gd name="connsiteY6-196" fmla="*/ 576496 h 7096414"/>
              <a:gd name="connsiteX7-197" fmla="*/ 2370154 w 9050354"/>
              <a:gd name="connsiteY7-198" fmla="*/ 271696 h 7096414"/>
              <a:gd name="connsiteX0-199" fmla="*/ 2370154 w 9050354"/>
              <a:gd name="connsiteY0-200" fmla="*/ 271696 h 7096414"/>
              <a:gd name="connsiteX1-201" fmla="*/ 9050354 w 9050354"/>
              <a:gd name="connsiteY1-202" fmla="*/ 157396 h 7096414"/>
              <a:gd name="connsiteX2-203" fmla="*/ 9050354 w 9050354"/>
              <a:gd name="connsiteY2-204" fmla="*/ 7096414 h 7096414"/>
              <a:gd name="connsiteX3-205" fmla="*/ 2078054 w 9050354"/>
              <a:gd name="connsiteY3-206" fmla="*/ 7096414 h 7096414"/>
              <a:gd name="connsiteX4-207" fmla="*/ 20654 w 9050354"/>
              <a:gd name="connsiteY4-208" fmla="*/ 6310547 h 7096414"/>
              <a:gd name="connsiteX5-209" fmla="*/ 3163904 w 9050354"/>
              <a:gd name="connsiteY5-210" fmla="*/ 2310047 h 7096414"/>
              <a:gd name="connsiteX6-211" fmla="*/ 2770204 w 9050354"/>
              <a:gd name="connsiteY6-212" fmla="*/ 576496 h 7096414"/>
              <a:gd name="connsiteX7-213" fmla="*/ 2370154 w 9050354"/>
              <a:gd name="connsiteY7-214" fmla="*/ 271696 h 7096414"/>
              <a:gd name="connsiteX0-215" fmla="*/ 2370154 w 9050354"/>
              <a:gd name="connsiteY0-216" fmla="*/ 271696 h 7096414"/>
              <a:gd name="connsiteX1-217" fmla="*/ 9050354 w 9050354"/>
              <a:gd name="connsiteY1-218" fmla="*/ 157396 h 7096414"/>
              <a:gd name="connsiteX2-219" fmla="*/ 9050354 w 9050354"/>
              <a:gd name="connsiteY2-220" fmla="*/ 7096414 h 7096414"/>
              <a:gd name="connsiteX3-221" fmla="*/ 2078054 w 9050354"/>
              <a:gd name="connsiteY3-222" fmla="*/ 7096414 h 7096414"/>
              <a:gd name="connsiteX4-223" fmla="*/ 20654 w 9050354"/>
              <a:gd name="connsiteY4-224" fmla="*/ 6310547 h 7096414"/>
              <a:gd name="connsiteX5-225" fmla="*/ 3163904 w 9050354"/>
              <a:gd name="connsiteY5-226" fmla="*/ 2310047 h 7096414"/>
              <a:gd name="connsiteX6-227" fmla="*/ 2770204 w 9050354"/>
              <a:gd name="connsiteY6-228" fmla="*/ 576496 h 7096414"/>
              <a:gd name="connsiteX7-229" fmla="*/ 2370154 w 9050354"/>
              <a:gd name="connsiteY7-230" fmla="*/ 271696 h 7096414"/>
              <a:gd name="connsiteX0-231" fmla="*/ 2370154 w 9050354"/>
              <a:gd name="connsiteY0-232" fmla="*/ 188759 h 7394477"/>
              <a:gd name="connsiteX1-233" fmla="*/ 9050354 w 9050354"/>
              <a:gd name="connsiteY1-234" fmla="*/ 455459 h 7394477"/>
              <a:gd name="connsiteX2-235" fmla="*/ 9050354 w 9050354"/>
              <a:gd name="connsiteY2-236" fmla="*/ 7394477 h 7394477"/>
              <a:gd name="connsiteX3-237" fmla="*/ 2078054 w 9050354"/>
              <a:gd name="connsiteY3-238" fmla="*/ 7394477 h 7394477"/>
              <a:gd name="connsiteX4-239" fmla="*/ 20654 w 9050354"/>
              <a:gd name="connsiteY4-240" fmla="*/ 6608610 h 7394477"/>
              <a:gd name="connsiteX5-241" fmla="*/ 3163904 w 9050354"/>
              <a:gd name="connsiteY5-242" fmla="*/ 2608110 h 7394477"/>
              <a:gd name="connsiteX6-243" fmla="*/ 2770204 w 9050354"/>
              <a:gd name="connsiteY6-244" fmla="*/ 874559 h 7394477"/>
              <a:gd name="connsiteX7-245" fmla="*/ 2370154 w 9050354"/>
              <a:gd name="connsiteY7-246" fmla="*/ 188759 h 7394477"/>
              <a:gd name="connsiteX0-247" fmla="*/ 2370154 w 9050354"/>
              <a:gd name="connsiteY0-248" fmla="*/ 188759 h 7394477"/>
              <a:gd name="connsiteX1-249" fmla="*/ 9050354 w 9050354"/>
              <a:gd name="connsiteY1-250" fmla="*/ 455459 h 7394477"/>
              <a:gd name="connsiteX2-251" fmla="*/ 9050354 w 9050354"/>
              <a:gd name="connsiteY2-252" fmla="*/ 7394477 h 7394477"/>
              <a:gd name="connsiteX3-253" fmla="*/ 2078054 w 9050354"/>
              <a:gd name="connsiteY3-254" fmla="*/ 7394477 h 7394477"/>
              <a:gd name="connsiteX4-255" fmla="*/ 20654 w 9050354"/>
              <a:gd name="connsiteY4-256" fmla="*/ 6608610 h 7394477"/>
              <a:gd name="connsiteX5-257" fmla="*/ 3163904 w 9050354"/>
              <a:gd name="connsiteY5-258" fmla="*/ 2608110 h 7394477"/>
              <a:gd name="connsiteX6-259" fmla="*/ 2103454 w 9050354"/>
              <a:gd name="connsiteY6-260" fmla="*/ 950759 h 7394477"/>
              <a:gd name="connsiteX7-261" fmla="*/ 2370154 w 9050354"/>
              <a:gd name="connsiteY7-262" fmla="*/ 188759 h 7394477"/>
              <a:gd name="connsiteX0-263" fmla="*/ 2370154 w 9050354"/>
              <a:gd name="connsiteY0-264" fmla="*/ 188759 h 7394477"/>
              <a:gd name="connsiteX1-265" fmla="*/ 9050354 w 9050354"/>
              <a:gd name="connsiteY1-266" fmla="*/ 455459 h 7394477"/>
              <a:gd name="connsiteX2-267" fmla="*/ 9050354 w 9050354"/>
              <a:gd name="connsiteY2-268" fmla="*/ 7394477 h 7394477"/>
              <a:gd name="connsiteX3-269" fmla="*/ 2078054 w 9050354"/>
              <a:gd name="connsiteY3-270" fmla="*/ 7394477 h 7394477"/>
              <a:gd name="connsiteX4-271" fmla="*/ 20654 w 9050354"/>
              <a:gd name="connsiteY4-272" fmla="*/ 6608610 h 7394477"/>
              <a:gd name="connsiteX5-273" fmla="*/ 3163904 w 9050354"/>
              <a:gd name="connsiteY5-274" fmla="*/ 2608110 h 7394477"/>
              <a:gd name="connsiteX6-275" fmla="*/ 2103454 w 9050354"/>
              <a:gd name="connsiteY6-276" fmla="*/ 950759 h 7394477"/>
              <a:gd name="connsiteX7-277" fmla="*/ 2370154 w 9050354"/>
              <a:gd name="connsiteY7-278" fmla="*/ 188759 h 739447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31" y="connsiteY5-32"/>
              </a:cxn>
              <a:cxn ang="0">
                <a:pos x="connsiteX6-165" y="connsiteY6-166"/>
              </a:cxn>
              <a:cxn ang="0">
                <a:pos x="connsiteX7-181" y="connsiteY7-182"/>
              </a:cxn>
            </a:cxnLst>
            <a:rect l="l" t="t" r="r" b="b"/>
            <a:pathLst>
              <a:path w="9050354" h="7394477">
                <a:moveTo>
                  <a:pt x="2370154" y="188759"/>
                </a:moveTo>
                <a:cubicBezTo>
                  <a:pt x="4584187" y="-370041"/>
                  <a:pt x="6823621" y="493559"/>
                  <a:pt x="9050354" y="455459"/>
                </a:cubicBezTo>
                <a:lnTo>
                  <a:pt x="9050354" y="7394477"/>
                </a:lnTo>
                <a:lnTo>
                  <a:pt x="2078054" y="7394477"/>
                </a:lnTo>
                <a:cubicBezTo>
                  <a:pt x="874729" y="7171424"/>
                  <a:pt x="-160321" y="7406338"/>
                  <a:pt x="20654" y="6608610"/>
                </a:cubicBezTo>
                <a:cubicBezTo>
                  <a:pt x="906479" y="6077582"/>
                  <a:pt x="3350171" y="3414560"/>
                  <a:pt x="3163904" y="2608110"/>
                </a:cubicBezTo>
                <a:cubicBezTo>
                  <a:pt x="3320537" y="1744510"/>
                  <a:pt x="2184946" y="1284134"/>
                  <a:pt x="2103454" y="950759"/>
                </a:cubicBezTo>
                <a:lnTo>
                  <a:pt x="2370154" y="18875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 rot="506438">
            <a:off x="2014538" y="-1965325"/>
            <a:ext cx="5813425" cy="11772900"/>
          </a:xfrm>
          <a:prstGeom prst="rect">
            <a:avLst/>
          </a:prstGeom>
          <a:noFill/>
          <a:effectLst>
            <a:outerShdw blurRad="50800" dist="38100" dir="8100000" sx="86000" sy="86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5900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2</a:t>
            </a:r>
            <a:endParaRPr lang="zh-CN" altLang="en-US" sz="75900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21508" name="文本框 4"/>
          <p:cNvSpPr txBox="1">
            <a:spLocks noChangeArrowheads="1"/>
          </p:cNvSpPr>
          <p:nvPr/>
        </p:nvSpPr>
        <p:spPr bwMode="auto">
          <a:xfrm>
            <a:off x="6889750" y="3036888"/>
            <a:ext cx="4981575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</a:t>
            </a: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年政府工作部署</a:t>
            </a:r>
          </a:p>
        </p:txBody>
      </p:sp>
      <p:sp>
        <p:nvSpPr>
          <p:cNvPr id="21509" name="文本框 5"/>
          <p:cNvSpPr txBox="1">
            <a:spLocks noChangeArrowheads="1"/>
          </p:cNvSpPr>
          <p:nvPr/>
        </p:nvSpPr>
        <p:spPr bwMode="auto">
          <a:xfrm>
            <a:off x="6889750" y="3744913"/>
            <a:ext cx="23399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发展才是硬道理</a:t>
            </a:r>
          </a:p>
        </p:txBody>
      </p:sp>
      <p:sp>
        <p:nvSpPr>
          <p:cNvPr id="21510" name="文本框 6"/>
          <p:cNvSpPr txBox="1">
            <a:spLocks noChangeArrowheads="1"/>
          </p:cNvSpPr>
          <p:nvPr/>
        </p:nvSpPr>
        <p:spPr bwMode="auto">
          <a:xfrm>
            <a:off x="6889750" y="4143375"/>
            <a:ext cx="29543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政府工作的总体要求</a:t>
            </a:r>
          </a:p>
        </p:txBody>
      </p:sp>
      <p:sp>
        <p:nvSpPr>
          <p:cNvPr id="21511" name="文本框 7"/>
          <p:cNvSpPr txBox="1">
            <a:spLocks noChangeArrowheads="1"/>
          </p:cNvSpPr>
          <p:nvPr/>
        </p:nvSpPr>
        <p:spPr bwMode="auto">
          <a:xfrm>
            <a:off x="6889750" y="4497388"/>
            <a:ext cx="41862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经济社会发展的主要预期目标</a:t>
            </a:r>
          </a:p>
        </p:txBody>
      </p:sp>
      <p:grpSp>
        <p:nvGrpSpPr>
          <p:cNvPr id="21512" name="组合 8"/>
          <p:cNvGrpSpPr/>
          <p:nvPr/>
        </p:nvGrpSpPr>
        <p:grpSpPr bwMode="auto">
          <a:xfrm>
            <a:off x="9423400" y="746125"/>
            <a:ext cx="2066925" cy="1416050"/>
            <a:chOff x="9423582" y="746116"/>
            <a:chExt cx="2067166" cy="1415789"/>
          </a:xfrm>
        </p:grpSpPr>
        <p:sp>
          <p:nvSpPr>
            <p:cNvPr id="21513" name="文本框 9"/>
            <p:cNvSpPr txBox="1">
              <a:spLocks noChangeArrowheads="1"/>
            </p:cNvSpPr>
            <p:nvPr/>
          </p:nvSpPr>
          <p:spPr bwMode="auto">
            <a:xfrm>
              <a:off x="9601729" y="761511"/>
              <a:ext cx="1710872" cy="10464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</a:t>
              </a:r>
              <a:endPara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两会政府工作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报告全文</a:t>
              </a:r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9753821" y="746116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5" name="文本框 11"/>
            <p:cNvSpPr txBox="1">
              <a:spLocks noChangeArrowheads="1"/>
            </p:cNvSpPr>
            <p:nvPr/>
          </p:nvSpPr>
          <p:spPr bwMode="auto">
            <a:xfrm>
              <a:off x="9423582" y="1838740"/>
              <a:ext cx="2067166" cy="3231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年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</a:t>
              </a:r>
              <a:r>
                <a:rPr lang="en-US" altLang="zh-CN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</a:t>
              </a:r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日</a:t>
              </a:r>
            </a:p>
          </p:txBody>
        </p:sp>
        <p:cxnSp>
          <p:nvCxnSpPr>
            <p:cNvPr id="13" name="直接连接符 12"/>
            <p:cNvCxnSpPr/>
            <p:nvPr/>
          </p:nvCxnSpPr>
          <p:spPr>
            <a:xfrm flipV="1">
              <a:off x="9753821" y="1823830"/>
              <a:ext cx="140668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组合 1"/>
          <p:cNvGrpSpPr/>
          <p:nvPr/>
        </p:nvGrpSpPr>
        <p:grpSpPr bwMode="auto">
          <a:xfrm>
            <a:off x="625475" y="1214438"/>
            <a:ext cx="10941050" cy="4429125"/>
            <a:chOff x="687276" y="1048235"/>
            <a:chExt cx="10941329" cy="4428872"/>
          </a:xfrm>
        </p:grpSpPr>
        <p:sp>
          <p:nvSpPr>
            <p:cNvPr id="22536" name="文本框 27"/>
            <p:cNvSpPr txBox="1">
              <a:spLocks noChangeArrowheads="1"/>
            </p:cNvSpPr>
            <p:nvPr/>
          </p:nvSpPr>
          <p:spPr bwMode="auto">
            <a:xfrm>
              <a:off x="687276" y="2696463"/>
              <a:ext cx="5410200" cy="17851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 </a:t>
              </a:r>
              <a:r>
                <a:rPr lang="zh-CN" altLang="en-US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我国仍是一个发展中国家，还处于社会主义初级阶段，发展是解决我国所有问题的关键，扭住经济建设这个中心，保持合理的经济增长速度。经过认真比较、反复权衡把增长预期目标定在</a:t>
              </a:r>
              <a:r>
                <a:rPr lang="en-US" altLang="zh-CN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7.8%</a:t>
              </a:r>
              <a:r>
                <a:rPr lang="zh-CN" altLang="en-US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左右，兼顾了需要和可能。这与全面建成小康社会的目标相衔接</a:t>
              </a:r>
            </a:p>
          </p:txBody>
        </p:sp>
        <p:sp>
          <p:nvSpPr>
            <p:cNvPr id="22537" name="文本框 20"/>
            <p:cNvSpPr txBox="1">
              <a:spLocks noChangeArrowheads="1"/>
            </p:cNvSpPr>
            <p:nvPr/>
          </p:nvSpPr>
          <p:spPr bwMode="auto">
            <a:xfrm>
              <a:off x="6218405" y="2683167"/>
              <a:ext cx="5410200" cy="17851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 稳增长更是为了保就业，既要满足城镇新增就业的需要，又要为农村转移劳动力进城务工留出空间，根本上是为了增加城乡居民收入、改善人民生活。实现今年经济增长目标有不少积极因素，但必须付出艰辛努力。</a:t>
              </a:r>
            </a:p>
            <a:p>
              <a:endParaRPr lang="zh-CN" altLang="en-US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38" name="Freeform 161"/>
            <p:cNvSpPr>
              <a:spLocks noEditPoints="1"/>
            </p:cNvSpPr>
            <p:nvPr/>
          </p:nvSpPr>
          <p:spPr bwMode="auto">
            <a:xfrm>
              <a:off x="2553485" y="1048235"/>
              <a:ext cx="1169296" cy="1547249"/>
            </a:xfrm>
            <a:custGeom>
              <a:avLst/>
              <a:gdLst>
                <a:gd name="T0" fmla="*/ 712330 w 87"/>
                <a:gd name="T1" fmla="*/ 887987 h 115"/>
                <a:gd name="T2" fmla="*/ 766090 w 87"/>
                <a:gd name="T3" fmla="*/ 1439614 h 115"/>
                <a:gd name="T4" fmla="*/ 591368 w 87"/>
                <a:gd name="T5" fmla="*/ 1547249 h 115"/>
                <a:gd name="T6" fmla="*/ 430086 w 87"/>
                <a:gd name="T7" fmla="*/ 1439614 h 115"/>
                <a:gd name="T8" fmla="*/ 564488 w 87"/>
                <a:gd name="T9" fmla="*/ 147998 h 115"/>
                <a:gd name="T10" fmla="*/ 336005 w 87"/>
                <a:gd name="T11" fmla="*/ 188361 h 115"/>
                <a:gd name="T12" fmla="*/ 349445 w 87"/>
                <a:gd name="T13" fmla="*/ 0 h 115"/>
                <a:gd name="T14" fmla="*/ 537607 w 87"/>
                <a:gd name="T15" fmla="*/ 686171 h 115"/>
                <a:gd name="T16" fmla="*/ 739210 w 87"/>
                <a:gd name="T17" fmla="*/ 807260 h 115"/>
                <a:gd name="T18" fmla="*/ 779531 w 87"/>
                <a:gd name="T19" fmla="*/ 605445 h 115"/>
                <a:gd name="T20" fmla="*/ 618248 w 87"/>
                <a:gd name="T21" fmla="*/ 834169 h 115"/>
                <a:gd name="T22" fmla="*/ 497287 w 87"/>
                <a:gd name="T23" fmla="*/ 753443 h 115"/>
                <a:gd name="T24" fmla="*/ 349445 w 87"/>
                <a:gd name="T25" fmla="*/ 659263 h 115"/>
                <a:gd name="T26" fmla="*/ 268804 w 87"/>
                <a:gd name="T27" fmla="*/ 336358 h 115"/>
                <a:gd name="T28" fmla="*/ 174722 w 87"/>
                <a:gd name="T29" fmla="*/ 470902 h 115"/>
                <a:gd name="T30" fmla="*/ 524167 w 87"/>
                <a:gd name="T31" fmla="*/ 834169 h 115"/>
                <a:gd name="T32" fmla="*/ 618248 w 87"/>
                <a:gd name="T33" fmla="*/ 834169 h 115"/>
                <a:gd name="T34" fmla="*/ 470406 w 87"/>
                <a:gd name="T35" fmla="*/ 215269 h 115"/>
                <a:gd name="T36" fmla="*/ 524167 w 87"/>
                <a:gd name="T37" fmla="*/ 390176 h 115"/>
                <a:gd name="T38" fmla="*/ 645129 w 87"/>
                <a:gd name="T39" fmla="*/ 430539 h 115"/>
                <a:gd name="T40" fmla="*/ 698890 w 87"/>
                <a:gd name="T41" fmla="*/ 295995 h 115"/>
                <a:gd name="T42" fmla="*/ 631689 w 87"/>
                <a:gd name="T43" fmla="*/ 26909 h 115"/>
                <a:gd name="T44" fmla="*/ 604808 w 87"/>
                <a:gd name="T45" fmla="*/ 107635 h 115"/>
                <a:gd name="T46" fmla="*/ 658569 w 87"/>
                <a:gd name="T47" fmla="*/ 121089 h 115"/>
                <a:gd name="T48" fmla="*/ 725770 w 87"/>
                <a:gd name="T49" fmla="*/ 134543 h 115"/>
                <a:gd name="T50" fmla="*/ 860172 w 87"/>
                <a:gd name="T51" fmla="*/ 269087 h 115"/>
                <a:gd name="T52" fmla="*/ 900492 w 87"/>
                <a:gd name="T53" fmla="*/ 363267 h 115"/>
                <a:gd name="T54" fmla="*/ 900492 w 87"/>
                <a:gd name="T55" fmla="*/ 470902 h 115"/>
                <a:gd name="T56" fmla="*/ 981133 w 87"/>
                <a:gd name="T57" fmla="*/ 430539 h 115"/>
                <a:gd name="T58" fmla="*/ 981133 w 87"/>
                <a:gd name="T59" fmla="*/ 349813 h 115"/>
                <a:gd name="T60" fmla="*/ 766090 w 87"/>
                <a:gd name="T61" fmla="*/ 67272 h 115"/>
                <a:gd name="T62" fmla="*/ 631689 w 87"/>
                <a:gd name="T63" fmla="*/ 26909 h 115"/>
                <a:gd name="T64" fmla="*/ 766090 w 87"/>
                <a:gd name="T65" fmla="*/ 242178 h 115"/>
                <a:gd name="T66" fmla="*/ 779531 w 87"/>
                <a:gd name="T67" fmla="*/ 242178 h 115"/>
                <a:gd name="T68" fmla="*/ 887052 w 87"/>
                <a:gd name="T69" fmla="*/ 417085 h 115"/>
                <a:gd name="T70" fmla="*/ 792971 w 87"/>
                <a:gd name="T71" fmla="*/ 417085 h 115"/>
                <a:gd name="T72" fmla="*/ 349445 w 87"/>
                <a:gd name="T73" fmla="*/ 443993 h 115"/>
                <a:gd name="T74" fmla="*/ 389765 w 87"/>
                <a:gd name="T75" fmla="*/ 618900 h 115"/>
                <a:gd name="T76" fmla="*/ 376325 w 87"/>
                <a:gd name="T77" fmla="*/ 618900 h 115"/>
                <a:gd name="T78" fmla="*/ 524167 w 87"/>
                <a:gd name="T79" fmla="*/ 995621 h 115"/>
                <a:gd name="T80" fmla="*/ 564488 w 87"/>
                <a:gd name="T81" fmla="*/ 1076347 h 115"/>
                <a:gd name="T82" fmla="*/ 712330 w 87"/>
                <a:gd name="T83" fmla="*/ 1412706 h 115"/>
                <a:gd name="T84" fmla="*/ 631689 w 87"/>
                <a:gd name="T85" fmla="*/ 1062893 h 115"/>
                <a:gd name="T86" fmla="*/ 551048 w 87"/>
                <a:gd name="T87" fmla="*/ 955258 h 11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7"/>
                <a:gd name="T133" fmla="*/ 0 h 115"/>
                <a:gd name="T134" fmla="*/ 87 w 87"/>
                <a:gd name="T135" fmla="*/ 115 h 11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7" h="115">
                  <a:moveTo>
                    <a:pt x="0" y="79"/>
                  </a:moveTo>
                  <a:cubicBezTo>
                    <a:pt x="8" y="69"/>
                    <a:pt x="24" y="74"/>
                    <a:pt x="35" y="66"/>
                  </a:cubicBezTo>
                  <a:cubicBezTo>
                    <a:pt x="41" y="66"/>
                    <a:pt x="47" y="66"/>
                    <a:pt x="53" y="66"/>
                  </a:cubicBezTo>
                  <a:cubicBezTo>
                    <a:pt x="64" y="74"/>
                    <a:pt x="80" y="69"/>
                    <a:pt x="87" y="79"/>
                  </a:cubicBezTo>
                  <a:cubicBezTo>
                    <a:pt x="87" y="84"/>
                    <a:pt x="87" y="99"/>
                    <a:pt x="87" y="104"/>
                  </a:cubicBezTo>
                  <a:cubicBezTo>
                    <a:pt x="80" y="105"/>
                    <a:pt x="69" y="106"/>
                    <a:pt x="57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46" y="114"/>
                    <a:pt x="46" y="114"/>
                    <a:pt x="46" y="114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0" y="107"/>
                    <a:pt x="9" y="105"/>
                    <a:pt x="0" y="104"/>
                  </a:cubicBezTo>
                  <a:cubicBezTo>
                    <a:pt x="0" y="99"/>
                    <a:pt x="0" y="84"/>
                    <a:pt x="0" y="79"/>
                  </a:cubicBezTo>
                  <a:close/>
                  <a:moveTo>
                    <a:pt x="42" y="11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5" y="16"/>
                    <a:pt x="8" y="23"/>
                    <a:pt x="9" y="36"/>
                  </a:cubicBezTo>
                  <a:cubicBezTo>
                    <a:pt x="7" y="20"/>
                    <a:pt x="12" y="7"/>
                    <a:pt x="26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42" y="11"/>
                    <a:pt x="42" y="11"/>
                    <a:pt x="42" y="11"/>
                  </a:cubicBezTo>
                  <a:close/>
                  <a:moveTo>
                    <a:pt x="40" y="51"/>
                  </a:moveTo>
                  <a:cubicBezTo>
                    <a:pt x="47" y="57"/>
                    <a:pt x="47" y="57"/>
                    <a:pt x="47" y="57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69" y="60"/>
                    <a:pt x="77" y="48"/>
                    <a:pt x="77" y="32"/>
                  </a:cubicBezTo>
                  <a:cubicBezTo>
                    <a:pt x="76" y="45"/>
                    <a:pt x="67" y="50"/>
                    <a:pt x="57" y="50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0" y="51"/>
                    <a:pt x="40" y="51"/>
                    <a:pt x="40" y="51"/>
                  </a:cubicBezTo>
                  <a:close/>
                  <a:moveTo>
                    <a:pt x="46" y="62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9" y="56"/>
                    <a:pt x="38" y="56"/>
                    <a:pt x="37" y="56"/>
                  </a:cubicBezTo>
                  <a:cubicBezTo>
                    <a:pt x="36" y="55"/>
                    <a:pt x="35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1" y="53"/>
                    <a:pt x="28" y="52"/>
                    <a:pt x="26" y="49"/>
                  </a:cubicBezTo>
                  <a:cubicBezTo>
                    <a:pt x="21" y="45"/>
                    <a:pt x="19" y="39"/>
                    <a:pt x="19" y="32"/>
                  </a:cubicBezTo>
                  <a:cubicBezTo>
                    <a:pt x="19" y="30"/>
                    <a:pt x="19" y="27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4"/>
                    <a:pt x="20" y="23"/>
                    <a:pt x="21" y="22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15" y="22"/>
                    <a:pt x="12" y="28"/>
                    <a:pt x="13" y="35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5" y="44"/>
                    <a:pt x="17" y="49"/>
                    <a:pt x="22" y="53"/>
                  </a:cubicBezTo>
                  <a:cubicBezTo>
                    <a:pt x="26" y="58"/>
                    <a:pt x="32" y="61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2"/>
                    <a:pt x="44" y="62"/>
                    <a:pt x="46" y="62"/>
                  </a:cubicBezTo>
                  <a:close/>
                  <a:moveTo>
                    <a:pt x="43" y="27"/>
                  </a:moveTo>
                  <a:cubicBezTo>
                    <a:pt x="43" y="27"/>
                    <a:pt x="42" y="27"/>
                    <a:pt x="42" y="27"/>
                  </a:cubicBezTo>
                  <a:cubicBezTo>
                    <a:pt x="39" y="22"/>
                    <a:pt x="39" y="21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5" y="23"/>
                    <a:pt x="36" y="25"/>
                    <a:pt x="39" y="29"/>
                  </a:cubicBezTo>
                  <a:cubicBezTo>
                    <a:pt x="39" y="30"/>
                    <a:pt x="39" y="31"/>
                    <a:pt x="39" y="32"/>
                  </a:cubicBezTo>
                  <a:cubicBezTo>
                    <a:pt x="39" y="35"/>
                    <a:pt x="41" y="37"/>
                    <a:pt x="43" y="37"/>
                  </a:cubicBezTo>
                  <a:cubicBezTo>
                    <a:pt x="46" y="37"/>
                    <a:pt x="48" y="35"/>
                    <a:pt x="48" y="32"/>
                  </a:cubicBezTo>
                  <a:cubicBezTo>
                    <a:pt x="48" y="32"/>
                    <a:pt x="48" y="31"/>
                    <a:pt x="48" y="31"/>
                  </a:cubicBezTo>
                  <a:cubicBezTo>
                    <a:pt x="51" y="28"/>
                    <a:pt x="51" y="28"/>
                    <a:pt x="54" y="24"/>
                  </a:cubicBezTo>
                  <a:cubicBezTo>
                    <a:pt x="53" y="23"/>
                    <a:pt x="52" y="23"/>
                    <a:pt x="52" y="22"/>
                  </a:cubicBezTo>
                  <a:cubicBezTo>
                    <a:pt x="49" y="24"/>
                    <a:pt x="48" y="25"/>
                    <a:pt x="45" y="28"/>
                  </a:cubicBezTo>
                  <a:cubicBezTo>
                    <a:pt x="45" y="27"/>
                    <a:pt x="44" y="27"/>
                    <a:pt x="43" y="27"/>
                  </a:cubicBezTo>
                  <a:close/>
                  <a:moveTo>
                    <a:pt x="47" y="2"/>
                  </a:moveTo>
                  <a:cubicBezTo>
                    <a:pt x="44" y="1"/>
                    <a:pt x="40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7" y="8"/>
                    <a:pt x="48" y="8"/>
                    <a:pt x="49" y="9"/>
                  </a:cubicBezTo>
                  <a:cubicBezTo>
                    <a:pt x="51" y="9"/>
                    <a:pt x="53" y="10"/>
                    <a:pt x="54" y="10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7" y="12"/>
                    <a:pt x="59" y="13"/>
                    <a:pt x="60" y="15"/>
                  </a:cubicBezTo>
                  <a:cubicBezTo>
                    <a:pt x="61" y="16"/>
                    <a:pt x="62" y="16"/>
                    <a:pt x="62" y="17"/>
                  </a:cubicBezTo>
                  <a:cubicBezTo>
                    <a:pt x="63" y="18"/>
                    <a:pt x="64" y="19"/>
                    <a:pt x="64" y="20"/>
                  </a:cubicBezTo>
                  <a:cubicBezTo>
                    <a:pt x="65" y="22"/>
                    <a:pt x="66" y="24"/>
                    <a:pt x="67" y="27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7" y="29"/>
                    <a:pt x="67" y="30"/>
                    <a:pt x="67" y="32"/>
                  </a:cubicBezTo>
                  <a:cubicBezTo>
                    <a:pt x="67" y="33"/>
                    <a:pt x="67" y="34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6"/>
                    <a:pt x="67" y="37"/>
                    <a:pt x="67" y="38"/>
                  </a:cubicBezTo>
                  <a:cubicBezTo>
                    <a:pt x="66" y="41"/>
                    <a:pt x="65" y="43"/>
                    <a:pt x="64" y="45"/>
                  </a:cubicBezTo>
                  <a:cubicBezTo>
                    <a:pt x="69" y="43"/>
                    <a:pt x="72" y="39"/>
                    <a:pt x="73" y="32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28"/>
                    <a:pt x="73" y="27"/>
                    <a:pt x="73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2" y="21"/>
                    <a:pt x="70" y="17"/>
                    <a:pt x="67" y="14"/>
                  </a:cubicBezTo>
                  <a:cubicBezTo>
                    <a:pt x="64" y="10"/>
                    <a:pt x="61" y="7"/>
                    <a:pt x="5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4" y="3"/>
                    <a:pt x="51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lose/>
                  <a:moveTo>
                    <a:pt x="57" y="18"/>
                  </a:moveTo>
                  <a:cubicBezTo>
                    <a:pt x="59" y="16"/>
                    <a:pt x="59" y="16"/>
                    <a:pt x="59" y="16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7" y="18"/>
                    <a:pt x="57" y="18"/>
                    <a:pt x="57" y="18"/>
                  </a:cubicBezTo>
                  <a:close/>
                  <a:moveTo>
                    <a:pt x="59" y="31"/>
                  </a:moveTo>
                  <a:cubicBezTo>
                    <a:pt x="66" y="31"/>
                    <a:pt x="66" y="31"/>
                    <a:pt x="66" y="31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9" y="31"/>
                    <a:pt x="59" y="31"/>
                    <a:pt x="59" y="31"/>
                  </a:cubicBezTo>
                  <a:close/>
                  <a:moveTo>
                    <a:pt x="20" y="31"/>
                  </a:moveTo>
                  <a:cubicBezTo>
                    <a:pt x="20" y="33"/>
                    <a:pt x="20" y="33"/>
                    <a:pt x="20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29" y="46"/>
                  </a:moveTo>
                  <a:cubicBezTo>
                    <a:pt x="27" y="48"/>
                    <a:pt x="27" y="48"/>
                    <a:pt x="27" y="48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9" y="46"/>
                    <a:pt x="29" y="46"/>
                    <a:pt x="29" y="46"/>
                  </a:cubicBezTo>
                  <a:close/>
                  <a:moveTo>
                    <a:pt x="41" y="71"/>
                  </a:moveTo>
                  <a:cubicBezTo>
                    <a:pt x="39" y="74"/>
                    <a:pt x="39" y="74"/>
                    <a:pt x="39" y="74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53" y="105"/>
                    <a:pt x="53" y="105"/>
                    <a:pt x="53" y="105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48" y="71"/>
                    <a:pt x="48" y="71"/>
                    <a:pt x="48" y="71"/>
                  </a:cubicBezTo>
                  <a:lnTo>
                    <a:pt x="41" y="7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39" name="Freeform 166"/>
            <p:cNvSpPr>
              <a:spLocks noEditPoints="1"/>
            </p:cNvSpPr>
            <p:nvPr/>
          </p:nvSpPr>
          <p:spPr bwMode="auto">
            <a:xfrm>
              <a:off x="8008882" y="1451326"/>
              <a:ext cx="1898576" cy="1144158"/>
            </a:xfrm>
            <a:custGeom>
              <a:avLst/>
              <a:gdLst>
                <a:gd name="T0" fmla="*/ 0 w 108"/>
                <a:gd name="T1" fmla="*/ 1017029 h 63"/>
                <a:gd name="T2" fmla="*/ 492223 w 108"/>
                <a:gd name="T3" fmla="*/ 562998 h 63"/>
                <a:gd name="T4" fmla="*/ 439485 w 108"/>
                <a:gd name="T5" fmla="*/ 472192 h 63"/>
                <a:gd name="T6" fmla="*/ 509803 w 108"/>
                <a:gd name="T7" fmla="*/ 472192 h 63"/>
                <a:gd name="T8" fmla="*/ 580121 w 108"/>
                <a:gd name="T9" fmla="*/ 345064 h 63"/>
                <a:gd name="T10" fmla="*/ 580121 w 108"/>
                <a:gd name="T11" fmla="*/ 254257 h 63"/>
                <a:gd name="T12" fmla="*/ 474644 w 108"/>
                <a:gd name="T13" fmla="*/ 290580 h 63"/>
                <a:gd name="T14" fmla="*/ 404326 w 108"/>
                <a:gd name="T15" fmla="*/ 217935 h 63"/>
                <a:gd name="T16" fmla="*/ 210953 w 108"/>
                <a:gd name="T17" fmla="*/ 199774 h 63"/>
                <a:gd name="T18" fmla="*/ 105476 w 108"/>
                <a:gd name="T19" fmla="*/ 236096 h 63"/>
                <a:gd name="T20" fmla="*/ 228532 w 108"/>
                <a:gd name="T21" fmla="*/ 272419 h 63"/>
                <a:gd name="T22" fmla="*/ 316429 w 108"/>
                <a:gd name="T23" fmla="*/ 435870 h 63"/>
                <a:gd name="T24" fmla="*/ 457065 w 108"/>
                <a:gd name="T25" fmla="*/ 581160 h 63"/>
                <a:gd name="T26" fmla="*/ 931709 w 108"/>
                <a:gd name="T27" fmla="*/ 308741 h 63"/>
                <a:gd name="T28" fmla="*/ 896550 w 108"/>
                <a:gd name="T29" fmla="*/ 326902 h 63"/>
                <a:gd name="T30" fmla="*/ 1511829 w 108"/>
                <a:gd name="T31" fmla="*/ 617482 h 63"/>
                <a:gd name="T32" fmla="*/ 703176 w 108"/>
                <a:gd name="T33" fmla="*/ 345064 h 63"/>
                <a:gd name="T34" fmla="*/ 738335 w 108"/>
                <a:gd name="T35" fmla="*/ 163451 h 63"/>
                <a:gd name="T36" fmla="*/ 668018 w 108"/>
                <a:gd name="T37" fmla="*/ 290580 h 63"/>
                <a:gd name="T38" fmla="*/ 105476 w 108"/>
                <a:gd name="T39" fmla="*/ 799095 h 63"/>
                <a:gd name="T40" fmla="*/ 1670044 w 108"/>
                <a:gd name="T41" fmla="*/ 926223 h 63"/>
                <a:gd name="T42" fmla="*/ 1617306 w 108"/>
                <a:gd name="T43" fmla="*/ 762772 h 63"/>
                <a:gd name="T44" fmla="*/ 1511829 w 108"/>
                <a:gd name="T45" fmla="*/ 799095 h 63"/>
                <a:gd name="T46" fmla="*/ 1142662 w 108"/>
                <a:gd name="T47" fmla="*/ 653805 h 63"/>
                <a:gd name="T48" fmla="*/ 1107503 w 108"/>
                <a:gd name="T49" fmla="*/ 508515 h 63"/>
                <a:gd name="T50" fmla="*/ 1195400 w 108"/>
                <a:gd name="T51" fmla="*/ 562998 h 63"/>
                <a:gd name="T52" fmla="*/ 1230559 w 108"/>
                <a:gd name="T53" fmla="*/ 508515 h 63"/>
                <a:gd name="T54" fmla="*/ 1336035 w 108"/>
                <a:gd name="T55" fmla="*/ 562998 h 63"/>
                <a:gd name="T56" fmla="*/ 1441512 w 108"/>
                <a:gd name="T57" fmla="*/ 581160 h 63"/>
                <a:gd name="T58" fmla="*/ 1511829 w 108"/>
                <a:gd name="T59" fmla="*/ 508515 h 63"/>
                <a:gd name="T60" fmla="*/ 1546988 w 108"/>
                <a:gd name="T61" fmla="*/ 417709 h 63"/>
                <a:gd name="T62" fmla="*/ 1634885 w 108"/>
                <a:gd name="T63" fmla="*/ 308741 h 63"/>
                <a:gd name="T64" fmla="*/ 1722782 w 108"/>
                <a:gd name="T65" fmla="*/ 272419 h 63"/>
                <a:gd name="T66" fmla="*/ 1793100 w 108"/>
                <a:gd name="T67" fmla="*/ 217935 h 63"/>
                <a:gd name="T68" fmla="*/ 1617306 w 108"/>
                <a:gd name="T69" fmla="*/ 181612 h 63"/>
                <a:gd name="T70" fmla="*/ 1441512 w 108"/>
                <a:gd name="T71" fmla="*/ 163451 h 63"/>
                <a:gd name="T72" fmla="*/ 1283297 w 108"/>
                <a:gd name="T73" fmla="*/ 217935 h 63"/>
                <a:gd name="T74" fmla="*/ 1125082 w 108"/>
                <a:gd name="T75" fmla="*/ 236096 h 63"/>
                <a:gd name="T76" fmla="*/ 1019606 w 108"/>
                <a:gd name="T77" fmla="*/ 217935 h 63"/>
                <a:gd name="T78" fmla="*/ 1002026 w 108"/>
                <a:gd name="T79" fmla="*/ 290580 h 63"/>
                <a:gd name="T80" fmla="*/ 1019606 w 108"/>
                <a:gd name="T81" fmla="*/ 290580 h 63"/>
                <a:gd name="T82" fmla="*/ 914129 w 108"/>
                <a:gd name="T83" fmla="*/ 363225 h 63"/>
                <a:gd name="T84" fmla="*/ 931709 w 108"/>
                <a:gd name="T85" fmla="*/ 399547 h 63"/>
                <a:gd name="T86" fmla="*/ 1037185 w 108"/>
                <a:gd name="T87" fmla="*/ 417709 h 63"/>
                <a:gd name="T88" fmla="*/ 1019606 w 108"/>
                <a:gd name="T89" fmla="*/ 454031 h 63"/>
                <a:gd name="T90" fmla="*/ 896550 w 108"/>
                <a:gd name="T91" fmla="*/ 454031 h 63"/>
                <a:gd name="T92" fmla="*/ 861391 w 108"/>
                <a:gd name="T93" fmla="*/ 635643 h 63"/>
                <a:gd name="T94" fmla="*/ 966867 w 108"/>
                <a:gd name="T95" fmla="*/ 690127 h 63"/>
                <a:gd name="T96" fmla="*/ 1353615 w 108"/>
                <a:gd name="T97" fmla="*/ 799095 h 63"/>
                <a:gd name="T98" fmla="*/ 544962 w 108"/>
                <a:gd name="T99" fmla="*/ 799095 h 63"/>
                <a:gd name="T100" fmla="*/ 562541 w 108"/>
                <a:gd name="T101" fmla="*/ 1035191 h 63"/>
                <a:gd name="T102" fmla="*/ 615279 w 108"/>
                <a:gd name="T103" fmla="*/ 962546 h 63"/>
                <a:gd name="T104" fmla="*/ 720756 w 108"/>
                <a:gd name="T105" fmla="*/ 799095 h 63"/>
                <a:gd name="T106" fmla="*/ 685597 w 108"/>
                <a:gd name="T107" fmla="*/ 671966 h 63"/>
                <a:gd name="T108" fmla="*/ 580121 w 108"/>
                <a:gd name="T109" fmla="*/ 599321 h 63"/>
                <a:gd name="T110" fmla="*/ 509803 w 108"/>
                <a:gd name="T111" fmla="*/ 708288 h 6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8"/>
                <a:gd name="T169" fmla="*/ 0 h 63"/>
                <a:gd name="T170" fmla="*/ 108 w 108"/>
                <a:gd name="T171" fmla="*/ 63 h 6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8" h="63">
                  <a:moveTo>
                    <a:pt x="8" y="0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8" y="3"/>
                    <a:pt x="108" y="7"/>
                  </a:cubicBezTo>
                  <a:cubicBezTo>
                    <a:pt x="108" y="56"/>
                    <a:pt x="108" y="56"/>
                    <a:pt x="108" y="56"/>
                  </a:cubicBezTo>
                  <a:cubicBezTo>
                    <a:pt x="108" y="60"/>
                    <a:pt x="105" y="63"/>
                    <a:pt x="101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4" y="63"/>
                    <a:pt x="0" y="60"/>
                    <a:pt x="0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lose/>
                  <a:moveTo>
                    <a:pt x="29" y="34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32"/>
                    <a:pt x="29" y="32"/>
                    <a:pt x="28" y="31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7" y="30"/>
                    <a:pt x="26" y="30"/>
                  </a:cubicBezTo>
                  <a:cubicBezTo>
                    <a:pt x="25" y="31"/>
                    <a:pt x="26" y="30"/>
                    <a:pt x="25" y="30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8"/>
                    <a:pt x="25" y="28"/>
                    <a:pt x="25" y="27"/>
                  </a:cubicBezTo>
                  <a:cubicBezTo>
                    <a:pt x="25" y="27"/>
                    <a:pt x="25" y="26"/>
                    <a:pt x="25" y="26"/>
                  </a:cubicBezTo>
                  <a:cubicBezTo>
                    <a:pt x="25" y="26"/>
                    <a:pt x="26" y="26"/>
                    <a:pt x="26" y="26"/>
                  </a:cubicBezTo>
                  <a:cubicBezTo>
                    <a:pt x="27" y="26"/>
                    <a:pt x="27" y="26"/>
                    <a:pt x="28" y="26"/>
                  </a:cubicBezTo>
                  <a:cubicBezTo>
                    <a:pt x="28" y="26"/>
                    <a:pt x="28" y="27"/>
                    <a:pt x="28" y="27"/>
                  </a:cubicBezTo>
                  <a:cubicBezTo>
                    <a:pt x="28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7"/>
                    <a:pt x="29" y="27"/>
                  </a:cubicBezTo>
                  <a:cubicBezTo>
                    <a:pt x="30" y="27"/>
                    <a:pt x="29" y="26"/>
                    <a:pt x="29" y="26"/>
                  </a:cubicBezTo>
                  <a:cubicBezTo>
                    <a:pt x="29" y="25"/>
                    <a:pt x="30" y="25"/>
                    <a:pt x="30" y="25"/>
                  </a:cubicBezTo>
                  <a:cubicBezTo>
                    <a:pt x="30" y="25"/>
                    <a:pt x="31" y="24"/>
                    <a:pt x="31" y="24"/>
                  </a:cubicBezTo>
                  <a:cubicBezTo>
                    <a:pt x="32" y="23"/>
                    <a:pt x="32" y="22"/>
                    <a:pt x="32" y="22"/>
                  </a:cubicBezTo>
                  <a:cubicBezTo>
                    <a:pt x="32" y="21"/>
                    <a:pt x="32" y="21"/>
                    <a:pt x="33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4" y="20"/>
                    <a:pt x="33" y="20"/>
                    <a:pt x="33" y="20"/>
                  </a:cubicBezTo>
                  <a:cubicBezTo>
                    <a:pt x="33" y="20"/>
                    <a:pt x="33" y="19"/>
                    <a:pt x="33" y="19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5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7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4"/>
                    <a:pt x="34" y="14"/>
                    <a:pt x="33" y="14"/>
                  </a:cubicBezTo>
                  <a:cubicBezTo>
                    <a:pt x="33" y="14"/>
                    <a:pt x="32" y="14"/>
                    <a:pt x="30" y="14"/>
                  </a:cubicBezTo>
                  <a:cubicBezTo>
                    <a:pt x="29" y="14"/>
                    <a:pt x="30" y="15"/>
                    <a:pt x="30" y="15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6"/>
                    <a:pt x="30" y="17"/>
                    <a:pt x="30" y="18"/>
                  </a:cubicBezTo>
                  <a:cubicBezTo>
                    <a:pt x="29" y="18"/>
                    <a:pt x="29" y="18"/>
                    <a:pt x="28" y="17"/>
                  </a:cubicBezTo>
                  <a:cubicBezTo>
                    <a:pt x="28" y="17"/>
                    <a:pt x="28" y="17"/>
                    <a:pt x="28" y="16"/>
                  </a:cubicBezTo>
                  <a:cubicBezTo>
                    <a:pt x="28" y="16"/>
                    <a:pt x="27" y="16"/>
                    <a:pt x="27" y="16"/>
                  </a:cubicBezTo>
                  <a:cubicBezTo>
                    <a:pt x="27" y="16"/>
                    <a:pt x="26" y="15"/>
                    <a:pt x="26" y="15"/>
                  </a:cubicBezTo>
                  <a:cubicBezTo>
                    <a:pt x="25" y="14"/>
                    <a:pt x="26" y="14"/>
                    <a:pt x="26" y="14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11"/>
                    <a:pt x="26" y="11"/>
                    <a:pt x="25" y="11"/>
                  </a:cubicBezTo>
                  <a:cubicBezTo>
                    <a:pt x="25" y="11"/>
                    <a:pt x="24" y="12"/>
                    <a:pt x="23" y="12"/>
                  </a:cubicBezTo>
                  <a:cubicBezTo>
                    <a:pt x="22" y="12"/>
                    <a:pt x="22" y="12"/>
                    <a:pt x="21" y="12"/>
                  </a:cubicBezTo>
                  <a:cubicBezTo>
                    <a:pt x="21" y="12"/>
                    <a:pt x="21" y="12"/>
                    <a:pt x="20" y="11"/>
                  </a:cubicBezTo>
                  <a:cubicBezTo>
                    <a:pt x="20" y="11"/>
                    <a:pt x="20" y="11"/>
                    <a:pt x="19" y="11"/>
                  </a:cubicBezTo>
                  <a:cubicBezTo>
                    <a:pt x="18" y="11"/>
                    <a:pt x="18" y="11"/>
                    <a:pt x="17" y="11"/>
                  </a:cubicBezTo>
                  <a:cubicBezTo>
                    <a:pt x="16" y="11"/>
                    <a:pt x="16" y="11"/>
                    <a:pt x="15" y="11"/>
                  </a:cubicBezTo>
                  <a:cubicBezTo>
                    <a:pt x="14" y="11"/>
                    <a:pt x="15" y="11"/>
                    <a:pt x="14" y="11"/>
                  </a:cubicBezTo>
                  <a:cubicBezTo>
                    <a:pt x="12" y="11"/>
                    <a:pt x="13" y="11"/>
                    <a:pt x="12" y="11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11" y="11"/>
                    <a:pt x="11" y="11"/>
                    <a:pt x="10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6" y="11"/>
                    <a:pt x="6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8" y="16"/>
                    <a:pt x="8" y="16"/>
                  </a:cubicBezTo>
                  <a:cubicBezTo>
                    <a:pt x="9" y="16"/>
                    <a:pt x="9" y="15"/>
                    <a:pt x="9" y="15"/>
                  </a:cubicBezTo>
                  <a:cubicBezTo>
                    <a:pt x="10" y="14"/>
                    <a:pt x="10" y="15"/>
                    <a:pt x="11" y="15"/>
                  </a:cubicBezTo>
                  <a:cubicBezTo>
                    <a:pt x="11" y="15"/>
                    <a:pt x="13" y="15"/>
                    <a:pt x="13" y="15"/>
                  </a:cubicBezTo>
                  <a:cubicBezTo>
                    <a:pt x="13" y="15"/>
                    <a:pt x="14" y="16"/>
                    <a:pt x="14" y="16"/>
                  </a:cubicBezTo>
                  <a:cubicBezTo>
                    <a:pt x="15" y="17"/>
                    <a:pt x="15" y="17"/>
                    <a:pt x="15" y="18"/>
                  </a:cubicBezTo>
                  <a:cubicBezTo>
                    <a:pt x="16" y="18"/>
                    <a:pt x="16" y="18"/>
                    <a:pt x="16" y="19"/>
                  </a:cubicBezTo>
                  <a:cubicBezTo>
                    <a:pt x="16" y="19"/>
                    <a:pt x="16" y="19"/>
                    <a:pt x="17" y="20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2"/>
                    <a:pt x="17" y="22"/>
                    <a:pt x="18" y="23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20" y="27"/>
                    <a:pt x="20" y="27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2" y="30"/>
                    <a:pt x="24" y="31"/>
                  </a:cubicBezTo>
                  <a:cubicBezTo>
                    <a:pt x="25" y="31"/>
                    <a:pt x="24" y="31"/>
                    <a:pt x="25" y="31"/>
                  </a:cubicBezTo>
                  <a:cubicBezTo>
                    <a:pt x="25" y="31"/>
                    <a:pt x="25" y="31"/>
                    <a:pt x="26" y="32"/>
                  </a:cubicBezTo>
                  <a:cubicBezTo>
                    <a:pt x="26" y="32"/>
                    <a:pt x="26" y="32"/>
                    <a:pt x="27" y="32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9" y="34"/>
                    <a:pt x="29" y="34"/>
                    <a:pt x="29" y="34"/>
                  </a:cubicBezTo>
                  <a:close/>
                  <a:moveTo>
                    <a:pt x="51" y="18"/>
                  </a:moveTo>
                  <a:cubicBezTo>
                    <a:pt x="52" y="18"/>
                    <a:pt x="52" y="18"/>
                    <a:pt x="52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0" y="16"/>
                    <a:pt x="51" y="16"/>
                  </a:cubicBezTo>
                  <a:cubicBezTo>
                    <a:pt x="51" y="16"/>
                    <a:pt x="51" y="17"/>
                    <a:pt x="51" y="17"/>
                  </a:cubicBezTo>
                  <a:cubicBezTo>
                    <a:pt x="51" y="17"/>
                    <a:pt x="52" y="17"/>
                    <a:pt x="51" y="17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1" y="18"/>
                    <a:pt x="50" y="18"/>
                    <a:pt x="50" y="18"/>
                  </a:cubicBezTo>
                  <a:cubicBezTo>
                    <a:pt x="51" y="18"/>
                    <a:pt x="51" y="18"/>
                    <a:pt x="51" y="18"/>
                  </a:cubicBezTo>
                  <a:close/>
                  <a:moveTo>
                    <a:pt x="83" y="37"/>
                  </a:moveTo>
                  <a:cubicBezTo>
                    <a:pt x="83" y="37"/>
                    <a:pt x="84" y="38"/>
                    <a:pt x="84" y="38"/>
                  </a:cubicBezTo>
                  <a:cubicBezTo>
                    <a:pt x="84" y="38"/>
                    <a:pt x="85" y="38"/>
                    <a:pt x="85" y="38"/>
                  </a:cubicBezTo>
                  <a:cubicBezTo>
                    <a:pt x="85" y="38"/>
                    <a:pt x="86" y="37"/>
                    <a:pt x="86" y="37"/>
                  </a:cubicBezTo>
                  <a:cubicBezTo>
                    <a:pt x="86" y="36"/>
                    <a:pt x="86" y="35"/>
                    <a:pt x="86" y="34"/>
                  </a:cubicBezTo>
                  <a:cubicBezTo>
                    <a:pt x="86" y="34"/>
                    <a:pt x="85" y="34"/>
                    <a:pt x="85" y="34"/>
                  </a:cubicBezTo>
                  <a:cubicBezTo>
                    <a:pt x="85" y="34"/>
                    <a:pt x="85" y="34"/>
                    <a:pt x="85" y="34"/>
                  </a:cubicBezTo>
                  <a:cubicBezTo>
                    <a:pt x="85" y="35"/>
                    <a:pt x="84" y="36"/>
                    <a:pt x="84" y="36"/>
                  </a:cubicBezTo>
                  <a:cubicBezTo>
                    <a:pt x="83" y="37"/>
                    <a:pt x="83" y="37"/>
                    <a:pt x="83" y="37"/>
                  </a:cubicBezTo>
                  <a:close/>
                  <a:moveTo>
                    <a:pt x="37" y="19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9" y="20"/>
                    <a:pt x="40" y="19"/>
                  </a:cubicBezTo>
                  <a:cubicBezTo>
                    <a:pt x="40" y="19"/>
                    <a:pt x="41" y="17"/>
                    <a:pt x="42" y="17"/>
                  </a:cubicBezTo>
                  <a:cubicBezTo>
                    <a:pt x="43" y="17"/>
                    <a:pt x="43" y="18"/>
                    <a:pt x="44" y="17"/>
                  </a:cubicBezTo>
                  <a:cubicBezTo>
                    <a:pt x="44" y="17"/>
                    <a:pt x="44" y="15"/>
                    <a:pt x="45" y="15"/>
                  </a:cubicBezTo>
                  <a:cubicBezTo>
                    <a:pt x="46" y="14"/>
                    <a:pt x="46" y="14"/>
                    <a:pt x="46" y="13"/>
                  </a:cubicBezTo>
                  <a:cubicBezTo>
                    <a:pt x="46" y="12"/>
                    <a:pt x="46" y="11"/>
                    <a:pt x="46" y="11"/>
                  </a:cubicBezTo>
                  <a:cubicBezTo>
                    <a:pt x="45" y="10"/>
                    <a:pt x="44" y="9"/>
                    <a:pt x="44" y="9"/>
                  </a:cubicBezTo>
                  <a:cubicBezTo>
                    <a:pt x="43" y="9"/>
                    <a:pt x="43" y="9"/>
                    <a:pt x="42" y="9"/>
                  </a:cubicBezTo>
                  <a:cubicBezTo>
                    <a:pt x="41" y="9"/>
                    <a:pt x="41" y="10"/>
                    <a:pt x="39" y="10"/>
                  </a:cubicBezTo>
                  <a:cubicBezTo>
                    <a:pt x="38" y="10"/>
                    <a:pt x="37" y="9"/>
                    <a:pt x="36" y="9"/>
                  </a:cubicBezTo>
                  <a:cubicBezTo>
                    <a:pt x="36" y="9"/>
                    <a:pt x="35" y="10"/>
                    <a:pt x="35" y="10"/>
                  </a:cubicBezTo>
                  <a:cubicBezTo>
                    <a:pt x="35" y="10"/>
                    <a:pt x="35" y="12"/>
                    <a:pt x="35" y="12"/>
                  </a:cubicBezTo>
                  <a:cubicBezTo>
                    <a:pt x="36" y="12"/>
                    <a:pt x="37" y="13"/>
                    <a:pt x="37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9" y="15"/>
                    <a:pt x="38" y="16"/>
                  </a:cubicBezTo>
                  <a:cubicBezTo>
                    <a:pt x="38" y="16"/>
                    <a:pt x="38" y="17"/>
                    <a:pt x="38" y="17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6" y="44"/>
                  </a:moveTo>
                  <a:cubicBezTo>
                    <a:pt x="6" y="51"/>
                    <a:pt x="6" y="51"/>
                    <a:pt x="6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6" y="44"/>
                    <a:pt x="6" y="44"/>
                    <a:pt x="6" y="44"/>
                  </a:cubicBezTo>
                  <a:close/>
                  <a:moveTo>
                    <a:pt x="81" y="44"/>
                  </a:moveTo>
                  <a:cubicBezTo>
                    <a:pt x="81" y="51"/>
                    <a:pt x="81" y="51"/>
                    <a:pt x="81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3" y="51"/>
                  </a:cubicBezTo>
                  <a:cubicBezTo>
                    <a:pt x="93" y="51"/>
                    <a:pt x="93" y="51"/>
                    <a:pt x="94" y="51"/>
                  </a:cubicBezTo>
                  <a:cubicBezTo>
                    <a:pt x="94" y="51"/>
                    <a:pt x="94" y="52"/>
                    <a:pt x="95" y="51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4" y="43"/>
                    <a:pt x="93" y="42"/>
                    <a:pt x="93" y="42"/>
                  </a:cubicBezTo>
                  <a:cubicBezTo>
                    <a:pt x="93" y="42"/>
                    <a:pt x="93" y="41"/>
                    <a:pt x="93" y="41"/>
                  </a:cubicBezTo>
                  <a:cubicBezTo>
                    <a:pt x="93" y="42"/>
                    <a:pt x="92" y="42"/>
                    <a:pt x="92" y="42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3"/>
                    <a:pt x="92" y="43"/>
                    <a:pt x="91" y="42"/>
                  </a:cubicBezTo>
                  <a:cubicBezTo>
                    <a:pt x="91" y="42"/>
                    <a:pt x="93" y="42"/>
                    <a:pt x="91" y="42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2"/>
                    <a:pt x="89" y="43"/>
                    <a:pt x="89" y="43"/>
                  </a:cubicBezTo>
                  <a:cubicBezTo>
                    <a:pt x="89" y="43"/>
                    <a:pt x="87" y="43"/>
                    <a:pt x="87" y="43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1" y="44"/>
                    <a:pt x="81" y="44"/>
                    <a:pt x="81" y="44"/>
                  </a:cubicBezTo>
                  <a:close/>
                  <a:moveTo>
                    <a:pt x="63" y="44"/>
                  </a:moveTo>
                  <a:cubicBezTo>
                    <a:pt x="64" y="43"/>
                    <a:pt x="64" y="43"/>
                    <a:pt x="64" y="43"/>
                  </a:cubicBezTo>
                  <a:cubicBezTo>
                    <a:pt x="64" y="43"/>
                    <a:pt x="64" y="43"/>
                    <a:pt x="64" y="42"/>
                  </a:cubicBezTo>
                  <a:cubicBezTo>
                    <a:pt x="64" y="41"/>
                    <a:pt x="64" y="40"/>
                    <a:pt x="64" y="40"/>
                  </a:cubicBezTo>
                  <a:cubicBezTo>
                    <a:pt x="64" y="39"/>
                    <a:pt x="63" y="38"/>
                    <a:pt x="64" y="38"/>
                  </a:cubicBezTo>
                  <a:cubicBezTo>
                    <a:pt x="64" y="37"/>
                    <a:pt x="64" y="37"/>
                    <a:pt x="65" y="36"/>
                  </a:cubicBezTo>
                  <a:cubicBezTo>
                    <a:pt x="65" y="35"/>
                    <a:pt x="66" y="34"/>
                    <a:pt x="66" y="34"/>
                  </a:cubicBezTo>
                  <a:cubicBezTo>
                    <a:pt x="66" y="34"/>
                    <a:pt x="67" y="33"/>
                    <a:pt x="67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4" y="32"/>
                    <a:pt x="64" y="32"/>
                    <a:pt x="64" y="31"/>
                  </a:cubicBezTo>
                  <a:cubicBezTo>
                    <a:pt x="64" y="31"/>
                    <a:pt x="63" y="30"/>
                    <a:pt x="63" y="30"/>
                  </a:cubicBezTo>
                  <a:cubicBezTo>
                    <a:pt x="63" y="29"/>
                    <a:pt x="63" y="29"/>
                    <a:pt x="63" y="28"/>
                  </a:cubicBezTo>
                  <a:cubicBezTo>
                    <a:pt x="62" y="28"/>
                    <a:pt x="62" y="28"/>
                    <a:pt x="62" y="27"/>
                  </a:cubicBezTo>
                  <a:cubicBezTo>
                    <a:pt x="62" y="27"/>
                    <a:pt x="62" y="27"/>
                    <a:pt x="62" y="26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7" y="26"/>
                    <a:pt x="67" y="26"/>
                    <a:pt x="67" y="27"/>
                  </a:cubicBezTo>
                  <a:cubicBezTo>
                    <a:pt x="68" y="27"/>
                    <a:pt x="69" y="27"/>
                    <a:pt x="69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1" y="28"/>
                    <a:pt x="72" y="28"/>
                    <a:pt x="72" y="28"/>
                  </a:cubicBezTo>
                  <a:cubicBezTo>
                    <a:pt x="72" y="28"/>
                    <a:pt x="72" y="29"/>
                    <a:pt x="72" y="29"/>
                  </a:cubicBezTo>
                  <a:cubicBezTo>
                    <a:pt x="72" y="29"/>
                    <a:pt x="74" y="32"/>
                    <a:pt x="74" y="32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6" y="31"/>
                    <a:pt x="76" y="31"/>
                  </a:cubicBezTo>
                  <a:cubicBezTo>
                    <a:pt x="76" y="30"/>
                    <a:pt x="77" y="29"/>
                    <a:pt x="77" y="29"/>
                  </a:cubicBezTo>
                  <a:cubicBezTo>
                    <a:pt x="77" y="29"/>
                    <a:pt x="77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0" y="30"/>
                    <a:pt x="79" y="31"/>
                    <a:pt x="80" y="31"/>
                  </a:cubicBezTo>
                  <a:cubicBezTo>
                    <a:pt x="80" y="31"/>
                    <a:pt x="81" y="31"/>
                    <a:pt x="82" y="31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82" y="32"/>
                    <a:pt x="82" y="33"/>
                    <a:pt x="83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2"/>
                    <a:pt x="83" y="30"/>
                    <a:pt x="83" y="30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5" y="29"/>
                    <a:pt x="85" y="29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7"/>
                    <a:pt x="87" y="26"/>
                    <a:pt x="87" y="26"/>
                  </a:cubicBezTo>
                  <a:cubicBezTo>
                    <a:pt x="87" y="25"/>
                    <a:pt x="87" y="26"/>
                    <a:pt x="87" y="25"/>
                  </a:cubicBezTo>
                  <a:cubicBezTo>
                    <a:pt x="87" y="24"/>
                    <a:pt x="86" y="25"/>
                    <a:pt x="87" y="24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8" y="22"/>
                    <a:pt x="88" y="23"/>
                    <a:pt x="88" y="23"/>
                  </a:cubicBezTo>
                  <a:cubicBezTo>
                    <a:pt x="88" y="23"/>
                    <a:pt x="88" y="24"/>
                    <a:pt x="88" y="23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89" y="22"/>
                    <a:pt x="89" y="22"/>
                    <a:pt x="90" y="22"/>
                  </a:cubicBezTo>
                  <a:cubicBezTo>
                    <a:pt x="90" y="21"/>
                    <a:pt x="90" y="21"/>
                    <a:pt x="90" y="21"/>
                  </a:cubicBezTo>
                  <a:cubicBezTo>
                    <a:pt x="91" y="21"/>
                    <a:pt x="90" y="21"/>
                    <a:pt x="91" y="21"/>
                  </a:cubicBezTo>
                  <a:cubicBezTo>
                    <a:pt x="91" y="21"/>
                    <a:pt x="91" y="20"/>
                    <a:pt x="91" y="20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2" y="16"/>
                    <a:pt x="92" y="16"/>
                    <a:pt x="92" y="16"/>
                  </a:cubicBezTo>
                  <a:cubicBezTo>
                    <a:pt x="92" y="16"/>
                    <a:pt x="93" y="15"/>
                    <a:pt x="94" y="15"/>
                  </a:cubicBezTo>
                  <a:cubicBezTo>
                    <a:pt x="94" y="15"/>
                    <a:pt x="94" y="15"/>
                    <a:pt x="95" y="15"/>
                  </a:cubicBezTo>
                  <a:cubicBezTo>
                    <a:pt x="95" y="15"/>
                    <a:pt x="96" y="15"/>
                    <a:pt x="96" y="15"/>
                  </a:cubicBezTo>
                  <a:cubicBezTo>
                    <a:pt x="96" y="15"/>
                    <a:pt x="97" y="14"/>
                    <a:pt x="98" y="14"/>
                  </a:cubicBezTo>
                  <a:cubicBezTo>
                    <a:pt x="98" y="14"/>
                    <a:pt x="98" y="15"/>
                    <a:pt x="98" y="15"/>
                  </a:cubicBezTo>
                  <a:cubicBezTo>
                    <a:pt x="98" y="16"/>
                    <a:pt x="97" y="16"/>
                    <a:pt x="97" y="16"/>
                  </a:cubicBezTo>
                  <a:cubicBezTo>
                    <a:pt x="97" y="17"/>
                    <a:pt x="98" y="18"/>
                    <a:pt x="98" y="18"/>
                  </a:cubicBezTo>
                  <a:cubicBezTo>
                    <a:pt x="98" y="18"/>
                    <a:pt x="99" y="18"/>
                    <a:pt x="99" y="17"/>
                  </a:cubicBezTo>
                  <a:cubicBezTo>
                    <a:pt x="100" y="16"/>
                    <a:pt x="100" y="15"/>
                    <a:pt x="100" y="15"/>
                  </a:cubicBezTo>
                  <a:cubicBezTo>
                    <a:pt x="100" y="15"/>
                    <a:pt x="100" y="15"/>
                    <a:pt x="101" y="14"/>
                  </a:cubicBezTo>
                  <a:cubicBezTo>
                    <a:pt x="101" y="14"/>
                    <a:pt x="102" y="13"/>
                    <a:pt x="102" y="13"/>
                  </a:cubicBezTo>
                  <a:cubicBezTo>
                    <a:pt x="102" y="13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99" y="11"/>
                    <a:pt x="97" y="11"/>
                    <a:pt x="97" y="11"/>
                  </a:cubicBezTo>
                  <a:cubicBezTo>
                    <a:pt x="96" y="11"/>
                    <a:pt x="96" y="11"/>
                    <a:pt x="96" y="10"/>
                  </a:cubicBezTo>
                  <a:cubicBezTo>
                    <a:pt x="95" y="10"/>
                    <a:pt x="96" y="10"/>
                    <a:pt x="94" y="10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1" y="10"/>
                    <a:pt x="91" y="11"/>
                    <a:pt x="91" y="10"/>
                  </a:cubicBezTo>
                  <a:cubicBezTo>
                    <a:pt x="90" y="10"/>
                    <a:pt x="90" y="10"/>
                    <a:pt x="89" y="10"/>
                  </a:cubicBezTo>
                  <a:cubicBezTo>
                    <a:pt x="89" y="10"/>
                    <a:pt x="89" y="10"/>
                    <a:pt x="88" y="10"/>
                  </a:cubicBezTo>
                  <a:cubicBezTo>
                    <a:pt x="87" y="10"/>
                    <a:pt x="87" y="10"/>
                    <a:pt x="86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10"/>
                    <a:pt x="85" y="10"/>
                    <a:pt x="84" y="9"/>
                  </a:cubicBezTo>
                  <a:cubicBezTo>
                    <a:pt x="83" y="9"/>
                    <a:pt x="84" y="9"/>
                    <a:pt x="82" y="9"/>
                  </a:cubicBezTo>
                  <a:cubicBezTo>
                    <a:pt x="81" y="9"/>
                    <a:pt x="81" y="9"/>
                    <a:pt x="80" y="9"/>
                  </a:cubicBezTo>
                  <a:cubicBezTo>
                    <a:pt x="79" y="9"/>
                    <a:pt x="78" y="9"/>
                    <a:pt x="77" y="9"/>
                  </a:cubicBezTo>
                  <a:cubicBezTo>
                    <a:pt x="76" y="9"/>
                    <a:pt x="75" y="9"/>
                    <a:pt x="75" y="9"/>
                  </a:cubicBezTo>
                  <a:cubicBezTo>
                    <a:pt x="75" y="10"/>
                    <a:pt x="76" y="10"/>
                    <a:pt x="76" y="11"/>
                  </a:cubicBezTo>
                  <a:cubicBezTo>
                    <a:pt x="75" y="11"/>
                    <a:pt x="76" y="10"/>
                    <a:pt x="74" y="11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3" y="12"/>
                    <a:pt x="73" y="12"/>
                    <a:pt x="72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0" y="12"/>
                    <a:pt x="70" y="12"/>
                  </a:cubicBezTo>
                  <a:cubicBezTo>
                    <a:pt x="70" y="11"/>
                    <a:pt x="69" y="11"/>
                    <a:pt x="69" y="11"/>
                  </a:cubicBezTo>
                  <a:cubicBezTo>
                    <a:pt x="68" y="11"/>
                    <a:pt x="67" y="11"/>
                    <a:pt x="67" y="11"/>
                  </a:cubicBezTo>
                  <a:cubicBezTo>
                    <a:pt x="66" y="12"/>
                    <a:pt x="65" y="12"/>
                    <a:pt x="65" y="12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2"/>
                    <a:pt x="61" y="11"/>
                    <a:pt x="61" y="11"/>
                  </a:cubicBezTo>
                  <a:cubicBezTo>
                    <a:pt x="60" y="11"/>
                    <a:pt x="59" y="11"/>
                    <a:pt x="59" y="11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8" y="12"/>
                    <a:pt x="57" y="13"/>
                    <a:pt x="57" y="13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15"/>
                    <a:pt x="56" y="16"/>
                    <a:pt x="56" y="16"/>
                  </a:cubicBezTo>
                  <a:cubicBezTo>
                    <a:pt x="56" y="16"/>
                    <a:pt x="57" y="16"/>
                    <a:pt x="57" y="16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3" y="23"/>
                    <a:pt x="53" y="22"/>
                  </a:cubicBezTo>
                  <a:cubicBezTo>
                    <a:pt x="53" y="22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5" y="21"/>
                    <a:pt x="55" y="21"/>
                  </a:cubicBezTo>
                  <a:cubicBezTo>
                    <a:pt x="55" y="22"/>
                    <a:pt x="56" y="22"/>
                    <a:pt x="56" y="22"/>
                  </a:cubicBezTo>
                  <a:cubicBezTo>
                    <a:pt x="56" y="22"/>
                    <a:pt x="57" y="22"/>
                    <a:pt x="57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9" y="23"/>
                  </a:cubicBezTo>
                  <a:cubicBezTo>
                    <a:pt x="59" y="23"/>
                    <a:pt x="59" y="24"/>
                    <a:pt x="60" y="24"/>
                  </a:cubicBezTo>
                  <a:cubicBezTo>
                    <a:pt x="60" y="23"/>
                    <a:pt x="60" y="23"/>
                    <a:pt x="61" y="23"/>
                  </a:cubicBezTo>
                  <a:cubicBezTo>
                    <a:pt x="61" y="23"/>
                    <a:pt x="61" y="23"/>
                    <a:pt x="62" y="24"/>
                  </a:cubicBezTo>
                  <a:cubicBezTo>
                    <a:pt x="62" y="24"/>
                    <a:pt x="63" y="24"/>
                    <a:pt x="63" y="24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1" y="26"/>
                    <a:pt x="58" y="25"/>
                    <a:pt x="58" y="25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58" y="25"/>
                    <a:pt x="58" y="26"/>
                    <a:pt x="57" y="26"/>
                  </a:cubicBezTo>
                  <a:cubicBezTo>
                    <a:pt x="57" y="25"/>
                    <a:pt x="56" y="25"/>
                    <a:pt x="56" y="25"/>
                  </a:cubicBezTo>
                  <a:cubicBezTo>
                    <a:pt x="55" y="25"/>
                    <a:pt x="57" y="24"/>
                    <a:pt x="55" y="24"/>
                  </a:cubicBezTo>
                  <a:cubicBezTo>
                    <a:pt x="53" y="24"/>
                    <a:pt x="52" y="24"/>
                    <a:pt x="52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49" y="26"/>
                    <a:pt x="48" y="27"/>
                    <a:pt x="48" y="27"/>
                  </a:cubicBezTo>
                  <a:cubicBezTo>
                    <a:pt x="48" y="27"/>
                    <a:pt x="48" y="29"/>
                    <a:pt x="48" y="29"/>
                  </a:cubicBezTo>
                  <a:cubicBezTo>
                    <a:pt x="48" y="29"/>
                    <a:pt x="48" y="30"/>
                    <a:pt x="48" y="31"/>
                  </a:cubicBezTo>
                  <a:cubicBezTo>
                    <a:pt x="48" y="31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2" y="36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5"/>
                    <a:pt x="54" y="35"/>
                    <a:pt x="55" y="35"/>
                  </a:cubicBezTo>
                  <a:cubicBezTo>
                    <a:pt x="55" y="36"/>
                    <a:pt x="55" y="35"/>
                    <a:pt x="55" y="36"/>
                  </a:cubicBezTo>
                  <a:cubicBezTo>
                    <a:pt x="55" y="36"/>
                    <a:pt x="56" y="37"/>
                    <a:pt x="56" y="37"/>
                  </a:cubicBezTo>
                  <a:cubicBezTo>
                    <a:pt x="55" y="37"/>
                    <a:pt x="55" y="37"/>
                    <a:pt x="55" y="38"/>
                  </a:cubicBezTo>
                  <a:cubicBezTo>
                    <a:pt x="55" y="38"/>
                    <a:pt x="56" y="38"/>
                    <a:pt x="56" y="39"/>
                  </a:cubicBezTo>
                  <a:cubicBezTo>
                    <a:pt x="56" y="40"/>
                    <a:pt x="56" y="39"/>
                    <a:pt x="56" y="40"/>
                  </a:cubicBezTo>
                  <a:cubicBezTo>
                    <a:pt x="56" y="41"/>
                    <a:pt x="56" y="44"/>
                    <a:pt x="56" y="44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3" y="44"/>
                    <a:pt x="63" y="44"/>
                    <a:pt x="63" y="44"/>
                  </a:cubicBezTo>
                  <a:close/>
                  <a:moveTo>
                    <a:pt x="31" y="44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3"/>
                    <a:pt x="32" y="54"/>
                    <a:pt x="32" y="54"/>
                  </a:cubicBezTo>
                  <a:cubicBezTo>
                    <a:pt x="32" y="54"/>
                    <a:pt x="32" y="55"/>
                    <a:pt x="32" y="55"/>
                  </a:cubicBezTo>
                  <a:cubicBezTo>
                    <a:pt x="32" y="55"/>
                    <a:pt x="32" y="57"/>
                    <a:pt x="32" y="57"/>
                  </a:cubicBezTo>
                  <a:cubicBezTo>
                    <a:pt x="32" y="58"/>
                    <a:pt x="33" y="58"/>
                    <a:pt x="33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3" y="56"/>
                    <a:pt x="33" y="56"/>
                  </a:cubicBezTo>
                  <a:cubicBezTo>
                    <a:pt x="33" y="56"/>
                    <a:pt x="33" y="55"/>
                    <a:pt x="33" y="55"/>
                  </a:cubicBezTo>
                  <a:cubicBezTo>
                    <a:pt x="33" y="55"/>
                    <a:pt x="34" y="54"/>
                    <a:pt x="35" y="54"/>
                  </a:cubicBezTo>
                  <a:cubicBezTo>
                    <a:pt x="35" y="54"/>
                    <a:pt x="35" y="54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1" y="43"/>
                    <a:pt x="42" y="43"/>
                    <a:pt x="42" y="42"/>
                  </a:cubicBezTo>
                  <a:cubicBezTo>
                    <a:pt x="43" y="42"/>
                    <a:pt x="43" y="40"/>
                    <a:pt x="43" y="40"/>
                  </a:cubicBezTo>
                  <a:cubicBezTo>
                    <a:pt x="43" y="40"/>
                    <a:pt x="43" y="39"/>
                    <a:pt x="43" y="39"/>
                  </a:cubicBezTo>
                  <a:cubicBezTo>
                    <a:pt x="42" y="39"/>
                    <a:pt x="42" y="39"/>
                    <a:pt x="41" y="39"/>
                  </a:cubicBezTo>
                  <a:cubicBezTo>
                    <a:pt x="40" y="39"/>
                    <a:pt x="40" y="38"/>
                    <a:pt x="40" y="38"/>
                  </a:cubicBezTo>
                  <a:cubicBezTo>
                    <a:pt x="40" y="38"/>
                    <a:pt x="39" y="37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36"/>
                    <a:pt x="36" y="35"/>
                    <a:pt x="36" y="35"/>
                  </a:cubicBezTo>
                  <a:cubicBezTo>
                    <a:pt x="36" y="35"/>
                    <a:pt x="36" y="34"/>
                    <a:pt x="36" y="34"/>
                  </a:cubicBezTo>
                  <a:cubicBezTo>
                    <a:pt x="36" y="34"/>
                    <a:pt x="33" y="33"/>
                    <a:pt x="33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3"/>
                    <a:pt x="32" y="33"/>
                    <a:pt x="31" y="33"/>
                  </a:cubicBezTo>
                  <a:cubicBezTo>
                    <a:pt x="31" y="33"/>
                    <a:pt x="31" y="34"/>
                    <a:pt x="31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1" y="36"/>
                    <a:pt x="31" y="36"/>
                  </a:cubicBezTo>
                  <a:cubicBezTo>
                    <a:pt x="31" y="36"/>
                    <a:pt x="30" y="36"/>
                    <a:pt x="29" y="37"/>
                  </a:cubicBezTo>
                  <a:cubicBezTo>
                    <a:pt x="29" y="37"/>
                    <a:pt x="30" y="38"/>
                    <a:pt x="30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30" y="41"/>
                    <a:pt x="30" y="41"/>
                  </a:cubicBezTo>
                  <a:cubicBezTo>
                    <a:pt x="30" y="41"/>
                    <a:pt x="31" y="42"/>
                    <a:pt x="31" y="42"/>
                  </a:cubicBezTo>
                  <a:cubicBezTo>
                    <a:pt x="31" y="42"/>
                    <a:pt x="32" y="43"/>
                    <a:pt x="32" y="43"/>
                  </a:cubicBezTo>
                  <a:cubicBezTo>
                    <a:pt x="32" y="43"/>
                    <a:pt x="32" y="43"/>
                    <a:pt x="32" y="44"/>
                  </a:cubicBezTo>
                  <a:lnTo>
                    <a:pt x="31" y="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22540" name="组合 4"/>
            <p:cNvGrpSpPr/>
            <p:nvPr/>
          </p:nvGrpSpPr>
          <p:grpSpPr bwMode="auto">
            <a:xfrm>
              <a:off x="1360737" y="4580844"/>
              <a:ext cx="896263" cy="896263"/>
              <a:chOff x="1360737" y="5018994"/>
              <a:chExt cx="896263" cy="896263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360393" y="5018370"/>
                <a:ext cx="896961" cy="896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557" name="Freeform 128"/>
              <p:cNvSpPr>
                <a:spLocks noEditPoints="1"/>
              </p:cNvSpPr>
              <p:nvPr/>
            </p:nvSpPr>
            <p:spPr bwMode="auto">
              <a:xfrm>
                <a:off x="1441049" y="5192008"/>
                <a:ext cx="735639" cy="550234"/>
              </a:xfrm>
              <a:custGeom>
                <a:avLst/>
                <a:gdLst>
                  <a:gd name="T0" fmla="*/ 20434 w 108"/>
                  <a:gd name="T1" fmla="*/ 366823 h 81"/>
                  <a:gd name="T2" fmla="*/ 143041 w 108"/>
                  <a:gd name="T3" fmla="*/ 319272 h 81"/>
                  <a:gd name="T4" fmla="*/ 177098 w 108"/>
                  <a:gd name="T5" fmla="*/ 292100 h 81"/>
                  <a:gd name="T6" fmla="*/ 238402 w 108"/>
                  <a:gd name="T7" fmla="*/ 421167 h 81"/>
                  <a:gd name="T8" fmla="*/ 292893 w 108"/>
                  <a:gd name="T9" fmla="*/ 292100 h 81"/>
                  <a:gd name="T10" fmla="*/ 326951 w 108"/>
                  <a:gd name="T11" fmla="*/ 319272 h 81"/>
                  <a:gd name="T12" fmla="*/ 408688 w 108"/>
                  <a:gd name="T13" fmla="*/ 346444 h 81"/>
                  <a:gd name="T14" fmla="*/ 415500 w 108"/>
                  <a:gd name="T15" fmla="*/ 339651 h 81"/>
                  <a:gd name="T16" fmla="*/ 490426 w 108"/>
                  <a:gd name="T17" fmla="*/ 312479 h 81"/>
                  <a:gd name="T18" fmla="*/ 572164 w 108"/>
                  <a:gd name="T19" fmla="*/ 407581 h 81"/>
                  <a:gd name="T20" fmla="*/ 653901 w 108"/>
                  <a:gd name="T21" fmla="*/ 312479 h 81"/>
                  <a:gd name="T22" fmla="*/ 715205 w 108"/>
                  <a:gd name="T23" fmla="*/ 326065 h 81"/>
                  <a:gd name="T24" fmla="*/ 735639 w 108"/>
                  <a:gd name="T25" fmla="*/ 482304 h 81"/>
                  <a:gd name="T26" fmla="*/ 476803 w 108"/>
                  <a:gd name="T27" fmla="*/ 482304 h 81"/>
                  <a:gd name="T28" fmla="*/ 476803 w 108"/>
                  <a:gd name="T29" fmla="*/ 550234 h 81"/>
                  <a:gd name="T30" fmla="*/ 0 w 108"/>
                  <a:gd name="T31" fmla="*/ 550234 h 81"/>
                  <a:gd name="T32" fmla="*/ 20434 w 108"/>
                  <a:gd name="T33" fmla="*/ 366823 h 81"/>
                  <a:gd name="T34" fmla="*/ 504049 w 108"/>
                  <a:gd name="T35" fmla="*/ 176618 h 81"/>
                  <a:gd name="T36" fmla="*/ 640278 w 108"/>
                  <a:gd name="T37" fmla="*/ 163032 h 81"/>
                  <a:gd name="T38" fmla="*/ 626655 w 108"/>
                  <a:gd name="T39" fmla="*/ 251341 h 81"/>
                  <a:gd name="T40" fmla="*/ 606221 w 108"/>
                  <a:gd name="T41" fmla="*/ 278514 h 81"/>
                  <a:gd name="T42" fmla="*/ 674336 w 108"/>
                  <a:gd name="T43" fmla="*/ 285307 h 81"/>
                  <a:gd name="T44" fmla="*/ 667524 w 108"/>
                  <a:gd name="T45" fmla="*/ 210583 h 81"/>
                  <a:gd name="T46" fmla="*/ 469992 w 108"/>
                  <a:gd name="T47" fmla="*/ 210583 h 81"/>
                  <a:gd name="T48" fmla="*/ 463180 w 108"/>
                  <a:gd name="T49" fmla="*/ 285307 h 81"/>
                  <a:gd name="T50" fmla="*/ 531295 w 108"/>
                  <a:gd name="T51" fmla="*/ 278514 h 81"/>
                  <a:gd name="T52" fmla="*/ 510860 w 108"/>
                  <a:gd name="T53" fmla="*/ 251341 h 81"/>
                  <a:gd name="T54" fmla="*/ 504049 w 108"/>
                  <a:gd name="T55" fmla="*/ 176618 h 81"/>
                  <a:gd name="T56" fmla="*/ 504049 w 108"/>
                  <a:gd name="T57" fmla="*/ 176618 h 81"/>
                  <a:gd name="T58" fmla="*/ 149852 w 108"/>
                  <a:gd name="T59" fmla="*/ 203790 h 81"/>
                  <a:gd name="T60" fmla="*/ 156664 w 108"/>
                  <a:gd name="T61" fmla="*/ 101895 h 81"/>
                  <a:gd name="T62" fmla="*/ 320139 w 108"/>
                  <a:gd name="T63" fmla="*/ 101895 h 81"/>
                  <a:gd name="T64" fmla="*/ 326951 w 108"/>
                  <a:gd name="T65" fmla="*/ 210583 h 81"/>
                  <a:gd name="T66" fmla="*/ 354197 w 108"/>
                  <a:gd name="T67" fmla="*/ 169825 h 81"/>
                  <a:gd name="T68" fmla="*/ 340574 w 108"/>
                  <a:gd name="T69" fmla="*/ 54344 h 81"/>
                  <a:gd name="T70" fmla="*/ 136229 w 108"/>
                  <a:gd name="T71" fmla="*/ 40758 h 81"/>
                  <a:gd name="T72" fmla="*/ 122607 w 108"/>
                  <a:gd name="T73" fmla="*/ 183411 h 81"/>
                  <a:gd name="T74" fmla="*/ 149852 w 108"/>
                  <a:gd name="T75" fmla="*/ 203790 h 8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8"/>
                  <a:gd name="T115" fmla="*/ 0 h 81"/>
                  <a:gd name="T116" fmla="*/ 108 w 108"/>
                  <a:gd name="T117" fmla="*/ 81 h 8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8" h="81">
                    <a:moveTo>
                      <a:pt x="3" y="54"/>
                    </a:moveTo>
                    <a:cubicBezTo>
                      <a:pt x="9" y="51"/>
                      <a:pt x="15" y="49"/>
                      <a:pt x="21" y="47"/>
                    </a:cubicBezTo>
                    <a:cubicBezTo>
                      <a:pt x="23" y="45"/>
                      <a:pt x="24" y="44"/>
                      <a:pt x="26" y="43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43" y="43"/>
                      <a:pt x="43" y="43"/>
                      <a:pt x="43" y="43"/>
                    </a:cubicBezTo>
                    <a:cubicBezTo>
                      <a:pt x="45" y="44"/>
                      <a:pt x="46" y="46"/>
                      <a:pt x="48" y="47"/>
                    </a:cubicBezTo>
                    <a:cubicBezTo>
                      <a:pt x="60" y="51"/>
                      <a:pt x="60" y="51"/>
                      <a:pt x="60" y="51"/>
                    </a:cubicBezTo>
                    <a:cubicBezTo>
                      <a:pt x="60" y="51"/>
                      <a:pt x="61" y="50"/>
                      <a:pt x="61" y="50"/>
                    </a:cubicBezTo>
                    <a:cubicBezTo>
                      <a:pt x="65" y="48"/>
                      <a:pt x="69" y="47"/>
                      <a:pt x="72" y="46"/>
                    </a:cubicBezTo>
                    <a:cubicBezTo>
                      <a:pt x="75" y="52"/>
                      <a:pt x="79" y="57"/>
                      <a:pt x="84" y="60"/>
                    </a:cubicBezTo>
                    <a:cubicBezTo>
                      <a:pt x="89" y="57"/>
                      <a:pt x="93" y="52"/>
                      <a:pt x="96" y="46"/>
                    </a:cubicBezTo>
                    <a:cubicBezTo>
                      <a:pt x="99" y="47"/>
                      <a:pt x="102" y="48"/>
                      <a:pt x="105" y="48"/>
                    </a:cubicBezTo>
                    <a:cubicBezTo>
                      <a:pt x="108" y="53"/>
                      <a:pt x="108" y="64"/>
                      <a:pt x="108" y="71"/>
                    </a:cubicBezTo>
                    <a:cubicBezTo>
                      <a:pt x="70" y="71"/>
                      <a:pt x="70" y="71"/>
                      <a:pt x="70" y="71"/>
                    </a:cubicBezTo>
                    <a:cubicBezTo>
                      <a:pt x="70" y="74"/>
                      <a:pt x="70" y="77"/>
                      <a:pt x="70" y="81"/>
                    </a:cubicBezTo>
                    <a:cubicBezTo>
                      <a:pt x="47" y="81"/>
                      <a:pt x="24" y="81"/>
                      <a:pt x="0" y="81"/>
                    </a:cubicBezTo>
                    <a:cubicBezTo>
                      <a:pt x="0" y="68"/>
                      <a:pt x="1" y="58"/>
                      <a:pt x="3" y="54"/>
                    </a:cubicBezTo>
                    <a:close/>
                    <a:moveTo>
                      <a:pt x="74" y="26"/>
                    </a:moveTo>
                    <a:cubicBezTo>
                      <a:pt x="79" y="27"/>
                      <a:pt x="89" y="26"/>
                      <a:pt x="94" y="24"/>
                    </a:cubicBezTo>
                    <a:cubicBezTo>
                      <a:pt x="94" y="27"/>
                      <a:pt x="94" y="32"/>
                      <a:pt x="92" y="37"/>
                    </a:cubicBezTo>
                    <a:cubicBezTo>
                      <a:pt x="91" y="39"/>
                      <a:pt x="90" y="40"/>
                      <a:pt x="89" y="41"/>
                    </a:cubicBezTo>
                    <a:cubicBezTo>
                      <a:pt x="99" y="42"/>
                      <a:pt x="99" y="42"/>
                      <a:pt x="99" y="42"/>
                    </a:cubicBezTo>
                    <a:cubicBezTo>
                      <a:pt x="99" y="42"/>
                      <a:pt x="98" y="33"/>
                      <a:pt x="98" y="31"/>
                    </a:cubicBezTo>
                    <a:cubicBezTo>
                      <a:pt x="102" y="2"/>
                      <a:pt x="65" y="2"/>
                      <a:pt x="69" y="31"/>
                    </a:cubicBezTo>
                    <a:cubicBezTo>
                      <a:pt x="69" y="33"/>
                      <a:pt x="68" y="42"/>
                      <a:pt x="68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77" y="40"/>
                      <a:pt x="76" y="39"/>
                      <a:pt x="75" y="37"/>
                    </a:cubicBezTo>
                    <a:cubicBezTo>
                      <a:pt x="74" y="33"/>
                      <a:pt x="73" y="29"/>
                      <a:pt x="74" y="26"/>
                    </a:cubicBezTo>
                    <a:cubicBezTo>
                      <a:pt x="74" y="26"/>
                      <a:pt x="74" y="26"/>
                      <a:pt x="74" y="26"/>
                    </a:cubicBezTo>
                    <a:close/>
                    <a:moveTo>
                      <a:pt x="22" y="30"/>
                    </a:moveTo>
                    <a:cubicBezTo>
                      <a:pt x="21" y="25"/>
                      <a:pt x="21" y="21"/>
                      <a:pt x="23" y="15"/>
                    </a:cubicBezTo>
                    <a:cubicBezTo>
                      <a:pt x="29" y="11"/>
                      <a:pt x="37" y="17"/>
                      <a:pt x="47" y="15"/>
                    </a:cubicBezTo>
                    <a:cubicBezTo>
                      <a:pt x="48" y="20"/>
                      <a:pt x="48" y="24"/>
                      <a:pt x="48" y="31"/>
                    </a:cubicBezTo>
                    <a:cubicBezTo>
                      <a:pt x="48" y="31"/>
                      <a:pt x="52" y="27"/>
                      <a:pt x="52" y="25"/>
                    </a:cubicBezTo>
                    <a:cubicBezTo>
                      <a:pt x="53" y="22"/>
                      <a:pt x="52" y="10"/>
                      <a:pt x="50" y="8"/>
                    </a:cubicBezTo>
                    <a:cubicBezTo>
                      <a:pt x="45" y="0"/>
                      <a:pt x="26" y="0"/>
                      <a:pt x="20" y="6"/>
                    </a:cubicBezTo>
                    <a:cubicBezTo>
                      <a:pt x="18" y="8"/>
                      <a:pt x="16" y="25"/>
                      <a:pt x="18" y="27"/>
                    </a:cubicBezTo>
                    <a:cubicBezTo>
                      <a:pt x="20" y="29"/>
                      <a:pt x="22" y="30"/>
                      <a:pt x="22" y="30"/>
                    </a:cubicBez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2541" name="组合 5"/>
            <p:cNvGrpSpPr/>
            <p:nvPr/>
          </p:nvGrpSpPr>
          <p:grpSpPr bwMode="auto">
            <a:xfrm>
              <a:off x="2660441" y="4580844"/>
              <a:ext cx="896263" cy="896263"/>
              <a:chOff x="2660441" y="5018994"/>
              <a:chExt cx="896263" cy="896263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2660589" y="5018370"/>
                <a:ext cx="895373" cy="896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555" name="Freeform 193"/>
              <p:cNvSpPr>
                <a:spLocks noEditPoints="1"/>
              </p:cNvSpPr>
              <p:nvPr/>
            </p:nvSpPr>
            <p:spPr bwMode="auto">
              <a:xfrm>
                <a:off x="2679966" y="5172459"/>
                <a:ext cx="857212" cy="589333"/>
              </a:xfrm>
              <a:custGeom>
                <a:avLst/>
                <a:gdLst>
                  <a:gd name="T0" fmla="*/ 428606 w 112"/>
                  <a:gd name="T1" fmla="*/ 153074 h 77"/>
                  <a:gd name="T2" fmla="*/ 114805 w 112"/>
                  <a:gd name="T3" fmla="*/ 375030 h 77"/>
                  <a:gd name="T4" fmla="*/ 76537 w 112"/>
                  <a:gd name="T5" fmla="*/ 397991 h 77"/>
                  <a:gd name="T6" fmla="*/ 30615 w 112"/>
                  <a:gd name="T7" fmla="*/ 505143 h 77"/>
                  <a:gd name="T8" fmla="*/ 30615 w 112"/>
                  <a:gd name="T9" fmla="*/ 283186 h 77"/>
                  <a:gd name="T10" fmla="*/ 0 w 112"/>
                  <a:gd name="T11" fmla="*/ 352069 h 77"/>
                  <a:gd name="T12" fmla="*/ 99498 w 112"/>
                  <a:gd name="T13" fmla="*/ 221957 h 77"/>
                  <a:gd name="T14" fmla="*/ 114805 w 112"/>
                  <a:gd name="T15" fmla="*/ 375030 h 77"/>
                  <a:gd name="T16" fmla="*/ 114805 w 112"/>
                  <a:gd name="T17" fmla="*/ 191342 h 77"/>
                  <a:gd name="T18" fmla="*/ 22961 w 112"/>
                  <a:gd name="T19" fmla="*/ 168381 h 77"/>
                  <a:gd name="T20" fmla="*/ 734753 w 112"/>
                  <a:gd name="T21" fmla="*/ 505143 h 77"/>
                  <a:gd name="T22" fmla="*/ 780675 w 112"/>
                  <a:gd name="T23" fmla="*/ 397991 h 77"/>
                  <a:gd name="T24" fmla="*/ 818944 w 112"/>
                  <a:gd name="T25" fmla="*/ 375030 h 77"/>
                  <a:gd name="T26" fmla="*/ 818944 w 112"/>
                  <a:gd name="T27" fmla="*/ 283186 h 77"/>
                  <a:gd name="T28" fmla="*/ 857212 w 112"/>
                  <a:gd name="T29" fmla="*/ 252571 h 77"/>
                  <a:gd name="T30" fmla="*/ 750061 w 112"/>
                  <a:gd name="T31" fmla="*/ 237264 h 77"/>
                  <a:gd name="T32" fmla="*/ 773022 w 112"/>
                  <a:gd name="T33" fmla="*/ 114805 h 77"/>
                  <a:gd name="T34" fmla="*/ 742407 w 112"/>
                  <a:gd name="T35" fmla="*/ 198996 h 77"/>
                  <a:gd name="T36" fmla="*/ 773022 w 112"/>
                  <a:gd name="T37" fmla="*/ 114805 h 77"/>
                  <a:gd name="T38" fmla="*/ 612294 w 112"/>
                  <a:gd name="T39" fmla="*/ 551065 h 77"/>
                  <a:gd name="T40" fmla="*/ 627602 w 112"/>
                  <a:gd name="T41" fmla="*/ 551065 h 77"/>
                  <a:gd name="T42" fmla="*/ 665870 w 112"/>
                  <a:gd name="T43" fmla="*/ 359723 h 77"/>
                  <a:gd name="T44" fmla="*/ 673524 w 112"/>
                  <a:gd name="T45" fmla="*/ 359723 h 77"/>
                  <a:gd name="T46" fmla="*/ 673524 w 112"/>
                  <a:gd name="T47" fmla="*/ 198996 h 77"/>
                  <a:gd name="T48" fmla="*/ 589333 w 112"/>
                  <a:gd name="T49" fmla="*/ 390337 h 77"/>
                  <a:gd name="T50" fmla="*/ 497489 w 112"/>
                  <a:gd name="T51" fmla="*/ 244918 h 77"/>
                  <a:gd name="T52" fmla="*/ 489836 w 112"/>
                  <a:gd name="T53" fmla="*/ 382684 h 77"/>
                  <a:gd name="T54" fmla="*/ 436260 w 112"/>
                  <a:gd name="T55" fmla="*/ 420952 h 77"/>
                  <a:gd name="T56" fmla="*/ 367377 w 112"/>
                  <a:gd name="T57" fmla="*/ 589333 h 77"/>
                  <a:gd name="T58" fmla="*/ 367377 w 112"/>
                  <a:gd name="T59" fmla="*/ 244918 h 77"/>
                  <a:gd name="T60" fmla="*/ 313801 w 112"/>
                  <a:gd name="T61" fmla="*/ 359723 h 77"/>
                  <a:gd name="T62" fmla="*/ 497489 w 112"/>
                  <a:gd name="T63" fmla="*/ 160727 h 77"/>
                  <a:gd name="T64" fmla="*/ 497489 w 112"/>
                  <a:gd name="T65" fmla="*/ 359723 h 77"/>
                  <a:gd name="T66" fmla="*/ 237264 w 112"/>
                  <a:gd name="T67" fmla="*/ 551065 h 77"/>
                  <a:gd name="T68" fmla="*/ 229610 w 112"/>
                  <a:gd name="T69" fmla="*/ 551065 h 77"/>
                  <a:gd name="T70" fmla="*/ 183688 w 112"/>
                  <a:gd name="T71" fmla="*/ 359723 h 77"/>
                  <a:gd name="T72" fmla="*/ 176035 w 112"/>
                  <a:gd name="T73" fmla="*/ 359723 h 77"/>
                  <a:gd name="T74" fmla="*/ 176035 w 112"/>
                  <a:gd name="T75" fmla="*/ 198996 h 77"/>
                  <a:gd name="T76" fmla="*/ 267879 w 112"/>
                  <a:gd name="T77" fmla="*/ 390337 h 77"/>
                  <a:gd name="T78" fmla="*/ 298493 w 112"/>
                  <a:gd name="T79" fmla="*/ 130112 h 77"/>
                  <a:gd name="T80" fmla="*/ 237264 w 112"/>
                  <a:gd name="T81" fmla="*/ 191342 h 77"/>
                  <a:gd name="T82" fmla="*/ 619948 w 112"/>
                  <a:gd name="T83" fmla="*/ 68883 h 77"/>
                  <a:gd name="T84" fmla="*/ 574026 w 112"/>
                  <a:gd name="T85" fmla="*/ 176035 h 77"/>
                  <a:gd name="T86" fmla="*/ 619948 w 112"/>
                  <a:gd name="T87" fmla="*/ 68883 h 7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2"/>
                  <a:gd name="T133" fmla="*/ 0 h 77"/>
                  <a:gd name="T134" fmla="*/ 112 w 112"/>
                  <a:gd name="T135" fmla="*/ 77 h 7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2" h="77">
                    <a:moveTo>
                      <a:pt x="56" y="0"/>
                    </a:moveTo>
                    <a:cubicBezTo>
                      <a:pt x="62" y="0"/>
                      <a:pt x="66" y="4"/>
                      <a:pt x="66" y="10"/>
                    </a:cubicBezTo>
                    <a:cubicBezTo>
                      <a:pt x="66" y="15"/>
                      <a:pt x="62" y="20"/>
                      <a:pt x="56" y="20"/>
                    </a:cubicBezTo>
                    <a:cubicBezTo>
                      <a:pt x="51" y="20"/>
                      <a:pt x="46" y="15"/>
                      <a:pt x="46" y="10"/>
                    </a:cubicBezTo>
                    <a:cubicBezTo>
                      <a:pt x="46" y="4"/>
                      <a:pt x="51" y="0"/>
                      <a:pt x="56" y="0"/>
                    </a:cubicBezTo>
                    <a:close/>
                    <a:moveTo>
                      <a:pt x="15" y="49"/>
                    </a:moveTo>
                    <a:cubicBezTo>
                      <a:pt x="15" y="66"/>
                      <a:pt x="15" y="66"/>
                      <a:pt x="15" y="66"/>
                    </a:cubicBezTo>
                    <a:cubicBezTo>
                      <a:pt x="10" y="66"/>
                      <a:pt x="10" y="66"/>
                      <a:pt x="10" y="66"/>
                    </a:cubicBezTo>
                    <a:cubicBezTo>
                      <a:pt x="10" y="52"/>
                      <a:pt x="10" y="52"/>
                      <a:pt x="10" y="52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9" y="66"/>
                      <a:pt x="9" y="66"/>
                      <a:pt x="9" y="66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1"/>
                      <a:pt x="1" y="29"/>
                      <a:pt x="4" y="2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0"/>
                      <a:pt x="13" y="30"/>
                      <a:pt x="13" y="31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5" y="49"/>
                      <a:pt x="15" y="49"/>
                      <a:pt x="15" y="49"/>
                    </a:cubicBezTo>
                    <a:close/>
                    <a:moveTo>
                      <a:pt x="10" y="15"/>
                    </a:moveTo>
                    <a:cubicBezTo>
                      <a:pt x="13" y="15"/>
                      <a:pt x="16" y="18"/>
                      <a:pt x="16" y="22"/>
                    </a:cubicBezTo>
                    <a:cubicBezTo>
                      <a:pt x="16" y="23"/>
                      <a:pt x="16" y="24"/>
                      <a:pt x="15" y="25"/>
                    </a:cubicBezTo>
                    <a:cubicBezTo>
                      <a:pt x="15" y="26"/>
                      <a:pt x="15" y="26"/>
                      <a:pt x="14" y="26"/>
                    </a:cubicBezTo>
                    <a:cubicBezTo>
                      <a:pt x="13" y="27"/>
                      <a:pt x="12" y="28"/>
                      <a:pt x="10" y="28"/>
                    </a:cubicBezTo>
                    <a:cubicBezTo>
                      <a:pt x="6" y="28"/>
                      <a:pt x="3" y="25"/>
                      <a:pt x="3" y="22"/>
                    </a:cubicBezTo>
                    <a:cubicBezTo>
                      <a:pt x="3" y="18"/>
                      <a:pt x="6" y="15"/>
                      <a:pt x="10" y="15"/>
                    </a:cubicBezTo>
                    <a:close/>
                    <a:moveTo>
                      <a:pt x="96" y="49"/>
                    </a:moveTo>
                    <a:cubicBezTo>
                      <a:pt x="96" y="66"/>
                      <a:pt x="96" y="66"/>
                      <a:pt x="96" y="66"/>
                    </a:cubicBezTo>
                    <a:cubicBezTo>
                      <a:pt x="101" y="66"/>
                      <a:pt x="101" y="66"/>
                      <a:pt x="101" y="66"/>
                    </a:cubicBezTo>
                    <a:cubicBezTo>
                      <a:pt x="101" y="52"/>
                      <a:pt x="101" y="52"/>
                      <a:pt x="101" y="52"/>
                    </a:cubicBezTo>
                    <a:cubicBezTo>
                      <a:pt x="102" y="52"/>
                      <a:pt x="102" y="52"/>
                      <a:pt x="102" y="52"/>
                    </a:cubicBezTo>
                    <a:cubicBezTo>
                      <a:pt x="102" y="66"/>
                      <a:pt x="102" y="66"/>
                      <a:pt x="102" y="66"/>
                    </a:cubicBezTo>
                    <a:cubicBezTo>
                      <a:pt x="107" y="66"/>
                      <a:pt x="107" y="66"/>
                      <a:pt x="107" y="66"/>
                    </a:cubicBezTo>
                    <a:cubicBezTo>
                      <a:pt x="107" y="49"/>
                      <a:pt x="107" y="49"/>
                      <a:pt x="107" y="49"/>
                    </a:cubicBezTo>
                    <a:cubicBezTo>
                      <a:pt x="107" y="46"/>
                      <a:pt x="107" y="46"/>
                      <a:pt x="107" y="46"/>
                    </a:cubicBezTo>
                    <a:cubicBezTo>
                      <a:pt x="107" y="37"/>
                      <a:pt x="107" y="37"/>
                      <a:pt x="107" y="37"/>
                    </a:cubicBezTo>
                    <a:cubicBezTo>
                      <a:pt x="107" y="37"/>
                      <a:pt x="107" y="37"/>
                      <a:pt x="107" y="37"/>
                    </a:cubicBezTo>
                    <a:cubicBezTo>
                      <a:pt x="107" y="46"/>
                      <a:pt x="107" y="46"/>
                      <a:pt x="107" y="46"/>
                    </a:cubicBezTo>
                    <a:cubicBezTo>
                      <a:pt x="112" y="46"/>
                      <a:pt x="112" y="46"/>
                      <a:pt x="112" y="46"/>
                    </a:cubicBezTo>
                    <a:cubicBezTo>
                      <a:pt x="112" y="33"/>
                      <a:pt x="112" y="33"/>
                      <a:pt x="112" y="33"/>
                    </a:cubicBezTo>
                    <a:cubicBezTo>
                      <a:pt x="112" y="31"/>
                      <a:pt x="110" y="29"/>
                      <a:pt x="107" y="29"/>
                    </a:cubicBezTo>
                    <a:cubicBezTo>
                      <a:pt x="98" y="29"/>
                      <a:pt x="98" y="29"/>
                      <a:pt x="98" y="29"/>
                    </a:cubicBezTo>
                    <a:cubicBezTo>
                      <a:pt x="98" y="30"/>
                      <a:pt x="98" y="30"/>
                      <a:pt x="98" y="31"/>
                    </a:cubicBezTo>
                    <a:cubicBezTo>
                      <a:pt x="98" y="49"/>
                      <a:pt x="98" y="49"/>
                      <a:pt x="98" y="49"/>
                    </a:cubicBezTo>
                    <a:cubicBezTo>
                      <a:pt x="96" y="49"/>
                      <a:pt x="96" y="49"/>
                      <a:pt x="96" y="49"/>
                    </a:cubicBezTo>
                    <a:close/>
                    <a:moveTo>
                      <a:pt x="101" y="15"/>
                    </a:moveTo>
                    <a:cubicBezTo>
                      <a:pt x="98" y="15"/>
                      <a:pt x="95" y="18"/>
                      <a:pt x="95" y="22"/>
                    </a:cubicBezTo>
                    <a:cubicBezTo>
                      <a:pt x="95" y="23"/>
                      <a:pt x="95" y="24"/>
                      <a:pt x="96" y="25"/>
                    </a:cubicBezTo>
                    <a:cubicBezTo>
                      <a:pt x="96" y="26"/>
                      <a:pt x="97" y="26"/>
                      <a:pt x="97" y="26"/>
                    </a:cubicBezTo>
                    <a:cubicBezTo>
                      <a:pt x="98" y="27"/>
                      <a:pt x="100" y="28"/>
                      <a:pt x="101" y="28"/>
                    </a:cubicBezTo>
                    <a:cubicBezTo>
                      <a:pt x="105" y="28"/>
                      <a:pt x="108" y="25"/>
                      <a:pt x="108" y="22"/>
                    </a:cubicBezTo>
                    <a:cubicBezTo>
                      <a:pt x="108" y="18"/>
                      <a:pt x="105" y="15"/>
                      <a:pt x="101" y="15"/>
                    </a:cubicBezTo>
                    <a:close/>
                    <a:moveTo>
                      <a:pt x="75" y="51"/>
                    </a:moveTo>
                    <a:cubicBezTo>
                      <a:pt x="75" y="72"/>
                      <a:pt x="75" y="72"/>
                      <a:pt x="75" y="72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54"/>
                      <a:pt x="80" y="54"/>
                      <a:pt x="80" y="54"/>
                    </a:cubicBezTo>
                    <a:cubicBezTo>
                      <a:pt x="82" y="54"/>
                      <a:pt x="82" y="54"/>
                      <a:pt x="82" y="54"/>
                    </a:cubicBezTo>
                    <a:cubicBezTo>
                      <a:pt x="82" y="72"/>
                      <a:pt x="82" y="72"/>
                      <a:pt x="82" y="72"/>
                    </a:cubicBezTo>
                    <a:cubicBezTo>
                      <a:pt x="87" y="72"/>
                      <a:pt x="87" y="72"/>
                      <a:pt x="87" y="72"/>
                    </a:cubicBezTo>
                    <a:cubicBezTo>
                      <a:pt x="87" y="51"/>
                      <a:pt x="87" y="51"/>
                      <a:pt x="87" y="51"/>
                    </a:cubicBezTo>
                    <a:cubicBezTo>
                      <a:pt x="87" y="47"/>
                      <a:pt x="87" y="47"/>
                      <a:pt x="87" y="47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88" y="47"/>
                      <a:pt x="88" y="47"/>
                      <a:pt x="88" y="47"/>
                    </a:cubicBezTo>
                    <a:cubicBezTo>
                      <a:pt x="94" y="47"/>
                      <a:pt x="94" y="47"/>
                      <a:pt x="94" y="47"/>
                    </a:cubicBezTo>
                    <a:cubicBezTo>
                      <a:pt x="94" y="31"/>
                      <a:pt x="94" y="31"/>
                      <a:pt x="94" y="31"/>
                    </a:cubicBezTo>
                    <a:cubicBezTo>
                      <a:pt x="94" y="28"/>
                      <a:pt x="91" y="26"/>
                      <a:pt x="88" y="26"/>
                    </a:cubicBezTo>
                    <a:cubicBezTo>
                      <a:pt x="77" y="26"/>
                      <a:pt x="77" y="26"/>
                      <a:pt x="77" y="26"/>
                    </a:cubicBezTo>
                    <a:cubicBezTo>
                      <a:pt x="77" y="27"/>
                      <a:pt x="77" y="28"/>
                      <a:pt x="77" y="28"/>
                    </a:cubicBezTo>
                    <a:cubicBezTo>
                      <a:pt x="77" y="51"/>
                      <a:pt x="77" y="51"/>
                      <a:pt x="77" y="51"/>
                    </a:cubicBezTo>
                    <a:cubicBezTo>
                      <a:pt x="75" y="51"/>
                      <a:pt x="75" y="51"/>
                      <a:pt x="75" y="51"/>
                    </a:cubicBezTo>
                    <a:close/>
                    <a:moveTo>
                      <a:pt x="65" y="47"/>
                    </a:moveTo>
                    <a:cubicBezTo>
                      <a:pt x="65" y="32"/>
                      <a:pt x="65" y="32"/>
                      <a:pt x="65" y="32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64" y="50"/>
                      <a:pt x="64" y="50"/>
                      <a:pt x="64" y="50"/>
                    </a:cubicBezTo>
                    <a:cubicBezTo>
                      <a:pt x="64" y="77"/>
                      <a:pt x="64" y="77"/>
                      <a:pt x="64" y="77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77"/>
                      <a:pt x="55" y="77"/>
                      <a:pt x="55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8" y="50"/>
                      <a:pt x="48" y="50"/>
                      <a:pt x="48" y="50"/>
                    </a:cubicBezTo>
                    <a:cubicBezTo>
                      <a:pt x="48" y="47"/>
                      <a:pt x="48" y="47"/>
                      <a:pt x="48" y="47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47"/>
                      <a:pt x="47" y="47"/>
                      <a:pt x="47" y="47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27"/>
                      <a:pt x="41" y="27"/>
                      <a:pt x="41" y="27"/>
                    </a:cubicBezTo>
                    <a:cubicBezTo>
                      <a:pt x="41" y="24"/>
                      <a:pt x="44" y="21"/>
                      <a:pt x="47" y="21"/>
                    </a:cubicBezTo>
                    <a:cubicBezTo>
                      <a:pt x="66" y="21"/>
                      <a:pt x="46" y="21"/>
                      <a:pt x="65" y="21"/>
                    </a:cubicBezTo>
                    <a:cubicBezTo>
                      <a:pt x="69" y="21"/>
                      <a:pt x="71" y="24"/>
                      <a:pt x="71" y="27"/>
                    </a:cubicBezTo>
                    <a:cubicBezTo>
                      <a:pt x="71" y="47"/>
                      <a:pt x="71" y="47"/>
                      <a:pt x="71" y="47"/>
                    </a:cubicBezTo>
                    <a:cubicBezTo>
                      <a:pt x="70" y="47"/>
                      <a:pt x="68" y="47"/>
                      <a:pt x="65" y="47"/>
                    </a:cubicBezTo>
                    <a:close/>
                    <a:moveTo>
                      <a:pt x="37" y="51"/>
                    </a:moveTo>
                    <a:cubicBezTo>
                      <a:pt x="37" y="72"/>
                      <a:pt x="37" y="72"/>
                      <a:pt x="37" y="72"/>
                    </a:cubicBezTo>
                    <a:cubicBezTo>
                      <a:pt x="31" y="72"/>
                      <a:pt x="31" y="72"/>
                      <a:pt x="31" y="72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4" y="47"/>
                      <a:pt x="24" y="47"/>
                      <a:pt x="24" y="47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28"/>
                      <a:pt x="20" y="26"/>
                      <a:pt x="23" y="26"/>
                    </a:cubicBezTo>
                    <a:cubicBezTo>
                      <a:pt x="35" y="26"/>
                      <a:pt x="35" y="26"/>
                      <a:pt x="35" y="26"/>
                    </a:cubicBezTo>
                    <a:cubicBezTo>
                      <a:pt x="35" y="27"/>
                      <a:pt x="35" y="28"/>
                      <a:pt x="35" y="28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7" y="51"/>
                      <a:pt x="37" y="51"/>
                      <a:pt x="37" y="51"/>
                    </a:cubicBezTo>
                    <a:close/>
                    <a:moveTo>
                      <a:pt x="31" y="9"/>
                    </a:moveTo>
                    <a:cubicBezTo>
                      <a:pt x="35" y="9"/>
                      <a:pt x="39" y="12"/>
                      <a:pt x="39" y="17"/>
                    </a:cubicBezTo>
                    <a:cubicBezTo>
                      <a:pt x="39" y="19"/>
                      <a:pt x="38" y="20"/>
                      <a:pt x="37" y="22"/>
                    </a:cubicBezTo>
                    <a:cubicBezTo>
                      <a:pt x="37" y="22"/>
                      <a:pt x="37" y="22"/>
                      <a:pt x="37" y="23"/>
                    </a:cubicBezTo>
                    <a:cubicBezTo>
                      <a:pt x="35" y="24"/>
                      <a:pt x="33" y="25"/>
                      <a:pt x="31" y="25"/>
                    </a:cubicBezTo>
                    <a:cubicBezTo>
                      <a:pt x="26" y="25"/>
                      <a:pt x="22" y="21"/>
                      <a:pt x="22" y="17"/>
                    </a:cubicBezTo>
                    <a:cubicBezTo>
                      <a:pt x="22" y="12"/>
                      <a:pt x="26" y="9"/>
                      <a:pt x="31" y="9"/>
                    </a:cubicBezTo>
                    <a:close/>
                    <a:moveTo>
                      <a:pt x="81" y="9"/>
                    </a:moveTo>
                    <a:cubicBezTo>
                      <a:pt x="76" y="9"/>
                      <a:pt x="73" y="12"/>
                      <a:pt x="73" y="17"/>
                    </a:cubicBezTo>
                    <a:cubicBezTo>
                      <a:pt x="73" y="19"/>
                      <a:pt x="73" y="20"/>
                      <a:pt x="74" y="22"/>
                    </a:cubicBezTo>
                    <a:cubicBezTo>
                      <a:pt x="75" y="22"/>
                      <a:pt x="75" y="22"/>
                      <a:pt x="75" y="23"/>
                    </a:cubicBezTo>
                    <a:cubicBezTo>
                      <a:pt x="77" y="24"/>
                      <a:pt x="79" y="25"/>
                      <a:pt x="81" y="25"/>
                    </a:cubicBezTo>
                    <a:cubicBezTo>
                      <a:pt x="85" y="25"/>
                      <a:pt x="89" y="21"/>
                      <a:pt x="89" y="17"/>
                    </a:cubicBezTo>
                    <a:cubicBezTo>
                      <a:pt x="89" y="12"/>
                      <a:pt x="85" y="9"/>
                      <a:pt x="81" y="9"/>
                    </a:cubicBez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2542" name="组合 10"/>
            <p:cNvGrpSpPr/>
            <p:nvPr/>
          </p:nvGrpSpPr>
          <p:grpSpPr bwMode="auto">
            <a:xfrm>
              <a:off x="3960145" y="4580844"/>
              <a:ext cx="896263" cy="896263"/>
              <a:chOff x="3960145" y="5018994"/>
              <a:chExt cx="896263" cy="896263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3960784" y="5018370"/>
                <a:ext cx="895373" cy="896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553" name="Freeform 148"/>
              <p:cNvSpPr>
                <a:spLocks noEditPoints="1"/>
              </p:cNvSpPr>
              <p:nvPr/>
            </p:nvSpPr>
            <p:spPr bwMode="auto">
              <a:xfrm>
                <a:off x="4062780" y="5160196"/>
                <a:ext cx="690993" cy="613859"/>
              </a:xfrm>
              <a:custGeom>
                <a:avLst/>
                <a:gdLst>
                  <a:gd name="T0" fmla="*/ 0 w 94"/>
                  <a:gd name="T1" fmla="*/ 423855 h 84"/>
                  <a:gd name="T2" fmla="*/ 176424 w 94"/>
                  <a:gd name="T3" fmla="*/ 423855 h 84"/>
                  <a:gd name="T4" fmla="*/ 176424 w 94"/>
                  <a:gd name="T5" fmla="*/ 613859 h 84"/>
                  <a:gd name="T6" fmla="*/ 0 w 94"/>
                  <a:gd name="T7" fmla="*/ 613859 h 84"/>
                  <a:gd name="T8" fmla="*/ 0 w 94"/>
                  <a:gd name="T9" fmla="*/ 423855 h 84"/>
                  <a:gd name="T10" fmla="*/ 455761 w 94"/>
                  <a:gd name="T11" fmla="*/ 51155 h 84"/>
                  <a:gd name="T12" fmla="*/ 404304 w 94"/>
                  <a:gd name="T13" fmla="*/ 146157 h 84"/>
                  <a:gd name="T14" fmla="*/ 352847 w 94"/>
                  <a:gd name="T15" fmla="*/ 233851 h 84"/>
                  <a:gd name="T16" fmla="*/ 316093 w 94"/>
                  <a:gd name="T17" fmla="*/ 175388 h 84"/>
                  <a:gd name="T18" fmla="*/ 44106 w 94"/>
                  <a:gd name="T19" fmla="*/ 336161 h 84"/>
                  <a:gd name="T20" fmla="*/ 7351 w 94"/>
                  <a:gd name="T21" fmla="*/ 277698 h 84"/>
                  <a:gd name="T22" fmla="*/ 279338 w 94"/>
                  <a:gd name="T23" fmla="*/ 116926 h 84"/>
                  <a:gd name="T24" fmla="*/ 242583 w 94"/>
                  <a:gd name="T25" fmla="*/ 58463 h 84"/>
                  <a:gd name="T26" fmla="*/ 345497 w 94"/>
                  <a:gd name="T27" fmla="*/ 58463 h 84"/>
                  <a:gd name="T28" fmla="*/ 455761 w 94"/>
                  <a:gd name="T29" fmla="*/ 51155 h 84"/>
                  <a:gd name="T30" fmla="*/ 573377 w 94"/>
                  <a:gd name="T31" fmla="*/ 0 h 84"/>
                  <a:gd name="T32" fmla="*/ 499867 w 94"/>
                  <a:gd name="T33" fmla="*/ 65771 h 84"/>
                  <a:gd name="T34" fmla="*/ 573377 w 94"/>
                  <a:gd name="T35" fmla="*/ 138849 h 84"/>
                  <a:gd name="T36" fmla="*/ 639536 w 94"/>
                  <a:gd name="T37" fmla="*/ 65771 h 84"/>
                  <a:gd name="T38" fmla="*/ 573377 w 94"/>
                  <a:gd name="T39" fmla="*/ 0 h 84"/>
                  <a:gd name="T40" fmla="*/ 448410 w 94"/>
                  <a:gd name="T41" fmla="*/ 336161 h 84"/>
                  <a:gd name="T42" fmla="*/ 492516 w 94"/>
                  <a:gd name="T43" fmla="*/ 365392 h 84"/>
                  <a:gd name="T44" fmla="*/ 485165 w 94"/>
                  <a:gd name="T45" fmla="*/ 613859 h 84"/>
                  <a:gd name="T46" fmla="*/ 543973 w 94"/>
                  <a:gd name="T47" fmla="*/ 613859 h 84"/>
                  <a:gd name="T48" fmla="*/ 558675 w 94"/>
                  <a:gd name="T49" fmla="*/ 401931 h 84"/>
                  <a:gd name="T50" fmla="*/ 580728 w 94"/>
                  <a:gd name="T51" fmla="*/ 401931 h 84"/>
                  <a:gd name="T52" fmla="*/ 595430 w 94"/>
                  <a:gd name="T53" fmla="*/ 613859 h 84"/>
                  <a:gd name="T54" fmla="*/ 654238 w 94"/>
                  <a:gd name="T55" fmla="*/ 613859 h 84"/>
                  <a:gd name="T56" fmla="*/ 646887 w 94"/>
                  <a:gd name="T57" fmla="*/ 365392 h 84"/>
                  <a:gd name="T58" fmla="*/ 690993 w 94"/>
                  <a:gd name="T59" fmla="*/ 336161 h 84"/>
                  <a:gd name="T60" fmla="*/ 654238 w 94"/>
                  <a:gd name="T61" fmla="*/ 153465 h 84"/>
                  <a:gd name="T62" fmla="*/ 485165 w 94"/>
                  <a:gd name="T63" fmla="*/ 153465 h 84"/>
                  <a:gd name="T64" fmla="*/ 448410 w 94"/>
                  <a:gd name="T65" fmla="*/ 336161 h 84"/>
                  <a:gd name="T66" fmla="*/ 235232 w 94"/>
                  <a:gd name="T67" fmla="*/ 321545 h 84"/>
                  <a:gd name="T68" fmla="*/ 235232 w 94"/>
                  <a:gd name="T69" fmla="*/ 613859 h 84"/>
                  <a:gd name="T70" fmla="*/ 404304 w 94"/>
                  <a:gd name="T71" fmla="*/ 613859 h 84"/>
                  <a:gd name="T72" fmla="*/ 404304 w 94"/>
                  <a:gd name="T73" fmla="*/ 321545 h 84"/>
                  <a:gd name="T74" fmla="*/ 235232 w 94"/>
                  <a:gd name="T75" fmla="*/ 321545 h 8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4"/>
                  <a:gd name="T115" fmla="*/ 0 h 84"/>
                  <a:gd name="T116" fmla="*/ 94 w 94"/>
                  <a:gd name="T117" fmla="*/ 84 h 8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4" h="84">
                    <a:moveTo>
                      <a:pt x="0" y="58"/>
                    </a:move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84"/>
                      <a:pt x="24" y="84"/>
                      <a:pt x="24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  <a:moveTo>
                      <a:pt x="62" y="7"/>
                    </a:moveTo>
                    <a:cubicBezTo>
                      <a:pt x="55" y="20"/>
                      <a:pt x="55" y="20"/>
                      <a:pt x="55" y="20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62" y="7"/>
                      <a:pt x="62" y="7"/>
                      <a:pt x="62" y="7"/>
                    </a:cubicBezTo>
                    <a:close/>
                    <a:moveTo>
                      <a:pt x="78" y="0"/>
                    </a:moveTo>
                    <a:cubicBezTo>
                      <a:pt x="72" y="0"/>
                      <a:pt x="68" y="4"/>
                      <a:pt x="68" y="9"/>
                    </a:cubicBezTo>
                    <a:cubicBezTo>
                      <a:pt x="68" y="14"/>
                      <a:pt x="72" y="19"/>
                      <a:pt x="78" y="19"/>
                    </a:cubicBezTo>
                    <a:cubicBezTo>
                      <a:pt x="83" y="19"/>
                      <a:pt x="87" y="14"/>
                      <a:pt x="87" y="9"/>
                    </a:cubicBezTo>
                    <a:cubicBezTo>
                      <a:pt x="87" y="4"/>
                      <a:pt x="83" y="0"/>
                      <a:pt x="78" y="0"/>
                    </a:cubicBezTo>
                    <a:close/>
                    <a:moveTo>
                      <a:pt x="61" y="46"/>
                    </a:moveTo>
                    <a:cubicBezTo>
                      <a:pt x="63" y="47"/>
                      <a:pt x="65" y="49"/>
                      <a:pt x="67" y="50"/>
                    </a:cubicBezTo>
                    <a:cubicBezTo>
                      <a:pt x="66" y="84"/>
                      <a:pt x="66" y="84"/>
                      <a:pt x="66" y="84"/>
                    </a:cubicBezTo>
                    <a:cubicBezTo>
                      <a:pt x="74" y="84"/>
                      <a:pt x="74" y="84"/>
                      <a:pt x="74" y="84"/>
                    </a:cubicBezTo>
                    <a:cubicBezTo>
                      <a:pt x="76" y="55"/>
                      <a:pt x="76" y="55"/>
                      <a:pt x="76" y="55"/>
                    </a:cubicBezTo>
                    <a:cubicBezTo>
                      <a:pt x="79" y="55"/>
                      <a:pt x="79" y="55"/>
                      <a:pt x="79" y="55"/>
                    </a:cubicBezTo>
                    <a:cubicBezTo>
                      <a:pt x="81" y="84"/>
                      <a:pt x="81" y="84"/>
                      <a:pt x="81" y="84"/>
                    </a:cubicBezTo>
                    <a:cubicBezTo>
                      <a:pt x="89" y="84"/>
                      <a:pt x="89" y="84"/>
                      <a:pt x="89" y="84"/>
                    </a:cubicBezTo>
                    <a:cubicBezTo>
                      <a:pt x="88" y="50"/>
                      <a:pt x="88" y="50"/>
                      <a:pt x="88" y="50"/>
                    </a:cubicBezTo>
                    <a:cubicBezTo>
                      <a:pt x="94" y="46"/>
                      <a:pt x="94" y="46"/>
                      <a:pt x="94" y="46"/>
                    </a:cubicBezTo>
                    <a:cubicBezTo>
                      <a:pt x="89" y="21"/>
                      <a:pt x="89" y="21"/>
                      <a:pt x="89" y="21"/>
                    </a:cubicBezTo>
                    <a:cubicBezTo>
                      <a:pt x="64" y="21"/>
                      <a:pt x="91" y="21"/>
                      <a:pt x="66" y="21"/>
                    </a:cubicBezTo>
                    <a:cubicBezTo>
                      <a:pt x="61" y="46"/>
                      <a:pt x="61" y="46"/>
                      <a:pt x="61" y="46"/>
                    </a:cubicBezTo>
                    <a:close/>
                    <a:moveTo>
                      <a:pt x="32" y="44"/>
                    </a:moveTo>
                    <a:cubicBezTo>
                      <a:pt x="32" y="84"/>
                      <a:pt x="32" y="84"/>
                      <a:pt x="32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44"/>
                      <a:pt x="55" y="44"/>
                      <a:pt x="55" y="44"/>
                    </a:cubicBezTo>
                    <a:lnTo>
                      <a:pt x="32" y="44"/>
                    </a:ln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2543" name="组合 11"/>
            <p:cNvGrpSpPr/>
            <p:nvPr/>
          </p:nvGrpSpPr>
          <p:grpSpPr bwMode="auto">
            <a:xfrm>
              <a:off x="7408937" y="4580844"/>
              <a:ext cx="896263" cy="896263"/>
              <a:chOff x="7408937" y="5005698"/>
              <a:chExt cx="896263" cy="896263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7408922" y="5005074"/>
                <a:ext cx="896961" cy="896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551" name="Freeform 141"/>
              <p:cNvSpPr>
                <a:spLocks noEditPoints="1"/>
              </p:cNvSpPr>
              <p:nvPr/>
            </p:nvSpPr>
            <p:spPr bwMode="auto">
              <a:xfrm>
                <a:off x="7580084" y="5247540"/>
                <a:ext cx="553969" cy="412579"/>
              </a:xfrm>
              <a:custGeom>
                <a:avLst/>
                <a:gdLst>
                  <a:gd name="T0" fmla="*/ 274347 w 105"/>
                  <a:gd name="T1" fmla="*/ 74053 h 78"/>
                  <a:gd name="T2" fmla="*/ 443175 w 105"/>
                  <a:gd name="T3" fmla="*/ 243316 h 78"/>
                  <a:gd name="T4" fmla="*/ 443175 w 105"/>
                  <a:gd name="T5" fmla="*/ 264474 h 78"/>
                  <a:gd name="T6" fmla="*/ 379865 w 105"/>
                  <a:gd name="T7" fmla="*/ 285632 h 78"/>
                  <a:gd name="T8" fmla="*/ 321830 w 105"/>
                  <a:gd name="T9" fmla="*/ 290921 h 78"/>
                  <a:gd name="T10" fmla="*/ 295450 w 105"/>
                  <a:gd name="T11" fmla="*/ 275053 h 78"/>
                  <a:gd name="T12" fmla="*/ 258519 w 105"/>
                  <a:gd name="T13" fmla="*/ 275053 h 78"/>
                  <a:gd name="T14" fmla="*/ 226864 w 105"/>
                  <a:gd name="T15" fmla="*/ 306789 h 78"/>
                  <a:gd name="T16" fmla="*/ 226864 w 105"/>
                  <a:gd name="T17" fmla="*/ 306789 h 78"/>
                  <a:gd name="T18" fmla="*/ 258519 w 105"/>
                  <a:gd name="T19" fmla="*/ 338526 h 78"/>
                  <a:gd name="T20" fmla="*/ 295450 w 105"/>
                  <a:gd name="T21" fmla="*/ 338526 h 78"/>
                  <a:gd name="T22" fmla="*/ 321830 w 105"/>
                  <a:gd name="T23" fmla="*/ 317368 h 78"/>
                  <a:gd name="T24" fmla="*/ 385140 w 105"/>
                  <a:gd name="T25" fmla="*/ 312079 h 78"/>
                  <a:gd name="T26" fmla="*/ 432623 w 105"/>
                  <a:gd name="T27" fmla="*/ 296211 h 78"/>
                  <a:gd name="T28" fmla="*/ 274347 w 105"/>
                  <a:gd name="T29" fmla="*/ 412579 h 78"/>
                  <a:gd name="T30" fmla="*/ 105518 w 105"/>
                  <a:gd name="T31" fmla="*/ 243316 h 78"/>
                  <a:gd name="T32" fmla="*/ 274347 w 105"/>
                  <a:gd name="T33" fmla="*/ 74053 h 78"/>
                  <a:gd name="T34" fmla="*/ 274347 w 105"/>
                  <a:gd name="T35" fmla="*/ 0 h 78"/>
                  <a:gd name="T36" fmla="*/ 105518 w 105"/>
                  <a:gd name="T37" fmla="*/ 74053 h 78"/>
                  <a:gd name="T38" fmla="*/ 42207 w 105"/>
                  <a:gd name="T39" fmla="*/ 174553 h 78"/>
                  <a:gd name="T40" fmla="*/ 31655 w 105"/>
                  <a:gd name="T41" fmla="*/ 174553 h 78"/>
                  <a:gd name="T42" fmla="*/ 0 w 105"/>
                  <a:gd name="T43" fmla="*/ 211579 h 78"/>
                  <a:gd name="T44" fmla="*/ 0 w 105"/>
                  <a:gd name="T45" fmla="*/ 269763 h 78"/>
                  <a:gd name="T46" fmla="*/ 31655 w 105"/>
                  <a:gd name="T47" fmla="*/ 301500 h 78"/>
                  <a:gd name="T48" fmla="*/ 79138 w 105"/>
                  <a:gd name="T49" fmla="*/ 301500 h 78"/>
                  <a:gd name="T50" fmla="*/ 79138 w 105"/>
                  <a:gd name="T51" fmla="*/ 179842 h 78"/>
                  <a:gd name="T52" fmla="*/ 131897 w 105"/>
                  <a:gd name="T53" fmla="*/ 100500 h 78"/>
                  <a:gd name="T54" fmla="*/ 274347 w 105"/>
                  <a:gd name="T55" fmla="*/ 37026 h 78"/>
                  <a:gd name="T56" fmla="*/ 422072 w 105"/>
                  <a:gd name="T57" fmla="*/ 100500 h 78"/>
                  <a:gd name="T58" fmla="*/ 469555 w 105"/>
                  <a:gd name="T59" fmla="*/ 174553 h 78"/>
                  <a:gd name="T60" fmla="*/ 469555 w 105"/>
                  <a:gd name="T61" fmla="*/ 301500 h 78"/>
                  <a:gd name="T62" fmla="*/ 517038 w 105"/>
                  <a:gd name="T63" fmla="*/ 301500 h 78"/>
                  <a:gd name="T64" fmla="*/ 553969 w 105"/>
                  <a:gd name="T65" fmla="*/ 269763 h 78"/>
                  <a:gd name="T66" fmla="*/ 553969 w 105"/>
                  <a:gd name="T67" fmla="*/ 211579 h 78"/>
                  <a:gd name="T68" fmla="*/ 517038 w 105"/>
                  <a:gd name="T69" fmla="*/ 174553 h 78"/>
                  <a:gd name="T70" fmla="*/ 506486 w 105"/>
                  <a:gd name="T71" fmla="*/ 174553 h 78"/>
                  <a:gd name="T72" fmla="*/ 448451 w 105"/>
                  <a:gd name="T73" fmla="*/ 74053 h 78"/>
                  <a:gd name="T74" fmla="*/ 274347 w 105"/>
                  <a:gd name="T75" fmla="*/ 0 h 7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5"/>
                  <a:gd name="T115" fmla="*/ 0 h 78"/>
                  <a:gd name="T116" fmla="*/ 105 w 105"/>
                  <a:gd name="T117" fmla="*/ 78 h 7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5" h="78">
                    <a:moveTo>
                      <a:pt x="52" y="14"/>
                    </a:moveTo>
                    <a:cubicBezTo>
                      <a:pt x="70" y="14"/>
                      <a:pt x="84" y="29"/>
                      <a:pt x="84" y="46"/>
                    </a:cubicBezTo>
                    <a:cubicBezTo>
                      <a:pt x="84" y="47"/>
                      <a:pt x="84" y="49"/>
                      <a:pt x="84" y="50"/>
                    </a:cubicBezTo>
                    <a:cubicBezTo>
                      <a:pt x="80" y="51"/>
                      <a:pt x="76" y="53"/>
                      <a:pt x="72" y="54"/>
                    </a:cubicBezTo>
                    <a:cubicBezTo>
                      <a:pt x="68" y="55"/>
                      <a:pt x="65" y="55"/>
                      <a:pt x="61" y="55"/>
                    </a:cubicBezTo>
                    <a:cubicBezTo>
                      <a:pt x="60" y="54"/>
                      <a:pt x="58" y="52"/>
                      <a:pt x="56" y="5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6" y="52"/>
                      <a:pt x="43" y="55"/>
                      <a:pt x="43" y="58"/>
                    </a:cubicBezTo>
                    <a:cubicBezTo>
                      <a:pt x="43" y="58"/>
                      <a:pt x="43" y="58"/>
                      <a:pt x="43" y="58"/>
                    </a:cubicBezTo>
                    <a:cubicBezTo>
                      <a:pt x="43" y="61"/>
                      <a:pt x="46" y="64"/>
                      <a:pt x="49" y="64"/>
                    </a:cubicBezTo>
                    <a:cubicBezTo>
                      <a:pt x="56" y="64"/>
                      <a:pt x="56" y="64"/>
                      <a:pt x="56" y="64"/>
                    </a:cubicBezTo>
                    <a:cubicBezTo>
                      <a:pt x="58" y="64"/>
                      <a:pt x="60" y="62"/>
                      <a:pt x="61" y="60"/>
                    </a:cubicBezTo>
                    <a:cubicBezTo>
                      <a:pt x="65" y="60"/>
                      <a:pt x="69" y="59"/>
                      <a:pt x="73" y="59"/>
                    </a:cubicBezTo>
                    <a:cubicBezTo>
                      <a:pt x="76" y="58"/>
                      <a:pt x="79" y="57"/>
                      <a:pt x="82" y="56"/>
                    </a:cubicBezTo>
                    <a:cubicBezTo>
                      <a:pt x="78" y="69"/>
                      <a:pt x="66" y="78"/>
                      <a:pt x="52" y="78"/>
                    </a:cubicBezTo>
                    <a:cubicBezTo>
                      <a:pt x="34" y="78"/>
                      <a:pt x="20" y="64"/>
                      <a:pt x="20" y="46"/>
                    </a:cubicBezTo>
                    <a:cubicBezTo>
                      <a:pt x="20" y="29"/>
                      <a:pt x="34" y="14"/>
                      <a:pt x="52" y="14"/>
                    </a:cubicBezTo>
                    <a:close/>
                    <a:moveTo>
                      <a:pt x="52" y="0"/>
                    </a:moveTo>
                    <a:cubicBezTo>
                      <a:pt x="39" y="0"/>
                      <a:pt x="28" y="5"/>
                      <a:pt x="20" y="14"/>
                    </a:cubicBezTo>
                    <a:cubicBezTo>
                      <a:pt x="14" y="19"/>
                      <a:pt x="10" y="26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3" y="33"/>
                      <a:pt x="0" y="36"/>
                      <a:pt x="0" y="40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4"/>
                      <a:pt x="3" y="57"/>
                      <a:pt x="6" y="57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5" y="34"/>
                      <a:pt x="15" y="34"/>
                      <a:pt x="15" y="34"/>
                    </a:cubicBezTo>
                    <a:cubicBezTo>
                      <a:pt x="17" y="28"/>
                      <a:pt x="20" y="23"/>
                      <a:pt x="25" y="19"/>
                    </a:cubicBezTo>
                    <a:cubicBezTo>
                      <a:pt x="32" y="12"/>
                      <a:pt x="41" y="7"/>
                      <a:pt x="52" y="7"/>
                    </a:cubicBezTo>
                    <a:cubicBezTo>
                      <a:pt x="63" y="7"/>
                      <a:pt x="73" y="12"/>
                      <a:pt x="80" y="19"/>
                    </a:cubicBezTo>
                    <a:cubicBezTo>
                      <a:pt x="84" y="23"/>
                      <a:pt x="87" y="28"/>
                      <a:pt x="89" y="33"/>
                    </a:cubicBezTo>
                    <a:cubicBezTo>
                      <a:pt x="89" y="57"/>
                      <a:pt x="89" y="57"/>
                      <a:pt x="89" y="57"/>
                    </a:cubicBezTo>
                    <a:cubicBezTo>
                      <a:pt x="98" y="57"/>
                      <a:pt x="98" y="57"/>
                      <a:pt x="98" y="57"/>
                    </a:cubicBezTo>
                    <a:cubicBezTo>
                      <a:pt x="102" y="57"/>
                      <a:pt x="105" y="54"/>
                      <a:pt x="105" y="51"/>
                    </a:cubicBezTo>
                    <a:cubicBezTo>
                      <a:pt x="105" y="40"/>
                      <a:pt x="105" y="40"/>
                      <a:pt x="105" y="40"/>
                    </a:cubicBezTo>
                    <a:cubicBezTo>
                      <a:pt x="105" y="36"/>
                      <a:pt x="102" y="33"/>
                      <a:pt x="98" y="33"/>
                    </a:cubicBezTo>
                    <a:cubicBezTo>
                      <a:pt x="96" y="33"/>
                      <a:pt x="96" y="33"/>
                      <a:pt x="96" y="33"/>
                    </a:cubicBezTo>
                    <a:cubicBezTo>
                      <a:pt x="94" y="26"/>
                      <a:pt x="90" y="19"/>
                      <a:pt x="85" y="14"/>
                    </a:cubicBezTo>
                    <a:cubicBezTo>
                      <a:pt x="76" y="5"/>
                      <a:pt x="65" y="0"/>
                      <a:pt x="52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2544" name="组合 13"/>
            <p:cNvGrpSpPr/>
            <p:nvPr/>
          </p:nvGrpSpPr>
          <p:grpSpPr bwMode="auto">
            <a:xfrm>
              <a:off x="10008345" y="4580844"/>
              <a:ext cx="896263" cy="896263"/>
              <a:chOff x="10008345" y="5005698"/>
              <a:chExt cx="896263" cy="896263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10007727" y="5005074"/>
                <a:ext cx="896960" cy="896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549" name="Freeform 152"/>
              <p:cNvSpPr>
                <a:spLocks noEditPoints="1"/>
              </p:cNvSpPr>
              <p:nvPr/>
            </p:nvSpPr>
            <p:spPr bwMode="auto">
              <a:xfrm>
                <a:off x="10238533" y="5181963"/>
                <a:ext cx="435886" cy="543733"/>
              </a:xfrm>
              <a:custGeom>
                <a:avLst/>
                <a:gdLst>
                  <a:gd name="T0" fmla="*/ 184611 w 85"/>
                  <a:gd name="T1" fmla="*/ 318032 h 106"/>
                  <a:gd name="T2" fmla="*/ 138458 w 85"/>
                  <a:gd name="T3" fmla="*/ 538603 h 106"/>
                  <a:gd name="T4" fmla="*/ 107689 w 85"/>
                  <a:gd name="T5" fmla="*/ 353939 h 106"/>
                  <a:gd name="T6" fmla="*/ 41025 w 85"/>
                  <a:gd name="T7" fmla="*/ 538603 h 106"/>
                  <a:gd name="T8" fmla="*/ 0 w 85"/>
                  <a:gd name="T9" fmla="*/ 287255 h 106"/>
                  <a:gd name="T10" fmla="*/ 66665 w 85"/>
                  <a:gd name="T11" fmla="*/ 133368 h 106"/>
                  <a:gd name="T12" fmla="*/ 102561 w 85"/>
                  <a:gd name="T13" fmla="*/ 138498 h 106"/>
                  <a:gd name="T14" fmla="*/ 102561 w 85"/>
                  <a:gd name="T15" fmla="*/ 128239 h 106"/>
                  <a:gd name="T16" fmla="*/ 123074 w 85"/>
                  <a:gd name="T17" fmla="*/ 138498 h 106"/>
                  <a:gd name="T18" fmla="*/ 128202 w 85"/>
                  <a:gd name="T19" fmla="*/ 184664 h 106"/>
                  <a:gd name="T20" fmla="*/ 184611 w 85"/>
                  <a:gd name="T21" fmla="*/ 133368 h 106"/>
                  <a:gd name="T22" fmla="*/ 282044 w 85"/>
                  <a:gd name="T23" fmla="*/ 107721 h 106"/>
                  <a:gd name="T24" fmla="*/ 317940 w 85"/>
                  <a:gd name="T25" fmla="*/ 117980 h 106"/>
                  <a:gd name="T26" fmla="*/ 302556 w 85"/>
                  <a:gd name="T27" fmla="*/ 61555 h 106"/>
                  <a:gd name="T28" fmla="*/ 358965 w 85"/>
                  <a:gd name="T29" fmla="*/ 102591 h 106"/>
                  <a:gd name="T30" fmla="*/ 379477 w 85"/>
                  <a:gd name="T31" fmla="*/ 117980 h 106"/>
                  <a:gd name="T32" fmla="*/ 369221 w 85"/>
                  <a:gd name="T33" fmla="*/ 30777 h 106"/>
                  <a:gd name="T34" fmla="*/ 282044 w 85"/>
                  <a:gd name="T35" fmla="*/ 107721 h 106"/>
                  <a:gd name="T36" fmla="*/ 266660 w 85"/>
                  <a:gd name="T37" fmla="*/ 348810 h 106"/>
                  <a:gd name="T38" fmla="*/ 297428 w 85"/>
                  <a:gd name="T39" fmla="*/ 441142 h 106"/>
                  <a:gd name="T40" fmla="*/ 338453 w 85"/>
                  <a:gd name="T41" fmla="*/ 543733 h 106"/>
                  <a:gd name="T42" fmla="*/ 343581 w 85"/>
                  <a:gd name="T43" fmla="*/ 441142 h 106"/>
                  <a:gd name="T44" fmla="*/ 369221 w 85"/>
                  <a:gd name="T45" fmla="*/ 543733 h 106"/>
                  <a:gd name="T46" fmla="*/ 399990 w 85"/>
                  <a:gd name="T47" fmla="*/ 441142 h 106"/>
                  <a:gd name="T48" fmla="*/ 389733 w 85"/>
                  <a:gd name="T49" fmla="*/ 276996 h 106"/>
                  <a:gd name="T50" fmla="*/ 435886 w 85"/>
                  <a:gd name="T51" fmla="*/ 302644 h 106"/>
                  <a:gd name="T52" fmla="*/ 394861 w 85"/>
                  <a:gd name="T53" fmla="*/ 138498 h 106"/>
                  <a:gd name="T54" fmla="*/ 374349 w 85"/>
                  <a:gd name="T55" fmla="*/ 138498 h 106"/>
                  <a:gd name="T56" fmla="*/ 297428 w 85"/>
                  <a:gd name="T57" fmla="*/ 138498 h 106"/>
                  <a:gd name="T58" fmla="*/ 276916 w 85"/>
                  <a:gd name="T59" fmla="*/ 138498 h 106"/>
                  <a:gd name="T60" fmla="*/ 241019 w 85"/>
                  <a:gd name="T61" fmla="*/ 318032 h 106"/>
                  <a:gd name="T62" fmla="*/ 282044 w 85"/>
                  <a:gd name="T63" fmla="*/ 282126 h 106"/>
                  <a:gd name="T64" fmla="*/ 76921 w 85"/>
                  <a:gd name="T65" fmla="*/ 41036 h 106"/>
                  <a:gd name="T66" fmla="*/ 143586 w 85"/>
                  <a:gd name="T67" fmla="*/ 82073 h 106"/>
                  <a:gd name="T68" fmla="*/ 71793 w 85"/>
                  <a:gd name="T69" fmla="*/ 20518 h 10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5"/>
                  <a:gd name="T106" fmla="*/ 0 h 106"/>
                  <a:gd name="T107" fmla="*/ 85 w 85"/>
                  <a:gd name="T108" fmla="*/ 106 h 10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5" h="106">
                    <a:moveTo>
                      <a:pt x="44" y="54"/>
                    </a:moveTo>
                    <a:cubicBezTo>
                      <a:pt x="41" y="56"/>
                      <a:pt x="38" y="59"/>
                      <a:pt x="36" y="62"/>
                    </a:cubicBezTo>
                    <a:cubicBezTo>
                      <a:pt x="36" y="77"/>
                      <a:pt x="35" y="91"/>
                      <a:pt x="36" y="105"/>
                    </a:cubicBezTo>
                    <a:cubicBezTo>
                      <a:pt x="32" y="105"/>
                      <a:pt x="30" y="105"/>
                      <a:pt x="27" y="105"/>
                    </a:cubicBezTo>
                    <a:cubicBezTo>
                      <a:pt x="26" y="93"/>
                      <a:pt x="24" y="81"/>
                      <a:pt x="23" y="69"/>
                    </a:cubicBezTo>
                    <a:cubicBezTo>
                      <a:pt x="22" y="69"/>
                      <a:pt x="23" y="69"/>
                      <a:pt x="21" y="69"/>
                    </a:cubicBezTo>
                    <a:cubicBezTo>
                      <a:pt x="20" y="81"/>
                      <a:pt x="18" y="93"/>
                      <a:pt x="17" y="105"/>
                    </a:cubicBezTo>
                    <a:cubicBezTo>
                      <a:pt x="13" y="105"/>
                      <a:pt x="12" y="105"/>
                      <a:pt x="8" y="105"/>
                    </a:cubicBezTo>
                    <a:cubicBezTo>
                      <a:pt x="9" y="91"/>
                      <a:pt x="7" y="77"/>
                      <a:pt x="8" y="62"/>
                    </a:cubicBezTo>
                    <a:cubicBezTo>
                      <a:pt x="5" y="60"/>
                      <a:pt x="3" y="58"/>
                      <a:pt x="0" y="56"/>
                    </a:cubicBezTo>
                    <a:cubicBezTo>
                      <a:pt x="1" y="46"/>
                      <a:pt x="3" y="36"/>
                      <a:pt x="6" y="26"/>
                    </a:cubicBezTo>
                    <a:cubicBezTo>
                      <a:pt x="8" y="26"/>
                      <a:pt x="11" y="26"/>
                      <a:pt x="13" y="2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20" y="27"/>
                      <a:pt x="20" y="27"/>
                      <a:pt x="20" y="27"/>
                    </a:cubicBezTo>
                    <a:cubicBezTo>
                      <a:pt x="20" y="27"/>
                      <a:pt x="20" y="27"/>
                      <a:pt x="20" y="27"/>
                    </a:cubicBezTo>
                    <a:cubicBezTo>
                      <a:pt x="20" y="25"/>
                      <a:pt x="20" y="25"/>
                      <a:pt x="20" y="25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2" y="26"/>
                      <a:pt x="34" y="26"/>
                      <a:pt x="36" y="26"/>
                    </a:cubicBezTo>
                    <a:cubicBezTo>
                      <a:pt x="40" y="35"/>
                      <a:pt x="42" y="44"/>
                      <a:pt x="44" y="54"/>
                    </a:cubicBezTo>
                    <a:close/>
                    <a:moveTo>
                      <a:pt x="55" y="21"/>
                    </a:moveTo>
                    <a:cubicBezTo>
                      <a:pt x="55" y="21"/>
                      <a:pt x="56" y="23"/>
                      <a:pt x="57" y="23"/>
                    </a:cubicBezTo>
                    <a:cubicBezTo>
                      <a:pt x="59" y="24"/>
                      <a:pt x="62" y="23"/>
                      <a:pt x="62" y="23"/>
                    </a:cubicBezTo>
                    <a:cubicBezTo>
                      <a:pt x="61" y="22"/>
                      <a:pt x="60" y="21"/>
                      <a:pt x="60" y="20"/>
                    </a:cubicBezTo>
                    <a:cubicBezTo>
                      <a:pt x="59" y="17"/>
                      <a:pt x="59" y="14"/>
                      <a:pt x="59" y="12"/>
                    </a:cubicBezTo>
                    <a:cubicBezTo>
                      <a:pt x="62" y="17"/>
                      <a:pt x="67" y="12"/>
                      <a:pt x="71" y="12"/>
                    </a:cubicBezTo>
                    <a:cubicBezTo>
                      <a:pt x="71" y="14"/>
                      <a:pt x="71" y="17"/>
                      <a:pt x="70" y="20"/>
                    </a:cubicBezTo>
                    <a:cubicBezTo>
                      <a:pt x="70" y="21"/>
                      <a:pt x="69" y="22"/>
                      <a:pt x="68" y="23"/>
                    </a:cubicBezTo>
                    <a:cubicBezTo>
                      <a:pt x="69" y="24"/>
                      <a:pt x="72" y="24"/>
                      <a:pt x="74" y="23"/>
                    </a:cubicBezTo>
                    <a:cubicBezTo>
                      <a:pt x="75" y="22"/>
                      <a:pt x="75" y="14"/>
                      <a:pt x="75" y="13"/>
                    </a:cubicBezTo>
                    <a:cubicBezTo>
                      <a:pt x="74" y="10"/>
                      <a:pt x="74" y="7"/>
                      <a:pt x="72" y="6"/>
                    </a:cubicBezTo>
                    <a:cubicBezTo>
                      <a:pt x="68" y="3"/>
                      <a:pt x="62" y="3"/>
                      <a:pt x="58" y="6"/>
                    </a:cubicBezTo>
                    <a:cubicBezTo>
                      <a:pt x="56" y="8"/>
                      <a:pt x="54" y="16"/>
                      <a:pt x="55" y="21"/>
                    </a:cubicBezTo>
                    <a:close/>
                    <a:moveTo>
                      <a:pt x="55" y="55"/>
                    </a:moveTo>
                    <a:cubicBezTo>
                      <a:pt x="52" y="68"/>
                      <a:pt x="52" y="68"/>
                      <a:pt x="52" y="68"/>
                    </a:cubicBezTo>
                    <a:cubicBezTo>
                      <a:pt x="55" y="86"/>
                      <a:pt x="55" y="86"/>
                      <a:pt x="55" y="86"/>
                    </a:cubicBezTo>
                    <a:cubicBezTo>
                      <a:pt x="58" y="86"/>
                      <a:pt x="58" y="86"/>
                      <a:pt x="58" y="86"/>
                    </a:cubicBezTo>
                    <a:cubicBezTo>
                      <a:pt x="61" y="106"/>
                      <a:pt x="61" y="106"/>
                      <a:pt x="61" y="106"/>
                    </a:cubicBezTo>
                    <a:cubicBezTo>
                      <a:pt x="66" y="106"/>
                      <a:pt x="66" y="106"/>
                      <a:pt x="66" y="106"/>
                    </a:cubicBezTo>
                    <a:cubicBezTo>
                      <a:pt x="65" y="86"/>
                      <a:pt x="65" y="86"/>
                      <a:pt x="65" y="86"/>
                    </a:cubicBezTo>
                    <a:cubicBezTo>
                      <a:pt x="67" y="86"/>
                      <a:pt x="67" y="86"/>
                      <a:pt x="67" y="86"/>
                    </a:cubicBezTo>
                    <a:cubicBezTo>
                      <a:pt x="68" y="106"/>
                      <a:pt x="68" y="106"/>
                      <a:pt x="68" y="106"/>
                    </a:cubicBezTo>
                    <a:cubicBezTo>
                      <a:pt x="72" y="106"/>
                      <a:pt x="72" y="106"/>
                      <a:pt x="72" y="106"/>
                    </a:cubicBezTo>
                    <a:cubicBezTo>
                      <a:pt x="75" y="86"/>
                      <a:pt x="75" y="86"/>
                      <a:pt x="75" y="86"/>
                    </a:cubicBezTo>
                    <a:cubicBezTo>
                      <a:pt x="78" y="86"/>
                      <a:pt x="78" y="86"/>
                      <a:pt x="78" y="86"/>
                    </a:cubicBezTo>
                    <a:cubicBezTo>
                      <a:pt x="80" y="68"/>
                      <a:pt x="80" y="68"/>
                      <a:pt x="80" y="68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81" y="61"/>
                      <a:pt x="81" y="61"/>
                      <a:pt x="81" y="61"/>
                    </a:cubicBezTo>
                    <a:cubicBezTo>
                      <a:pt x="85" y="59"/>
                      <a:pt x="85" y="59"/>
                      <a:pt x="85" y="5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7" y="27"/>
                      <a:pt x="77" y="27"/>
                      <a:pt x="77" y="27"/>
                    </a:cubicBezTo>
                    <a:cubicBezTo>
                      <a:pt x="74" y="27"/>
                      <a:pt x="74" y="27"/>
                      <a:pt x="74" y="27"/>
                    </a:cubicBezTo>
                    <a:cubicBezTo>
                      <a:pt x="73" y="27"/>
                      <a:pt x="73" y="27"/>
                      <a:pt x="73" y="27"/>
                    </a:cubicBezTo>
                    <a:cubicBezTo>
                      <a:pt x="71" y="30"/>
                      <a:pt x="69" y="32"/>
                      <a:pt x="65" y="32"/>
                    </a:cubicBezTo>
                    <a:cubicBezTo>
                      <a:pt x="62" y="32"/>
                      <a:pt x="59" y="30"/>
                      <a:pt x="58" y="27"/>
                    </a:cubicBezTo>
                    <a:cubicBezTo>
                      <a:pt x="57" y="27"/>
                      <a:pt x="57" y="27"/>
                      <a:pt x="57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47" y="62"/>
                      <a:pt x="47" y="62"/>
                      <a:pt x="47" y="62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5" y="55"/>
                      <a:pt x="55" y="55"/>
                      <a:pt x="55" y="55"/>
                    </a:cubicBezTo>
                    <a:close/>
                    <a:moveTo>
                      <a:pt x="15" y="16"/>
                    </a:moveTo>
                    <a:cubicBezTo>
                      <a:pt x="14" y="13"/>
                      <a:pt x="14" y="11"/>
                      <a:pt x="15" y="8"/>
                    </a:cubicBezTo>
                    <a:cubicBezTo>
                      <a:pt x="19" y="13"/>
                      <a:pt x="24" y="9"/>
                      <a:pt x="28" y="8"/>
                    </a:cubicBezTo>
                    <a:cubicBezTo>
                      <a:pt x="28" y="11"/>
                      <a:pt x="28" y="13"/>
                      <a:pt x="28" y="16"/>
                    </a:cubicBezTo>
                    <a:cubicBezTo>
                      <a:pt x="31" y="14"/>
                      <a:pt x="31" y="7"/>
                      <a:pt x="30" y="4"/>
                    </a:cubicBezTo>
                    <a:cubicBezTo>
                      <a:pt x="27" y="0"/>
                      <a:pt x="17" y="0"/>
                      <a:pt x="14" y="4"/>
                    </a:cubicBezTo>
                    <a:cubicBezTo>
                      <a:pt x="13" y="5"/>
                      <a:pt x="11" y="14"/>
                      <a:pt x="15" y="16"/>
                    </a:cubicBez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2545" name="组合 12"/>
            <p:cNvGrpSpPr/>
            <p:nvPr/>
          </p:nvGrpSpPr>
          <p:grpSpPr bwMode="auto">
            <a:xfrm>
              <a:off x="8708641" y="4580844"/>
              <a:ext cx="896263" cy="896263"/>
              <a:chOff x="8708641" y="5005698"/>
              <a:chExt cx="896263" cy="896263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709119" y="5005074"/>
                <a:ext cx="895373" cy="8968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2547" name="Freeform 106"/>
              <p:cNvSpPr>
                <a:spLocks noEditPoints="1"/>
              </p:cNvSpPr>
              <p:nvPr/>
            </p:nvSpPr>
            <p:spPr bwMode="auto">
              <a:xfrm>
                <a:off x="8942476" y="5219338"/>
                <a:ext cx="428592" cy="468983"/>
              </a:xfrm>
              <a:custGeom>
                <a:avLst/>
                <a:gdLst>
                  <a:gd name="T0" fmla="*/ 392876 w 84"/>
                  <a:gd name="T1" fmla="*/ 0 h 92"/>
                  <a:gd name="T2" fmla="*/ 428592 w 84"/>
                  <a:gd name="T3" fmla="*/ 377225 h 92"/>
                  <a:gd name="T4" fmla="*/ 30614 w 84"/>
                  <a:gd name="T5" fmla="*/ 412909 h 92"/>
                  <a:gd name="T6" fmla="*/ 0 w 84"/>
                  <a:gd name="T7" fmla="*/ 30586 h 92"/>
                  <a:gd name="T8" fmla="*/ 367365 w 84"/>
                  <a:gd name="T9" fmla="*/ 423104 h 92"/>
                  <a:gd name="T10" fmla="*/ 316342 w 84"/>
                  <a:gd name="T11" fmla="*/ 468983 h 92"/>
                  <a:gd name="T12" fmla="*/ 367365 w 84"/>
                  <a:gd name="T13" fmla="*/ 423104 h 92"/>
                  <a:gd name="T14" fmla="*/ 96943 w 84"/>
                  <a:gd name="T15" fmla="*/ 423104 h 92"/>
                  <a:gd name="T16" fmla="*/ 66330 w 84"/>
                  <a:gd name="T17" fmla="*/ 468983 h 92"/>
                  <a:gd name="T18" fmla="*/ 158171 w 84"/>
                  <a:gd name="T19" fmla="*/ 86660 h 92"/>
                  <a:gd name="T20" fmla="*/ 158171 w 84"/>
                  <a:gd name="T21" fmla="*/ 265077 h 92"/>
                  <a:gd name="T22" fmla="*/ 158171 w 84"/>
                  <a:gd name="T23" fmla="*/ 86660 h 92"/>
                  <a:gd name="T24" fmla="*/ 311239 w 84"/>
                  <a:gd name="T25" fmla="*/ 158027 h 92"/>
                  <a:gd name="T26" fmla="*/ 275523 w 84"/>
                  <a:gd name="T27" fmla="*/ 300761 h 92"/>
                  <a:gd name="T28" fmla="*/ 352058 w 84"/>
                  <a:gd name="T29" fmla="*/ 203906 h 92"/>
                  <a:gd name="T30" fmla="*/ 357160 w 84"/>
                  <a:gd name="T31" fmla="*/ 137636 h 92"/>
                  <a:gd name="T32" fmla="*/ 158171 w 84"/>
                  <a:gd name="T33" fmla="*/ 101953 h 92"/>
                  <a:gd name="T34" fmla="*/ 147966 w 84"/>
                  <a:gd name="T35" fmla="*/ 137636 h 92"/>
                  <a:gd name="T36" fmla="*/ 107148 w 84"/>
                  <a:gd name="T37" fmla="*/ 122343 h 92"/>
                  <a:gd name="T38" fmla="*/ 122455 w 84"/>
                  <a:gd name="T39" fmla="*/ 152929 h 92"/>
                  <a:gd name="T40" fmla="*/ 86739 w 84"/>
                  <a:gd name="T41" fmla="*/ 173320 h 92"/>
                  <a:gd name="T42" fmla="*/ 117353 w 84"/>
                  <a:gd name="T43" fmla="*/ 183515 h 92"/>
                  <a:gd name="T44" fmla="*/ 102046 w 84"/>
                  <a:gd name="T45" fmla="*/ 224296 h 92"/>
                  <a:gd name="T46" fmla="*/ 132659 w 84"/>
                  <a:gd name="T47" fmla="*/ 209003 h 92"/>
                  <a:gd name="T48" fmla="*/ 153069 w 84"/>
                  <a:gd name="T49" fmla="*/ 249784 h 92"/>
                  <a:gd name="T50" fmla="*/ 163273 w 84"/>
                  <a:gd name="T51" fmla="*/ 214101 h 92"/>
                  <a:gd name="T52" fmla="*/ 204091 w 84"/>
                  <a:gd name="T53" fmla="*/ 229394 h 92"/>
                  <a:gd name="T54" fmla="*/ 188785 w 84"/>
                  <a:gd name="T55" fmla="*/ 198808 h 92"/>
                  <a:gd name="T56" fmla="*/ 229603 w 84"/>
                  <a:gd name="T57" fmla="*/ 178417 h 92"/>
                  <a:gd name="T58" fmla="*/ 198989 w 84"/>
                  <a:gd name="T59" fmla="*/ 168222 h 92"/>
                  <a:gd name="T60" fmla="*/ 209194 w 84"/>
                  <a:gd name="T61" fmla="*/ 127441 h 92"/>
                  <a:gd name="T62" fmla="*/ 178580 w 84"/>
                  <a:gd name="T63" fmla="*/ 142734 h 9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4"/>
                  <a:gd name="T97" fmla="*/ 0 h 92"/>
                  <a:gd name="T98" fmla="*/ 84 w 84"/>
                  <a:gd name="T99" fmla="*/ 92 h 9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4" h="92">
                    <a:moveTo>
                      <a:pt x="6" y="0"/>
                    </a:moveTo>
                    <a:cubicBezTo>
                      <a:pt x="77" y="0"/>
                      <a:pt x="77" y="0"/>
                      <a:pt x="77" y="0"/>
                    </a:cubicBezTo>
                    <a:cubicBezTo>
                      <a:pt x="81" y="0"/>
                      <a:pt x="84" y="2"/>
                      <a:pt x="84" y="6"/>
                    </a:cubicBezTo>
                    <a:cubicBezTo>
                      <a:pt x="84" y="74"/>
                      <a:pt x="84" y="74"/>
                      <a:pt x="84" y="74"/>
                    </a:cubicBezTo>
                    <a:cubicBezTo>
                      <a:pt x="84" y="78"/>
                      <a:pt x="81" y="81"/>
                      <a:pt x="77" y="81"/>
                    </a:cubicBezTo>
                    <a:cubicBezTo>
                      <a:pt x="6" y="81"/>
                      <a:pt x="6" y="81"/>
                      <a:pt x="6" y="81"/>
                    </a:cubicBezTo>
                    <a:cubicBezTo>
                      <a:pt x="3" y="81"/>
                      <a:pt x="0" y="78"/>
                      <a:pt x="0" y="7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lose/>
                    <a:moveTo>
                      <a:pt x="72" y="83"/>
                    </a:moveTo>
                    <a:cubicBezTo>
                      <a:pt x="62" y="83"/>
                      <a:pt x="62" y="83"/>
                      <a:pt x="62" y="83"/>
                    </a:cubicBezTo>
                    <a:cubicBezTo>
                      <a:pt x="62" y="92"/>
                      <a:pt x="62" y="92"/>
                      <a:pt x="62" y="92"/>
                    </a:cubicBezTo>
                    <a:cubicBezTo>
                      <a:pt x="68" y="92"/>
                      <a:pt x="68" y="92"/>
                      <a:pt x="68" y="92"/>
                    </a:cubicBezTo>
                    <a:cubicBezTo>
                      <a:pt x="72" y="83"/>
                      <a:pt x="72" y="83"/>
                      <a:pt x="72" y="83"/>
                    </a:cubicBezTo>
                    <a:close/>
                    <a:moveTo>
                      <a:pt x="9" y="83"/>
                    </a:moveTo>
                    <a:cubicBezTo>
                      <a:pt x="19" y="83"/>
                      <a:pt x="19" y="83"/>
                      <a:pt x="19" y="83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3" y="92"/>
                      <a:pt x="13" y="92"/>
                      <a:pt x="13" y="92"/>
                    </a:cubicBezTo>
                    <a:cubicBezTo>
                      <a:pt x="9" y="83"/>
                      <a:pt x="9" y="83"/>
                      <a:pt x="9" y="83"/>
                    </a:cubicBezTo>
                    <a:close/>
                    <a:moveTo>
                      <a:pt x="31" y="17"/>
                    </a:moveTo>
                    <a:cubicBezTo>
                      <a:pt x="21" y="17"/>
                      <a:pt x="13" y="25"/>
                      <a:pt x="13" y="35"/>
                    </a:cubicBezTo>
                    <a:cubicBezTo>
                      <a:pt x="13" y="44"/>
                      <a:pt x="21" y="52"/>
                      <a:pt x="31" y="52"/>
                    </a:cubicBezTo>
                    <a:cubicBezTo>
                      <a:pt x="40" y="52"/>
                      <a:pt x="48" y="44"/>
                      <a:pt x="48" y="35"/>
                    </a:cubicBezTo>
                    <a:cubicBezTo>
                      <a:pt x="48" y="25"/>
                      <a:pt x="40" y="17"/>
                      <a:pt x="31" y="17"/>
                    </a:cubicBezTo>
                    <a:close/>
                    <a:moveTo>
                      <a:pt x="70" y="27"/>
                    </a:moveTo>
                    <a:cubicBezTo>
                      <a:pt x="66" y="26"/>
                      <a:pt x="62" y="28"/>
                      <a:pt x="61" y="31"/>
                    </a:cubicBezTo>
                    <a:cubicBezTo>
                      <a:pt x="60" y="34"/>
                      <a:pt x="61" y="36"/>
                      <a:pt x="63" y="38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6" y="62"/>
                      <a:pt x="60" y="63"/>
                      <a:pt x="65" y="63"/>
                    </a:cubicBezTo>
                    <a:cubicBezTo>
                      <a:pt x="69" y="40"/>
                      <a:pt x="69" y="40"/>
                      <a:pt x="69" y="40"/>
                    </a:cubicBezTo>
                    <a:cubicBezTo>
                      <a:pt x="72" y="39"/>
                      <a:pt x="74" y="38"/>
                      <a:pt x="74" y="35"/>
                    </a:cubicBezTo>
                    <a:cubicBezTo>
                      <a:pt x="75" y="32"/>
                      <a:pt x="73" y="28"/>
                      <a:pt x="70" y="27"/>
                    </a:cubicBezTo>
                    <a:close/>
                    <a:moveTo>
                      <a:pt x="31" y="26"/>
                    </a:moveTo>
                    <a:cubicBezTo>
                      <a:pt x="31" y="20"/>
                      <a:pt x="31" y="20"/>
                      <a:pt x="31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28" y="27"/>
                      <a:pt x="26" y="27"/>
                      <a:pt x="25" y="28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5"/>
                      <a:pt x="20" y="25"/>
                      <a:pt x="20" y="25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1"/>
                      <a:pt x="23" y="32"/>
                      <a:pt x="23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7"/>
                      <a:pt x="24" y="39"/>
                      <a:pt x="25" y="40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27" y="42"/>
                      <a:pt x="29" y="42"/>
                      <a:pt x="30" y="43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2" y="42"/>
                      <a:pt x="32" y="42"/>
                      <a:pt x="32" y="42"/>
                    </a:cubicBezTo>
                    <a:cubicBezTo>
                      <a:pt x="34" y="42"/>
                      <a:pt x="35" y="42"/>
                      <a:pt x="36" y="41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2" y="44"/>
                      <a:pt x="42" y="44"/>
                      <a:pt x="42" y="44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8" y="38"/>
                      <a:pt x="39" y="37"/>
                      <a:pt x="39" y="35"/>
                    </a:cubicBezTo>
                    <a:cubicBezTo>
                      <a:pt x="45" y="35"/>
                      <a:pt x="45" y="35"/>
                      <a:pt x="45" y="35"/>
                    </a:cubicBezTo>
                    <a:cubicBezTo>
                      <a:pt x="45" y="33"/>
                      <a:pt x="45" y="33"/>
                      <a:pt x="45" y="33"/>
                    </a:cubicBezTo>
                    <a:cubicBezTo>
                      <a:pt x="39" y="33"/>
                      <a:pt x="39" y="33"/>
                      <a:pt x="39" y="33"/>
                    </a:cubicBezTo>
                    <a:cubicBezTo>
                      <a:pt x="38" y="32"/>
                      <a:pt x="38" y="30"/>
                      <a:pt x="37" y="29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4" y="27"/>
                      <a:pt x="33" y="27"/>
                      <a:pt x="31" y="26"/>
                    </a:cubicBez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22531" name="文本框 52"/>
          <p:cNvSpPr txBox="1">
            <a:spLocks noChangeArrowheads="1"/>
          </p:cNvSpPr>
          <p:nvPr/>
        </p:nvSpPr>
        <p:spPr bwMode="auto">
          <a:xfrm>
            <a:off x="5183188" y="263525"/>
            <a:ext cx="18256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经济增长</a:t>
            </a:r>
          </a:p>
        </p:txBody>
      </p:sp>
      <p:cxnSp>
        <p:nvCxnSpPr>
          <p:cNvPr id="54" name="直接连接符 53"/>
          <p:cNvCxnSpPr/>
          <p:nvPr/>
        </p:nvCxnSpPr>
        <p:spPr>
          <a:xfrm>
            <a:off x="1490663" y="555625"/>
            <a:ext cx="2201862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8499475" y="555625"/>
            <a:ext cx="2201863" cy="0"/>
          </a:xfrm>
          <a:prstGeom prst="line">
            <a:avLst/>
          </a:prstGeom>
          <a:ln w="25400">
            <a:solidFill>
              <a:schemeClr val="bg1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组合 55"/>
          <p:cNvGrpSpPr/>
          <p:nvPr/>
        </p:nvGrpSpPr>
        <p:grpSpPr>
          <a:xfrm>
            <a:off x="405068" y="234724"/>
            <a:ext cx="11381864" cy="6388552"/>
            <a:chOff x="246741" y="288018"/>
            <a:chExt cx="11381864" cy="6388552"/>
          </a:xfrm>
          <a:solidFill>
            <a:schemeClr val="bg1"/>
          </a:solidFill>
        </p:grpSpPr>
        <p:sp>
          <p:nvSpPr>
            <p:cNvPr id="57" name="L 形 56"/>
            <p:cNvSpPr/>
            <p:nvPr/>
          </p:nvSpPr>
          <p:spPr>
            <a:xfrm>
              <a:off x="246742" y="6400858"/>
              <a:ext cx="275712" cy="275712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2" name="L 形 61"/>
            <p:cNvSpPr/>
            <p:nvPr/>
          </p:nvSpPr>
          <p:spPr>
            <a:xfrm rot="16200000">
              <a:off x="11352892" y="6400857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3" name="L 形 62"/>
            <p:cNvSpPr/>
            <p:nvPr/>
          </p:nvSpPr>
          <p:spPr>
            <a:xfrm rot="5400000">
              <a:off x="246741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4" name="L 形 63"/>
            <p:cNvSpPr/>
            <p:nvPr/>
          </p:nvSpPr>
          <p:spPr>
            <a:xfrm rot="10800000">
              <a:off x="11352892" y="288018"/>
              <a:ext cx="275713" cy="275713"/>
            </a:xfrm>
            <a:prstGeom prst="corner">
              <a:avLst>
                <a:gd name="adj1" fmla="val 25938"/>
                <a:gd name="adj2" fmla="val 259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2535" name="文本框 70"/>
          <p:cNvSpPr txBox="1">
            <a:spLocks noChangeArrowheads="1"/>
          </p:cNvSpPr>
          <p:nvPr/>
        </p:nvSpPr>
        <p:spPr bwMode="auto">
          <a:xfrm>
            <a:off x="466725" y="6181725"/>
            <a:ext cx="68199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 NATIONAL ANNUAL GOVERNMENT WORK REPORT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2269</Words>
  <Application>Microsoft Office PowerPoint</Application>
  <PresentationFormat>宽屏</PresentationFormat>
  <Paragraphs>280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</cp:revision>
  <dcterms:created xsi:type="dcterms:W3CDTF">2015-12-03T06:42:00Z</dcterms:created>
  <dcterms:modified xsi:type="dcterms:W3CDTF">2021-01-05T07:26:33Z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