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9" r:id="rId2"/>
    <p:sldId id="260" r:id="rId3"/>
    <p:sldId id="261" r:id="rId4"/>
    <p:sldId id="262" r:id="rId5"/>
    <p:sldId id="266" r:id="rId6"/>
    <p:sldId id="267" r:id="rId7"/>
    <p:sldId id="270" r:id="rId8"/>
    <p:sldId id="268" r:id="rId9"/>
    <p:sldId id="263" r:id="rId10"/>
    <p:sldId id="269" r:id="rId11"/>
    <p:sldId id="272" r:id="rId12"/>
    <p:sldId id="271" r:id="rId13"/>
    <p:sldId id="273" r:id="rId14"/>
    <p:sldId id="264" r:id="rId15"/>
    <p:sldId id="275" r:id="rId16"/>
    <p:sldId id="276" r:id="rId17"/>
    <p:sldId id="277" r:id="rId18"/>
    <p:sldId id="278" r:id="rId19"/>
    <p:sldId id="265" r:id="rId20"/>
    <p:sldId id="279" r:id="rId21"/>
    <p:sldId id="280" r:id="rId22"/>
    <p:sldId id="281" r:id="rId23"/>
    <p:sldId id="282"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20316"/>
    <a:srgbClr val="AA2E28"/>
    <a:srgbClr val="C7020C"/>
    <a:srgbClr val="FAEED8"/>
    <a:srgbClr val="FFF9D2"/>
    <a:srgbClr val="E90000"/>
    <a:srgbClr val="9E211B"/>
    <a:srgbClr val="FF9409"/>
    <a:srgbClr val="E3D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89359" autoAdjust="0"/>
  </p:normalViewPr>
  <p:slideViewPr>
    <p:cSldViewPr snapToGrid="0">
      <p:cViewPr varScale="1">
        <p:scale>
          <a:sx n="99" d="100"/>
          <a:sy n="99" d="100"/>
        </p:scale>
        <p:origin x="7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email"/>
          <a:stretch>
            <a:fillRect/>
          </a:stretch>
        </p:blipFill>
        <p:spPr>
          <a:xfrm>
            <a:off x="0" y="2016"/>
            <a:ext cx="12192000" cy="6853968"/>
          </a:xfrm>
          <a:prstGeom prst="rect">
            <a:avLst/>
          </a:prstGeom>
        </p:spPr>
      </p:pic>
      <p:grpSp>
        <p:nvGrpSpPr>
          <p:cNvPr id="4" name="组合 3"/>
          <p:cNvGrpSpPr/>
          <p:nvPr userDrawn="1"/>
        </p:nvGrpSpPr>
        <p:grpSpPr>
          <a:xfrm>
            <a:off x="320488" y="974619"/>
            <a:ext cx="11551023" cy="617221"/>
            <a:chOff x="-1297081" y="748080"/>
            <a:chExt cx="11551023" cy="617221"/>
          </a:xfrm>
        </p:grpSpPr>
        <p:pic>
          <p:nvPicPr>
            <p:cNvPr id="5" name="图片 4"/>
            <p:cNvPicPr>
              <a:picLocks noChangeAspect="1"/>
            </p:cNvPicPr>
            <p:nvPr/>
          </p:nvPicPr>
          <p:blipFill rotWithShape="1">
            <a:blip r:embed="rId3" cstate="email"/>
            <a:srcRect/>
            <a:stretch>
              <a:fillRect/>
            </a:stretch>
          </p:blipFill>
          <p:spPr>
            <a:xfrm>
              <a:off x="1485900" y="748080"/>
              <a:ext cx="6115050" cy="617221"/>
            </a:xfrm>
            <a:prstGeom prst="rect">
              <a:avLst/>
            </a:prstGeom>
          </p:spPr>
        </p:pic>
        <p:pic>
          <p:nvPicPr>
            <p:cNvPr id="6" name="图片 5"/>
            <p:cNvPicPr>
              <a:picLocks noChangeAspect="1"/>
            </p:cNvPicPr>
            <p:nvPr/>
          </p:nvPicPr>
          <p:blipFill rotWithShape="1">
            <a:blip r:embed="rId4" cstate="email"/>
            <a:srcRect/>
            <a:stretch>
              <a:fillRect/>
            </a:stretch>
          </p:blipFill>
          <p:spPr>
            <a:xfrm>
              <a:off x="-1297081" y="748080"/>
              <a:ext cx="3100481" cy="617221"/>
            </a:xfrm>
            <a:prstGeom prst="rect">
              <a:avLst/>
            </a:prstGeom>
          </p:spPr>
        </p:pic>
        <p:pic>
          <p:nvPicPr>
            <p:cNvPr id="7" name="图片 6"/>
            <p:cNvPicPr>
              <a:picLocks noChangeAspect="1"/>
            </p:cNvPicPr>
            <p:nvPr/>
          </p:nvPicPr>
          <p:blipFill rotWithShape="1">
            <a:blip r:embed="rId5" cstate="email"/>
            <a:srcRect/>
            <a:stretch>
              <a:fillRect/>
            </a:stretch>
          </p:blipFill>
          <p:spPr>
            <a:xfrm>
              <a:off x="7367587" y="748080"/>
              <a:ext cx="2886355" cy="617221"/>
            </a:xfrm>
            <a:prstGeom prst="rect">
              <a:avLst/>
            </a:prstGeom>
          </p:spPr>
        </p:pic>
      </p:grpSp>
      <p:sp>
        <p:nvSpPr>
          <p:cNvPr id="8" name="矩形 7"/>
          <p:cNvSpPr/>
          <p:nvPr userDrawn="1"/>
        </p:nvSpPr>
        <p:spPr>
          <a:xfrm>
            <a:off x="2552421" y="539775"/>
            <a:ext cx="7217146" cy="584775"/>
          </a:xfrm>
          <a:prstGeom prst="rect">
            <a:avLst/>
          </a:prstGeom>
        </p:spPr>
        <p:txBody>
          <a:bodyPr wrap="square">
            <a:spAutoFit/>
          </a:bodyPr>
          <a:lstStyle/>
          <a:p>
            <a:pPr lvl="0" algn="ctr" defTabSz="914400">
              <a:defRPr/>
            </a:pPr>
            <a:r>
              <a:rPr lang="zh-CN" altLang="en-US" sz="32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2016"/>
            <a:ext cx="12192000" cy="6853968"/>
          </a:xfrm>
          <a:prstGeom prst="rect">
            <a:avLst/>
          </a:prstGeom>
        </p:spPr>
      </p:pic>
      <p:pic>
        <p:nvPicPr>
          <p:cNvPr id="4" name="图片 3"/>
          <p:cNvPicPr>
            <a:picLocks noChangeAspect="1"/>
          </p:cNvPicPr>
          <p:nvPr userDrawn="1"/>
        </p:nvPicPr>
        <p:blipFill>
          <a:blip r:embed="rId3" cstate="email"/>
          <a:stretch>
            <a:fillRect/>
          </a:stretch>
        </p:blipFill>
        <p:spPr>
          <a:xfrm>
            <a:off x="0" y="2016"/>
            <a:ext cx="12192000" cy="685396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2016"/>
            <a:ext cx="12192000" cy="6853968"/>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E312038C-4838-401B-83F2-EBBDC5A2248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B9563C4-A9F3-4C6B-80FB-D9C978BCBC8A}"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14322" y="835909"/>
            <a:ext cx="9363356" cy="2554545"/>
          </a:xfrm>
          <a:prstGeom prst="rect">
            <a:avLst/>
          </a:prstGeom>
          <a:effectLst/>
        </p:spPr>
        <p:txBody>
          <a:bodyPr wrap="square">
            <a:spAutoFit/>
          </a:bodyPr>
          <a:lstStyle/>
          <a:p>
            <a:pPr algn="ctr" defTabSz="914400" fontAlgn="base">
              <a:spcBef>
                <a:spcPct val="0"/>
              </a:spcBef>
              <a:spcAft>
                <a:spcPct val="0"/>
              </a:spcAft>
              <a:defRPr/>
            </a:pPr>
            <a:r>
              <a:rPr lang="zh-CN" altLang="en-US" sz="80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庆祝中国人民解放军</a:t>
            </a:r>
            <a:endParaRPr lang="en-US" altLang="zh-CN" sz="80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endParaRPr>
          </a:p>
          <a:p>
            <a:pPr algn="ctr" defTabSz="914400" fontAlgn="base">
              <a:spcBef>
                <a:spcPct val="0"/>
              </a:spcBef>
              <a:spcAft>
                <a:spcPct val="0"/>
              </a:spcAft>
              <a:defRPr/>
            </a:pPr>
            <a:r>
              <a:rPr lang="zh-CN" altLang="en-US" sz="80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海军成立</a:t>
            </a:r>
            <a:r>
              <a:rPr lang="en-US" altLang="zh-CN" sz="80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70</a:t>
            </a:r>
            <a:r>
              <a:rPr lang="zh-CN" altLang="en-US" sz="80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周年</a:t>
            </a:r>
            <a:endParaRPr lang="en-US" altLang="zh-CN" sz="80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endParaRPr>
          </a:p>
        </p:txBody>
      </p:sp>
      <p:sp>
        <p:nvSpPr>
          <p:cNvPr id="6" name="矩形 5"/>
          <p:cNvSpPr/>
          <p:nvPr/>
        </p:nvSpPr>
        <p:spPr>
          <a:xfrm>
            <a:off x="2631188" y="3210426"/>
            <a:ext cx="6929624" cy="88870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sp>
        <p:nvSpPr>
          <p:cNvPr id="7" name="圆角矩形 6"/>
          <p:cNvSpPr/>
          <p:nvPr/>
        </p:nvSpPr>
        <p:spPr>
          <a:xfrm>
            <a:off x="4660900" y="4323062"/>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4949763" y="4400006"/>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100"/>
                                        <p:tgtEl>
                                          <p:spTgt spid="5"/>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100"/>
                                        <p:tgtEl>
                                          <p:spTgt spid="6"/>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šlîḋê"/>
          <p:cNvSpPr/>
          <p:nvPr/>
        </p:nvSpPr>
        <p:spPr>
          <a:xfrm>
            <a:off x="741044" y="1887110"/>
            <a:ext cx="1178456" cy="1176964"/>
          </a:xfrm>
          <a:prstGeom prst="diamond">
            <a:avLst/>
          </a:prstGeom>
          <a:gradFill>
            <a:gsLst>
              <a:gs pos="0">
                <a:srgbClr val="FF3302"/>
              </a:gs>
              <a:gs pos="100000">
                <a:srgbClr val="CB0800"/>
              </a:gs>
            </a:gsLst>
            <a:lin ang="5400000" scaled="1"/>
          </a:gradFill>
          <a:ln w="12700" cap="flat" cmpd="sng" algn="ctr">
            <a:noFill/>
            <a:prstDash val="solid"/>
            <a:miter lim="800000"/>
          </a:ln>
          <a:effectLst/>
        </p:spPr>
        <p:txBody>
          <a:bodyPr lIns="0" tIns="0" rIns="0" bIns="0" anchor="ctr"/>
          <a:lstStyle/>
          <a:p>
            <a:pPr algn="ctr" defTabSz="1217295">
              <a:defRPr/>
            </a:pPr>
            <a:r>
              <a:rPr lang="en-US" altLang="zh-CN" sz="3200" b="1" kern="0" dirty="0">
                <a:solidFill>
                  <a:prstClr val="white"/>
                </a:solidFill>
                <a:latin typeface="Century Gothic" panose="020B0502020202020204" pitchFamily="34" charset="0"/>
              </a:rPr>
              <a:t>01</a:t>
            </a:r>
            <a:endParaRPr lang="zh-CN" altLang="en-US" sz="3200" b="1" kern="0" dirty="0">
              <a:solidFill>
                <a:prstClr val="white"/>
              </a:solidFill>
              <a:latin typeface="Century Gothic" panose="020B0502020202020204" pitchFamily="34" charset="0"/>
            </a:endParaRPr>
          </a:p>
        </p:txBody>
      </p:sp>
      <p:sp>
        <p:nvSpPr>
          <p:cNvPr id="3" name="圆角矩形 3"/>
          <p:cNvSpPr/>
          <p:nvPr/>
        </p:nvSpPr>
        <p:spPr>
          <a:xfrm>
            <a:off x="2224859" y="2029104"/>
            <a:ext cx="7946791" cy="10135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p>
        </p:txBody>
      </p:sp>
      <p:sp>
        <p:nvSpPr>
          <p:cNvPr id="4" name="Rectangle 43"/>
          <p:cNvSpPr/>
          <p:nvPr/>
        </p:nvSpPr>
        <p:spPr>
          <a:xfrm>
            <a:off x="2388945" y="2179816"/>
            <a:ext cx="7618618" cy="884258"/>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5" name="ïšlîḋê"/>
          <p:cNvSpPr/>
          <p:nvPr/>
        </p:nvSpPr>
        <p:spPr>
          <a:xfrm>
            <a:off x="741044" y="3429000"/>
            <a:ext cx="1178456" cy="1176964"/>
          </a:xfrm>
          <a:prstGeom prst="diamond">
            <a:avLst/>
          </a:prstGeom>
          <a:gradFill>
            <a:gsLst>
              <a:gs pos="0">
                <a:srgbClr val="FF3302"/>
              </a:gs>
              <a:gs pos="100000">
                <a:srgbClr val="CB0800"/>
              </a:gs>
            </a:gsLst>
            <a:lin ang="5400000" scaled="1"/>
          </a:gradFill>
          <a:ln w="12700" cap="flat" cmpd="sng" algn="ctr">
            <a:noFill/>
            <a:prstDash val="solid"/>
            <a:miter lim="800000"/>
          </a:ln>
          <a:effectLst/>
        </p:spPr>
        <p:txBody>
          <a:bodyPr lIns="0" tIns="0" rIns="0" bIns="0" anchor="ctr"/>
          <a:lstStyle/>
          <a:p>
            <a:pPr algn="ctr" defTabSz="1217295">
              <a:defRPr/>
            </a:pPr>
            <a:r>
              <a:rPr lang="en-US" altLang="zh-CN" sz="3200" b="1" kern="0" dirty="0">
                <a:solidFill>
                  <a:prstClr val="white"/>
                </a:solidFill>
                <a:latin typeface="Century Gothic" panose="020B0502020202020204" pitchFamily="34" charset="0"/>
              </a:rPr>
              <a:t>02</a:t>
            </a:r>
            <a:endParaRPr lang="zh-CN" altLang="en-US" sz="3200" b="1" kern="0" dirty="0">
              <a:solidFill>
                <a:prstClr val="white"/>
              </a:solidFill>
              <a:latin typeface="Century Gothic" panose="020B0502020202020204" pitchFamily="34" charset="0"/>
            </a:endParaRPr>
          </a:p>
        </p:txBody>
      </p:sp>
      <p:sp>
        <p:nvSpPr>
          <p:cNvPr id="6" name="圆角矩形 3"/>
          <p:cNvSpPr/>
          <p:nvPr/>
        </p:nvSpPr>
        <p:spPr>
          <a:xfrm>
            <a:off x="2224859" y="3570994"/>
            <a:ext cx="7946791" cy="10135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p>
        </p:txBody>
      </p:sp>
      <p:sp>
        <p:nvSpPr>
          <p:cNvPr id="7" name="Rectangle 43"/>
          <p:cNvSpPr/>
          <p:nvPr/>
        </p:nvSpPr>
        <p:spPr>
          <a:xfrm>
            <a:off x="2388945" y="3721706"/>
            <a:ext cx="7618618" cy="884258"/>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8" name="ïšlîḋê"/>
          <p:cNvSpPr/>
          <p:nvPr/>
        </p:nvSpPr>
        <p:spPr>
          <a:xfrm>
            <a:off x="741044" y="4841603"/>
            <a:ext cx="1178456" cy="1176964"/>
          </a:xfrm>
          <a:prstGeom prst="diamond">
            <a:avLst/>
          </a:prstGeom>
          <a:gradFill>
            <a:gsLst>
              <a:gs pos="0">
                <a:srgbClr val="FF3302"/>
              </a:gs>
              <a:gs pos="100000">
                <a:srgbClr val="CB0800"/>
              </a:gs>
            </a:gsLst>
            <a:lin ang="5400000" scaled="1"/>
          </a:gradFill>
          <a:ln w="12700" cap="flat" cmpd="sng" algn="ctr">
            <a:noFill/>
            <a:prstDash val="solid"/>
            <a:miter lim="800000"/>
          </a:ln>
          <a:effectLst/>
        </p:spPr>
        <p:txBody>
          <a:bodyPr lIns="0" tIns="0" rIns="0" bIns="0" anchor="ctr"/>
          <a:lstStyle/>
          <a:p>
            <a:pPr algn="ctr" defTabSz="1217295">
              <a:defRPr/>
            </a:pPr>
            <a:r>
              <a:rPr lang="en-US" altLang="zh-CN" sz="3200" b="1" kern="0" dirty="0">
                <a:solidFill>
                  <a:prstClr val="white"/>
                </a:solidFill>
                <a:latin typeface="Century Gothic" panose="020B0502020202020204" pitchFamily="34" charset="0"/>
              </a:rPr>
              <a:t>03</a:t>
            </a:r>
            <a:endParaRPr lang="zh-CN" altLang="en-US" sz="3200" b="1" kern="0" dirty="0">
              <a:solidFill>
                <a:prstClr val="white"/>
              </a:solidFill>
              <a:latin typeface="Century Gothic" panose="020B0502020202020204" pitchFamily="34" charset="0"/>
            </a:endParaRPr>
          </a:p>
        </p:txBody>
      </p:sp>
      <p:sp>
        <p:nvSpPr>
          <p:cNvPr id="9" name="圆角矩形 3"/>
          <p:cNvSpPr/>
          <p:nvPr/>
        </p:nvSpPr>
        <p:spPr>
          <a:xfrm>
            <a:off x="2224859" y="4983597"/>
            <a:ext cx="7946791" cy="10135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p>
        </p:txBody>
      </p:sp>
      <p:sp>
        <p:nvSpPr>
          <p:cNvPr id="10" name="Rectangle 43"/>
          <p:cNvSpPr/>
          <p:nvPr/>
        </p:nvSpPr>
        <p:spPr>
          <a:xfrm>
            <a:off x="2388945" y="5134309"/>
            <a:ext cx="7618618" cy="884258"/>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pic>
        <p:nvPicPr>
          <p:cNvPr id="11" name="图片 10"/>
          <p:cNvPicPr>
            <a:picLocks noChangeAspect="1"/>
          </p:cNvPicPr>
          <p:nvPr/>
        </p:nvPicPr>
        <p:blipFill>
          <a:blip r:embed="rId2" cstate="email"/>
          <a:stretch>
            <a:fillRect/>
          </a:stretch>
        </p:blipFill>
        <p:spPr>
          <a:xfrm>
            <a:off x="10213739" y="1723691"/>
            <a:ext cx="2220028" cy="5263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8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800"/>
                                        <p:tgtEl>
                                          <p:spTgt spid="7"/>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75237" y="1944862"/>
            <a:ext cx="10551564" cy="38971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23"/>
          <p:cNvSpPr>
            <a:spLocks noChangeArrowheads="1"/>
          </p:cNvSpPr>
          <p:nvPr/>
        </p:nvSpPr>
        <p:spPr bwMode="auto">
          <a:xfrm>
            <a:off x="2646581" y="1575453"/>
            <a:ext cx="6076015" cy="675136"/>
          </a:xfrm>
          <a:prstGeom prst="roundRect">
            <a:avLst>
              <a:gd name="adj" fmla="val 24040"/>
            </a:avLst>
          </a:prstGeom>
          <a:gradFill>
            <a:gsLst>
              <a:gs pos="0">
                <a:srgbClr val="FF3302"/>
              </a:gs>
              <a:gs pos="100000">
                <a:srgbClr val="C00000"/>
              </a:gs>
            </a:gsLst>
            <a:lin ang="0" scaled="0"/>
          </a:gradFill>
          <a:ln w="9525">
            <a:noFill/>
            <a:rou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solidFill>
                  <a:schemeClr val="bg1"/>
                </a:solidFill>
                <a:latin typeface="字魂36号-孙新恒宋楷体" panose="02000000000000000000" pitchFamily="2" charset="-122"/>
                <a:ea typeface="字魂36号-孙新恒宋楷体" panose="02000000000000000000" pitchFamily="2" charset="-122"/>
              </a:rPr>
              <a:t>添加你的标题</a:t>
            </a:r>
          </a:p>
        </p:txBody>
      </p:sp>
      <p:pic>
        <p:nvPicPr>
          <p:cNvPr id="5" name="图片 4"/>
          <p:cNvPicPr>
            <a:picLocks noChangeAspect="1"/>
          </p:cNvPicPr>
          <p:nvPr/>
        </p:nvPicPr>
        <p:blipFill rotWithShape="1">
          <a:blip r:embed="rId2" cstate="email"/>
          <a:srcRect t="27821" r="9180" b="11576"/>
          <a:stretch>
            <a:fillRect/>
          </a:stretch>
        </p:blipFill>
        <p:spPr>
          <a:xfrm>
            <a:off x="-2065641" y="2619998"/>
            <a:ext cx="6919641" cy="3463047"/>
          </a:xfrm>
          <a:prstGeom prst="rect">
            <a:avLst/>
          </a:prstGeom>
        </p:spPr>
      </p:pic>
      <p:sp>
        <p:nvSpPr>
          <p:cNvPr id="9" name="Rectangle 43"/>
          <p:cNvSpPr/>
          <p:nvPr/>
        </p:nvSpPr>
        <p:spPr>
          <a:xfrm>
            <a:off x="5170660" y="2619998"/>
            <a:ext cx="5666673" cy="2791825"/>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nSpc>
                <a:spcPct val="150000"/>
              </a:lnSpc>
              <a:spcBef>
                <a:spcPts val="750"/>
              </a:spcBef>
              <a:defRPr/>
            </a:pP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75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ldLvl="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6161" y="1784194"/>
            <a:ext cx="10185880" cy="1926415"/>
            <a:chOff x="623888" y="1690577"/>
            <a:chExt cx="5261535" cy="4728782"/>
          </a:xfrm>
        </p:grpSpPr>
        <p:sp>
          <p:nvSpPr>
            <p:cNvPr id="3" name="Rectangle: Rounded Corners 2"/>
            <p:cNvSpPr/>
            <p:nvPr/>
          </p:nvSpPr>
          <p:spPr>
            <a:xfrm>
              <a:off x="682670" y="1763714"/>
              <a:ext cx="5202753" cy="4108091"/>
            </a:xfrm>
            <a:prstGeom prst="roundRect">
              <a:avLst/>
            </a:prstGeom>
            <a:noFill/>
            <a:ln w="3175" cap="flat" cmpd="sng" algn="ctr">
              <a:no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sp>
          <p:nvSpPr>
            <p:cNvPr id="4" name="Rectangle: Rounded Corners 3"/>
            <p:cNvSpPr/>
            <p:nvPr/>
          </p:nvSpPr>
          <p:spPr>
            <a:xfrm>
              <a:off x="623888" y="1690577"/>
              <a:ext cx="5202754" cy="4728782"/>
            </a:xfrm>
            <a:prstGeom prst="roundRect">
              <a:avLst/>
            </a:prstGeom>
            <a:noFill/>
            <a:ln w="3175" cap="flat" cmpd="sng" algn="ctr">
              <a:solidFill>
                <a:srgbClr val="C00000"/>
              </a:solid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grpSp>
      <p:sp>
        <p:nvSpPr>
          <p:cNvPr id="5" name="Freeform: Shape 13"/>
          <p:cNvSpPr/>
          <p:nvPr/>
        </p:nvSpPr>
        <p:spPr>
          <a:xfrm>
            <a:off x="2250820" y="1990209"/>
            <a:ext cx="6145757" cy="451988"/>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FF3302"/>
              </a:gs>
              <a:gs pos="100000">
                <a:srgbClr val="C00000"/>
              </a:gs>
            </a:gsLst>
            <a:lin ang="0" scaled="0"/>
          </a:gradFill>
          <a:ln w="12700" cap="flat" cmpd="sng" algn="ctr">
            <a:no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sp>
        <p:nvSpPr>
          <p:cNvPr id="6" name="TextBox 37"/>
          <p:cNvSpPr txBox="1"/>
          <p:nvPr/>
        </p:nvSpPr>
        <p:spPr>
          <a:xfrm>
            <a:off x="2393747" y="2001277"/>
            <a:ext cx="4319043" cy="307777"/>
          </a:xfrm>
          <a:prstGeom prst="rect">
            <a:avLst/>
          </a:prstGeom>
        </p:spPr>
        <p:txBody>
          <a:bodyPr wrap="none">
            <a:noAutofit/>
          </a:bodyPr>
          <a:lstStyle/>
          <a:p>
            <a:pPr>
              <a:buClr>
                <a:srgbClr val="000000">
                  <a:lumMod val="85000"/>
                  <a:lumOff val="15000"/>
                </a:srgbClr>
              </a:buClr>
              <a:buSzPct val="105000"/>
            </a:pPr>
            <a:r>
              <a:rPr lang="zh-CN" altLang="en-US" sz="2135" b="1" dirty="0">
                <a:solidFill>
                  <a:srgbClr val="FFFFFF"/>
                </a:solidFill>
                <a:latin typeface="字魂36号-孙新恒宋楷体" panose="02000000000000000000" pitchFamily="2" charset="-122"/>
                <a:ea typeface="字魂36号-孙新恒宋楷体" panose="02000000000000000000" pitchFamily="2" charset="-122"/>
              </a:rPr>
              <a:t>添加您的标题</a:t>
            </a:r>
          </a:p>
        </p:txBody>
      </p:sp>
      <p:sp>
        <p:nvSpPr>
          <p:cNvPr id="7" name="Rectangle 43"/>
          <p:cNvSpPr/>
          <p:nvPr/>
        </p:nvSpPr>
        <p:spPr>
          <a:xfrm>
            <a:off x="1378486" y="2744194"/>
            <a:ext cx="9532492" cy="638859"/>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添加您的标题文字内容添加您的标题文字内容添加您的标题文字内容添加您的标题文字内容添加您的标题文字内容添加您的标题文字内容添加您的标题文字内容添加您的标题文字内容添加</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grpSp>
        <p:nvGrpSpPr>
          <p:cNvPr id="18" name="图形 16" descr="用户"/>
          <p:cNvGrpSpPr/>
          <p:nvPr/>
        </p:nvGrpSpPr>
        <p:grpSpPr>
          <a:xfrm>
            <a:off x="1411825" y="1872468"/>
            <a:ext cx="687470" cy="687470"/>
            <a:chOff x="1411825" y="1872468"/>
            <a:chExt cx="687470" cy="687470"/>
          </a:xfrm>
          <a:gradFill>
            <a:gsLst>
              <a:gs pos="0">
                <a:srgbClr val="FF3302"/>
              </a:gs>
              <a:gs pos="100000">
                <a:srgbClr val="C00000"/>
              </a:gs>
            </a:gsLst>
            <a:lin ang="0" scaled="0"/>
          </a:gradFill>
        </p:grpSpPr>
        <p:sp>
          <p:nvSpPr>
            <p:cNvPr id="19" name="任意形状 18"/>
            <p:cNvSpPr/>
            <p:nvPr/>
          </p:nvSpPr>
          <p:spPr>
            <a:xfrm>
              <a:off x="1640982" y="1972724"/>
              <a:ext cx="229157" cy="229157"/>
            </a:xfrm>
            <a:custGeom>
              <a:avLst/>
              <a:gdLst>
                <a:gd name="connsiteX0" fmla="*/ 229157 w 229156"/>
                <a:gd name="connsiteY0" fmla="*/ 114578 h 229156"/>
                <a:gd name="connsiteX1" fmla="*/ 114578 w 229156"/>
                <a:gd name="connsiteY1" fmla="*/ 229157 h 229156"/>
                <a:gd name="connsiteX2" fmla="*/ 0 w 229156"/>
                <a:gd name="connsiteY2" fmla="*/ 114578 h 229156"/>
                <a:gd name="connsiteX3" fmla="*/ 114578 w 229156"/>
                <a:gd name="connsiteY3" fmla="*/ 0 h 229156"/>
                <a:gd name="connsiteX4" fmla="*/ 229157 w 229156"/>
                <a:gd name="connsiteY4" fmla="*/ 114578 h 22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6" h="229156">
                  <a:moveTo>
                    <a:pt x="229157" y="114578"/>
                  </a:moveTo>
                  <a:cubicBezTo>
                    <a:pt x="229157" y="177858"/>
                    <a:pt x="177858" y="229157"/>
                    <a:pt x="114578" y="229157"/>
                  </a:cubicBezTo>
                  <a:cubicBezTo>
                    <a:pt x="51298" y="229157"/>
                    <a:pt x="0" y="177858"/>
                    <a:pt x="0" y="114578"/>
                  </a:cubicBezTo>
                  <a:cubicBezTo>
                    <a:pt x="0" y="51298"/>
                    <a:pt x="51298" y="0"/>
                    <a:pt x="114578" y="0"/>
                  </a:cubicBezTo>
                  <a:cubicBezTo>
                    <a:pt x="177858" y="0"/>
                    <a:pt x="229157" y="51298"/>
                    <a:pt x="229157" y="114578"/>
                  </a:cubicBezTo>
                  <a:close/>
                </a:path>
              </a:pathLst>
            </a:custGeom>
            <a:grpFill/>
            <a:ln w="7144" cap="flat">
              <a:noFill/>
              <a:prstDash val="solid"/>
              <a:miter/>
            </a:ln>
          </p:spPr>
          <p:txBody>
            <a:bodyPr rtlCol="0" anchor="ctr"/>
            <a:lstStyle/>
            <a:p>
              <a:endParaRPr lang="zh-CN" altLang="en-US"/>
            </a:p>
          </p:txBody>
        </p:sp>
        <p:sp>
          <p:nvSpPr>
            <p:cNvPr id="20" name="任意形状 19"/>
            <p:cNvSpPr/>
            <p:nvPr/>
          </p:nvSpPr>
          <p:spPr>
            <a:xfrm>
              <a:off x="1526403" y="2230525"/>
              <a:ext cx="458313" cy="229157"/>
            </a:xfrm>
            <a:custGeom>
              <a:avLst/>
              <a:gdLst>
                <a:gd name="connsiteX0" fmla="*/ 458313 w 458313"/>
                <a:gd name="connsiteY0" fmla="*/ 229157 h 229156"/>
                <a:gd name="connsiteX1" fmla="*/ 458313 w 458313"/>
                <a:gd name="connsiteY1" fmla="*/ 114578 h 229156"/>
                <a:gd name="connsiteX2" fmla="*/ 435398 w 458313"/>
                <a:gd name="connsiteY2" fmla="*/ 68747 h 229156"/>
                <a:gd name="connsiteX3" fmla="*/ 323684 w 458313"/>
                <a:gd name="connsiteY3" fmla="*/ 14322 h 229156"/>
                <a:gd name="connsiteX4" fmla="*/ 229157 w 458313"/>
                <a:gd name="connsiteY4" fmla="*/ 0 h 229156"/>
                <a:gd name="connsiteX5" fmla="*/ 134630 w 458313"/>
                <a:gd name="connsiteY5" fmla="*/ 14322 h 229156"/>
                <a:gd name="connsiteX6" fmla="*/ 22916 w 458313"/>
                <a:gd name="connsiteY6" fmla="*/ 68747 h 229156"/>
                <a:gd name="connsiteX7" fmla="*/ 0 w 458313"/>
                <a:gd name="connsiteY7" fmla="*/ 114578 h 229156"/>
                <a:gd name="connsiteX8" fmla="*/ 0 w 458313"/>
                <a:gd name="connsiteY8" fmla="*/ 229157 h 229156"/>
                <a:gd name="connsiteX9" fmla="*/ 458313 w 458313"/>
                <a:gd name="connsiteY9" fmla="*/ 229157 h 22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313" h="229156">
                  <a:moveTo>
                    <a:pt x="458313" y="229157"/>
                  </a:moveTo>
                  <a:lnTo>
                    <a:pt x="458313" y="114578"/>
                  </a:lnTo>
                  <a:cubicBezTo>
                    <a:pt x="458313" y="97392"/>
                    <a:pt x="449720" y="80205"/>
                    <a:pt x="435398" y="68747"/>
                  </a:cubicBezTo>
                  <a:cubicBezTo>
                    <a:pt x="403889" y="42967"/>
                    <a:pt x="363786" y="25780"/>
                    <a:pt x="323684" y="14322"/>
                  </a:cubicBezTo>
                  <a:cubicBezTo>
                    <a:pt x="295039" y="5729"/>
                    <a:pt x="263530" y="0"/>
                    <a:pt x="229157" y="0"/>
                  </a:cubicBezTo>
                  <a:cubicBezTo>
                    <a:pt x="197648" y="0"/>
                    <a:pt x="166139" y="5729"/>
                    <a:pt x="134630" y="14322"/>
                  </a:cubicBezTo>
                  <a:cubicBezTo>
                    <a:pt x="94527" y="25780"/>
                    <a:pt x="54425" y="45831"/>
                    <a:pt x="22916" y="68747"/>
                  </a:cubicBezTo>
                  <a:cubicBezTo>
                    <a:pt x="8593" y="80205"/>
                    <a:pt x="0" y="97392"/>
                    <a:pt x="0" y="114578"/>
                  </a:cubicBezTo>
                  <a:lnTo>
                    <a:pt x="0" y="229157"/>
                  </a:lnTo>
                  <a:lnTo>
                    <a:pt x="458313" y="229157"/>
                  </a:lnTo>
                  <a:close/>
                </a:path>
              </a:pathLst>
            </a:custGeom>
            <a:grpFill/>
            <a:ln w="7144" cap="flat">
              <a:noFill/>
              <a:prstDash val="solid"/>
              <a:miter/>
            </a:ln>
          </p:spPr>
          <p:txBody>
            <a:bodyPr rtlCol="0" anchor="ctr"/>
            <a:lstStyle/>
            <a:p>
              <a:endParaRPr lang="zh-CN" altLang="en-US"/>
            </a:p>
          </p:txBody>
        </p:sp>
      </p:grpSp>
      <p:grpSp>
        <p:nvGrpSpPr>
          <p:cNvPr id="21" name="Group 1"/>
          <p:cNvGrpSpPr/>
          <p:nvPr/>
        </p:nvGrpSpPr>
        <p:grpSpPr>
          <a:xfrm>
            <a:off x="1124323" y="4012606"/>
            <a:ext cx="10185880" cy="1926415"/>
            <a:chOff x="623888" y="1690577"/>
            <a:chExt cx="5261535" cy="4728782"/>
          </a:xfrm>
        </p:grpSpPr>
        <p:sp>
          <p:nvSpPr>
            <p:cNvPr id="22" name="Rectangle: Rounded Corners 2"/>
            <p:cNvSpPr/>
            <p:nvPr/>
          </p:nvSpPr>
          <p:spPr>
            <a:xfrm>
              <a:off x="682670" y="1763714"/>
              <a:ext cx="5202753" cy="4108091"/>
            </a:xfrm>
            <a:prstGeom prst="roundRect">
              <a:avLst/>
            </a:prstGeom>
            <a:noFill/>
            <a:ln w="3175" cap="flat" cmpd="sng" algn="ctr">
              <a:no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sp>
          <p:nvSpPr>
            <p:cNvPr id="23" name="Rectangle: Rounded Corners 3"/>
            <p:cNvSpPr/>
            <p:nvPr/>
          </p:nvSpPr>
          <p:spPr>
            <a:xfrm>
              <a:off x="623888" y="1690577"/>
              <a:ext cx="5202754" cy="4728782"/>
            </a:xfrm>
            <a:prstGeom prst="roundRect">
              <a:avLst/>
            </a:prstGeom>
            <a:noFill/>
            <a:ln w="3175" cap="flat" cmpd="sng" algn="ctr">
              <a:solidFill>
                <a:srgbClr val="C00000"/>
              </a:solid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grpSp>
      <p:sp>
        <p:nvSpPr>
          <p:cNvPr id="24" name="Freeform: Shape 13"/>
          <p:cNvSpPr/>
          <p:nvPr/>
        </p:nvSpPr>
        <p:spPr>
          <a:xfrm>
            <a:off x="2258982" y="4218621"/>
            <a:ext cx="6145757" cy="451988"/>
          </a:xfrm>
          <a:custGeom>
            <a:avLst/>
            <a:gdLst>
              <a:gd name="connsiteX0" fmla="*/ 12386 w 3852419"/>
              <a:gd name="connsiteY0" fmla="*/ 0 h 425302"/>
              <a:gd name="connsiteX1" fmla="*/ 3639768 w 3852419"/>
              <a:gd name="connsiteY1" fmla="*/ 0 h 425302"/>
              <a:gd name="connsiteX2" fmla="*/ 3852419 w 3852419"/>
              <a:gd name="connsiteY2" fmla="*/ 212651 h 425302"/>
              <a:gd name="connsiteX3" fmla="*/ 3639768 w 3852419"/>
              <a:gd name="connsiteY3" fmla="*/ 425302 h 425302"/>
              <a:gd name="connsiteX4" fmla="*/ 12386 w 3852419"/>
              <a:gd name="connsiteY4" fmla="*/ 425302 h 425302"/>
              <a:gd name="connsiteX5" fmla="*/ 0 w 3852419"/>
              <a:gd name="connsiteY5" fmla="*/ 424054 h 425302"/>
              <a:gd name="connsiteX6" fmla="*/ 0 w 3852419"/>
              <a:gd name="connsiteY6" fmla="*/ 1249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2419" h="425302">
                <a:moveTo>
                  <a:pt x="12386" y="0"/>
                </a:moveTo>
                <a:lnTo>
                  <a:pt x="3639768" y="0"/>
                </a:lnTo>
                <a:cubicBezTo>
                  <a:pt x="3757212" y="0"/>
                  <a:pt x="3852419" y="95207"/>
                  <a:pt x="3852419" y="212651"/>
                </a:cubicBezTo>
                <a:cubicBezTo>
                  <a:pt x="3852419" y="330095"/>
                  <a:pt x="3757212" y="425302"/>
                  <a:pt x="3639768" y="425302"/>
                </a:cubicBezTo>
                <a:lnTo>
                  <a:pt x="12386" y="425302"/>
                </a:lnTo>
                <a:lnTo>
                  <a:pt x="0" y="424054"/>
                </a:lnTo>
                <a:lnTo>
                  <a:pt x="0" y="1249"/>
                </a:lnTo>
                <a:close/>
              </a:path>
            </a:pathLst>
          </a:custGeom>
          <a:gradFill>
            <a:gsLst>
              <a:gs pos="0">
                <a:srgbClr val="FF3302"/>
              </a:gs>
              <a:gs pos="100000">
                <a:srgbClr val="C00000"/>
              </a:gs>
            </a:gsLst>
            <a:lin ang="0" scaled="0"/>
          </a:gradFill>
          <a:ln w="12700" cap="flat" cmpd="sng" algn="ctr">
            <a:no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sp>
        <p:nvSpPr>
          <p:cNvPr id="25" name="TextBox 37"/>
          <p:cNvSpPr txBox="1"/>
          <p:nvPr/>
        </p:nvSpPr>
        <p:spPr>
          <a:xfrm>
            <a:off x="2401909" y="4229689"/>
            <a:ext cx="4319043" cy="307777"/>
          </a:xfrm>
          <a:prstGeom prst="rect">
            <a:avLst/>
          </a:prstGeom>
        </p:spPr>
        <p:txBody>
          <a:bodyPr wrap="none">
            <a:noAutofit/>
          </a:bodyPr>
          <a:lstStyle/>
          <a:p>
            <a:pPr>
              <a:buClr>
                <a:srgbClr val="000000">
                  <a:lumMod val="85000"/>
                  <a:lumOff val="15000"/>
                </a:srgbClr>
              </a:buClr>
              <a:buSzPct val="105000"/>
            </a:pPr>
            <a:r>
              <a:rPr lang="zh-CN" altLang="en-US" sz="2135" b="1" dirty="0">
                <a:solidFill>
                  <a:srgbClr val="FFFFFF"/>
                </a:solidFill>
                <a:latin typeface="字魂36号-孙新恒宋楷体" panose="02000000000000000000" pitchFamily="2" charset="-122"/>
                <a:ea typeface="字魂36号-孙新恒宋楷体" panose="02000000000000000000" pitchFamily="2" charset="-122"/>
              </a:rPr>
              <a:t>添加您的标题</a:t>
            </a:r>
          </a:p>
        </p:txBody>
      </p:sp>
      <p:sp>
        <p:nvSpPr>
          <p:cNvPr id="26" name="Rectangle 43"/>
          <p:cNvSpPr/>
          <p:nvPr/>
        </p:nvSpPr>
        <p:spPr>
          <a:xfrm>
            <a:off x="1386648" y="4972606"/>
            <a:ext cx="9532492" cy="638859"/>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添加您的标题文字内容添加您的标题文字内容添加您的标题文字内容添加您的标题文字内容添加您的标题文字内容添加您的标题文字内容添加您的标题文字内容添加您的标题文字内容添加</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grpSp>
        <p:nvGrpSpPr>
          <p:cNvPr id="27" name="图形 16" descr="用户"/>
          <p:cNvGrpSpPr/>
          <p:nvPr/>
        </p:nvGrpSpPr>
        <p:grpSpPr>
          <a:xfrm>
            <a:off x="1419987" y="4100880"/>
            <a:ext cx="687470" cy="687470"/>
            <a:chOff x="1411825" y="1872468"/>
            <a:chExt cx="687470" cy="687470"/>
          </a:xfrm>
          <a:gradFill>
            <a:gsLst>
              <a:gs pos="0">
                <a:srgbClr val="FF3302"/>
              </a:gs>
              <a:gs pos="100000">
                <a:srgbClr val="C00000"/>
              </a:gs>
            </a:gsLst>
            <a:lin ang="0" scaled="0"/>
          </a:gradFill>
        </p:grpSpPr>
        <p:sp>
          <p:nvSpPr>
            <p:cNvPr id="28" name="任意形状 27"/>
            <p:cNvSpPr/>
            <p:nvPr/>
          </p:nvSpPr>
          <p:spPr>
            <a:xfrm>
              <a:off x="1640982" y="1972724"/>
              <a:ext cx="229157" cy="229157"/>
            </a:xfrm>
            <a:custGeom>
              <a:avLst/>
              <a:gdLst>
                <a:gd name="connsiteX0" fmla="*/ 229157 w 229156"/>
                <a:gd name="connsiteY0" fmla="*/ 114578 h 229156"/>
                <a:gd name="connsiteX1" fmla="*/ 114578 w 229156"/>
                <a:gd name="connsiteY1" fmla="*/ 229157 h 229156"/>
                <a:gd name="connsiteX2" fmla="*/ 0 w 229156"/>
                <a:gd name="connsiteY2" fmla="*/ 114578 h 229156"/>
                <a:gd name="connsiteX3" fmla="*/ 114578 w 229156"/>
                <a:gd name="connsiteY3" fmla="*/ 0 h 229156"/>
                <a:gd name="connsiteX4" fmla="*/ 229157 w 229156"/>
                <a:gd name="connsiteY4" fmla="*/ 114578 h 22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56" h="229156">
                  <a:moveTo>
                    <a:pt x="229157" y="114578"/>
                  </a:moveTo>
                  <a:cubicBezTo>
                    <a:pt x="229157" y="177858"/>
                    <a:pt x="177858" y="229157"/>
                    <a:pt x="114578" y="229157"/>
                  </a:cubicBezTo>
                  <a:cubicBezTo>
                    <a:pt x="51298" y="229157"/>
                    <a:pt x="0" y="177858"/>
                    <a:pt x="0" y="114578"/>
                  </a:cubicBezTo>
                  <a:cubicBezTo>
                    <a:pt x="0" y="51298"/>
                    <a:pt x="51298" y="0"/>
                    <a:pt x="114578" y="0"/>
                  </a:cubicBezTo>
                  <a:cubicBezTo>
                    <a:pt x="177858" y="0"/>
                    <a:pt x="229157" y="51298"/>
                    <a:pt x="229157" y="114578"/>
                  </a:cubicBezTo>
                  <a:close/>
                </a:path>
              </a:pathLst>
            </a:custGeom>
            <a:grpFill/>
            <a:ln w="7144" cap="flat">
              <a:noFill/>
              <a:prstDash val="solid"/>
              <a:miter/>
            </a:ln>
          </p:spPr>
          <p:txBody>
            <a:bodyPr rtlCol="0" anchor="ctr"/>
            <a:lstStyle/>
            <a:p>
              <a:endParaRPr lang="zh-CN" altLang="en-US"/>
            </a:p>
          </p:txBody>
        </p:sp>
        <p:sp>
          <p:nvSpPr>
            <p:cNvPr id="29" name="任意形状 28"/>
            <p:cNvSpPr/>
            <p:nvPr/>
          </p:nvSpPr>
          <p:spPr>
            <a:xfrm>
              <a:off x="1526403" y="2230525"/>
              <a:ext cx="458313" cy="229157"/>
            </a:xfrm>
            <a:custGeom>
              <a:avLst/>
              <a:gdLst>
                <a:gd name="connsiteX0" fmla="*/ 458313 w 458313"/>
                <a:gd name="connsiteY0" fmla="*/ 229157 h 229156"/>
                <a:gd name="connsiteX1" fmla="*/ 458313 w 458313"/>
                <a:gd name="connsiteY1" fmla="*/ 114578 h 229156"/>
                <a:gd name="connsiteX2" fmla="*/ 435398 w 458313"/>
                <a:gd name="connsiteY2" fmla="*/ 68747 h 229156"/>
                <a:gd name="connsiteX3" fmla="*/ 323684 w 458313"/>
                <a:gd name="connsiteY3" fmla="*/ 14322 h 229156"/>
                <a:gd name="connsiteX4" fmla="*/ 229157 w 458313"/>
                <a:gd name="connsiteY4" fmla="*/ 0 h 229156"/>
                <a:gd name="connsiteX5" fmla="*/ 134630 w 458313"/>
                <a:gd name="connsiteY5" fmla="*/ 14322 h 229156"/>
                <a:gd name="connsiteX6" fmla="*/ 22916 w 458313"/>
                <a:gd name="connsiteY6" fmla="*/ 68747 h 229156"/>
                <a:gd name="connsiteX7" fmla="*/ 0 w 458313"/>
                <a:gd name="connsiteY7" fmla="*/ 114578 h 229156"/>
                <a:gd name="connsiteX8" fmla="*/ 0 w 458313"/>
                <a:gd name="connsiteY8" fmla="*/ 229157 h 229156"/>
                <a:gd name="connsiteX9" fmla="*/ 458313 w 458313"/>
                <a:gd name="connsiteY9" fmla="*/ 229157 h 22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313" h="229156">
                  <a:moveTo>
                    <a:pt x="458313" y="229157"/>
                  </a:moveTo>
                  <a:lnTo>
                    <a:pt x="458313" y="114578"/>
                  </a:lnTo>
                  <a:cubicBezTo>
                    <a:pt x="458313" y="97392"/>
                    <a:pt x="449720" y="80205"/>
                    <a:pt x="435398" y="68747"/>
                  </a:cubicBezTo>
                  <a:cubicBezTo>
                    <a:pt x="403889" y="42967"/>
                    <a:pt x="363786" y="25780"/>
                    <a:pt x="323684" y="14322"/>
                  </a:cubicBezTo>
                  <a:cubicBezTo>
                    <a:pt x="295039" y="5729"/>
                    <a:pt x="263530" y="0"/>
                    <a:pt x="229157" y="0"/>
                  </a:cubicBezTo>
                  <a:cubicBezTo>
                    <a:pt x="197648" y="0"/>
                    <a:pt x="166139" y="5729"/>
                    <a:pt x="134630" y="14322"/>
                  </a:cubicBezTo>
                  <a:cubicBezTo>
                    <a:pt x="94527" y="25780"/>
                    <a:pt x="54425" y="45831"/>
                    <a:pt x="22916" y="68747"/>
                  </a:cubicBezTo>
                  <a:cubicBezTo>
                    <a:pt x="8593" y="80205"/>
                    <a:pt x="0" y="97392"/>
                    <a:pt x="0" y="114578"/>
                  </a:cubicBezTo>
                  <a:lnTo>
                    <a:pt x="0" y="229157"/>
                  </a:lnTo>
                  <a:lnTo>
                    <a:pt x="458313" y="229157"/>
                  </a:lnTo>
                  <a:close/>
                </a:path>
              </a:pathLst>
            </a:custGeom>
            <a:grpFill/>
            <a:ln w="7144" cap="flat">
              <a:noFill/>
              <a:prstDash val="solid"/>
              <a:miter/>
            </a:ln>
          </p:spPr>
          <p:txBody>
            <a:bodyPr rtlCol="0" anchor="ct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9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4"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4"/>
          <p:cNvSpPr>
            <a:spLocks noChangeArrowheads="1"/>
          </p:cNvSpPr>
          <p:nvPr/>
        </p:nvSpPr>
        <p:spPr bwMode="auto">
          <a:xfrm>
            <a:off x="1580152" y="3063763"/>
            <a:ext cx="6412377"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750"/>
              </a:spcBef>
              <a:defRPr/>
            </a:pPr>
            <a:r>
              <a:rPr lang="zh-CN" altLang="en-US"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a:t>
            </a:r>
            <a:endParaRPr lang="en-US" altLang="zh-CN"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3" name="矩形 34"/>
          <p:cNvSpPr>
            <a:spLocks noChangeArrowheads="1"/>
          </p:cNvSpPr>
          <p:nvPr/>
        </p:nvSpPr>
        <p:spPr bwMode="auto">
          <a:xfrm>
            <a:off x="1580152" y="4920311"/>
            <a:ext cx="6412377"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750"/>
              </a:spcBef>
              <a:defRPr/>
            </a:pPr>
            <a:r>
              <a:rPr lang="zh-CN" altLang="en-US"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a:t>
            </a:r>
            <a:endParaRPr lang="en-US" altLang="zh-CN"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4" name="圆角矩形 23"/>
          <p:cNvSpPr>
            <a:spLocks noChangeArrowheads="1"/>
          </p:cNvSpPr>
          <p:nvPr/>
        </p:nvSpPr>
        <p:spPr bwMode="auto">
          <a:xfrm>
            <a:off x="871733" y="1823649"/>
            <a:ext cx="7738347" cy="913225"/>
          </a:xfrm>
          <a:prstGeom prst="roundRect">
            <a:avLst>
              <a:gd name="adj" fmla="val 0"/>
            </a:avLst>
          </a:prstGeom>
          <a:gradFill>
            <a:gsLst>
              <a:gs pos="0">
                <a:srgbClr val="FF3302"/>
              </a:gs>
              <a:gs pos="100000">
                <a:srgbClr val="C00000"/>
              </a:gs>
            </a:gsLst>
            <a:lin ang="0" scaled="0"/>
          </a:gradFill>
          <a:ln w="9525">
            <a:noFill/>
            <a:rou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添加你的标题</a:t>
            </a:r>
          </a:p>
        </p:txBody>
      </p:sp>
      <p:cxnSp>
        <p:nvCxnSpPr>
          <p:cNvPr id="5" name="直接连接符 2"/>
          <p:cNvCxnSpPr/>
          <p:nvPr/>
        </p:nvCxnSpPr>
        <p:spPr>
          <a:xfrm>
            <a:off x="1024133" y="2859103"/>
            <a:ext cx="0" cy="389257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4905" y="3373780"/>
            <a:ext cx="718457" cy="718457"/>
          </a:xfrm>
          <a:prstGeom prst="ellipse">
            <a:avLst/>
          </a:prstGeom>
          <a:gradFill>
            <a:gsLst>
              <a:gs pos="0">
                <a:srgbClr val="FF330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1</a:t>
            </a:r>
            <a:endParaRPr lang="zh-CN" altLang="en-US" sz="3600" b="1" dirty="0"/>
          </a:p>
        </p:txBody>
      </p:sp>
      <p:sp>
        <p:nvSpPr>
          <p:cNvPr id="7" name="椭圆 6"/>
          <p:cNvSpPr/>
          <p:nvPr/>
        </p:nvSpPr>
        <p:spPr>
          <a:xfrm>
            <a:off x="664905" y="5034351"/>
            <a:ext cx="718457" cy="718457"/>
          </a:xfrm>
          <a:prstGeom prst="ellipse">
            <a:avLst/>
          </a:prstGeom>
          <a:gradFill>
            <a:gsLst>
              <a:gs pos="0">
                <a:srgbClr val="FF3302"/>
              </a:gs>
              <a:gs pos="100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2</a:t>
            </a:r>
            <a:endParaRPr lang="zh-CN" altLang="en-US" sz="3600" b="1" dirty="0"/>
          </a:p>
        </p:txBody>
      </p:sp>
      <p:pic>
        <p:nvPicPr>
          <p:cNvPr id="9" name="图片 8"/>
          <p:cNvPicPr>
            <a:picLocks noChangeAspect="1"/>
          </p:cNvPicPr>
          <p:nvPr/>
        </p:nvPicPr>
        <p:blipFill>
          <a:blip r:embed="rId2" cstate="email"/>
          <a:stretch>
            <a:fillRect/>
          </a:stretch>
        </p:blipFill>
        <p:spPr>
          <a:xfrm>
            <a:off x="8610088" y="1823649"/>
            <a:ext cx="3220713" cy="4842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6"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322" y="1953071"/>
            <a:ext cx="9363356" cy="1107996"/>
          </a:xfrm>
          <a:prstGeom prst="rect">
            <a:avLst/>
          </a:prstGeom>
          <a:effectLst/>
        </p:spPr>
        <p:txBody>
          <a:bodyPr wrap="square">
            <a:spAutoFit/>
          </a:bodyPr>
          <a:lstStyle/>
          <a:p>
            <a:pPr lvl="0" algn="ctr" defTabSz="914400">
              <a:defRPr/>
            </a:pPr>
            <a:r>
              <a:rPr lang="zh-CN" altLang="en-US" sz="66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3" name="矩形 2"/>
          <p:cNvSpPr/>
          <p:nvPr/>
        </p:nvSpPr>
        <p:spPr>
          <a:xfrm>
            <a:off x="2631188" y="3108826"/>
            <a:ext cx="6929624" cy="88870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sp>
        <p:nvSpPr>
          <p:cNvPr id="4" name="圆角矩形 3"/>
          <p:cNvSpPr/>
          <p:nvPr/>
        </p:nvSpPr>
        <p:spPr>
          <a:xfrm>
            <a:off x="4660900" y="4221462"/>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949763" y="4298406"/>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
        <p:nvSpPr>
          <p:cNvPr id="6" name="矩形 5"/>
          <p:cNvSpPr/>
          <p:nvPr/>
        </p:nvSpPr>
        <p:spPr>
          <a:xfrm>
            <a:off x="1539828" y="808819"/>
            <a:ext cx="9363356" cy="830997"/>
          </a:xfrm>
          <a:prstGeom prst="rect">
            <a:avLst/>
          </a:prstGeom>
          <a:effectLst/>
        </p:spPr>
        <p:txBody>
          <a:bodyPr wrap="square">
            <a:spAutoFit/>
          </a:bodyPr>
          <a:lstStyle/>
          <a:p>
            <a:pPr lvl="0" algn="ctr" defTabSz="914400">
              <a:defRPr/>
            </a:pPr>
            <a:r>
              <a:rPr lang="zh-CN" altLang="en-US" sz="4800" dirty="0">
                <a:solidFill>
                  <a:srgbClr val="C00000"/>
                </a:solidFill>
                <a:latin typeface="字魂36号-孙新恒宋楷体" panose="02000000000000000000" pitchFamily="2" charset="-122"/>
                <a:ea typeface="字魂36号-孙新恒宋楷体" panose="02000000000000000000" pitchFamily="2" charset="-122"/>
              </a:rPr>
              <a:t>第三章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10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100"/>
                                        <p:tgtEl>
                                          <p:spTgt spid="3"/>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100"/>
                                        <p:tgtEl>
                                          <p:spTgt spid="5"/>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2"/>
          <p:cNvSpPr/>
          <p:nvPr/>
        </p:nvSpPr>
        <p:spPr bwMode="auto">
          <a:xfrm>
            <a:off x="1778915" y="3879898"/>
            <a:ext cx="9049949" cy="632345"/>
          </a:xfrm>
          <a:prstGeom prst="homePlate">
            <a:avLst/>
          </a:prstGeom>
          <a:gradFill>
            <a:gsLst>
              <a:gs pos="0">
                <a:srgbClr val="FF3302"/>
              </a:gs>
              <a:gs pos="100000">
                <a:srgbClr val="CB0800"/>
              </a:gs>
            </a:gsLst>
            <a:lin ang="5400000" scaled="1"/>
          </a:gra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04" tIns="45703" rIns="91404" bIns="45703" numCol="1" spcCol="0" rtlCol="0" fromWordArt="0" anchor="t" anchorCtr="0" forceAA="0" compatLnSpc="1">
            <a:noAutofit/>
          </a:bodyPr>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3" name="箭头: 五边形 31"/>
          <p:cNvSpPr/>
          <p:nvPr/>
        </p:nvSpPr>
        <p:spPr bwMode="auto">
          <a:xfrm>
            <a:off x="1778915" y="4690208"/>
            <a:ext cx="9049949" cy="632345"/>
          </a:xfrm>
          <a:prstGeom prst="homePlate">
            <a:avLst/>
          </a:prstGeom>
          <a:gradFill>
            <a:gsLst>
              <a:gs pos="0">
                <a:srgbClr val="FF3302"/>
              </a:gs>
              <a:gs pos="100000">
                <a:srgbClr val="CB0800"/>
              </a:gs>
            </a:gsLst>
            <a:lin ang="5400000" scaled="1"/>
          </a:gra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04" tIns="45703" rIns="91404" bIns="45703" numCol="1" spcCol="0" rtlCol="0" fromWordArt="0" anchor="t" anchorCtr="0" forceAA="0" compatLnSpc="1">
            <a:noAutofit/>
          </a:bodyPr>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4" name="箭头: 五边形 32"/>
          <p:cNvSpPr/>
          <p:nvPr/>
        </p:nvSpPr>
        <p:spPr bwMode="auto">
          <a:xfrm>
            <a:off x="1778915" y="5495656"/>
            <a:ext cx="9049949" cy="632345"/>
          </a:xfrm>
          <a:prstGeom prst="homePlate">
            <a:avLst/>
          </a:prstGeom>
          <a:gradFill>
            <a:gsLst>
              <a:gs pos="0">
                <a:srgbClr val="FF3302"/>
              </a:gs>
              <a:gs pos="100000">
                <a:srgbClr val="CB0800"/>
              </a:gs>
            </a:gsLst>
            <a:lin ang="5400000" scaled="1"/>
          </a:gra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04" tIns="45703" rIns="91404" bIns="45703" numCol="1" spcCol="0" rtlCol="0" fromWordArt="0" anchor="t" anchorCtr="0" forceAA="0" compatLnSpc="1">
            <a:noAutofit/>
          </a:bodyPr>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5" name="椭圆 4"/>
          <p:cNvSpPr/>
          <p:nvPr/>
        </p:nvSpPr>
        <p:spPr bwMode="auto">
          <a:xfrm>
            <a:off x="798217" y="3787313"/>
            <a:ext cx="2460956" cy="2460956"/>
          </a:xfrm>
          <a:prstGeom prst="ellipse">
            <a:avLst/>
          </a:prstGeom>
          <a:gradFill>
            <a:gsLst>
              <a:gs pos="0">
                <a:srgbClr val="FF3302"/>
              </a:gs>
              <a:gs pos="100000">
                <a:srgbClr val="CB0800"/>
              </a:gs>
            </a:gsLst>
            <a:lin ang="5400000" scaled="1"/>
          </a:gradFill>
          <a:ln w="571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3" rIns="91404" bIns="45703" numCol="1" rtlCol="0" anchor="t" anchorCtr="0" compatLnSpc="1"/>
          <a:lstStyle/>
          <a:p>
            <a:pPr defTabSz="608965"/>
            <a:endParaRPr lang="zh-CN" altLang="en-US" sz="1800" dirty="0">
              <a:solidFill>
                <a:prstClr val="black"/>
              </a:solidFill>
              <a:latin typeface="Calibri" panose="020F0502020204030204"/>
              <a:ea typeface="等线" panose="02010600030101010101" pitchFamily="2" charset="-122"/>
              <a:cs typeface="+mn-ea"/>
            </a:endParaRPr>
          </a:p>
        </p:txBody>
      </p:sp>
      <p:sp>
        <p:nvSpPr>
          <p:cNvPr id="6" name="矩形 5"/>
          <p:cNvSpPr/>
          <p:nvPr/>
        </p:nvSpPr>
        <p:spPr>
          <a:xfrm>
            <a:off x="1166920" y="4689369"/>
            <a:ext cx="1723549" cy="830997"/>
          </a:xfrm>
          <a:prstGeom prst="rect">
            <a:avLst/>
          </a:prstGeom>
        </p:spPr>
        <p:txBody>
          <a:bodyPr wrap="none">
            <a:spAutoFit/>
          </a:bodyPr>
          <a:lstStyle/>
          <a:p>
            <a:pPr algn="ctr" defTabSz="608965"/>
            <a:r>
              <a:rPr lang="zh-CN" altLang="en-US" sz="2400" b="1" dirty="0">
                <a:solidFill>
                  <a:schemeClr val="bg1"/>
                </a:solidFill>
                <a:latin typeface="字魂36号-孙新恒宋楷体" panose="02000000000000000000" pitchFamily="2" charset="-122"/>
                <a:ea typeface="字魂36号-孙新恒宋楷体" panose="02000000000000000000" pitchFamily="2" charset="-122"/>
              </a:rPr>
              <a:t>添加您的标</a:t>
            </a:r>
            <a:endParaRPr lang="en-US" altLang="zh-CN" sz="2400" b="1" dirty="0">
              <a:solidFill>
                <a:schemeClr val="bg1"/>
              </a:solidFill>
              <a:latin typeface="字魂36号-孙新恒宋楷体" panose="02000000000000000000" pitchFamily="2" charset="-122"/>
              <a:ea typeface="字魂36号-孙新恒宋楷体" panose="02000000000000000000" pitchFamily="2" charset="-122"/>
            </a:endParaRPr>
          </a:p>
          <a:p>
            <a:pPr algn="ctr" defTabSz="608965"/>
            <a:r>
              <a:rPr lang="zh-CN" altLang="en-US" sz="2400" b="1" dirty="0">
                <a:solidFill>
                  <a:schemeClr val="bg1"/>
                </a:solidFill>
                <a:latin typeface="字魂36号-孙新恒宋楷体" panose="02000000000000000000" pitchFamily="2" charset="-122"/>
                <a:ea typeface="字魂36号-孙新恒宋楷体" panose="02000000000000000000" pitchFamily="2" charset="-122"/>
              </a:rPr>
              <a:t>题内容</a:t>
            </a:r>
          </a:p>
        </p:txBody>
      </p:sp>
      <p:sp>
        <p:nvSpPr>
          <p:cNvPr id="7" name="矩形 6"/>
          <p:cNvSpPr/>
          <p:nvPr/>
        </p:nvSpPr>
        <p:spPr>
          <a:xfrm>
            <a:off x="3141491" y="4007020"/>
            <a:ext cx="4288353" cy="400110"/>
          </a:xfrm>
          <a:prstGeom prst="rect">
            <a:avLst/>
          </a:prstGeom>
        </p:spPr>
        <p:txBody>
          <a:bodyPr wrap="none">
            <a:spAutoFit/>
          </a:bodyPr>
          <a:lstStyle/>
          <a:p>
            <a:pPr defTabSz="608965"/>
            <a:r>
              <a:rPr lang="zh-CN" altLang="en-US" sz="2000" dirty="0">
                <a:solidFill>
                  <a:schemeClr val="bg1"/>
                </a:solidFill>
                <a:latin typeface="字魂36号-孙新恒宋楷体" panose="02000000000000000000" pitchFamily="2" charset="-122"/>
                <a:ea typeface="字魂36号-孙新恒宋楷体" panose="02000000000000000000" pitchFamily="2" charset="-122"/>
              </a:rPr>
              <a:t>标题文字内容添加您的标题文字内容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514326" y="4800793"/>
            <a:ext cx="4288353" cy="400110"/>
          </a:xfrm>
          <a:prstGeom prst="rect">
            <a:avLst/>
          </a:prstGeom>
        </p:spPr>
        <p:txBody>
          <a:bodyPr wrap="none">
            <a:spAutoFit/>
          </a:bodyPr>
          <a:lstStyle/>
          <a:p>
            <a:pPr defTabSz="608965"/>
            <a:r>
              <a:rPr lang="zh-CN" altLang="en-US" sz="2000" dirty="0">
                <a:solidFill>
                  <a:schemeClr val="bg1"/>
                </a:solidFill>
                <a:latin typeface="字魂36号-孙新恒宋楷体" panose="02000000000000000000" pitchFamily="2" charset="-122"/>
                <a:ea typeface="字魂36号-孙新恒宋楷体" panose="02000000000000000000" pitchFamily="2" charset="-122"/>
              </a:rPr>
              <a:t>标题文字内容添加您的标题文字内容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129754" y="5618623"/>
            <a:ext cx="4288353" cy="400110"/>
          </a:xfrm>
          <a:prstGeom prst="rect">
            <a:avLst/>
          </a:prstGeom>
        </p:spPr>
        <p:txBody>
          <a:bodyPr wrap="none">
            <a:spAutoFit/>
          </a:bodyPr>
          <a:lstStyle/>
          <a:p>
            <a:pPr defTabSz="608965"/>
            <a:r>
              <a:rPr lang="zh-CN" altLang="en-US" sz="2000" dirty="0">
                <a:solidFill>
                  <a:schemeClr val="bg1"/>
                </a:solidFill>
                <a:latin typeface="字魂36号-孙新恒宋楷体" panose="02000000000000000000" pitchFamily="2" charset="-122"/>
                <a:ea typeface="字魂36号-孙新恒宋楷体" panose="02000000000000000000" pitchFamily="2" charset="-122"/>
              </a:rPr>
              <a:t>标题文字内容添加您的标题文字内容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圆角 46"/>
          <p:cNvSpPr/>
          <p:nvPr/>
        </p:nvSpPr>
        <p:spPr bwMode="auto">
          <a:xfrm>
            <a:off x="906124" y="1632642"/>
            <a:ext cx="10082636" cy="1956111"/>
          </a:xfrm>
          <a:prstGeom prst="roundRect">
            <a:avLst>
              <a:gd name="adj" fmla="val 4360"/>
            </a:avLst>
          </a:prstGeom>
          <a:noFill/>
          <a:ln w="9525" cap="flat" cmpd="sng" algn="ctr">
            <a:solidFill>
              <a:srgbClr val="C00000"/>
            </a:solid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11" name="Freeform 11"/>
          <p:cNvSpPr/>
          <p:nvPr/>
        </p:nvSpPr>
        <p:spPr bwMode="auto">
          <a:xfrm>
            <a:off x="798218" y="1745511"/>
            <a:ext cx="107908" cy="629991"/>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chemeClr val="tx2"/>
          </a:solidFill>
          <a:ln>
            <a:noFill/>
          </a:ln>
        </p:spPr>
        <p:txBody>
          <a:bodyPr vert="horz" wrap="square" lIns="91404" tIns="45703" rIns="91404" bIns="45703" numCol="1" anchor="t" anchorCtr="0" compatLnSpc="1"/>
          <a:lstStyle/>
          <a:p>
            <a:pPr defTabSz="608965"/>
            <a:endParaRPr lang="zh-CN" altLang="en-US" sz="1800">
              <a:solidFill>
                <a:srgbClr val="C00000"/>
              </a:solidFill>
              <a:latin typeface="Calibri" panose="020F0502020204030204"/>
              <a:ea typeface="等线" panose="02010600030101010101" pitchFamily="2" charset="-122"/>
            </a:endParaRPr>
          </a:p>
        </p:txBody>
      </p:sp>
      <p:sp>
        <p:nvSpPr>
          <p:cNvPr id="12" name="Freeform 12"/>
          <p:cNvSpPr/>
          <p:nvPr/>
        </p:nvSpPr>
        <p:spPr bwMode="auto">
          <a:xfrm>
            <a:off x="798217" y="1831202"/>
            <a:ext cx="3568393" cy="544300"/>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gradFill>
            <a:gsLst>
              <a:gs pos="0">
                <a:srgbClr val="FF3302"/>
              </a:gs>
              <a:gs pos="100000">
                <a:srgbClr val="CB0800"/>
              </a:gs>
            </a:gsLst>
            <a:lin ang="5400000" scaled="1"/>
          </a:gradFill>
          <a:ln>
            <a:noFill/>
          </a:ln>
        </p:spPr>
        <p:txBody>
          <a:bodyPr vert="horz" wrap="square" lIns="91404" tIns="45703" rIns="91404" bIns="45703" numCol="1" anchor="t" anchorCtr="0" compatLnSpc="1"/>
          <a:lstStyle/>
          <a:p>
            <a:pPr defTabSz="608965"/>
            <a:endParaRPr lang="zh-CN" altLang="en-US" sz="1800">
              <a:solidFill>
                <a:srgbClr val="C00000"/>
              </a:solidFill>
              <a:latin typeface="Calibri" panose="020F0502020204030204"/>
              <a:ea typeface="等线" panose="02010600030101010101" pitchFamily="2" charset="-122"/>
            </a:endParaRPr>
          </a:p>
        </p:txBody>
      </p:sp>
      <p:sp>
        <p:nvSpPr>
          <p:cNvPr id="13" name="TextBox 7"/>
          <p:cNvSpPr txBox="1"/>
          <p:nvPr/>
        </p:nvSpPr>
        <p:spPr>
          <a:xfrm>
            <a:off x="923118" y="1913481"/>
            <a:ext cx="3172565" cy="460375"/>
          </a:xfrm>
          <a:prstGeom prst="rect">
            <a:avLst/>
          </a:prstGeom>
          <a:noFill/>
        </p:spPr>
        <p:txBody>
          <a:bodyPr wrap="square" rtlCol="0">
            <a:spAutoFit/>
          </a:bodyPr>
          <a:lstStyle>
            <a:defPPr>
              <a:defRPr lang="zh-CN"/>
            </a:defPPr>
            <a:lvl1pPr>
              <a:defRPr sz="2600">
                <a:solidFill>
                  <a:schemeClr val="accent1"/>
                </a:solidFill>
                <a:latin typeface="+mn-ea"/>
                <a:ea typeface="+mn-ea"/>
              </a:defRPr>
            </a:lvl1pPr>
          </a:lstStyle>
          <a:p>
            <a:pPr defTabSz="608965"/>
            <a:r>
              <a:rPr lang="zh-CN" altLang="en-US" sz="2400" b="1" dirty="0">
                <a:solidFill>
                  <a:schemeClr val="bg1"/>
                </a:solidFill>
                <a:latin typeface="字魂36号-孙新恒宋楷体" panose="02000000000000000000" pitchFamily="2" charset="-122"/>
                <a:ea typeface="字魂36号-孙新恒宋楷体" panose="02000000000000000000" pitchFamily="2" charset="-122"/>
              </a:rPr>
              <a:t>添加您的标题内容</a:t>
            </a:r>
          </a:p>
        </p:txBody>
      </p:sp>
      <p:sp>
        <p:nvSpPr>
          <p:cNvPr id="14" name="矩形 13"/>
          <p:cNvSpPr/>
          <p:nvPr/>
        </p:nvSpPr>
        <p:spPr>
          <a:xfrm>
            <a:off x="923063" y="2507715"/>
            <a:ext cx="9707191" cy="888705"/>
          </a:xfrm>
          <a:prstGeom prst="rect">
            <a:avLst/>
          </a:prstGeom>
          <a:noFill/>
        </p:spPr>
        <p:txBody>
          <a:bodyPr wrap="square" rtlCol="0">
            <a:spAutoFit/>
          </a:bodyPr>
          <a:lstStyle/>
          <a:p>
            <a:pPr>
              <a:lnSpc>
                <a:spcPct val="150000"/>
              </a:lnSpc>
              <a:spcBef>
                <a:spcPts val="750"/>
              </a:spcBef>
              <a:defRPr/>
            </a:pPr>
            <a:r>
              <a:rPr lang="zh-CN" altLang="en-US"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a:t>
            </a:r>
            <a:endParaRPr lang="en-US" altLang="zh-CN"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3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by="(-#ppt_w*2)" calcmode="lin" valueType="num">
                                      <p:cBhvr rctx="PPT">
                                        <p:cTn id="25" dur="250" autoRev="1" fill="hold">
                                          <p:stCondLst>
                                            <p:cond delay="0"/>
                                          </p:stCondLst>
                                        </p:cTn>
                                        <p:tgtEl>
                                          <p:spTgt spid="13"/>
                                        </p:tgtEl>
                                        <p:attrNameLst>
                                          <p:attrName>ppt_w</p:attrName>
                                        </p:attrNameLst>
                                      </p:cBhvr>
                                    </p:anim>
                                    <p:anim by="(#ppt_w*0.50)" calcmode="lin" valueType="num">
                                      <p:cBhvr>
                                        <p:cTn id="26" dur="250" decel="50000" autoRev="1" fill="hold">
                                          <p:stCondLst>
                                            <p:cond delay="0"/>
                                          </p:stCondLst>
                                        </p:cTn>
                                        <p:tgtEl>
                                          <p:spTgt spid="13"/>
                                        </p:tgtEl>
                                        <p:attrNameLst>
                                          <p:attrName>ppt_x</p:attrName>
                                        </p:attrNameLst>
                                      </p:cBhvr>
                                    </p:anim>
                                    <p:anim from="(-#ppt_h/2)" to="(#ppt_y)" calcmode="lin" valueType="num">
                                      <p:cBhvr>
                                        <p:cTn id="27" dur="500" fill="hold">
                                          <p:stCondLst>
                                            <p:cond delay="0"/>
                                          </p:stCondLst>
                                        </p:cTn>
                                        <p:tgtEl>
                                          <p:spTgt spid="13"/>
                                        </p:tgtEl>
                                        <p:attrNameLst>
                                          <p:attrName>ppt_y</p:attrName>
                                        </p:attrNameLst>
                                      </p:cBhvr>
                                    </p:anim>
                                    <p:animRot by="21600000">
                                      <p:cBhvr>
                                        <p:cTn id="28" dur="500" fill="hold">
                                          <p:stCondLst>
                                            <p:cond delay="0"/>
                                          </p:stCondLst>
                                        </p:cTn>
                                        <p:tgtEl>
                                          <p:spTgt spid="13"/>
                                        </p:tgtEl>
                                        <p:attrNameLst>
                                          <p:attrName>r</p:attrName>
                                        </p:attrNameLst>
                                      </p:cBhvr>
                                    </p:animRot>
                                  </p:childTnLst>
                                </p:cTn>
                              </p:par>
                            </p:childTnLst>
                          </p:cTn>
                        </p:par>
                        <p:par>
                          <p:cTn id="29" fill="hold">
                            <p:stCondLst>
                              <p:cond delay="2150"/>
                            </p:stCondLst>
                            <p:childTnLst>
                              <p:par>
                                <p:cTn id="30" presetID="2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265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3150"/>
                            </p:stCondLst>
                            <p:childTnLst>
                              <p:par>
                                <p:cTn id="40" presetID="31"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90"/>
                                          </p:val>
                                        </p:tav>
                                        <p:tav tm="100000">
                                          <p:val>
                                            <p:fltVal val="0"/>
                                          </p:val>
                                        </p:tav>
                                      </p:tavLst>
                                    </p:anim>
                                    <p:animEffect transition="in" filter="fade">
                                      <p:cBhvr>
                                        <p:cTn id="45" dur="500"/>
                                        <p:tgtEl>
                                          <p:spTgt spid="6"/>
                                        </p:tgtEl>
                                      </p:cBhvr>
                                    </p:animEffect>
                                  </p:childTnLst>
                                </p:cTn>
                              </p:par>
                            </p:childTnLst>
                          </p:cTn>
                        </p:par>
                        <p:par>
                          <p:cTn id="46" fill="hold">
                            <p:stCondLst>
                              <p:cond delay="365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par>
                                <p:cTn id="53" presetID="22" presetClass="entr" presetSubtype="8" fill="hold" grpId="0" nodeType="withEffect">
                                  <p:stCondLst>
                                    <p:cond delay="10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10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par>
                                <p:cTn id="59" presetID="22" presetClass="entr" presetSubtype="8" fill="hold" grpId="0" nodeType="withEffect">
                                  <p:stCondLst>
                                    <p:cond delay="2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22" presetClass="entr" presetSubtype="8" fill="hold" grpId="0" nodeType="withEffect">
                                  <p:stCondLst>
                                    <p:cond delay="20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0" grpId="1" animBg="1"/>
      <p:bldP spid="11" grpId="0" animBg="1"/>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5962577" y="1809502"/>
            <a:ext cx="0" cy="5177989"/>
          </a:xfrm>
          <a:prstGeom prst="line">
            <a:avLst/>
          </a:prstGeom>
          <a:gradFill>
            <a:gsLst>
              <a:gs pos="89000">
                <a:srgbClr val="C00000"/>
              </a:gs>
              <a:gs pos="35000">
                <a:srgbClr val="FF3300"/>
              </a:gs>
            </a:gsLst>
            <a:lin ang="5400000" scaled="1"/>
          </a:gra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b="1">
              <a:solidFill>
                <a:srgbClr val="FFFF00"/>
              </a:solidFill>
              <a:latin typeface="微软雅黑" panose="020B0503020204020204" pitchFamily="34" charset="-122"/>
              <a:ea typeface="微软雅黑" panose="020B0503020204020204" pitchFamily="34" charset="-122"/>
            </a:endParaRPr>
          </a:p>
        </p:txBody>
      </p:sp>
      <p:sp>
        <p:nvSpPr>
          <p:cNvPr id="3" name="椭圆 53"/>
          <p:cNvSpPr>
            <a:spLocks noChangeArrowheads="1"/>
          </p:cNvSpPr>
          <p:nvPr/>
        </p:nvSpPr>
        <p:spPr bwMode="auto">
          <a:xfrm>
            <a:off x="5651160" y="2606609"/>
            <a:ext cx="589150" cy="589149"/>
          </a:xfrm>
          <a:prstGeom prst="ellipse">
            <a:avLst/>
          </a:prstGeom>
          <a:gradFill>
            <a:gsLst>
              <a:gs pos="0">
                <a:srgbClr val="FF3302"/>
              </a:gs>
              <a:gs pos="100000">
                <a:srgbClr val="CB08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665" b="1" dirty="0">
                <a:solidFill>
                  <a:schemeClr val="bg1"/>
                </a:solidFill>
                <a:latin typeface="微软雅黑" panose="020B0503020204020204" pitchFamily="34" charset="-122"/>
                <a:ea typeface="微软雅黑" panose="020B0503020204020204" pitchFamily="34" charset="-122"/>
              </a:rPr>
              <a:t>1</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
        <p:nvSpPr>
          <p:cNvPr id="4" name="TextBox 61"/>
          <p:cNvSpPr txBox="1">
            <a:spLocks noChangeArrowheads="1"/>
          </p:cNvSpPr>
          <p:nvPr/>
        </p:nvSpPr>
        <p:spPr bwMode="auto">
          <a:xfrm>
            <a:off x="923741" y="2655527"/>
            <a:ext cx="4617497" cy="502766"/>
          </a:xfrm>
          <a:prstGeom prst="rect">
            <a:avLst/>
          </a:prstGeom>
          <a:gradFill>
            <a:gsLst>
              <a:gs pos="0">
                <a:srgbClr val="FF3302"/>
              </a:gs>
              <a:gs pos="100000">
                <a:srgbClr val="CB08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2665" b="1">
                <a:solidFill>
                  <a:srgbClr val="FFFF00"/>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olidFill>
                  <a:schemeClr val="bg1"/>
                </a:solidFill>
              </a:rPr>
              <a:t>添加你的标题</a:t>
            </a:r>
          </a:p>
        </p:txBody>
      </p:sp>
      <p:sp>
        <p:nvSpPr>
          <p:cNvPr id="5" name="矩形 62"/>
          <p:cNvSpPr>
            <a:spLocks noChangeArrowheads="1"/>
          </p:cNvSpPr>
          <p:nvPr/>
        </p:nvSpPr>
        <p:spPr bwMode="auto">
          <a:xfrm>
            <a:off x="839438" y="3214109"/>
            <a:ext cx="4701800" cy="23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750"/>
              </a:spcBef>
              <a:defRPr/>
            </a:pPr>
            <a:r>
              <a:rPr lang="zh-CN" altLang="en-US"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a:t>
            </a:r>
            <a:endParaRPr lang="en-US" altLang="zh-CN"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6" name="TextBox 63"/>
          <p:cNvSpPr txBox="1">
            <a:spLocks noChangeArrowheads="1"/>
          </p:cNvSpPr>
          <p:nvPr/>
        </p:nvSpPr>
        <p:spPr bwMode="auto">
          <a:xfrm>
            <a:off x="6499475" y="5573665"/>
            <a:ext cx="4800451" cy="502766"/>
          </a:xfrm>
          <a:prstGeom prst="rect">
            <a:avLst/>
          </a:prstGeom>
          <a:gradFill>
            <a:gsLst>
              <a:gs pos="0">
                <a:srgbClr val="FF3302"/>
              </a:gs>
              <a:gs pos="100000">
                <a:srgbClr val="CB08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sz="2665" b="1">
                <a:solidFill>
                  <a:srgbClr val="FFFF00"/>
                </a:soli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olidFill>
                  <a:schemeClr val="bg1"/>
                </a:solidFill>
              </a:rPr>
              <a:t>添加你的标题</a:t>
            </a:r>
          </a:p>
        </p:txBody>
      </p:sp>
      <p:sp>
        <p:nvSpPr>
          <p:cNvPr id="7" name="矩形 64"/>
          <p:cNvSpPr>
            <a:spLocks noChangeArrowheads="1"/>
          </p:cNvSpPr>
          <p:nvPr/>
        </p:nvSpPr>
        <p:spPr bwMode="auto">
          <a:xfrm>
            <a:off x="6411831" y="3304486"/>
            <a:ext cx="4888095" cy="19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750"/>
              </a:spcBef>
              <a:defRPr/>
            </a:pPr>
            <a:r>
              <a:rPr lang="zh-CN" altLang="en-US"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a:t>
            </a:r>
            <a:endParaRPr lang="en-US" altLang="zh-CN"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8" name="圆角矩形 23"/>
          <p:cNvSpPr>
            <a:spLocks noChangeArrowheads="1"/>
          </p:cNvSpPr>
          <p:nvPr/>
        </p:nvSpPr>
        <p:spPr bwMode="auto">
          <a:xfrm>
            <a:off x="3036449" y="1594836"/>
            <a:ext cx="6076015" cy="675136"/>
          </a:xfrm>
          <a:prstGeom prst="roundRect">
            <a:avLst>
              <a:gd name="adj" fmla="val 24040"/>
            </a:avLst>
          </a:prstGeom>
          <a:gradFill>
            <a:gsLst>
              <a:gs pos="0">
                <a:srgbClr val="FF3302"/>
              </a:gs>
              <a:gs pos="100000">
                <a:srgbClr val="CB0800"/>
              </a:gs>
            </a:gsLst>
            <a:lin ang="5400000" scaled="1"/>
          </a:gradFill>
          <a:ln w="9525">
            <a:noFill/>
            <a:rou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添加你的标题</a:t>
            </a:r>
          </a:p>
        </p:txBody>
      </p:sp>
      <p:sp>
        <p:nvSpPr>
          <p:cNvPr id="9" name="椭圆 53"/>
          <p:cNvSpPr>
            <a:spLocks noChangeArrowheads="1"/>
          </p:cNvSpPr>
          <p:nvPr/>
        </p:nvSpPr>
        <p:spPr bwMode="auto">
          <a:xfrm>
            <a:off x="5651160" y="5501614"/>
            <a:ext cx="589150" cy="589149"/>
          </a:xfrm>
          <a:prstGeom prst="ellipse">
            <a:avLst/>
          </a:prstGeom>
          <a:gradFill>
            <a:gsLst>
              <a:gs pos="0">
                <a:srgbClr val="FF3302"/>
              </a:gs>
              <a:gs pos="100000">
                <a:srgbClr val="CB08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665" b="1" dirty="0">
                <a:solidFill>
                  <a:schemeClr val="bg1"/>
                </a:solidFill>
                <a:latin typeface="微软雅黑" panose="020B0503020204020204" pitchFamily="34" charset="-122"/>
                <a:ea typeface="微软雅黑" panose="020B0503020204020204" pitchFamily="34" charset="-122"/>
              </a:rPr>
              <a:t>2</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autoUpdateAnimBg="0"/>
      <p:bldP spid="5" grpId="0"/>
      <p:bldP spid="6" grpId="0" animBg="1" autoUpdateAnimBg="0"/>
      <p:bldP spid="7" grpId="0"/>
      <p:bldP spid="8" grpId="0" bldLvl="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85265" y="5593158"/>
            <a:ext cx="1569660" cy="369332"/>
          </a:xfrm>
          <a:prstGeom prst="rect">
            <a:avLst/>
          </a:prstGeom>
          <a:noFill/>
        </p:spPr>
        <p:txBody>
          <a:bodyPr wrap="none" rtlCol="0">
            <a:spAutoFit/>
          </a:bodyPr>
          <a:lstStyle/>
          <a:p>
            <a:pPr defTabSz="608965"/>
            <a:r>
              <a:rPr lang="zh-CN" altLang="en-US" b="1" dirty="0">
                <a:solidFill>
                  <a:srgbClr val="C00000"/>
                </a:solidFill>
                <a:latin typeface="微软雅黑" panose="020B0503020204020204" pitchFamily="34" charset="-122"/>
                <a:ea typeface="微软雅黑" panose="020B0503020204020204" pitchFamily="34" charset="-122"/>
              </a:rPr>
              <a:t>添加标题内容</a:t>
            </a:r>
          </a:p>
        </p:txBody>
      </p:sp>
      <p:sp>
        <p:nvSpPr>
          <p:cNvPr id="3" name="对话气泡: 圆角矩形 26"/>
          <p:cNvSpPr/>
          <p:nvPr/>
        </p:nvSpPr>
        <p:spPr bwMode="auto">
          <a:xfrm>
            <a:off x="1033174" y="1932642"/>
            <a:ext cx="2646911" cy="1160529"/>
          </a:xfrm>
          <a:prstGeom prst="wedgeRoundRectCallout">
            <a:avLst>
              <a:gd name="adj1" fmla="val 31471"/>
              <a:gd name="adj2" fmla="val 70528"/>
              <a:gd name="adj3" fmla="val 16667"/>
            </a:avLst>
          </a:prstGeom>
          <a:gradFill>
            <a:gsLst>
              <a:gs pos="0">
                <a:srgbClr val="FF3302"/>
              </a:gs>
              <a:gs pos="100000">
                <a:srgbClr val="CB0800"/>
              </a:gs>
            </a:gsLst>
            <a:lin ang="5400000" scaled="1"/>
          </a:gra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3" rIns="91404" bIns="45703" numCol="1" rtlCol="0" anchor="t" anchorCtr="0" compatLnSpc="1"/>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4" name="Freeform 7"/>
          <p:cNvSpPr/>
          <p:nvPr/>
        </p:nvSpPr>
        <p:spPr bwMode="auto">
          <a:xfrm rot="21146637">
            <a:off x="139189" y="2558180"/>
            <a:ext cx="6614123" cy="3138288"/>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gradFill>
            <a:gsLst>
              <a:gs pos="0">
                <a:srgbClr val="FF3302"/>
              </a:gs>
              <a:gs pos="100000">
                <a:srgbClr val="CB0800"/>
              </a:gs>
            </a:gsLst>
            <a:lin ang="5400000" scaled="1"/>
          </a:gradFill>
          <a:ln>
            <a:noFill/>
          </a:ln>
        </p:spPr>
        <p:txBody>
          <a:bodyPr vert="horz" wrap="square" lIns="91404" tIns="45703" rIns="91404" bIns="45703" numCol="1" anchor="t" anchorCtr="0" compatLnSpc="1"/>
          <a:lstStyle/>
          <a:p>
            <a:pPr defTabSz="913765">
              <a:defRPr/>
            </a:pPr>
            <a:endParaRPr lang="en-US" sz="1800">
              <a:solidFill>
                <a:prstClr val="black"/>
              </a:solidFill>
              <a:latin typeface="Calibri" panose="020F0502020204030204"/>
              <a:sym typeface="+mn-lt"/>
            </a:endParaRPr>
          </a:p>
        </p:txBody>
      </p:sp>
      <p:pic>
        <p:nvPicPr>
          <p:cNvPr id="5" name="图片 4"/>
          <p:cNvPicPr>
            <a:picLocks noChangeAspect="1"/>
          </p:cNvPicPr>
          <p:nvPr/>
        </p:nvPicPr>
        <p:blipFill>
          <a:blip r:embed="rId2" cstate="email"/>
          <a:stretch>
            <a:fillRect/>
          </a:stretch>
        </p:blipFill>
        <p:spPr>
          <a:xfrm rot="1291382">
            <a:off x="6145909" y="1091160"/>
            <a:ext cx="721527" cy="2318799"/>
          </a:xfrm>
          <a:prstGeom prst="rect">
            <a:avLst/>
          </a:prstGeom>
        </p:spPr>
      </p:pic>
      <p:sp>
        <p:nvSpPr>
          <p:cNvPr id="6" name="Oval 8"/>
          <p:cNvSpPr>
            <a:spLocks noChangeArrowheads="1"/>
          </p:cNvSpPr>
          <p:nvPr/>
        </p:nvSpPr>
        <p:spPr bwMode="auto">
          <a:xfrm>
            <a:off x="4768915" y="4450622"/>
            <a:ext cx="237467" cy="237467"/>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04" tIns="45703" rIns="91404" bIns="45703" numCol="1" anchor="t" anchorCtr="0" compatLnSpc="1"/>
          <a:lstStyle/>
          <a:p>
            <a:pPr defTabSz="608965"/>
            <a:endParaRPr lang="zh-CN" altLang="en-US" sz="1800">
              <a:solidFill>
                <a:prstClr val="black"/>
              </a:solidFill>
              <a:latin typeface="Calibri" panose="020F0502020204030204"/>
              <a:ea typeface="等线" panose="02010600030101010101" pitchFamily="2" charset="-122"/>
            </a:endParaRPr>
          </a:p>
        </p:txBody>
      </p:sp>
      <p:sp>
        <p:nvSpPr>
          <p:cNvPr id="7" name="Oval 10"/>
          <p:cNvSpPr>
            <a:spLocks noChangeArrowheads="1"/>
          </p:cNvSpPr>
          <p:nvPr/>
        </p:nvSpPr>
        <p:spPr bwMode="auto">
          <a:xfrm>
            <a:off x="5728589" y="3391343"/>
            <a:ext cx="249915" cy="251980"/>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04" tIns="45703" rIns="91404" bIns="45703" numCol="1" anchor="t" anchorCtr="0" compatLnSpc="1"/>
          <a:lstStyle/>
          <a:p>
            <a:pPr defTabSz="608965"/>
            <a:endParaRPr lang="zh-CN" altLang="en-US" sz="1800">
              <a:solidFill>
                <a:prstClr val="black"/>
              </a:solidFill>
              <a:latin typeface="Calibri" panose="020F0502020204030204"/>
              <a:ea typeface="等线" panose="02010600030101010101" pitchFamily="2" charset="-122"/>
            </a:endParaRPr>
          </a:p>
        </p:txBody>
      </p:sp>
      <p:sp>
        <p:nvSpPr>
          <p:cNvPr id="8" name="Oval 8"/>
          <p:cNvSpPr>
            <a:spLocks noChangeArrowheads="1"/>
          </p:cNvSpPr>
          <p:nvPr/>
        </p:nvSpPr>
        <p:spPr bwMode="auto">
          <a:xfrm>
            <a:off x="3104448" y="5439958"/>
            <a:ext cx="205581" cy="205581"/>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04" tIns="45703" rIns="91404" bIns="45703" numCol="1" anchor="t" anchorCtr="0" compatLnSpc="1"/>
          <a:lstStyle/>
          <a:p>
            <a:pPr defTabSz="608965"/>
            <a:endParaRPr lang="zh-CN" altLang="en-US" sz="1800">
              <a:solidFill>
                <a:prstClr val="black"/>
              </a:solidFill>
              <a:latin typeface="Calibri" panose="020F0502020204030204"/>
              <a:ea typeface="等线" panose="02010600030101010101" pitchFamily="2" charset="-122"/>
            </a:endParaRPr>
          </a:p>
        </p:txBody>
      </p:sp>
      <p:sp>
        <p:nvSpPr>
          <p:cNvPr id="9" name="文本框 8"/>
          <p:cNvSpPr txBox="1"/>
          <p:nvPr/>
        </p:nvSpPr>
        <p:spPr>
          <a:xfrm>
            <a:off x="3269664" y="5907193"/>
            <a:ext cx="8044936" cy="473206"/>
          </a:xfrm>
          <a:prstGeom prst="rect">
            <a:avLst/>
          </a:prstGeom>
          <a:noFill/>
        </p:spPr>
        <p:txBody>
          <a:bodyPr wrap="square" rtlCol="0">
            <a:spAutoFit/>
          </a:bodyPr>
          <a:lstStyle/>
          <a:p>
            <a:pPr>
              <a:lnSpc>
                <a:spcPct val="150000"/>
              </a:lnSpc>
              <a:spcBef>
                <a:spcPts val="750"/>
              </a:spcBef>
              <a:defRPr/>
            </a:pPr>
            <a:r>
              <a:rPr lang="zh-CN" altLang="en-US"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a:t>
            </a:r>
            <a:endParaRPr lang="en-US" altLang="zh-CN"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10" name="矩形: 圆角 34"/>
          <p:cNvSpPr/>
          <p:nvPr/>
        </p:nvSpPr>
        <p:spPr bwMode="auto">
          <a:xfrm>
            <a:off x="1550941" y="5060865"/>
            <a:ext cx="1615235" cy="393252"/>
          </a:xfrm>
          <a:prstGeom prst="roundRect">
            <a:avLst>
              <a:gd name="adj" fmla="val 50000"/>
            </a:avLst>
          </a:prstGeom>
          <a:gradFill>
            <a:gsLst>
              <a:gs pos="0">
                <a:srgbClr val="FF3302"/>
              </a:gs>
              <a:gs pos="100000">
                <a:srgbClr val="CB0800"/>
              </a:gs>
            </a:gsLst>
            <a:lin ang="5400000" scaled="1"/>
          </a:gra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3" rIns="91404" bIns="45703" numCol="1" rtlCol="0" anchor="t" anchorCtr="0" compatLnSpc="1"/>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11" name="文本框 10"/>
          <p:cNvSpPr txBox="1"/>
          <p:nvPr/>
        </p:nvSpPr>
        <p:spPr>
          <a:xfrm>
            <a:off x="1958213" y="5060799"/>
            <a:ext cx="877163" cy="369332"/>
          </a:xfrm>
          <a:prstGeom prst="rect">
            <a:avLst/>
          </a:prstGeom>
          <a:noFill/>
        </p:spPr>
        <p:txBody>
          <a:bodyPr wrap="none" rtlCol="0">
            <a:spAutoFit/>
          </a:bodyPr>
          <a:lstStyle/>
          <a:p>
            <a:pPr defTabSz="608965"/>
            <a:r>
              <a:rPr lang="zh-CN" altLang="en-US" dirty="0">
                <a:solidFill>
                  <a:schemeClr val="bg1"/>
                </a:solidFill>
                <a:latin typeface="字魂36号-孙新恒宋楷体" panose="02000000000000000000" pitchFamily="2" charset="-122"/>
                <a:ea typeface="字魂36号-孙新恒宋楷体" panose="02000000000000000000" pitchFamily="2" charset="-122"/>
                <a:cs typeface="微软雅黑" panose="020B0503020204020204" pitchFamily="34" charset="-122"/>
              </a:rPr>
              <a:t>时间线</a:t>
            </a:r>
          </a:p>
        </p:txBody>
      </p:sp>
      <p:sp>
        <p:nvSpPr>
          <p:cNvPr id="12" name="矩形: 圆角 41"/>
          <p:cNvSpPr/>
          <p:nvPr/>
        </p:nvSpPr>
        <p:spPr bwMode="auto">
          <a:xfrm>
            <a:off x="3188191" y="4136037"/>
            <a:ext cx="1615235" cy="393252"/>
          </a:xfrm>
          <a:prstGeom prst="roundRect">
            <a:avLst>
              <a:gd name="adj" fmla="val 50000"/>
            </a:avLst>
          </a:prstGeom>
          <a:gradFill>
            <a:gsLst>
              <a:gs pos="0">
                <a:srgbClr val="FF3302"/>
              </a:gs>
              <a:gs pos="100000">
                <a:srgbClr val="CB0800"/>
              </a:gs>
            </a:gsLst>
            <a:lin ang="5400000" scaled="1"/>
          </a:gra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3" rIns="91404" bIns="45703" numCol="1" rtlCol="0" anchor="t" anchorCtr="0" compatLnSpc="1"/>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13" name="文本框 12"/>
          <p:cNvSpPr txBox="1"/>
          <p:nvPr/>
        </p:nvSpPr>
        <p:spPr>
          <a:xfrm>
            <a:off x="3508353" y="4158403"/>
            <a:ext cx="877163" cy="369332"/>
          </a:xfrm>
          <a:prstGeom prst="rect">
            <a:avLst/>
          </a:prstGeom>
          <a:noFill/>
        </p:spPr>
        <p:txBody>
          <a:bodyPr wrap="none" rtlCol="0">
            <a:spAutoFit/>
          </a:bodyPr>
          <a:lstStyle>
            <a:defPPr>
              <a:defRPr lang="zh-CN"/>
            </a:defPPr>
            <a:lvl1pPr>
              <a:defRPr b="1">
                <a:solidFill>
                  <a:schemeClr val="accent1"/>
                </a:solidFill>
              </a:defRPr>
            </a:lvl1pPr>
          </a:lstStyle>
          <a:p>
            <a:pPr defTabSz="608965"/>
            <a:r>
              <a:rPr lang="zh-CN" altLang="en-US" dirty="0">
                <a:solidFill>
                  <a:schemeClr val="bg1"/>
                </a:solidFill>
                <a:latin typeface="字魂36号-孙新恒宋楷体" panose="02000000000000000000" pitchFamily="2" charset="-122"/>
                <a:ea typeface="字魂36号-孙新恒宋楷体" panose="02000000000000000000" pitchFamily="2" charset="-122"/>
                <a:cs typeface="微软雅黑" panose="020B0503020204020204" pitchFamily="34" charset="-122"/>
              </a:rPr>
              <a:t>时间线</a:t>
            </a:r>
          </a:p>
        </p:txBody>
      </p:sp>
      <p:sp>
        <p:nvSpPr>
          <p:cNvPr id="14" name="矩形: 圆角 43"/>
          <p:cNvSpPr/>
          <p:nvPr/>
        </p:nvSpPr>
        <p:spPr bwMode="auto">
          <a:xfrm>
            <a:off x="4070095" y="3119270"/>
            <a:ext cx="1615235" cy="393252"/>
          </a:xfrm>
          <a:prstGeom prst="roundRect">
            <a:avLst>
              <a:gd name="adj" fmla="val 50000"/>
            </a:avLst>
          </a:prstGeom>
          <a:gradFill>
            <a:gsLst>
              <a:gs pos="0">
                <a:srgbClr val="FF3302"/>
              </a:gs>
              <a:gs pos="100000">
                <a:srgbClr val="CB0800"/>
              </a:gs>
            </a:gsLst>
            <a:lin ang="5400000" scaled="1"/>
          </a:gra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04" tIns="45703" rIns="91404" bIns="45703" numCol="1" rtlCol="0" anchor="t" anchorCtr="0" compatLnSpc="1"/>
          <a:lstStyle/>
          <a:p>
            <a:pPr defTabSz="608965"/>
            <a:endParaRPr lang="zh-CN" altLang="en-US" sz="1800">
              <a:solidFill>
                <a:prstClr val="black"/>
              </a:solidFill>
              <a:latin typeface="Calibri" panose="020F0502020204030204"/>
              <a:ea typeface="等线" panose="02010600030101010101" pitchFamily="2" charset="-122"/>
              <a:cs typeface="+mn-ea"/>
            </a:endParaRPr>
          </a:p>
        </p:txBody>
      </p:sp>
      <p:sp>
        <p:nvSpPr>
          <p:cNvPr id="15" name="文本框 14"/>
          <p:cNvSpPr txBox="1"/>
          <p:nvPr/>
        </p:nvSpPr>
        <p:spPr>
          <a:xfrm>
            <a:off x="4486652" y="3135092"/>
            <a:ext cx="877163" cy="369332"/>
          </a:xfrm>
          <a:prstGeom prst="rect">
            <a:avLst/>
          </a:prstGeom>
          <a:noFill/>
        </p:spPr>
        <p:txBody>
          <a:bodyPr wrap="none" rtlCol="0">
            <a:spAutoFit/>
          </a:bodyPr>
          <a:lstStyle>
            <a:defPPr>
              <a:defRPr lang="zh-CN"/>
            </a:defPPr>
            <a:lvl1pPr>
              <a:defRPr b="1">
                <a:solidFill>
                  <a:schemeClr val="accent1"/>
                </a:solidFill>
              </a:defRPr>
            </a:lvl1pPr>
          </a:lstStyle>
          <a:p>
            <a:pPr defTabSz="608965"/>
            <a:r>
              <a:rPr lang="zh-CN" altLang="en-US" sz="1800" dirty="0">
                <a:solidFill>
                  <a:schemeClr val="bg1"/>
                </a:solidFill>
                <a:latin typeface="字魂36号-孙新恒宋楷体" panose="02000000000000000000" pitchFamily="2" charset="-122"/>
                <a:ea typeface="字魂36号-孙新恒宋楷体" panose="02000000000000000000" pitchFamily="2" charset="-122"/>
                <a:cs typeface="微软雅黑" panose="020B0503020204020204" pitchFamily="34" charset="-122"/>
              </a:rPr>
              <a:t>时间线</a:t>
            </a:r>
          </a:p>
        </p:txBody>
      </p:sp>
      <p:sp>
        <p:nvSpPr>
          <p:cNvPr id="16" name="TextBox 22"/>
          <p:cNvSpPr txBox="1"/>
          <p:nvPr/>
        </p:nvSpPr>
        <p:spPr>
          <a:xfrm>
            <a:off x="1207453" y="2168633"/>
            <a:ext cx="2314457" cy="707886"/>
          </a:xfrm>
          <a:prstGeom prst="rect">
            <a:avLst/>
          </a:prstGeom>
          <a:noFill/>
        </p:spPr>
        <p:txBody>
          <a:bodyPr wrap="square" rtlCol="0">
            <a:spAutoFit/>
          </a:bodyPr>
          <a:lstStyle/>
          <a:p>
            <a:pPr algn="just" defTabSz="608965"/>
            <a:r>
              <a:rPr lang="zh-CN" altLang="en-US" sz="2000" b="1" dirty="0">
                <a:solidFill>
                  <a:schemeClr val="bg1"/>
                </a:solidFill>
                <a:latin typeface="字魂36号-孙新恒宋楷体" panose="02000000000000000000" pitchFamily="2" charset="-122"/>
                <a:ea typeface="字魂36号-孙新恒宋楷体" panose="02000000000000000000" pitchFamily="2" charset="-122"/>
              </a:rPr>
              <a:t>添加相关主题的标题内容哦～</a:t>
            </a:r>
            <a:endParaRPr lang="zh-CN" altLang="en-US" sz="2000" dirty="0">
              <a:solidFill>
                <a:schemeClr val="bg1"/>
              </a:solidFill>
              <a:latin typeface="字魂36号-孙新恒宋楷体" panose="02000000000000000000" pitchFamily="2" charset="-122"/>
              <a:ea typeface="字魂36号-孙新恒宋楷体" panose="02000000000000000000" pitchFamily="2" charset="-122"/>
            </a:endParaRPr>
          </a:p>
        </p:txBody>
      </p:sp>
      <p:sp>
        <p:nvSpPr>
          <p:cNvPr id="17" name="文本框 16"/>
          <p:cNvSpPr txBox="1"/>
          <p:nvPr/>
        </p:nvSpPr>
        <p:spPr>
          <a:xfrm>
            <a:off x="5178215" y="4368174"/>
            <a:ext cx="1569660" cy="369332"/>
          </a:xfrm>
          <a:prstGeom prst="rect">
            <a:avLst/>
          </a:prstGeom>
          <a:noFill/>
        </p:spPr>
        <p:txBody>
          <a:bodyPr wrap="none" rtlCol="0">
            <a:spAutoFit/>
          </a:bodyPr>
          <a:lstStyle/>
          <a:p>
            <a:pPr defTabSz="608965"/>
            <a:r>
              <a:rPr lang="zh-CN" altLang="en-US" b="1" dirty="0">
                <a:solidFill>
                  <a:srgbClr val="C00000"/>
                </a:solidFill>
                <a:latin typeface="微软雅黑" panose="020B0503020204020204" pitchFamily="34" charset="-122"/>
                <a:ea typeface="微软雅黑" panose="020B0503020204020204" pitchFamily="34" charset="-122"/>
              </a:rPr>
              <a:t>添加标题内容</a:t>
            </a:r>
          </a:p>
        </p:txBody>
      </p:sp>
      <p:sp>
        <p:nvSpPr>
          <p:cNvPr id="18" name="文本框 17"/>
          <p:cNvSpPr txBox="1"/>
          <p:nvPr/>
        </p:nvSpPr>
        <p:spPr>
          <a:xfrm>
            <a:off x="5162615" y="4682210"/>
            <a:ext cx="6575664" cy="888705"/>
          </a:xfrm>
          <a:prstGeom prst="rect">
            <a:avLst/>
          </a:prstGeom>
          <a:noFill/>
        </p:spPr>
        <p:txBody>
          <a:bodyPr wrap="square" rtlCol="0">
            <a:spAutoFit/>
          </a:bodyPr>
          <a:lstStyle/>
          <a:p>
            <a:pPr>
              <a:lnSpc>
                <a:spcPct val="150000"/>
              </a:lnSpc>
              <a:spcBef>
                <a:spcPts val="750"/>
              </a:spcBef>
              <a:defRPr/>
            </a:pPr>
            <a:r>
              <a:rPr lang="zh-CN" altLang="en-US"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a:t>
            </a:r>
            <a:endParaRPr lang="en-US" altLang="zh-CN"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19" name="文本框 18"/>
          <p:cNvSpPr txBox="1"/>
          <p:nvPr/>
        </p:nvSpPr>
        <p:spPr>
          <a:xfrm>
            <a:off x="6151264" y="3093169"/>
            <a:ext cx="2584875" cy="368300"/>
          </a:xfrm>
          <a:prstGeom prst="rect">
            <a:avLst/>
          </a:prstGeom>
          <a:noFill/>
        </p:spPr>
        <p:txBody>
          <a:bodyPr wrap="square" rtlCol="0">
            <a:spAutoFit/>
          </a:bodyPr>
          <a:lstStyle/>
          <a:p>
            <a:pPr defTabSz="608965"/>
            <a:r>
              <a:rPr lang="zh-CN" altLang="en-US" sz="1800" b="1" dirty="0">
                <a:solidFill>
                  <a:srgbClr val="C00000"/>
                </a:solidFill>
                <a:latin typeface="微软雅黑" panose="020B0503020204020204" pitchFamily="34" charset="-122"/>
                <a:ea typeface="微软雅黑" panose="020B0503020204020204" pitchFamily="34" charset="-122"/>
              </a:rPr>
              <a:t>添加标题内容</a:t>
            </a:r>
          </a:p>
        </p:txBody>
      </p:sp>
      <p:sp>
        <p:nvSpPr>
          <p:cNvPr id="20" name="文本框 19"/>
          <p:cNvSpPr txBox="1"/>
          <p:nvPr/>
        </p:nvSpPr>
        <p:spPr>
          <a:xfrm>
            <a:off x="6135664" y="3407205"/>
            <a:ext cx="5090344" cy="800219"/>
          </a:xfrm>
          <a:prstGeom prst="rect">
            <a:avLst/>
          </a:prstGeom>
          <a:noFill/>
        </p:spPr>
        <p:txBody>
          <a:bodyPr wrap="square" rtlCol="0">
            <a:sp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90"/>
                                          </p:val>
                                        </p:tav>
                                        <p:tav tm="100000">
                                          <p:val>
                                            <p:fltVal val="0"/>
                                          </p:val>
                                        </p:tav>
                                      </p:tavLst>
                                    </p:anim>
                                    <p:animEffect transition="in" filter="fade">
                                      <p:cBhvr>
                                        <p:cTn id="15" dur="500"/>
                                        <p:tgtEl>
                                          <p:spTgt spid="16"/>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7" presetClass="path" presetSubtype="0" accel="50000" decel="50000" fill="hold" nodeType="withEffect">
                                  <p:stCondLst>
                                    <p:cond delay="0"/>
                                  </p:stCondLst>
                                  <p:childTnLst>
                                    <p:animMotion origin="layout" path="M 2.63439E-6 -1.85185E-6 C -0.01029 0.05741 -0.01224 0.09746 -0.05805 0.22454 C -0.08382 0.30533 -0.13706 0.39283 -0.17819 0.44746 C -0.21945 0.50185 -0.25355 0.51551 -0.30509 0.55185 C -0.33646 0.56991 -0.41143 0.60185 -0.49851 0.60394 " pathEditMode="relative" rAng="0" ptsTypes="AAAAA">
                                      <p:cBhvr>
                                        <p:cTn id="20" dur="1000" spd="-100000" fill="hold"/>
                                        <p:tgtEl>
                                          <p:spTgt spid="5"/>
                                        </p:tgtEl>
                                        <p:attrNameLst>
                                          <p:attrName>ppt_x</p:attrName>
                                          <p:attrName>ppt_y</p:attrName>
                                        </p:attrNameLst>
                                      </p:cBhvr>
                                      <p:rCtr x="-24925" y="30185"/>
                                    </p:animMotion>
                                  </p:childTnLst>
                                </p:cTn>
                              </p:par>
                              <p:par>
                                <p:cTn id="21" presetID="22" presetClass="entr" presetSubtype="4" fill="hold" grpId="0" nodeType="with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000"/>
                                        <p:tgtEl>
                                          <p:spTgt spid="4"/>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400" fill="hold"/>
                                        <p:tgtEl>
                                          <p:spTgt spid="8"/>
                                        </p:tgtEl>
                                        <p:attrNameLst>
                                          <p:attrName>ppt_w</p:attrName>
                                        </p:attrNameLst>
                                      </p:cBhvr>
                                      <p:tavLst>
                                        <p:tav tm="0">
                                          <p:val>
                                            <p:fltVal val="0"/>
                                          </p:val>
                                        </p:tav>
                                        <p:tav tm="100000">
                                          <p:val>
                                            <p:strVal val="#ppt_w"/>
                                          </p:val>
                                        </p:tav>
                                      </p:tavLst>
                                    </p:anim>
                                    <p:anim calcmode="lin" valueType="num">
                                      <p:cBhvr>
                                        <p:cTn id="28" dur="400" fill="hold"/>
                                        <p:tgtEl>
                                          <p:spTgt spid="8"/>
                                        </p:tgtEl>
                                        <p:attrNameLst>
                                          <p:attrName>ppt_h</p:attrName>
                                        </p:attrNameLst>
                                      </p:cBhvr>
                                      <p:tavLst>
                                        <p:tav tm="0">
                                          <p:val>
                                            <p:fltVal val="0"/>
                                          </p:val>
                                        </p:tav>
                                        <p:tav tm="100000">
                                          <p:val>
                                            <p:strVal val="#ppt_h"/>
                                          </p:val>
                                        </p:tav>
                                      </p:tavLst>
                                    </p:anim>
                                    <p:animEffect transition="in" filter="fade">
                                      <p:cBhvr>
                                        <p:cTn id="29" dur="400"/>
                                        <p:tgtEl>
                                          <p:spTgt spid="8"/>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6"/>
                                        </p:tgtEl>
                                        <p:attrNameLst>
                                          <p:attrName>style.visibility</p:attrName>
                                        </p:attrNameLst>
                                      </p:cBhvr>
                                      <p:to>
                                        <p:strVal val="visible"/>
                                      </p:to>
                                    </p:set>
                                    <p:anim calcmode="lin" valueType="num">
                                      <p:cBhvr>
                                        <p:cTn id="32" dur="400" fill="hold"/>
                                        <p:tgtEl>
                                          <p:spTgt spid="6"/>
                                        </p:tgtEl>
                                        <p:attrNameLst>
                                          <p:attrName>ppt_w</p:attrName>
                                        </p:attrNameLst>
                                      </p:cBhvr>
                                      <p:tavLst>
                                        <p:tav tm="0">
                                          <p:val>
                                            <p:fltVal val="0"/>
                                          </p:val>
                                        </p:tav>
                                        <p:tav tm="100000">
                                          <p:val>
                                            <p:strVal val="#ppt_w"/>
                                          </p:val>
                                        </p:tav>
                                      </p:tavLst>
                                    </p:anim>
                                    <p:anim calcmode="lin" valueType="num">
                                      <p:cBhvr>
                                        <p:cTn id="33" dur="400" fill="hold"/>
                                        <p:tgtEl>
                                          <p:spTgt spid="6"/>
                                        </p:tgtEl>
                                        <p:attrNameLst>
                                          <p:attrName>ppt_h</p:attrName>
                                        </p:attrNameLst>
                                      </p:cBhvr>
                                      <p:tavLst>
                                        <p:tav tm="0">
                                          <p:val>
                                            <p:fltVal val="0"/>
                                          </p:val>
                                        </p:tav>
                                        <p:tav tm="100000">
                                          <p:val>
                                            <p:strVal val="#ppt_h"/>
                                          </p:val>
                                        </p:tav>
                                      </p:tavLst>
                                    </p:anim>
                                    <p:animEffect transition="in" filter="fade">
                                      <p:cBhvr>
                                        <p:cTn id="34" dur="400"/>
                                        <p:tgtEl>
                                          <p:spTgt spid="6"/>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7"/>
                                        </p:tgtEl>
                                        <p:attrNameLst>
                                          <p:attrName>style.visibility</p:attrName>
                                        </p:attrNameLst>
                                      </p:cBhvr>
                                      <p:to>
                                        <p:strVal val="visible"/>
                                      </p:to>
                                    </p:set>
                                    <p:anim calcmode="lin" valueType="num">
                                      <p:cBhvr>
                                        <p:cTn id="37" dur="400" fill="hold"/>
                                        <p:tgtEl>
                                          <p:spTgt spid="7"/>
                                        </p:tgtEl>
                                        <p:attrNameLst>
                                          <p:attrName>ppt_w</p:attrName>
                                        </p:attrNameLst>
                                      </p:cBhvr>
                                      <p:tavLst>
                                        <p:tav tm="0">
                                          <p:val>
                                            <p:fltVal val="0"/>
                                          </p:val>
                                        </p:tav>
                                        <p:tav tm="100000">
                                          <p:val>
                                            <p:strVal val="#ppt_w"/>
                                          </p:val>
                                        </p:tav>
                                      </p:tavLst>
                                    </p:anim>
                                    <p:anim calcmode="lin" valueType="num">
                                      <p:cBhvr>
                                        <p:cTn id="38" dur="400" fill="hold"/>
                                        <p:tgtEl>
                                          <p:spTgt spid="7"/>
                                        </p:tgtEl>
                                        <p:attrNameLst>
                                          <p:attrName>ppt_h</p:attrName>
                                        </p:attrNameLst>
                                      </p:cBhvr>
                                      <p:tavLst>
                                        <p:tav tm="0">
                                          <p:val>
                                            <p:fltVal val="0"/>
                                          </p:val>
                                        </p:tav>
                                        <p:tav tm="100000">
                                          <p:val>
                                            <p:strVal val="#ppt_h"/>
                                          </p:val>
                                        </p:tav>
                                      </p:tavLst>
                                    </p:anim>
                                    <p:animEffect transition="in" filter="fade">
                                      <p:cBhvr>
                                        <p:cTn id="39" dur="400"/>
                                        <p:tgtEl>
                                          <p:spTgt spid="7"/>
                                        </p:tgtEl>
                                      </p:cBhvr>
                                    </p:animEffect>
                                  </p:childTnLst>
                                </p:cTn>
                              </p:par>
                            </p:childTnLst>
                          </p:cTn>
                        </p:par>
                        <p:par>
                          <p:cTn id="40" fill="hold">
                            <p:stCondLst>
                              <p:cond delay="1500"/>
                            </p:stCondLst>
                            <p:childTnLst>
                              <p:par>
                                <p:cTn id="41" presetID="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2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 calcmode="lin" valueType="num">
                                      <p:cBhvr>
                                        <p:cTn id="58" dur="500" fill="hold"/>
                                        <p:tgtEl>
                                          <p:spTgt spid="11"/>
                                        </p:tgtEl>
                                        <p:attrNameLst>
                                          <p:attrName>style.rotation</p:attrName>
                                        </p:attrNameLst>
                                      </p:cBhvr>
                                      <p:tavLst>
                                        <p:tav tm="0">
                                          <p:val>
                                            <p:fltVal val="90"/>
                                          </p:val>
                                        </p:tav>
                                        <p:tav tm="100000">
                                          <p:val>
                                            <p:fltVal val="0"/>
                                          </p:val>
                                        </p:tav>
                                      </p:tavLst>
                                    </p:anim>
                                    <p:animEffect transition="in" filter="fade">
                                      <p:cBhvr>
                                        <p:cTn id="59" dur="500"/>
                                        <p:tgtEl>
                                          <p:spTgt spid="11"/>
                                        </p:tgtEl>
                                      </p:cBhvr>
                                    </p:animEffect>
                                  </p:childTnLst>
                                </p:cTn>
                              </p:par>
                            </p:childTnLst>
                          </p:cTn>
                        </p:par>
                        <p:par>
                          <p:cTn id="60" fill="hold">
                            <p:stCondLst>
                              <p:cond delay="2500"/>
                            </p:stCondLst>
                            <p:childTnLst>
                              <p:par>
                                <p:cTn id="61" presetID="31" presetClass="entr" presetSubtype="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400" fill="hold"/>
                                        <p:tgtEl>
                                          <p:spTgt spid="2"/>
                                        </p:tgtEl>
                                        <p:attrNameLst>
                                          <p:attrName>ppt_w</p:attrName>
                                        </p:attrNameLst>
                                      </p:cBhvr>
                                      <p:tavLst>
                                        <p:tav tm="0">
                                          <p:val>
                                            <p:fltVal val="0"/>
                                          </p:val>
                                        </p:tav>
                                        <p:tav tm="100000">
                                          <p:val>
                                            <p:strVal val="#ppt_w"/>
                                          </p:val>
                                        </p:tav>
                                      </p:tavLst>
                                    </p:anim>
                                    <p:anim calcmode="lin" valueType="num">
                                      <p:cBhvr>
                                        <p:cTn id="64" dur="400" fill="hold"/>
                                        <p:tgtEl>
                                          <p:spTgt spid="2"/>
                                        </p:tgtEl>
                                        <p:attrNameLst>
                                          <p:attrName>ppt_h</p:attrName>
                                        </p:attrNameLst>
                                      </p:cBhvr>
                                      <p:tavLst>
                                        <p:tav tm="0">
                                          <p:val>
                                            <p:fltVal val="0"/>
                                          </p:val>
                                        </p:tav>
                                        <p:tav tm="100000">
                                          <p:val>
                                            <p:strVal val="#ppt_h"/>
                                          </p:val>
                                        </p:tav>
                                      </p:tavLst>
                                    </p:anim>
                                    <p:anim calcmode="lin" valueType="num">
                                      <p:cBhvr>
                                        <p:cTn id="65" dur="400" fill="hold"/>
                                        <p:tgtEl>
                                          <p:spTgt spid="2"/>
                                        </p:tgtEl>
                                        <p:attrNameLst>
                                          <p:attrName>style.rotation</p:attrName>
                                        </p:attrNameLst>
                                      </p:cBhvr>
                                      <p:tavLst>
                                        <p:tav tm="0">
                                          <p:val>
                                            <p:fltVal val="90"/>
                                          </p:val>
                                        </p:tav>
                                        <p:tav tm="100000">
                                          <p:val>
                                            <p:fltVal val="0"/>
                                          </p:val>
                                        </p:tav>
                                      </p:tavLst>
                                    </p:anim>
                                    <p:animEffect transition="in" filter="fade">
                                      <p:cBhvr>
                                        <p:cTn id="66" dur="400"/>
                                        <p:tgtEl>
                                          <p:spTgt spid="2"/>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par>
                          <p:cTn id="71" fill="hold">
                            <p:stCondLst>
                              <p:cond delay="3500"/>
                            </p:stCondLst>
                            <p:childTnLst>
                              <p:par>
                                <p:cTn id="72" presetID="31"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4000"/>
                            </p:stCondLst>
                            <p:childTnLst>
                              <p:par>
                                <p:cTn id="79" presetID="31"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400" fill="hold"/>
                                        <p:tgtEl>
                                          <p:spTgt spid="17"/>
                                        </p:tgtEl>
                                        <p:attrNameLst>
                                          <p:attrName>ppt_w</p:attrName>
                                        </p:attrNameLst>
                                      </p:cBhvr>
                                      <p:tavLst>
                                        <p:tav tm="0">
                                          <p:val>
                                            <p:fltVal val="0"/>
                                          </p:val>
                                        </p:tav>
                                        <p:tav tm="100000">
                                          <p:val>
                                            <p:strVal val="#ppt_w"/>
                                          </p:val>
                                        </p:tav>
                                      </p:tavLst>
                                    </p:anim>
                                    <p:anim calcmode="lin" valueType="num">
                                      <p:cBhvr>
                                        <p:cTn id="82" dur="400" fill="hold"/>
                                        <p:tgtEl>
                                          <p:spTgt spid="17"/>
                                        </p:tgtEl>
                                        <p:attrNameLst>
                                          <p:attrName>ppt_h</p:attrName>
                                        </p:attrNameLst>
                                      </p:cBhvr>
                                      <p:tavLst>
                                        <p:tav tm="0">
                                          <p:val>
                                            <p:fltVal val="0"/>
                                          </p:val>
                                        </p:tav>
                                        <p:tav tm="100000">
                                          <p:val>
                                            <p:strVal val="#ppt_h"/>
                                          </p:val>
                                        </p:tav>
                                      </p:tavLst>
                                    </p:anim>
                                    <p:anim calcmode="lin" valueType="num">
                                      <p:cBhvr>
                                        <p:cTn id="83" dur="400" fill="hold"/>
                                        <p:tgtEl>
                                          <p:spTgt spid="17"/>
                                        </p:tgtEl>
                                        <p:attrNameLst>
                                          <p:attrName>style.rotation</p:attrName>
                                        </p:attrNameLst>
                                      </p:cBhvr>
                                      <p:tavLst>
                                        <p:tav tm="0">
                                          <p:val>
                                            <p:fltVal val="90"/>
                                          </p:val>
                                        </p:tav>
                                        <p:tav tm="100000">
                                          <p:val>
                                            <p:fltVal val="0"/>
                                          </p:val>
                                        </p:tav>
                                      </p:tavLst>
                                    </p:anim>
                                    <p:animEffect transition="in" filter="fade">
                                      <p:cBhvr>
                                        <p:cTn id="84" dur="400"/>
                                        <p:tgtEl>
                                          <p:spTgt spid="17"/>
                                        </p:tgtEl>
                                      </p:cBhvr>
                                    </p:animEffect>
                                  </p:childTnLst>
                                </p:cTn>
                              </p:par>
                            </p:childTnLst>
                          </p:cTn>
                        </p:par>
                        <p:par>
                          <p:cTn id="85" fill="hold">
                            <p:stCondLst>
                              <p:cond delay="450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par>
                          <p:cTn id="89" fill="hold">
                            <p:stCondLst>
                              <p:cond delay="5000"/>
                            </p:stCondLst>
                            <p:childTnLst>
                              <p:par>
                                <p:cTn id="90" presetID="31"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 calcmode="lin" valueType="num">
                                      <p:cBhvr>
                                        <p:cTn id="94" dur="500" fill="hold"/>
                                        <p:tgtEl>
                                          <p:spTgt spid="15"/>
                                        </p:tgtEl>
                                        <p:attrNameLst>
                                          <p:attrName>style.rotation</p:attrName>
                                        </p:attrNameLst>
                                      </p:cBhvr>
                                      <p:tavLst>
                                        <p:tav tm="0">
                                          <p:val>
                                            <p:fltVal val="90"/>
                                          </p:val>
                                        </p:tav>
                                        <p:tav tm="100000">
                                          <p:val>
                                            <p:fltVal val="0"/>
                                          </p:val>
                                        </p:tav>
                                      </p:tavLst>
                                    </p:anim>
                                    <p:animEffect transition="in" filter="fade">
                                      <p:cBhvr>
                                        <p:cTn id="95" dur="500"/>
                                        <p:tgtEl>
                                          <p:spTgt spid="15"/>
                                        </p:tgtEl>
                                      </p:cBhvr>
                                    </p:animEffect>
                                  </p:childTnLst>
                                </p:cTn>
                              </p:par>
                            </p:childTnLst>
                          </p:cTn>
                        </p:par>
                        <p:par>
                          <p:cTn id="96" fill="hold">
                            <p:stCondLst>
                              <p:cond delay="5500"/>
                            </p:stCondLst>
                            <p:childTnLst>
                              <p:par>
                                <p:cTn id="97" presetID="31"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400" fill="hold"/>
                                        <p:tgtEl>
                                          <p:spTgt spid="19"/>
                                        </p:tgtEl>
                                        <p:attrNameLst>
                                          <p:attrName>ppt_w</p:attrName>
                                        </p:attrNameLst>
                                      </p:cBhvr>
                                      <p:tavLst>
                                        <p:tav tm="0">
                                          <p:val>
                                            <p:fltVal val="0"/>
                                          </p:val>
                                        </p:tav>
                                        <p:tav tm="100000">
                                          <p:val>
                                            <p:strVal val="#ppt_w"/>
                                          </p:val>
                                        </p:tav>
                                      </p:tavLst>
                                    </p:anim>
                                    <p:anim calcmode="lin" valueType="num">
                                      <p:cBhvr>
                                        <p:cTn id="100" dur="400" fill="hold"/>
                                        <p:tgtEl>
                                          <p:spTgt spid="19"/>
                                        </p:tgtEl>
                                        <p:attrNameLst>
                                          <p:attrName>ppt_h</p:attrName>
                                        </p:attrNameLst>
                                      </p:cBhvr>
                                      <p:tavLst>
                                        <p:tav tm="0">
                                          <p:val>
                                            <p:fltVal val="0"/>
                                          </p:val>
                                        </p:tav>
                                        <p:tav tm="100000">
                                          <p:val>
                                            <p:strVal val="#ppt_h"/>
                                          </p:val>
                                        </p:tav>
                                      </p:tavLst>
                                    </p:anim>
                                    <p:anim calcmode="lin" valueType="num">
                                      <p:cBhvr>
                                        <p:cTn id="101" dur="400" fill="hold"/>
                                        <p:tgtEl>
                                          <p:spTgt spid="19"/>
                                        </p:tgtEl>
                                        <p:attrNameLst>
                                          <p:attrName>style.rotation</p:attrName>
                                        </p:attrNameLst>
                                      </p:cBhvr>
                                      <p:tavLst>
                                        <p:tav tm="0">
                                          <p:val>
                                            <p:fltVal val="90"/>
                                          </p:val>
                                        </p:tav>
                                        <p:tav tm="100000">
                                          <p:val>
                                            <p:fltVal val="0"/>
                                          </p:val>
                                        </p:tav>
                                      </p:tavLst>
                                    </p:anim>
                                    <p:animEffect transition="in" filter="fade">
                                      <p:cBhvr>
                                        <p:cTn id="102" dur="400"/>
                                        <p:tgtEl>
                                          <p:spTgt spid="19"/>
                                        </p:tgtEl>
                                      </p:cBhvr>
                                    </p:animEffect>
                                  </p:childTnLst>
                                </p:cTn>
                              </p:par>
                            </p:childTnLst>
                          </p:cTn>
                        </p:par>
                        <p:par>
                          <p:cTn id="103" fill="hold">
                            <p:stCondLst>
                              <p:cond delay="6000"/>
                            </p:stCondLst>
                            <p:childTnLst>
                              <p:par>
                                <p:cTn id="104" presetID="22" presetClass="entr" presetSubtype="8"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animBg="1"/>
      <p:bldP spid="9" grpId="0"/>
      <p:bldP spid="10" grpId="0" animBg="1"/>
      <p:bldP spid="11" grpId="0"/>
      <p:bldP spid="12" grpId="0" animBg="1"/>
      <p:bldP spid="13" grpId="0"/>
      <p:bldP spid="14" grpId="0" animBg="1"/>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23"/>
          <p:cNvSpPr>
            <a:spLocks noChangeArrowheads="1"/>
          </p:cNvSpPr>
          <p:nvPr/>
        </p:nvSpPr>
        <p:spPr bwMode="auto">
          <a:xfrm>
            <a:off x="587373" y="1995004"/>
            <a:ext cx="11407685" cy="3502904"/>
          </a:xfrm>
          <a:prstGeom prst="roundRect">
            <a:avLst>
              <a:gd name="adj" fmla="val 24040"/>
            </a:avLst>
          </a:prstGeom>
          <a:gradFill>
            <a:gsLst>
              <a:gs pos="0">
                <a:srgbClr val="FF3302"/>
              </a:gs>
              <a:gs pos="100000">
                <a:srgbClr val="CB0800"/>
              </a:gs>
            </a:gsLst>
            <a:lin ang="5400000" scaled="1"/>
          </a:gradFill>
          <a:ln w="9525">
            <a:noFill/>
            <a:rou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 name="五角星 1"/>
          <p:cNvSpPr/>
          <p:nvPr/>
        </p:nvSpPr>
        <p:spPr>
          <a:xfrm>
            <a:off x="196942" y="1426768"/>
            <a:ext cx="2529788" cy="2529788"/>
          </a:xfrm>
          <a:prstGeom prst="star5">
            <a:avLst>
              <a:gd name="adj" fmla="val 33230"/>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07072" y="2400936"/>
            <a:ext cx="1909528" cy="954107"/>
          </a:xfrm>
          <a:prstGeom prst="rect">
            <a:avLst/>
          </a:prstGeom>
        </p:spPr>
        <p:txBody>
          <a:bodyPr wrap="square">
            <a:spAutoFit/>
          </a:bodyPr>
          <a:lstStyle/>
          <a:p>
            <a:pPr algn="ctr"/>
            <a:r>
              <a:rPr lang="zh-CN" altLang="en-US" sz="2800" b="1" dirty="0">
                <a:solidFill>
                  <a:srgbClr val="C00000"/>
                </a:solidFill>
                <a:latin typeface="字魂36号-孙新恒宋楷体" panose="02000000000000000000" pitchFamily="2" charset="-122"/>
                <a:ea typeface="字魂36号-孙新恒宋楷体" panose="02000000000000000000" pitchFamily="2" charset="-122"/>
              </a:rPr>
              <a:t>添加你的</a:t>
            </a:r>
            <a:endParaRPr lang="en-US" altLang="zh-CN" sz="2800" b="1" dirty="0">
              <a:solidFill>
                <a:srgbClr val="C00000"/>
              </a:solidFill>
              <a:latin typeface="字魂36号-孙新恒宋楷体" panose="02000000000000000000" pitchFamily="2" charset="-122"/>
              <a:ea typeface="字魂36号-孙新恒宋楷体" panose="02000000000000000000" pitchFamily="2" charset="-122"/>
            </a:endParaRPr>
          </a:p>
          <a:p>
            <a:pPr algn="ctr"/>
            <a:r>
              <a:rPr lang="zh-CN" altLang="en-US" sz="2800" b="1" dirty="0">
                <a:solidFill>
                  <a:srgbClr val="C00000"/>
                </a:solidFill>
                <a:latin typeface="字魂36号-孙新恒宋楷体" panose="02000000000000000000" pitchFamily="2" charset="-122"/>
                <a:ea typeface="字魂36号-孙新恒宋楷体" panose="02000000000000000000" pitchFamily="2" charset="-122"/>
              </a:rPr>
              <a:t>标题</a:t>
            </a:r>
          </a:p>
        </p:txBody>
      </p:sp>
      <p:pic>
        <p:nvPicPr>
          <p:cNvPr id="6" name="图片 5"/>
          <p:cNvPicPr>
            <a:picLocks noChangeAspect="1"/>
          </p:cNvPicPr>
          <p:nvPr/>
        </p:nvPicPr>
        <p:blipFill>
          <a:blip r:embed="rId2" cstate="email"/>
          <a:stretch>
            <a:fillRect/>
          </a:stretch>
        </p:blipFill>
        <p:spPr>
          <a:xfrm>
            <a:off x="7281333" y="1995004"/>
            <a:ext cx="4713725" cy="3535294"/>
          </a:xfrm>
          <a:prstGeom prst="rect">
            <a:avLst/>
          </a:prstGeom>
        </p:spPr>
      </p:pic>
      <p:sp>
        <p:nvSpPr>
          <p:cNvPr id="7" name="矩形 62"/>
          <p:cNvSpPr>
            <a:spLocks noChangeArrowheads="1"/>
          </p:cNvSpPr>
          <p:nvPr/>
        </p:nvSpPr>
        <p:spPr bwMode="auto">
          <a:xfrm>
            <a:off x="2559768" y="2581558"/>
            <a:ext cx="4701800" cy="23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750"/>
              </a:spcBef>
              <a:defRPr/>
            </a:pPr>
            <a:r>
              <a:rPr lang="zh-CN" altLang="en-US" sz="2000" dirty="0">
                <a:solidFill>
                  <a:schemeClr val="bg1"/>
                </a:soli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a:t>
            </a:r>
            <a:endParaRPr lang="en-US" altLang="zh-CN" sz="2000" dirty="0">
              <a:solidFill>
                <a:schemeClr val="bg1"/>
              </a:solidFill>
              <a:latin typeface="字魂36号-孙新恒宋楷体" panose="02000000000000000000" pitchFamily="2" charset="-122"/>
              <a:ea typeface="字魂36号-孙新恒宋楷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322" y="1902271"/>
            <a:ext cx="9363356" cy="1107996"/>
          </a:xfrm>
          <a:prstGeom prst="rect">
            <a:avLst/>
          </a:prstGeom>
          <a:effectLst/>
        </p:spPr>
        <p:txBody>
          <a:bodyPr wrap="square">
            <a:spAutoFit/>
          </a:bodyPr>
          <a:lstStyle/>
          <a:p>
            <a:pPr lvl="0" algn="ctr" defTabSz="914400">
              <a:defRPr/>
            </a:pPr>
            <a:r>
              <a:rPr lang="zh-CN" altLang="en-US" sz="66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3" name="矩形 2"/>
          <p:cNvSpPr/>
          <p:nvPr/>
        </p:nvSpPr>
        <p:spPr>
          <a:xfrm>
            <a:off x="2631188" y="3058026"/>
            <a:ext cx="6929624" cy="88870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sp>
        <p:nvSpPr>
          <p:cNvPr id="4" name="圆角矩形 3"/>
          <p:cNvSpPr/>
          <p:nvPr/>
        </p:nvSpPr>
        <p:spPr>
          <a:xfrm>
            <a:off x="4660900" y="4170662"/>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949763" y="4247606"/>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
        <p:nvSpPr>
          <p:cNvPr id="6" name="矩形 5"/>
          <p:cNvSpPr/>
          <p:nvPr/>
        </p:nvSpPr>
        <p:spPr>
          <a:xfrm>
            <a:off x="1539828" y="758019"/>
            <a:ext cx="9363356" cy="830997"/>
          </a:xfrm>
          <a:prstGeom prst="rect">
            <a:avLst/>
          </a:prstGeom>
          <a:effectLst/>
        </p:spPr>
        <p:txBody>
          <a:bodyPr wrap="square">
            <a:spAutoFit/>
          </a:bodyPr>
          <a:lstStyle/>
          <a:p>
            <a:pPr lvl="0" algn="ctr" defTabSz="914400">
              <a:defRPr/>
            </a:pPr>
            <a:r>
              <a:rPr lang="zh-CN" altLang="en-US" sz="4800" dirty="0">
                <a:solidFill>
                  <a:srgbClr val="C00000"/>
                </a:solidFill>
                <a:latin typeface="字魂36号-孙新恒宋楷体" panose="02000000000000000000" pitchFamily="2" charset="-122"/>
                <a:ea typeface="字魂36号-孙新恒宋楷体" panose="02000000000000000000" pitchFamily="2" charset="-122"/>
              </a:rPr>
              <a:t>第四章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10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100"/>
                                        <p:tgtEl>
                                          <p:spTgt spid="3"/>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100"/>
                                        <p:tgtEl>
                                          <p:spTgt spid="5"/>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5752" y="1011644"/>
            <a:ext cx="1598059" cy="4501806"/>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ln>
                <a:solidFill>
                  <a:srgbClr val="C00000"/>
                </a:solidFill>
              </a:ln>
              <a:solidFill>
                <a:prstClr val="white"/>
              </a:solidFill>
            </a:endParaRPr>
          </a:p>
        </p:txBody>
      </p:sp>
      <p:sp>
        <p:nvSpPr>
          <p:cNvPr id="3" name="文本框 2"/>
          <p:cNvSpPr txBox="1"/>
          <p:nvPr/>
        </p:nvSpPr>
        <p:spPr>
          <a:xfrm>
            <a:off x="2546614" y="1793937"/>
            <a:ext cx="6413858" cy="3270126"/>
          </a:xfrm>
          <a:prstGeom prst="rect">
            <a:avLst/>
          </a:prstGeom>
          <a:noFill/>
        </p:spPr>
        <p:txBody>
          <a:bodyPr wrap="square" rtlCol="0">
            <a:spAutoFit/>
          </a:bodyPr>
          <a:lstStyle/>
          <a:p>
            <a:pPr lvl="0" defTabSz="914400">
              <a:lnSpc>
                <a:spcPct val="150000"/>
              </a:lnSpc>
              <a:defRPr/>
            </a:pPr>
            <a:r>
              <a:rPr lang="en-US" altLang="zh-CN" sz="2800" dirty="0">
                <a:solidFill>
                  <a:srgbClr val="C00000"/>
                </a:solidFill>
                <a:latin typeface="字魂36号-孙新恒宋楷体" panose="02000000000000000000" pitchFamily="2" charset="-122"/>
                <a:ea typeface="字魂36号-孙新恒宋楷体" panose="02000000000000000000" pitchFamily="2" charset="-122"/>
              </a:rPr>
              <a:t>2</a:t>
            </a: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月</a:t>
            </a:r>
            <a:r>
              <a:rPr lang="en-US" altLang="zh-CN" sz="2800" dirty="0">
                <a:solidFill>
                  <a:srgbClr val="C00000"/>
                </a:solidFill>
                <a:latin typeface="字魂36号-孙新恒宋楷体" panose="02000000000000000000" pitchFamily="2" charset="-122"/>
                <a:ea typeface="字魂36号-孙新恒宋楷体" panose="02000000000000000000" pitchFamily="2" charset="-122"/>
              </a:rPr>
              <a:t>28</a:t>
            </a: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日，中国国防部新闻发言人任国强首次证实，今年</a:t>
            </a:r>
            <a:r>
              <a:rPr lang="en-US" altLang="zh-CN" sz="2800" dirty="0">
                <a:solidFill>
                  <a:srgbClr val="C00000"/>
                </a:solidFill>
                <a:latin typeface="字魂36号-孙新恒宋楷体" panose="02000000000000000000" pitchFamily="2" charset="-122"/>
                <a:ea typeface="字魂36号-孙新恒宋楷体" panose="02000000000000000000" pitchFamily="2" charset="-122"/>
              </a:rPr>
              <a:t>4</a:t>
            </a: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月</a:t>
            </a:r>
            <a:r>
              <a:rPr lang="en-US" altLang="zh-CN" sz="2800" dirty="0">
                <a:solidFill>
                  <a:srgbClr val="C00000"/>
                </a:solidFill>
                <a:latin typeface="字魂36号-孙新恒宋楷体" panose="02000000000000000000" pitchFamily="2" charset="-122"/>
                <a:ea typeface="字魂36号-孙新恒宋楷体" panose="02000000000000000000" pitchFamily="2" charset="-122"/>
              </a:rPr>
              <a:t>23</a:t>
            </a: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日解放军海军成立</a:t>
            </a:r>
            <a:r>
              <a:rPr lang="en-US" altLang="zh-CN" sz="2800" dirty="0">
                <a:solidFill>
                  <a:srgbClr val="C00000"/>
                </a:solidFill>
                <a:latin typeface="字魂36号-孙新恒宋楷体" panose="02000000000000000000" pitchFamily="2" charset="-122"/>
                <a:ea typeface="字魂36号-孙新恒宋楷体" panose="02000000000000000000" pitchFamily="2" charset="-122"/>
              </a:rPr>
              <a:t>70</a:t>
            </a: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周年纪念日之际，将在山东青岛举行中国人民解放军海军成立</a:t>
            </a:r>
            <a:r>
              <a:rPr lang="en-US" altLang="zh-CN" sz="2800" dirty="0">
                <a:solidFill>
                  <a:srgbClr val="C00000"/>
                </a:solidFill>
                <a:latin typeface="字魂36号-孙新恒宋楷体" panose="02000000000000000000" pitchFamily="2" charset="-122"/>
                <a:ea typeface="字魂36号-孙新恒宋楷体" panose="02000000000000000000" pitchFamily="2" charset="-122"/>
              </a:rPr>
              <a:t>70</a:t>
            </a: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周年多国海军活动。</a:t>
            </a:r>
          </a:p>
        </p:txBody>
      </p:sp>
      <p:sp>
        <p:nvSpPr>
          <p:cNvPr id="4" name="文本框 3"/>
          <p:cNvSpPr txBox="1"/>
          <p:nvPr/>
        </p:nvSpPr>
        <p:spPr>
          <a:xfrm>
            <a:off x="948555" y="1620442"/>
            <a:ext cx="1191237" cy="3220497"/>
          </a:xfrm>
          <a:prstGeom prst="rect">
            <a:avLst/>
          </a:prstGeom>
          <a:noFill/>
        </p:spPr>
        <p:txBody>
          <a:bodyPr wrap="square" rtlCol="0">
            <a:spAutoFit/>
          </a:bodyPr>
          <a:lstStyle/>
          <a:p>
            <a:pPr algn="just" defTabSz="914400">
              <a:lnSpc>
                <a:spcPct val="150000"/>
              </a:lnSpc>
            </a:pPr>
            <a:r>
              <a:rPr lang="zh-CN" altLang="en-US" sz="7200" b="1" dirty="0">
                <a:solidFill>
                  <a:prstClr val="white"/>
                </a:solidFill>
                <a:latin typeface="微软雅黑" panose="020B0503020204020204" pitchFamily="34" charset="-122"/>
                <a:ea typeface="微软雅黑" panose="020B0503020204020204" pitchFamily="34" charset="-122"/>
              </a:rPr>
              <a:t>前言</a:t>
            </a:r>
          </a:p>
        </p:txBody>
      </p:sp>
      <p:cxnSp>
        <p:nvCxnSpPr>
          <p:cNvPr id="5" name="直接连接符 4"/>
          <p:cNvCxnSpPr/>
          <p:nvPr/>
        </p:nvCxnSpPr>
        <p:spPr>
          <a:xfrm>
            <a:off x="705752" y="997601"/>
            <a:ext cx="10350052"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19"/>
          <p:cNvCxnSpPr/>
          <p:nvPr/>
        </p:nvCxnSpPr>
        <p:spPr>
          <a:xfrm>
            <a:off x="705752" y="5499407"/>
            <a:ext cx="10350052"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7"/>
          <p:cNvCxnSpPr/>
          <p:nvPr/>
        </p:nvCxnSpPr>
        <p:spPr>
          <a:xfrm>
            <a:off x="11038119" y="997601"/>
            <a:ext cx="0" cy="450180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2" cstate="email"/>
          <a:stretch>
            <a:fillRect/>
          </a:stretch>
        </p:blipFill>
        <p:spPr>
          <a:xfrm>
            <a:off x="9124491" y="101600"/>
            <a:ext cx="2806700" cy="665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4308"/>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21"/>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21"/>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521"/>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par>
                              <p:cTn id="27" fill="hold">
                                <p:stCondLst>
                                  <p:cond delay="3021"/>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4308"/>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21"/>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21"/>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521"/>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par>
                              <p:cTn id="27" fill="hold">
                                <p:stCondLst>
                                  <p:cond delay="3021"/>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4897" y="2692019"/>
            <a:ext cx="10149164" cy="523220"/>
          </a:xfrm>
          <a:prstGeom prst="rect">
            <a:avLst/>
          </a:prstGeom>
          <a:noFill/>
        </p:spPr>
        <p:txBody>
          <a:bodyPr wrap="square" rtlCol="0">
            <a:spAutoFit/>
          </a:bodyPr>
          <a:lstStyle/>
          <a:p>
            <a:pPr algn="ctr" defTabSz="1219200"/>
            <a:r>
              <a:rPr lang="zh-CN" altLang="en-US" sz="28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在此放上你那长长的标题</a:t>
            </a:r>
          </a:p>
        </p:txBody>
      </p:sp>
      <p:sp>
        <p:nvSpPr>
          <p:cNvPr id="4" name="矩形 3"/>
          <p:cNvSpPr/>
          <p:nvPr/>
        </p:nvSpPr>
        <p:spPr>
          <a:xfrm>
            <a:off x="1129389" y="1639703"/>
            <a:ext cx="10149164" cy="977191"/>
          </a:xfrm>
          <a:prstGeom prst="rect">
            <a:avLst/>
          </a:prstGeom>
        </p:spPr>
        <p:txBody>
          <a:bodyPr wrap="square">
            <a:spAutoFit/>
          </a:bodyPr>
          <a:lstStyle/>
          <a:p>
            <a:pPr>
              <a:lnSpc>
                <a:spcPct val="150000"/>
              </a:lnSpc>
              <a:spcBef>
                <a:spcPts val="750"/>
              </a:spcBef>
              <a:defRPr/>
            </a:pPr>
            <a:r>
              <a:rPr lang="zh-CN" altLang="en-US"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添加您的标题文字内容添加您的标题文字内容添加您的标题文字内容添加您的标题文字内容添加您添加您的标题文字内容添加您的标题文字内容添加您的标题</a:t>
            </a:r>
            <a:endParaRPr lang="en-US" altLang="zh-CN" sz="20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5" name="矩形 4"/>
          <p:cNvSpPr/>
          <p:nvPr/>
        </p:nvSpPr>
        <p:spPr>
          <a:xfrm>
            <a:off x="0" y="6255318"/>
            <a:ext cx="12187240" cy="604697"/>
          </a:xfrm>
          <a:prstGeom prst="rect">
            <a:avLst/>
          </a:prstGeom>
          <a:gradFill>
            <a:gsLst>
              <a:gs pos="0">
                <a:srgbClr val="FF3302"/>
              </a:gs>
              <a:gs pos="100000">
                <a:srgbClr val="CB08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a:solidFill>
                <a:prstClr val="white"/>
              </a:solidFill>
              <a:latin typeface="Calibri" panose="020F0502020204030204"/>
              <a:ea typeface="等线" panose="02010600030101010101" pitchFamily="2" charset="-122"/>
            </a:endParaRPr>
          </a:p>
        </p:txBody>
      </p:sp>
      <p:cxnSp>
        <p:nvCxnSpPr>
          <p:cNvPr id="6" name="直接连接符 23"/>
          <p:cNvCxnSpPr>
            <a:stCxn id="5" idx="1"/>
          </p:cNvCxnSpPr>
          <p:nvPr/>
        </p:nvCxnSpPr>
        <p:spPr>
          <a:xfrm flipV="1">
            <a:off x="0" y="6552905"/>
            <a:ext cx="12187240" cy="476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06625" y="6347060"/>
            <a:ext cx="411691" cy="411691"/>
          </a:xfrm>
          <a:prstGeom prst="ellipse">
            <a:avLst/>
          </a:prstGeom>
          <a:gradFill>
            <a:gsLst>
              <a:gs pos="0">
                <a:srgbClr val="FF3302"/>
              </a:gs>
              <a:gs pos="100000">
                <a:srgbClr val="CB0800"/>
              </a:gs>
            </a:gsLst>
            <a:lin ang="5400000" scaled="1"/>
          </a:gra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dirty="0">
              <a:solidFill>
                <a:prstClr val="white"/>
              </a:solidFill>
              <a:latin typeface="等线" panose="02010600030101010101" pitchFamily="2" charset="-122"/>
              <a:ea typeface="等线" panose="02010600030101010101" pitchFamily="2" charset="-122"/>
            </a:endParaRPr>
          </a:p>
        </p:txBody>
      </p:sp>
      <p:sp>
        <p:nvSpPr>
          <p:cNvPr id="8" name="椭圆 7"/>
          <p:cNvSpPr/>
          <p:nvPr/>
        </p:nvSpPr>
        <p:spPr>
          <a:xfrm>
            <a:off x="4350371" y="6347060"/>
            <a:ext cx="411691" cy="411691"/>
          </a:xfrm>
          <a:prstGeom prst="ellipse">
            <a:avLst/>
          </a:prstGeom>
          <a:gradFill>
            <a:gsLst>
              <a:gs pos="0">
                <a:srgbClr val="FF3302"/>
              </a:gs>
              <a:gs pos="100000">
                <a:srgbClr val="CB0800"/>
              </a:gs>
            </a:gsLst>
            <a:lin ang="5400000" scaled="1"/>
          </a:gra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dirty="0">
              <a:solidFill>
                <a:prstClr val="white"/>
              </a:solidFill>
              <a:latin typeface="等线" panose="02010600030101010101" pitchFamily="2" charset="-122"/>
              <a:ea typeface="等线" panose="02010600030101010101" pitchFamily="2" charset="-122"/>
            </a:endParaRPr>
          </a:p>
        </p:txBody>
      </p:sp>
      <p:grpSp>
        <p:nvGrpSpPr>
          <p:cNvPr id="9" name="组合 8"/>
          <p:cNvGrpSpPr/>
          <p:nvPr/>
        </p:nvGrpSpPr>
        <p:grpSpPr>
          <a:xfrm>
            <a:off x="944897" y="4309322"/>
            <a:ext cx="112028" cy="2067185"/>
            <a:chOff x="968395" y="1955061"/>
            <a:chExt cx="88941" cy="2879896"/>
          </a:xfrm>
          <a:solidFill>
            <a:srgbClr val="C00000"/>
          </a:solidFill>
        </p:grpSpPr>
        <p:cxnSp>
          <p:nvCxnSpPr>
            <p:cNvPr id="10" name="直接连接符 29"/>
            <p:cNvCxnSpPr/>
            <p:nvPr/>
          </p:nvCxnSpPr>
          <p:spPr>
            <a:xfrm flipV="1">
              <a:off x="1012866" y="2476502"/>
              <a:ext cx="0" cy="2358455"/>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68395" y="1955061"/>
              <a:ext cx="88941" cy="704850"/>
            </a:xfrm>
            <a:prstGeom prst="rect">
              <a:avLst/>
            </a:prstGeom>
            <a:gradFill>
              <a:gsLst>
                <a:gs pos="0">
                  <a:srgbClr val="FF3302"/>
                </a:gs>
                <a:gs pos="100000">
                  <a:srgbClr val="CB08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a:solidFill>
                  <a:prstClr val="white"/>
                </a:solidFill>
                <a:latin typeface="Calibri" panose="020F0502020204030204"/>
                <a:ea typeface="等线" panose="02010600030101010101" pitchFamily="2" charset="-122"/>
              </a:endParaRPr>
            </a:p>
          </p:txBody>
        </p:sp>
      </p:grpSp>
      <p:grpSp>
        <p:nvGrpSpPr>
          <p:cNvPr id="12" name="组合 11"/>
          <p:cNvGrpSpPr/>
          <p:nvPr/>
        </p:nvGrpSpPr>
        <p:grpSpPr>
          <a:xfrm>
            <a:off x="4488642" y="3875494"/>
            <a:ext cx="112028" cy="2471567"/>
            <a:chOff x="6740981" y="1733832"/>
            <a:chExt cx="88941" cy="3443261"/>
          </a:xfrm>
          <a:solidFill>
            <a:srgbClr val="C00000"/>
          </a:solidFill>
        </p:grpSpPr>
        <p:cxnSp>
          <p:nvCxnSpPr>
            <p:cNvPr id="13" name="直接连接符 35"/>
            <p:cNvCxnSpPr/>
            <p:nvPr/>
          </p:nvCxnSpPr>
          <p:spPr>
            <a:xfrm flipV="1">
              <a:off x="6785452" y="2322964"/>
              <a:ext cx="0" cy="2854129"/>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6740981" y="1733832"/>
              <a:ext cx="88941" cy="704850"/>
            </a:xfrm>
            <a:prstGeom prst="rect">
              <a:avLst/>
            </a:prstGeom>
            <a:gradFill>
              <a:gsLst>
                <a:gs pos="0">
                  <a:srgbClr val="FF3302"/>
                </a:gs>
                <a:gs pos="100000">
                  <a:srgbClr val="CB08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a:solidFill>
                  <a:prstClr val="white"/>
                </a:solidFill>
                <a:latin typeface="Calibri" panose="020F0502020204030204"/>
                <a:ea typeface="等线" panose="02010600030101010101" pitchFamily="2" charset="-122"/>
              </a:endParaRPr>
            </a:p>
          </p:txBody>
        </p:sp>
      </p:grpSp>
      <p:sp>
        <p:nvSpPr>
          <p:cNvPr id="15" name="矩形 14"/>
          <p:cNvSpPr/>
          <p:nvPr/>
        </p:nvSpPr>
        <p:spPr>
          <a:xfrm>
            <a:off x="1129389" y="4364241"/>
            <a:ext cx="3321849" cy="400110"/>
          </a:xfrm>
          <a:prstGeom prst="rect">
            <a:avLst/>
          </a:prstGeom>
        </p:spPr>
        <p:txBody>
          <a:bodyPr wrap="square">
            <a:spAutoFit/>
          </a:bodyPr>
          <a:lstStyle/>
          <a:p>
            <a:pPr defTabSz="1219200"/>
            <a:r>
              <a:rPr lang="zh-CN" altLang="en-US" sz="20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长长的标题</a:t>
            </a:r>
          </a:p>
        </p:txBody>
      </p:sp>
      <p:sp>
        <p:nvSpPr>
          <p:cNvPr id="17" name="椭圆 16"/>
          <p:cNvSpPr/>
          <p:nvPr/>
        </p:nvSpPr>
        <p:spPr>
          <a:xfrm>
            <a:off x="7945856" y="6347060"/>
            <a:ext cx="411691" cy="411691"/>
          </a:xfrm>
          <a:prstGeom prst="ellipse">
            <a:avLst/>
          </a:prstGeom>
          <a:gradFill>
            <a:gsLst>
              <a:gs pos="0">
                <a:srgbClr val="FF3302"/>
              </a:gs>
              <a:gs pos="100000">
                <a:srgbClr val="CB0800"/>
              </a:gs>
            </a:gsLst>
            <a:lin ang="5400000" scaled="1"/>
          </a:gradFill>
          <a:ln w="381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dirty="0">
              <a:solidFill>
                <a:prstClr val="white"/>
              </a:solidFill>
              <a:latin typeface="等线" panose="02010600030101010101" pitchFamily="2" charset="-122"/>
              <a:ea typeface="等线" panose="02010600030101010101" pitchFamily="2" charset="-122"/>
            </a:endParaRPr>
          </a:p>
        </p:txBody>
      </p:sp>
      <p:grpSp>
        <p:nvGrpSpPr>
          <p:cNvPr id="18" name="组合 17"/>
          <p:cNvGrpSpPr/>
          <p:nvPr/>
        </p:nvGrpSpPr>
        <p:grpSpPr>
          <a:xfrm>
            <a:off x="8084129" y="3459433"/>
            <a:ext cx="112028" cy="2887627"/>
            <a:chOff x="6740981" y="1733832"/>
            <a:chExt cx="88941" cy="4022894"/>
          </a:xfrm>
          <a:solidFill>
            <a:srgbClr val="C00000"/>
          </a:solidFill>
        </p:grpSpPr>
        <p:cxnSp>
          <p:nvCxnSpPr>
            <p:cNvPr id="19" name="直接连接符 52"/>
            <p:cNvCxnSpPr/>
            <p:nvPr/>
          </p:nvCxnSpPr>
          <p:spPr>
            <a:xfrm flipV="1">
              <a:off x="6785452" y="2322962"/>
              <a:ext cx="0" cy="3433764"/>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6740981" y="1733832"/>
              <a:ext cx="88941" cy="704850"/>
            </a:xfrm>
            <a:prstGeom prst="rect">
              <a:avLst/>
            </a:prstGeom>
            <a:gradFill>
              <a:gsLst>
                <a:gs pos="0">
                  <a:srgbClr val="FF3302"/>
                </a:gs>
                <a:gs pos="100000">
                  <a:srgbClr val="CB08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1800">
                <a:solidFill>
                  <a:prstClr val="white"/>
                </a:solidFill>
                <a:latin typeface="Calibri" panose="020F0502020204030204"/>
                <a:ea typeface="等线" panose="02010600030101010101" pitchFamily="2" charset="-122"/>
              </a:endParaRPr>
            </a:p>
          </p:txBody>
        </p:sp>
      </p:grpSp>
      <p:sp>
        <p:nvSpPr>
          <p:cNvPr id="22" name="矩形 21"/>
          <p:cNvSpPr/>
          <p:nvPr/>
        </p:nvSpPr>
        <p:spPr>
          <a:xfrm>
            <a:off x="4667027" y="3884705"/>
            <a:ext cx="3321849" cy="400110"/>
          </a:xfrm>
          <a:prstGeom prst="rect">
            <a:avLst/>
          </a:prstGeom>
        </p:spPr>
        <p:txBody>
          <a:bodyPr wrap="square">
            <a:spAutoFit/>
          </a:bodyPr>
          <a:lstStyle/>
          <a:p>
            <a:pPr defTabSz="1219200"/>
            <a:r>
              <a:rPr lang="zh-CN" altLang="en-US" sz="20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长长的标题</a:t>
            </a:r>
          </a:p>
        </p:txBody>
      </p:sp>
      <p:sp>
        <p:nvSpPr>
          <p:cNvPr id="25" name="矩形 24"/>
          <p:cNvSpPr/>
          <p:nvPr/>
        </p:nvSpPr>
        <p:spPr>
          <a:xfrm>
            <a:off x="8278549" y="3497474"/>
            <a:ext cx="3321849" cy="400110"/>
          </a:xfrm>
          <a:prstGeom prst="rect">
            <a:avLst/>
          </a:prstGeom>
        </p:spPr>
        <p:txBody>
          <a:bodyPr wrap="square">
            <a:spAutoFit/>
          </a:bodyPr>
          <a:lstStyle/>
          <a:p>
            <a:pPr defTabSz="1219200"/>
            <a:r>
              <a:rPr lang="zh-CN" altLang="en-US" sz="20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长长的标题</a:t>
            </a:r>
          </a:p>
        </p:txBody>
      </p:sp>
      <p:sp>
        <p:nvSpPr>
          <p:cNvPr id="27" name="矩形 26"/>
          <p:cNvSpPr/>
          <p:nvPr/>
        </p:nvSpPr>
        <p:spPr>
          <a:xfrm>
            <a:off x="1169352" y="4775355"/>
            <a:ext cx="3265656" cy="800219"/>
          </a:xfrm>
          <a:prstGeom prst="rect">
            <a:avLst/>
          </a:prstGeom>
        </p:spPr>
        <p:txBody>
          <a:bodyPr wrap="square">
            <a:sp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28" name="矩形 27"/>
          <p:cNvSpPr/>
          <p:nvPr/>
        </p:nvSpPr>
        <p:spPr>
          <a:xfrm>
            <a:off x="4737579" y="4315959"/>
            <a:ext cx="3265656" cy="1169551"/>
          </a:xfrm>
          <a:prstGeom prst="rect">
            <a:avLst/>
          </a:prstGeom>
        </p:spPr>
        <p:txBody>
          <a:bodyPr wrap="square">
            <a:sp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29" name="矩形 28"/>
          <p:cNvSpPr/>
          <p:nvPr/>
        </p:nvSpPr>
        <p:spPr>
          <a:xfrm>
            <a:off x="8357547" y="4020520"/>
            <a:ext cx="3265656" cy="1908215"/>
          </a:xfrm>
          <a:prstGeom prst="rect">
            <a:avLst/>
          </a:prstGeom>
        </p:spPr>
        <p:txBody>
          <a:bodyPr wrap="square">
            <a:sp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添加您的标题文字内容添加您的标题文字内容添加您的标题文字内容添加您的标题文字内容添加您添加您的标题文字内容添加您的标题文字内容添加您的标题</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6500"/>
                            </p:stCondLst>
                            <p:childTnLst>
                              <p:par>
                                <p:cTn id="66" presetID="16" presetClass="entr" presetSubtype="21"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childTnLst>
                          </p:cTn>
                        </p:par>
                        <p:par>
                          <p:cTn id="69" fill="hold">
                            <p:stCondLst>
                              <p:cond delay="7000"/>
                            </p:stCondLst>
                            <p:childTnLst>
                              <p:par>
                                <p:cTn id="70" presetID="16" presetClass="entr" presetSubtype="21"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par>
                          <p:cTn id="73" fill="hold">
                            <p:stCondLst>
                              <p:cond delay="7500"/>
                            </p:stCondLst>
                            <p:childTnLst>
                              <p:par>
                                <p:cTn id="74" presetID="16" presetClass="entr" presetSubtype="2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animBg="1"/>
      <p:bldP spid="8" grpId="0" animBg="1"/>
      <p:bldP spid="15" grpId="0"/>
      <p:bldP spid="17" grpId="0" animBg="1"/>
      <p:bldP spid="22" grpId="0"/>
      <p:bldP spid="25"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917816" y="2461554"/>
            <a:ext cx="10940338" cy="5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spcBef>
                <a:spcPts val="750"/>
              </a:spcBef>
              <a:defRPr/>
            </a:pPr>
            <a:r>
              <a:rPr lang="zh-CN" altLang="en-US" sz="2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a:t>
            </a:r>
            <a:endParaRPr lang="en-US" altLang="zh-CN" sz="2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4" name="圆角矩形 23"/>
          <p:cNvSpPr>
            <a:spLocks noChangeArrowheads="1"/>
          </p:cNvSpPr>
          <p:nvPr/>
        </p:nvSpPr>
        <p:spPr bwMode="auto">
          <a:xfrm>
            <a:off x="1802675" y="1579403"/>
            <a:ext cx="8805649" cy="675136"/>
          </a:xfrm>
          <a:prstGeom prst="roundRect">
            <a:avLst>
              <a:gd name="adj" fmla="val 24040"/>
            </a:avLst>
          </a:prstGeom>
          <a:gradFill>
            <a:gsLst>
              <a:gs pos="0">
                <a:srgbClr val="FF3302"/>
              </a:gs>
              <a:gs pos="100000">
                <a:srgbClr val="CB0800"/>
              </a:gs>
            </a:gsLst>
            <a:lin ang="5400000" scaled="1"/>
          </a:gradFill>
          <a:ln w="9525">
            <a:noFill/>
            <a:rou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solidFill>
                  <a:schemeClr val="bg1"/>
                </a:solidFill>
                <a:latin typeface="字魂36号-孙新恒宋楷体" panose="02000000000000000000" pitchFamily="2" charset="-122"/>
                <a:ea typeface="字魂36号-孙新恒宋楷体" panose="02000000000000000000" pitchFamily="2" charset="-122"/>
              </a:rPr>
              <a:t>请添加您的标题</a:t>
            </a:r>
          </a:p>
        </p:txBody>
      </p:sp>
      <p:sp>
        <p:nvSpPr>
          <p:cNvPr id="5" name="KSO_Shape"/>
          <p:cNvSpPr/>
          <p:nvPr/>
        </p:nvSpPr>
        <p:spPr bwMode="auto">
          <a:xfrm>
            <a:off x="4853371" y="3412037"/>
            <a:ext cx="2689612" cy="184686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FF3302"/>
              </a:gs>
              <a:gs pos="100000">
                <a:srgbClr val="CB0800"/>
              </a:gs>
            </a:gsLst>
            <a:lin ang="5400000" scaled="1"/>
          </a:gra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6" name="右箭头 5"/>
          <p:cNvSpPr/>
          <p:nvPr/>
        </p:nvSpPr>
        <p:spPr>
          <a:xfrm>
            <a:off x="7955529" y="4100287"/>
            <a:ext cx="1188472" cy="945549"/>
          </a:xfrm>
          <a:prstGeom prst="rightArrow">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flipH="1">
            <a:off x="3416432" y="4100287"/>
            <a:ext cx="1188472" cy="945549"/>
          </a:xfrm>
          <a:prstGeom prst="rightArrow">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02809" y="3487361"/>
            <a:ext cx="2389390" cy="2389390"/>
            <a:chOff x="994249" y="3436561"/>
            <a:chExt cx="2389390" cy="2389390"/>
          </a:xfrm>
        </p:grpSpPr>
        <p:sp>
          <p:nvSpPr>
            <p:cNvPr id="10" name="Freeform 41"/>
            <p:cNvSpPr>
              <a:spLocks noEditPoints="1"/>
            </p:cNvSpPr>
            <p:nvPr/>
          </p:nvSpPr>
          <p:spPr bwMode="auto">
            <a:xfrm>
              <a:off x="1601438" y="3732924"/>
              <a:ext cx="1175012" cy="1262112"/>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gradFill>
              <a:gsLst>
                <a:gs pos="0">
                  <a:srgbClr val="FF3302"/>
                </a:gs>
                <a:gs pos="100000">
                  <a:srgbClr val="CB08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000" b="1">
                <a:solidFill>
                  <a:srgbClr val="FFFF00"/>
                </a:solidFill>
                <a:latin typeface="微软雅黑" panose="020B0503020204020204" pitchFamily="34" charset="-122"/>
                <a:ea typeface="微软雅黑" panose="020B0503020204020204" pitchFamily="34" charset="-122"/>
              </a:endParaRPr>
            </a:p>
          </p:txBody>
        </p:sp>
        <p:sp>
          <p:nvSpPr>
            <p:cNvPr id="11" name="椭圆 10"/>
            <p:cNvSpPr/>
            <p:nvPr/>
          </p:nvSpPr>
          <p:spPr>
            <a:xfrm>
              <a:off x="994249" y="3436561"/>
              <a:ext cx="2389390" cy="23893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9259394" y="3487361"/>
            <a:ext cx="2389390" cy="2389390"/>
            <a:chOff x="9350834" y="3436561"/>
            <a:chExt cx="2389390" cy="2389390"/>
          </a:xfrm>
        </p:grpSpPr>
        <p:sp>
          <p:nvSpPr>
            <p:cNvPr id="14" name="KSO_Shape"/>
            <p:cNvSpPr>
              <a:spLocks noChangeArrowheads="1"/>
            </p:cNvSpPr>
            <p:nvPr/>
          </p:nvSpPr>
          <p:spPr bwMode="auto">
            <a:xfrm>
              <a:off x="9967246" y="3757905"/>
              <a:ext cx="1156567" cy="1212151"/>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gradFill>
              <a:gsLst>
                <a:gs pos="0">
                  <a:srgbClr val="FF3302"/>
                </a:gs>
                <a:gs pos="100000">
                  <a:srgbClr val="CB08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椭圆 14"/>
            <p:cNvSpPr/>
            <p:nvPr/>
          </p:nvSpPr>
          <p:spPr>
            <a:xfrm>
              <a:off x="9350834" y="3436561"/>
              <a:ext cx="2389390" cy="23893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anim calcmode="lin" valueType="num">
                                      <p:cBhvr>
                                        <p:cTn id="35" dur="750" fill="hold"/>
                                        <p:tgtEl>
                                          <p:spTgt spid="8"/>
                                        </p:tgtEl>
                                        <p:attrNameLst>
                                          <p:attrName>ppt_w</p:attrName>
                                        </p:attrNameLst>
                                      </p:cBhvr>
                                      <p:tavLst>
                                        <p:tav tm="0" fmla="#ppt_w*sin(2.5*pi*$)">
                                          <p:val>
                                            <p:fltVal val="0"/>
                                          </p:val>
                                        </p:tav>
                                        <p:tav tm="100000">
                                          <p:val>
                                            <p:fltVal val="1"/>
                                          </p:val>
                                        </p:tav>
                                      </p:tavLst>
                                    </p:anim>
                                    <p:anim calcmode="lin" valueType="num">
                                      <p:cBhvr>
                                        <p:cTn id="36" dur="750" fill="hold"/>
                                        <p:tgtEl>
                                          <p:spTgt spid="8"/>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anim calcmode="lin" valueType="num">
                                      <p:cBhvr>
                                        <p:cTn id="40" dur="750" fill="hold"/>
                                        <p:tgtEl>
                                          <p:spTgt spid="12"/>
                                        </p:tgtEl>
                                        <p:attrNameLst>
                                          <p:attrName>ppt_w</p:attrName>
                                        </p:attrNameLst>
                                      </p:cBhvr>
                                      <p:tavLst>
                                        <p:tav tm="0" fmla="#ppt_w*sin(2.5*pi*$)">
                                          <p:val>
                                            <p:fltVal val="0"/>
                                          </p:val>
                                        </p:tav>
                                        <p:tav tm="100000">
                                          <p:val>
                                            <p:fltVal val="1"/>
                                          </p:val>
                                        </p:tav>
                                      </p:tavLst>
                                    </p:anim>
                                    <p:anim calcmode="lin" valueType="num">
                                      <p:cBhvr>
                                        <p:cTn id="41" dur="75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918101" y="1617616"/>
            <a:ext cx="5601555" cy="1811384"/>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3" name="矩形 2"/>
          <p:cNvSpPr/>
          <p:nvPr/>
        </p:nvSpPr>
        <p:spPr bwMode="auto">
          <a:xfrm>
            <a:off x="883496" y="1800442"/>
            <a:ext cx="109744" cy="1439437"/>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4" name="矩形 3"/>
          <p:cNvSpPr/>
          <p:nvPr/>
        </p:nvSpPr>
        <p:spPr bwMode="auto">
          <a:xfrm>
            <a:off x="6475637" y="1800442"/>
            <a:ext cx="109744" cy="1439437"/>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5" name="矩形 4"/>
          <p:cNvSpPr/>
          <p:nvPr/>
        </p:nvSpPr>
        <p:spPr bwMode="auto">
          <a:xfrm>
            <a:off x="918101" y="3773119"/>
            <a:ext cx="5601555" cy="2207015"/>
          </a:xfrm>
          <a:prstGeom prst="rect">
            <a:avLst/>
          </a:prstGeom>
          <a:noFill/>
          <a:ln w="9525" cap="flat" cmpd="sng" algn="ctr">
            <a:solidFill>
              <a:srgbClr val="C00000"/>
            </a:solid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6" name="矩形 5"/>
          <p:cNvSpPr/>
          <p:nvPr/>
        </p:nvSpPr>
        <p:spPr bwMode="auto">
          <a:xfrm>
            <a:off x="883496" y="4133298"/>
            <a:ext cx="109744" cy="1439437"/>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7" name="矩形 6"/>
          <p:cNvSpPr/>
          <p:nvPr/>
        </p:nvSpPr>
        <p:spPr bwMode="auto">
          <a:xfrm>
            <a:off x="6475637" y="4133298"/>
            <a:ext cx="109744" cy="1439437"/>
          </a:xfrm>
          <a:prstGeom prst="rect">
            <a:avLst/>
          </a:prstGeom>
          <a:solidFill>
            <a:srgbClr val="C00000"/>
          </a:solidFill>
          <a:ln w="9525" cap="flat" cmpd="sng" algn="ctr">
            <a:noFill/>
            <a:prstDash val="solid"/>
            <a:round/>
            <a:headEnd type="none" w="med" len="med"/>
            <a:tailEnd type="none" w="med" len="med"/>
          </a:ln>
          <a:effectLst/>
        </p:spPr>
        <p:txBody>
          <a:bodyPr vert="horz" wrap="square" lIns="91404" tIns="45703" rIns="91404" bIns="45703" numCol="1" rtlCol="0" anchor="t" anchorCtr="0" compatLnSpc="1"/>
          <a:lstStyle/>
          <a:p>
            <a:pPr defTabSz="913765" fontAlgn="base">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sp>
        <p:nvSpPr>
          <p:cNvPr id="8" name="Rectangle 43"/>
          <p:cNvSpPr/>
          <p:nvPr/>
        </p:nvSpPr>
        <p:spPr>
          <a:xfrm>
            <a:off x="1272839" y="2178954"/>
            <a:ext cx="5027329" cy="1060063"/>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9" name="矩形 8"/>
          <p:cNvSpPr/>
          <p:nvPr/>
        </p:nvSpPr>
        <p:spPr>
          <a:xfrm>
            <a:off x="1272839" y="1770000"/>
            <a:ext cx="5202798" cy="408954"/>
          </a:xfrm>
          <a:prstGeom prst="rect">
            <a:avLst/>
          </a:prstGeom>
          <a:noFill/>
          <a:ln w="12700" cap="flat" cmpd="sng" algn="ctr">
            <a:noFill/>
            <a:prstDash val="solid"/>
          </a:ln>
          <a:effectLst/>
        </p:spPr>
        <p:txBody>
          <a:bodyPr lIns="0" tIns="0" rIns="0" bIns="0" rtlCol="0" anchor="ctr"/>
          <a:lstStyle/>
          <a:p>
            <a:pPr defTabSz="1219200"/>
            <a:r>
              <a:rPr lang="zh-CN" altLang="en-US" sz="20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在此放上你那长长的标题</a:t>
            </a:r>
          </a:p>
        </p:txBody>
      </p:sp>
      <p:sp>
        <p:nvSpPr>
          <p:cNvPr id="10" name="Rectangle 43"/>
          <p:cNvSpPr/>
          <p:nvPr/>
        </p:nvSpPr>
        <p:spPr>
          <a:xfrm>
            <a:off x="1316858" y="4528877"/>
            <a:ext cx="5027329" cy="1060063"/>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11" name="矩形 10"/>
          <p:cNvSpPr/>
          <p:nvPr/>
        </p:nvSpPr>
        <p:spPr>
          <a:xfrm>
            <a:off x="1316858" y="4119923"/>
            <a:ext cx="5202798" cy="408954"/>
          </a:xfrm>
          <a:prstGeom prst="rect">
            <a:avLst/>
          </a:prstGeom>
          <a:noFill/>
          <a:ln w="12700" cap="flat" cmpd="sng" algn="ctr">
            <a:noFill/>
            <a:prstDash val="solid"/>
          </a:ln>
          <a:effectLst/>
        </p:spPr>
        <p:txBody>
          <a:bodyPr lIns="0" tIns="0" rIns="0" bIns="0" rtlCol="0" anchor="ctr"/>
          <a:lstStyle/>
          <a:p>
            <a:pPr defTabSz="1219200"/>
            <a:r>
              <a:rPr lang="zh-CN" altLang="en-US" sz="20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在此放上你那长长的标题</a:t>
            </a:r>
          </a:p>
        </p:txBody>
      </p:sp>
      <p:pic>
        <p:nvPicPr>
          <p:cNvPr id="14" name="图片 13"/>
          <p:cNvPicPr>
            <a:picLocks noChangeAspect="1"/>
          </p:cNvPicPr>
          <p:nvPr/>
        </p:nvPicPr>
        <p:blipFill rotWithShape="1">
          <a:blip r:embed="rId2" cstate="email"/>
          <a:srcRect/>
          <a:stretch>
            <a:fillRect/>
          </a:stretch>
        </p:blipFill>
        <p:spPr>
          <a:xfrm>
            <a:off x="6799255" y="1617616"/>
            <a:ext cx="4659692" cy="43625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1"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6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4.95379E-6 4.44444E-6 L 0.24144 0.00023 " pathEditMode="relative" rAng="0" ptsTypes="AA">
                                      <p:cBhvr>
                                        <p:cTn id="18" dur="500" spd="-100000" fill="hold"/>
                                        <p:tgtEl>
                                          <p:spTgt spid="3"/>
                                        </p:tgtEl>
                                        <p:attrNameLst>
                                          <p:attrName>ppt_x</p:attrName>
                                          <p:attrName>ppt_y</p:attrName>
                                        </p:attrNameLst>
                                      </p:cBhvr>
                                      <p:rCtr x="12066" y="0"/>
                                    </p:animMotion>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4.2952E-8 4.44444E-6 L -0.20942 0.00578 " pathEditMode="relative" rAng="0" ptsTypes="AA">
                                      <p:cBhvr>
                                        <p:cTn id="22" dur="500" spd="-100000" fill="hold"/>
                                        <p:tgtEl>
                                          <p:spTgt spid="4"/>
                                        </p:tgtEl>
                                        <p:attrNameLst>
                                          <p:attrName>ppt_x</p:attrName>
                                          <p:attrName>ppt_y</p:attrName>
                                        </p:attrNameLst>
                                      </p:cBhvr>
                                      <p:rCtr x="-10478" y="278"/>
                                    </p:animMotion>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53" presetClass="entr" presetSubtype="16" fill="hold" grpId="1"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600"/>
                            </p:stCondLst>
                            <p:childTnLst>
                              <p:par>
                                <p:cTn id="33" presetID="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42" presetClass="path" presetSubtype="0" accel="50000" decel="50000" fill="hold" grpId="1" nodeType="withEffect">
                                  <p:stCondLst>
                                    <p:cond delay="0"/>
                                  </p:stCondLst>
                                  <p:childTnLst>
                                    <p:animMotion origin="layout" path="M 4.95379E-6 -3.33333E-6 L 0.24144 0.00023 " pathEditMode="relative" rAng="0" ptsTypes="AA">
                                      <p:cBhvr>
                                        <p:cTn id="36" dur="500" spd="-100000" fill="hold"/>
                                        <p:tgtEl>
                                          <p:spTgt spid="6"/>
                                        </p:tgtEl>
                                        <p:attrNameLst>
                                          <p:attrName>ppt_x</p:attrName>
                                          <p:attrName>ppt_y</p:attrName>
                                        </p:attrNameLst>
                                      </p:cBhvr>
                                      <p:rCtr x="12066" y="0"/>
                                    </p:animMotion>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4.2952E-8 -3.33333E-6 L -0.20942 0.00579 " pathEditMode="relative" rAng="0" ptsTypes="AA">
                                      <p:cBhvr>
                                        <p:cTn id="40" dur="500" spd="-100000" fill="hold"/>
                                        <p:tgtEl>
                                          <p:spTgt spid="7"/>
                                        </p:tgtEl>
                                        <p:attrNameLst>
                                          <p:attrName>ppt_x</p:attrName>
                                          <p:attrName>ppt_y</p:attrName>
                                        </p:attrNameLst>
                                      </p:cBhvr>
                                      <p:rCtr x="-10478" y="278"/>
                                    </p:animMotion>
                                  </p:childTnLst>
                                </p:cTn>
                              </p:par>
                            </p:childTnLst>
                          </p:cTn>
                        </p:par>
                        <p:par>
                          <p:cTn id="41" fill="hold">
                            <p:stCondLst>
                              <p:cond delay="6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1800"/>
                                        <p:tgtEl>
                                          <p:spTgt spid="8"/>
                                        </p:tgtEl>
                                      </p:cBhvr>
                                    </p:animEffect>
                                  </p:childTnLst>
                                </p:cTn>
                              </p:par>
                            </p:childTnLst>
                          </p:cTn>
                        </p:par>
                        <p:par>
                          <p:cTn id="45" fill="hold">
                            <p:stCondLst>
                              <p:cond delay="26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548217" y="1426951"/>
            <a:ext cx="4831571" cy="4308566"/>
          </a:xfrm>
          <a:prstGeom prst="rect">
            <a:avLst/>
          </a:prstGeom>
        </p:spPr>
      </p:pic>
      <p:sp>
        <p:nvSpPr>
          <p:cNvPr id="3" name="矩形 2"/>
          <p:cNvSpPr/>
          <p:nvPr/>
        </p:nvSpPr>
        <p:spPr>
          <a:xfrm>
            <a:off x="5300522" y="1918397"/>
            <a:ext cx="9363356" cy="1754326"/>
          </a:xfrm>
          <a:prstGeom prst="rect">
            <a:avLst/>
          </a:prstGeom>
          <a:effectLst/>
        </p:spPr>
        <p:txBody>
          <a:bodyPr wrap="square">
            <a:spAutoFit/>
          </a:bodyPr>
          <a:lstStyle/>
          <a:p>
            <a:pPr defTabSz="914400" fontAlgn="base">
              <a:spcBef>
                <a:spcPct val="0"/>
              </a:spcBef>
              <a:spcAft>
                <a:spcPct val="0"/>
              </a:spcAft>
              <a:defRPr/>
            </a:pPr>
            <a:r>
              <a:rPr lang="zh-CN" altLang="en-US" sz="54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庆祝中国人民解放军</a:t>
            </a:r>
            <a:endParaRPr lang="en-US" altLang="zh-CN" sz="54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endParaRPr>
          </a:p>
          <a:p>
            <a:pPr defTabSz="914400" fontAlgn="base">
              <a:spcBef>
                <a:spcPct val="0"/>
              </a:spcBef>
              <a:spcAft>
                <a:spcPct val="0"/>
              </a:spcAft>
              <a:defRPr/>
            </a:pPr>
            <a:r>
              <a:rPr lang="zh-CN" altLang="en-US" sz="54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海军成立</a:t>
            </a:r>
            <a:r>
              <a:rPr lang="en-US" altLang="zh-CN" sz="54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70</a:t>
            </a:r>
            <a:r>
              <a:rPr lang="zh-CN" altLang="en-US" sz="54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周年</a:t>
            </a:r>
            <a:endParaRPr lang="en-US" altLang="zh-CN" sz="54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endParaRPr>
          </a:p>
        </p:txBody>
      </p:sp>
      <p:sp>
        <p:nvSpPr>
          <p:cNvPr id="4" name="矩形 3"/>
          <p:cNvSpPr/>
          <p:nvPr/>
        </p:nvSpPr>
        <p:spPr>
          <a:xfrm>
            <a:off x="5430091" y="4066127"/>
            <a:ext cx="5679094" cy="888705"/>
          </a:xfrm>
          <a:prstGeom prst="rect">
            <a:avLst/>
          </a:prstGeom>
        </p:spPr>
        <p:txBody>
          <a:bodyPr wrap="square">
            <a:spAutoFit/>
          </a:bodyPr>
          <a:lstStyle/>
          <a:p>
            <a:pP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cxnSp>
        <p:nvCxnSpPr>
          <p:cNvPr id="6" name="直线连接符 5"/>
          <p:cNvCxnSpPr/>
          <p:nvPr/>
        </p:nvCxnSpPr>
        <p:spPr>
          <a:xfrm>
            <a:off x="5524220" y="3842317"/>
            <a:ext cx="5462027" cy="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5446502" y="5212297"/>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a:off x="5735365" y="5289241"/>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100"/>
                                        <p:tgtEl>
                                          <p:spTgt spid="3"/>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1100"/>
                                        <p:tgtEl>
                                          <p:spTgt spid="4"/>
                                        </p:tgtEl>
                                      </p:cBhvr>
                                    </p:animEffect>
                                  </p:childTnLst>
                                </p:cTn>
                              </p:par>
                            </p:childTnLst>
                          </p:cTn>
                        </p:par>
                        <p:par>
                          <p:cTn id="18" fill="hold">
                            <p:stCondLst>
                              <p:cond delay="35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322" y="1442626"/>
            <a:ext cx="9363356" cy="1862048"/>
          </a:xfrm>
          <a:prstGeom prst="rect">
            <a:avLst/>
          </a:prstGeom>
          <a:effectLst/>
        </p:spPr>
        <p:txBody>
          <a:bodyPr wrap="square">
            <a:spAutoFit/>
          </a:bodyPr>
          <a:lstStyle/>
          <a:p>
            <a:pPr algn="ctr" defTabSz="914400" fontAlgn="base">
              <a:spcBef>
                <a:spcPct val="0"/>
              </a:spcBef>
              <a:spcAft>
                <a:spcPct val="0"/>
              </a:spcAft>
              <a:defRPr/>
            </a:pPr>
            <a:r>
              <a:rPr lang="zh-CN" altLang="en-US" sz="115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rPr>
              <a:t>谢谢观看</a:t>
            </a:r>
            <a:endParaRPr lang="en-US" altLang="zh-CN" sz="11500" b="1" kern="0" dirty="0">
              <a:ln w="3175">
                <a:noFill/>
              </a:ln>
              <a:gradFill>
                <a:gsLst>
                  <a:gs pos="0">
                    <a:srgbClr val="FFC000"/>
                  </a:gs>
                  <a:gs pos="55000">
                    <a:srgbClr val="C00000"/>
                  </a:gs>
                </a:gsLst>
                <a:lin ang="5400000" scaled="1"/>
              </a:gradFill>
              <a:effectLst>
                <a:outerShdw blurRad="50800" dist="38100" dir="60000" algn="tl" rotWithShape="0">
                  <a:prstClr val="black">
                    <a:alpha val="26000"/>
                  </a:prstClr>
                </a:outerShdw>
              </a:effectLst>
              <a:latin typeface="字魂36号-孙新恒宋楷体" panose="02000000000000000000" pitchFamily="2" charset="-122"/>
              <a:ea typeface="字魂36号-孙新恒宋楷体" panose="02000000000000000000" pitchFamily="2" charset="-122"/>
            </a:endParaRPr>
          </a:p>
        </p:txBody>
      </p:sp>
      <p:sp>
        <p:nvSpPr>
          <p:cNvPr id="3" name="矩形 2"/>
          <p:cNvSpPr/>
          <p:nvPr/>
        </p:nvSpPr>
        <p:spPr>
          <a:xfrm>
            <a:off x="2631188" y="3108974"/>
            <a:ext cx="6929624" cy="88870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sp>
        <p:nvSpPr>
          <p:cNvPr id="4" name="圆角矩形 3"/>
          <p:cNvSpPr/>
          <p:nvPr/>
        </p:nvSpPr>
        <p:spPr>
          <a:xfrm>
            <a:off x="4660900" y="4221610"/>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949763" y="4298554"/>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10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100"/>
                                        <p:tgtEl>
                                          <p:spTgt spid="3"/>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5752" y="1011644"/>
            <a:ext cx="1598059" cy="4501806"/>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ln>
                <a:solidFill>
                  <a:srgbClr val="C00000"/>
                </a:solidFill>
              </a:ln>
              <a:solidFill>
                <a:prstClr val="white"/>
              </a:solidFill>
            </a:endParaRPr>
          </a:p>
        </p:txBody>
      </p:sp>
      <p:sp>
        <p:nvSpPr>
          <p:cNvPr id="3" name="文本框 2"/>
          <p:cNvSpPr txBox="1"/>
          <p:nvPr/>
        </p:nvSpPr>
        <p:spPr>
          <a:xfrm>
            <a:off x="2546614" y="1358592"/>
            <a:ext cx="6413858" cy="684803"/>
          </a:xfrm>
          <a:prstGeom prst="rect">
            <a:avLst/>
          </a:prstGeom>
          <a:noFill/>
        </p:spPr>
        <p:txBody>
          <a:bodyPr wrap="square" rtlCol="0">
            <a:spAutoFit/>
          </a:bodyPr>
          <a:lstStyle/>
          <a:p>
            <a:pPr marL="457200" lvl="0" indent="-457200" defTabSz="914400">
              <a:lnSpc>
                <a:spcPct val="150000"/>
              </a:lnSpc>
              <a:buFont typeface="Wingdings" panose="05000000000000000000" pitchFamily="2" charset="2"/>
              <a:buChar char="n"/>
              <a:defRPr/>
            </a:pP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4" name="文本框 3"/>
          <p:cNvSpPr txBox="1"/>
          <p:nvPr/>
        </p:nvSpPr>
        <p:spPr>
          <a:xfrm>
            <a:off x="948555" y="1620442"/>
            <a:ext cx="1191237" cy="3220497"/>
          </a:xfrm>
          <a:prstGeom prst="rect">
            <a:avLst/>
          </a:prstGeom>
          <a:noFill/>
        </p:spPr>
        <p:txBody>
          <a:bodyPr wrap="square" rtlCol="0">
            <a:spAutoFit/>
          </a:bodyPr>
          <a:lstStyle/>
          <a:p>
            <a:pPr algn="just" defTabSz="914400">
              <a:lnSpc>
                <a:spcPct val="150000"/>
              </a:lnSpc>
            </a:pPr>
            <a:r>
              <a:rPr lang="zh-CN" altLang="en-US" sz="7200" b="1" dirty="0">
                <a:solidFill>
                  <a:prstClr val="white"/>
                </a:solidFill>
                <a:latin typeface="微软雅黑" panose="020B0503020204020204" pitchFamily="34" charset="-122"/>
                <a:ea typeface="微软雅黑" panose="020B0503020204020204" pitchFamily="34" charset="-122"/>
              </a:rPr>
              <a:t>目录</a:t>
            </a:r>
          </a:p>
        </p:txBody>
      </p:sp>
      <p:cxnSp>
        <p:nvCxnSpPr>
          <p:cNvPr id="5" name="直接连接符 4"/>
          <p:cNvCxnSpPr/>
          <p:nvPr/>
        </p:nvCxnSpPr>
        <p:spPr>
          <a:xfrm>
            <a:off x="705752" y="997601"/>
            <a:ext cx="10350052"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19"/>
          <p:cNvCxnSpPr/>
          <p:nvPr/>
        </p:nvCxnSpPr>
        <p:spPr>
          <a:xfrm>
            <a:off x="705752" y="5499407"/>
            <a:ext cx="10350052"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接连接符 7"/>
          <p:cNvCxnSpPr/>
          <p:nvPr/>
        </p:nvCxnSpPr>
        <p:spPr>
          <a:xfrm>
            <a:off x="11038119" y="997601"/>
            <a:ext cx="0" cy="450180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cstate="email"/>
          <a:stretch>
            <a:fillRect/>
          </a:stretch>
        </p:blipFill>
        <p:spPr>
          <a:xfrm>
            <a:off x="9124491" y="101600"/>
            <a:ext cx="2806700" cy="6654800"/>
          </a:xfrm>
          <a:prstGeom prst="rect">
            <a:avLst/>
          </a:prstGeom>
        </p:spPr>
      </p:pic>
      <p:sp>
        <p:nvSpPr>
          <p:cNvPr id="9" name="文本框 8"/>
          <p:cNvSpPr txBox="1"/>
          <p:nvPr/>
        </p:nvSpPr>
        <p:spPr>
          <a:xfrm>
            <a:off x="2546614" y="2371987"/>
            <a:ext cx="6413858" cy="684803"/>
          </a:xfrm>
          <a:prstGeom prst="rect">
            <a:avLst/>
          </a:prstGeom>
          <a:noFill/>
        </p:spPr>
        <p:txBody>
          <a:bodyPr wrap="square" rtlCol="0">
            <a:spAutoFit/>
          </a:bodyPr>
          <a:lstStyle/>
          <a:p>
            <a:pPr marL="457200" lvl="0" indent="-457200" defTabSz="914400">
              <a:lnSpc>
                <a:spcPct val="150000"/>
              </a:lnSpc>
              <a:buFont typeface="Wingdings" panose="05000000000000000000" pitchFamily="2" charset="2"/>
              <a:buChar char="n"/>
              <a:defRPr/>
            </a:pP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10" name="文本框 9"/>
          <p:cNvSpPr txBox="1"/>
          <p:nvPr/>
        </p:nvSpPr>
        <p:spPr>
          <a:xfrm>
            <a:off x="2520402" y="3385382"/>
            <a:ext cx="6413858" cy="684803"/>
          </a:xfrm>
          <a:prstGeom prst="rect">
            <a:avLst/>
          </a:prstGeom>
          <a:noFill/>
        </p:spPr>
        <p:txBody>
          <a:bodyPr wrap="square" rtlCol="0">
            <a:spAutoFit/>
          </a:bodyPr>
          <a:lstStyle/>
          <a:p>
            <a:pPr marL="457200" lvl="0" indent="-457200" defTabSz="914400">
              <a:lnSpc>
                <a:spcPct val="150000"/>
              </a:lnSpc>
              <a:buFont typeface="Wingdings" panose="05000000000000000000" pitchFamily="2" charset="2"/>
              <a:buChar char="n"/>
              <a:defRPr/>
            </a:pP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11" name="文本框 10"/>
          <p:cNvSpPr txBox="1"/>
          <p:nvPr/>
        </p:nvSpPr>
        <p:spPr>
          <a:xfrm>
            <a:off x="2520402" y="4398778"/>
            <a:ext cx="6413858" cy="684803"/>
          </a:xfrm>
          <a:prstGeom prst="rect">
            <a:avLst/>
          </a:prstGeom>
          <a:noFill/>
        </p:spPr>
        <p:txBody>
          <a:bodyPr wrap="square" rtlCol="0">
            <a:spAutoFit/>
          </a:bodyPr>
          <a:lstStyle/>
          <a:p>
            <a:pPr marL="457200" lvl="0" indent="-457200" defTabSz="914400">
              <a:lnSpc>
                <a:spcPct val="150000"/>
              </a:lnSpc>
              <a:buFont typeface="Wingdings" panose="05000000000000000000" pitchFamily="2" charset="2"/>
              <a:buChar char="n"/>
              <a:defRPr/>
            </a:pPr>
            <a:r>
              <a:rPr lang="zh-CN" altLang="en-US" sz="28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4308"/>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21"/>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21"/>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521"/>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par>
                              <p:cTn id="27" fill="hold">
                                <p:stCondLst>
                                  <p:cond delay="3021"/>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3521"/>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4021"/>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521"/>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4308"/>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21"/>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2021"/>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521"/>
                                </p:stCondLst>
                                <p:childTnLst>
                                  <p:par>
                                    <p:cTn id="24" presetID="2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par>
                              <p:cTn id="27" fill="hold">
                                <p:stCondLst>
                                  <p:cond delay="3021"/>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3521"/>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4021"/>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521"/>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322" y="1800671"/>
            <a:ext cx="9363356" cy="1107996"/>
          </a:xfrm>
          <a:prstGeom prst="rect">
            <a:avLst/>
          </a:prstGeom>
          <a:effectLst/>
        </p:spPr>
        <p:txBody>
          <a:bodyPr wrap="square">
            <a:spAutoFit/>
          </a:bodyPr>
          <a:lstStyle/>
          <a:p>
            <a:pPr lvl="0" algn="ctr" defTabSz="914400">
              <a:defRPr/>
            </a:pPr>
            <a:r>
              <a:rPr lang="zh-CN" altLang="en-US" sz="66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5" name="矩形 4"/>
          <p:cNvSpPr/>
          <p:nvPr/>
        </p:nvSpPr>
        <p:spPr>
          <a:xfrm>
            <a:off x="2631188" y="2956426"/>
            <a:ext cx="6929624" cy="88870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sp>
        <p:nvSpPr>
          <p:cNvPr id="6" name="圆角矩形 5"/>
          <p:cNvSpPr/>
          <p:nvPr/>
        </p:nvSpPr>
        <p:spPr>
          <a:xfrm>
            <a:off x="4660900" y="4069062"/>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4949763" y="4146006"/>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
        <p:nvSpPr>
          <p:cNvPr id="8" name="矩形 7"/>
          <p:cNvSpPr/>
          <p:nvPr/>
        </p:nvSpPr>
        <p:spPr>
          <a:xfrm>
            <a:off x="1539828" y="921915"/>
            <a:ext cx="9363356" cy="830997"/>
          </a:xfrm>
          <a:prstGeom prst="rect">
            <a:avLst/>
          </a:prstGeom>
          <a:effectLst/>
        </p:spPr>
        <p:txBody>
          <a:bodyPr wrap="square">
            <a:spAutoFit/>
          </a:bodyPr>
          <a:lstStyle/>
          <a:p>
            <a:pPr lvl="0" algn="ctr" defTabSz="914400">
              <a:defRPr/>
            </a:pPr>
            <a:r>
              <a:rPr lang="zh-CN" altLang="en-US" sz="4800" dirty="0">
                <a:solidFill>
                  <a:srgbClr val="C00000"/>
                </a:solidFill>
                <a:latin typeface="字魂36号-孙新恒宋楷体" panose="02000000000000000000" pitchFamily="2" charset="-122"/>
                <a:ea typeface="字魂36号-孙新恒宋楷体" panose="02000000000000000000" pitchFamily="2" charset="-122"/>
              </a:rPr>
              <a:t>第一章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10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100"/>
                                        <p:tgtEl>
                                          <p:spTgt spid="5"/>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100"/>
                                        <p:tgtEl>
                                          <p:spTgt spid="7"/>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66674" y="1667759"/>
            <a:ext cx="1892962" cy="3005656"/>
            <a:chOff x="1108288" y="2186627"/>
            <a:chExt cx="2523949" cy="4310537"/>
          </a:xfrm>
        </p:grpSpPr>
        <p:sp>
          <p:nvSpPr>
            <p:cNvPr id="8" name="任意多边形 24"/>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gradFill>
              <a:gsLst>
                <a:gs pos="0">
                  <a:srgbClr val="FE1F01"/>
                </a:gs>
                <a:gs pos="100000">
                  <a:srgbClr val="D4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latin typeface="字魂36号-孙新恒宋楷体" panose="02000000000000000000" pitchFamily="2" charset="-122"/>
                <a:ea typeface="字魂36号-孙新恒宋楷体" panose="02000000000000000000" pitchFamily="2" charset="-122"/>
              </a:endParaRPr>
            </a:p>
          </p:txBody>
        </p:sp>
        <p:sp>
          <p:nvSpPr>
            <p:cNvPr id="9" name="TextBox 29"/>
            <p:cNvSpPr txBox="1"/>
            <p:nvPr/>
          </p:nvSpPr>
          <p:spPr>
            <a:xfrm>
              <a:off x="1423045" y="4283315"/>
              <a:ext cx="1894432" cy="2100305"/>
            </a:xfrm>
            <a:prstGeom prst="rect">
              <a:avLst/>
            </a:prstGeom>
            <a:noFill/>
          </p:spPr>
          <p:txBody>
            <a:bodyPr wrap="square" lIns="0" tIns="0" rIns="0" bIns="0" rtlCol="0">
              <a:spAutoFit/>
            </a:bodyPr>
            <a:lstStyle/>
            <a:p>
              <a:pPr algn="ctr">
                <a:lnSpc>
                  <a:spcPct val="150000"/>
                </a:lnSpc>
                <a:spcBef>
                  <a:spcPts val="750"/>
                </a:spcBef>
                <a:defRPr/>
              </a:pPr>
              <a:r>
                <a:rPr lang="zh-CN" altLang="en-US" sz="12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a:t>
              </a:r>
              <a:endParaRPr lang="en-US" altLang="zh-CN" sz="12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gn="ctr">
                <a:lnSpc>
                  <a:spcPct val="150000"/>
                </a:lnSpc>
                <a:spcBef>
                  <a:spcPts val="750"/>
                </a:spcBef>
                <a:defRPr/>
              </a:pPr>
              <a:endParaRPr lang="en-US" altLang="zh-CN" sz="12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10" name="TextBox 30"/>
            <p:cNvSpPr txBox="1"/>
            <p:nvPr/>
          </p:nvSpPr>
          <p:spPr>
            <a:xfrm>
              <a:off x="1262175" y="3338561"/>
              <a:ext cx="2216170" cy="463464"/>
            </a:xfrm>
            <a:prstGeom prst="rect">
              <a:avLst/>
            </a:prstGeom>
            <a:noFill/>
          </p:spPr>
          <p:txBody>
            <a:bodyPr wrap="square" lIns="0" tIns="0" rIns="0" bIns="0" rtlCol="0">
              <a:spAutoFit/>
            </a:bodyPr>
            <a:lstStyle/>
            <a:p>
              <a:pPr algn="ctr"/>
              <a:r>
                <a:rPr lang="zh-CN" altLang="en-US" sz="2100" b="1" dirty="0">
                  <a:solidFill>
                    <a:schemeClr val="bg1"/>
                  </a:solidFill>
                  <a:latin typeface="字魂36号-孙新恒宋楷体" panose="02000000000000000000" pitchFamily="2" charset="-122"/>
                  <a:ea typeface="字魂36号-孙新恒宋楷体" panose="02000000000000000000" pitchFamily="2" charset="-122"/>
                </a:rPr>
                <a:t>标题</a:t>
              </a:r>
            </a:p>
          </p:txBody>
        </p:sp>
        <p:sp>
          <p:nvSpPr>
            <p:cNvPr id="11" name="TextBox 20"/>
            <p:cNvSpPr txBox="1"/>
            <p:nvPr/>
          </p:nvSpPr>
          <p:spPr>
            <a:xfrm>
              <a:off x="2077447" y="2551572"/>
              <a:ext cx="585631" cy="662093"/>
            </a:xfrm>
            <a:prstGeom prst="rect">
              <a:avLst/>
            </a:prstGeom>
            <a:noFill/>
          </p:spPr>
          <p:txBody>
            <a:bodyPr wrap="none" lIns="0" tIns="0" rIns="0" bIns="0" rtlCol="0">
              <a:spAutoFit/>
            </a:bodyPr>
            <a:lstStyle/>
            <a:p>
              <a:pPr algn="ctr"/>
              <a:r>
                <a:rPr lang="en-US" altLang="zh-CN" sz="3000" spc="300" dirty="0">
                  <a:solidFill>
                    <a:schemeClr val="tx1">
                      <a:lumMod val="75000"/>
                      <a:lumOff val="25000"/>
                    </a:schemeClr>
                  </a:solidFill>
                  <a:latin typeface="字魂36号-孙新恒宋楷体" panose="02000000000000000000" pitchFamily="2" charset="-122"/>
                  <a:ea typeface="字魂36号-孙新恒宋楷体" panose="02000000000000000000" pitchFamily="2" charset="-122"/>
                </a:rPr>
                <a:t>01</a:t>
              </a:r>
              <a:endParaRPr lang="zh-CN" altLang="en-US" sz="3000" spc="300" dirty="0">
                <a:solidFill>
                  <a:schemeClr val="tx1">
                    <a:lumMod val="75000"/>
                    <a:lumOff val="25000"/>
                  </a:schemeClr>
                </a:solidFill>
                <a:latin typeface="字魂36号-孙新恒宋楷体" panose="02000000000000000000" pitchFamily="2" charset="-122"/>
                <a:ea typeface="字魂36号-孙新恒宋楷体" panose="02000000000000000000" pitchFamily="2" charset="-122"/>
              </a:endParaRPr>
            </a:p>
          </p:txBody>
        </p:sp>
      </p:grpSp>
      <p:grpSp>
        <p:nvGrpSpPr>
          <p:cNvPr id="12" name="组合 11"/>
          <p:cNvGrpSpPr/>
          <p:nvPr/>
        </p:nvGrpSpPr>
        <p:grpSpPr>
          <a:xfrm>
            <a:off x="3267734" y="2457909"/>
            <a:ext cx="1892962" cy="3005656"/>
            <a:chOff x="1108288" y="2186627"/>
            <a:chExt cx="2523949" cy="4310537"/>
          </a:xfrm>
        </p:grpSpPr>
        <p:sp>
          <p:nvSpPr>
            <p:cNvPr id="13" name="任意多边形 39"/>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gradFill>
              <a:gsLst>
                <a:gs pos="0">
                  <a:srgbClr val="FE1F01"/>
                </a:gs>
                <a:gs pos="100000">
                  <a:srgbClr val="D4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latin typeface="字魂36号-孙新恒宋楷体" panose="02000000000000000000" pitchFamily="2" charset="-122"/>
                <a:ea typeface="字魂36号-孙新恒宋楷体" panose="02000000000000000000" pitchFamily="2" charset="-122"/>
              </a:endParaRPr>
            </a:p>
          </p:txBody>
        </p:sp>
        <p:sp>
          <p:nvSpPr>
            <p:cNvPr id="14" name="TextBox 29"/>
            <p:cNvSpPr txBox="1"/>
            <p:nvPr/>
          </p:nvSpPr>
          <p:spPr>
            <a:xfrm>
              <a:off x="1527139" y="4109560"/>
              <a:ext cx="1686244" cy="2100305"/>
            </a:xfrm>
            <a:prstGeom prst="rect">
              <a:avLst/>
            </a:prstGeom>
            <a:noFill/>
          </p:spPr>
          <p:txBody>
            <a:bodyPr wrap="square" lIns="0" tIns="0" rIns="0" bIns="0" rtlCol="0">
              <a:spAutoFit/>
            </a:bodyPr>
            <a:lstStyle/>
            <a:p>
              <a:pPr algn="ctr">
                <a:lnSpc>
                  <a:spcPct val="150000"/>
                </a:lnSpc>
                <a:spcBef>
                  <a:spcPts val="750"/>
                </a:spcBef>
                <a:defRPr/>
              </a:pPr>
              <a:r>
                <a:rPr lang="zh-CN" altLang="en-US" sz="12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a:t>
              </a:r>
              <a:endParaRPr lang="en-US" altLang="zh-CN" sz="12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gn="ctr">
                <a:lnSpc>
                  <a:spcPct val="150000"/>
                </a:lnSpc>
                <a:spcBef>
                  <a:spcPts val="750"/>
                </a:spcBef>
                <a:defRPr/>
              </a:pPr>
              <a:endParaRPr lang="en-US" altLang="zh-CN" sz="12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15" name="TextBox 30"/>
            <p:cNvSpPr txBox="1"/>
            <p:nvPr/>
          </p:nvSpPr>
          <p:spPr>
            <a:xfrm>
              <a:off x="1300275" y="3351223"/>
              <a:ext cx="2216170" cy="463464"/>
            </a:xfrm>
            <a:prstGeom prst="rect">
              <a:avLst/>
            </a:prstGeom>
            <a:noFill/>
          </p:spPr>
          <p:txBody>
            <a:bodyPr wrap="square" lIns="0" tIns="0" rIns="0" bIns="0" rtlCol="0">
              <a:spAutoFit/>
            </a:bodyPr>
            <a:lstStyle/>
            <a:p>
              <a:pPr algn="ctr"/>
              <a:r>
                <a:rPr lang="zh-CN" altLang="en-US" sz="2100" b="1" dirty="0">
                  <a:solidFill>
                    <a:schemeClr val="bg1"/>
                  </a:solidFill>
                  <a:latin typeface="字魂36号-孙新恒宋楷体" panose="02000000000000000000" pitchFamily="2" charset="-122"/>
                  <a:ea typeface="字魂36号-孙新恒宋楷体" panose="02000000000000000000" pitchFamily="2" charset="-122"/>
                </a:rPr>
                <a:t>标题</a:t>
              </a:r>
            </a:p>
          </p:txBody>
        </p:sp>
        <p:sp>
          <p:nvSpPr>
            <p:cNvPr id="16" name="TextBox 20"/>
            <p:cNvSpPr txBox="1"/>
            <p:nvPr/>
          </p:nvSpPr>
          <p:spPr>
            <a:xfrm>
              <a:off x="2077447" y="2551572"/>
              <a:ext cx="585632" cy="662093"/>
            </a:xfrm>
            <a:prstGeom prst="rect">
              <a:avLst/>
            </a:prstGeom>
            <a:noFill/>
          </p:spPr>
          <p:txBody>
            <a:bodyPr wrap="none" lIns="0" tIns="0" rIns="0" bIns="0" rtlCol="0">
              <a:spAutoFit/>
            </a:bodyPr>
            <a:lstStyle/>
            <a:p>
              <a:pPr algn="ctr"/>
              <a:r>
                <a:rPr lang="en-US" altLang="zh-CN" sz="3000" spc="300" dirty="0">
                  <a:solidFill>
                    <a:srgbClr val="404040"/>
                  </a:solidFill>
                  <a:latin typeface="字魂36号-孙新恒宋楷体" panose="02000000000000000000" pitchFamily="2" charset="-122"/>
                  <a:ea typeface="字魂36号-孙新恒宋楷体" panose="02000000000000000000" pitchFamily="2" charset="-122"/>
                </a:rPr>
                <a:t>02</a:t>
              </a:r>
              <a:endParaRPr lang="zh-CN" altLang="en-US" sz="3000" spc="300" dirty="0">
                <a:solidFill>
                  <a:srgbClr val="404040"/>
                </a:solidFill>
                <a:latin typeface="字魂36号-孙新恒宋楷体" panose="02000000000000000000" pitchFamily="2" charset="-122"/>
                <a:ea typeface="字魂36号-孙新恒宋楷体" panose="02000000000000000000" pitchFamily="2" charset="-122"/>
              </a:endParaRPr>
            </a:p>
          </p:txBody>
        </p:sp>
      </p:grpSp>
      <p:grpSp>
        <p:nvGrpSpPr>
          <p:cNvPr id="17" name="îsḷîḍe"/>
          <p:cNvGrpSpPr/>
          <p:nvPr/>
        </p:nvGrpSpPr>
        <p:grpSpPr>
          <a:xfrm>
            <a:off x="5800721" y="1847609"/>
            <a:ext cx="5524318" cy="1820875"/>
            <a:chOff x="1720275" y="1203213"/>
            <a:chExt cx="4588554" cy="2427834"/>
          </a:xfrm>
        </p:grpSpPr>
        <p:grpSp>
          <p:nvGrpSpPr>
            <p:cNvPr id="18" name="íṣḷïḍé"/>
            <p:cNvGrpSpPr/>
            <p:nvPr/>
          </p:nvGrpSpPr>
          <p:grpSpPr>
            <a:xfrm>
              <a:off x="1720275" y="1203213"/>
              <a:ext cx="4588554" cy="2427832"/>
              <a:chOff x="156613" y="1750587"/>
              <a:chExt cx="6162202" cy="2664446"/>
            </a:xfrm>
          </p:grpSpPr>
          <p:sp>
            <p:nvSpPr>
              <p:cNvPr id="20" name="îṩľïḑê"/>
              <p:cNvSpPr/>
              <p:nvPr/>
            </p:nvSpPr>
            <p:spPr>
              <a:xfrm>
                <a:off x="156613" y="2118223"/>
                <a:ext cx="6162202" cy="2296810"/>
              </a:xfrm>
              <a:prstGeom prst="roundRect">
                <a:avLst>
                  <a:gd name="adj" fmla="val 2415"/>
                </a:avLst>
              </a:prstGeom>
              <a:noFill/>
              <a:ln w="3175" cap="flat" cmpd="sng" algn="ctr">
                <a:solidFill>
                  <a:srgbClr val="E81B18"/>
                </a:solidFill>
                <a:prstDash val="solid"/>
                <a:miter lim="800000"/>
              </a:ln>
              <a:effectLst/>
            </p:spPr>
            <p:txBody>
              <a:bodyPr wrap="square" tIns="46800" anchor="t">
                <a:normAutofit/>
              </a:bodyPr>
              <a:lstStyle/>
              <a:p>
                <a:pPr marL="0" marR="0" lvl="0" indent="0" defTabSz="914400" eaLnBrk="1" fontAlgn="auto" latinLnBrk="0" hangingPunct="1">
                  <a:lnSpc>
                    <a:spcPct val="120000"/>
                  </a:lnSpc>
                  <a:spcBef>
                    <a:spcPts val="0"/>
                  </a:spcBef>
                  <a:spcAft>
                    <a:spcPts val="0"/>
                  </a:spcAft>
                  <a:buClrTx/>
                  <a:buSzTx/>
                  <a:buFontTx/>
                  <a:buNone/>
                  <a:defRPr/>
                </a:pPr>
                <a:br>
                  <a:rPr kumimoji="0" lang="zh-CN" altLang="en-US" sz="1000" b="0" i="0" u="none" strike="noStrike" kern="0" cap="none" spc="0" normalizeH="0" baseline="0" noProof="0" dirty="0">
                    <a:ln>
                      <a:noFill/>
                    </a:ln>
                    <a:solidFill>
                      <a:srgbClr val="333639"/>
                    </a:solidFill>
                    <a:effectLst/>
                    <a:uLnTx/>
                    <a:uFillTx/>
                    <a:latin typeface="Calibri" panose="020F0502020204030204"/>
                    <a:ea typeface="宋体" panose="02010600030101010101" pitchFamily="2" charset="-122"/>
                  </a:rPr>
                </a:br>
                <a:br>
                  <a:rPr kumimoji="0" lang="zh-CN" altLang="en-US" sz="1000" b="0" i="0" u="none" strike="noStrike" kern="0" cap="none" spc="0" normalizeH="0" baseline="0" noProof="0" dirty="0">
                    <a:ln>
                      <a:noFill/>
                    </a:ln>
                    <a:solidFill>
                      <a:srgbClr val="333639"/>
                    </a:solidFill>
                    <a:effectLst/>
                    <a:uLnTx/>
                    <a:uFillTx/>
                    <a:latin typeface="Calibri" panose="020F0502020204030204"/>
                    <a:ea typeface="宋体" panose="02010600030101010101" pitchFamily="2" charset="-122"/>
                  </a:rPr>
                </a:br>
                <a:endParaRPr kumimoji="0" lang="zh-CN" altLang="en-US" sz="1000" b="0" i="0" u="none" strike="noStrike" kern="0" cap="none" spc="0" normalizeH="0" baseline="0" noProof="0" dirty="0">
                  <a:ln>
                    <a:noFill/>
                  </a:ln>
                  <a:solidFill>
                    <a:srgbClr val="333639"/>
                  </a:solidFill>
                  <a:effectLst/>
                  <a:uLnTx/>
                  <a:uFillTx/>
                  <a:latin typeface="Calibri" panose="020F0502020204030204"/>
                  <a:ea typeface="宋体" panose="02010600030101010101" pitchFamily="2" charset="-122"/>
                </a:endParaRPr>
              </a:p>
            </p:txBody>
          </p:sp>
          <p:sp>
            <p:nvSpPr>
              <p:cNvPr id="21" name="î$ľîḍé"/>
              <p:cNvSpPr/>
              <p:nvPr/>
            </p:nvSpPr>
            <p:spPr>
              <a:xfrm>
                <a:off x="1635128" y="1750587"/>
                <a:ext cx="3456582" cy="700600"/>
              </a:xfrm>
              <a:prstGeom prst="roundRect">
                <a:avLst>
                  <a:gd name="adj" fmla="val 50000"/>
                </a:avLst>
              </a:prstGeom>
              <a:gradFill>
                <a:gsLst>
                  <a:gs pos="0">
                    <a:srgbClr val="E81B18"/>
                  </a:gs>
                  <a:gs pos="100000">
                    <a:srgbClr val="F82B26"/>
                  </a:gs>
                </a:gsLst>
                <a:lin ang="3600000" scaled="0"/>
              </a:gradFill>
              <a:ln w="12700" cap="flat" cmpd="sng" algn="ctr">
                <a:noFill/>
                <a:prstDash val="solid"/>
                <a:miter lim="800000"/>
              </a:ln>
              <a:effectLst/>
            </p:spPr>
            <p:txBody>
              <a:bodyPr wrap="none" anchor="ctr">
                <a:noAutofit/>
              </a:bodyPr>
              <a:lstStyle/>
              <a:p>
                <a:pPr lvl="0" algn="ctr" defTabSz="914400">
                  <a:defRPr/>
                </a:pPr>
                <a:r>
                  <a:rPr lang="zh-CN" altLang="en-US" sz="1400" b="1" kern="0" spc="300" dirty="0">
                    <a:solidFill>
                      <a:srgbClr val="FFFFFF"/>
                    </a:solidFill>
                    <a:latin typeface="字魂36号-孙新恒宋楷体" panose="02000000000000000000" pitchFamily="2" charset="-122"/>
                    <a:ea typeface="字魂36号-孙新恒宋楷体" panose="02000000000000000000" pitchFamily="2" charset="-122"/>
                  </a:rPr>
                  <a:t>添加您的标题内容</a:t>
                </a:r>
                <a:endParaRPr kumimoji="0" lang="zh-CN" altLang="en-US" sz="1400" b="1" i="0" u="none" strike="noStrike" kern="0" cap="none" spc="300" normalizeH="0" baseline="0" noProof="0" dirty="0">
                  <a:ln>
                    <a:noFill/>
                  </a:ln>
                  <a:solidFill>
                    <a:srgbClr val="FFFFFF"/>
                  </a:solidFill>
                  <a:effectLst/>
                  <a:uLnTx/>
                  <a:uFillTx/>
                  <a:latin typeface="字魂36号-孙新恒宋楷体" panose="02000000000000000000" pitchFamily="2" charset="-122"/>
                  <a:ea typeface="字魂36号-孙新恒宋楷体" panose="02000000000000000000" pitchFamily="2" charset="-122"/>
                </a:endParaRPr>
              </a:p>
            </p:txBody>
          </p:sp>
          <p:sp>
            <p:nvSpPr>
              <p:cNvPr id="22" name="ïṡ1íḍe"/>
              <p:cNvSpPr txBox="1"/>
              <p:nvPr/>
            </p:nvSpPr>
            <p:spPr bwMode="auto">
              <a:xfrm>
                <a:off x="1163367" y="1979291"/>
                <a:ext cx="107" cy="243196"/>
              </a:xfrm>
              <a:prstGeom prst="rect">
                <a:avLst/>
              </a:prstGeom>
              <a:noFill/>
              <a:scene3d>
                <a:camera prst="orthographicFront">
                  <a:rot lat="0" lon="0" rev="0"/>
                </a:camera>
                <a:lightRig rig="threePt" dir="t"/>
              </a:scene3d>
              <a:sp3d prstMaterial="matte">
                <a:bevelT w="1270" h="127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endParaRPr>
              </a:p>
            </p:txBody>
          </p:sp>
        </p:grpSp>
        <p:sp>
          <p:nvSpPr>
            <p:cNvPr id="19" name="íSļîḋê"/>
            <p:cNvSpPr/>
            <p:nvPr/>
          </p:nvSpPr>
          <p:spPr bwMode="auto">
            <a:xfrm>
              <a:off x="1804324" y="1952385"/>
              <a:ext cx="4267379" cy="16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nSpc>
                  <a:spcPct val="150000"/>
                </a:lnSpc>
                <a:spcBef>
                  <a:spcPts val="750"/>
                </a:spcBef>
                <a:buFont typeface="Wingdings" panose="05000000000000000000" pitchFamily="2" charset="2"/>
                <a:buChar char="n"/>
                <a:defRPr/>
              </a:pPr>
              <a:r>
                <a:rPr lang="zh-CN" altLang="en-US"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a:t>
              </a:r>
              <a:endParaRPr lang="en-US" altLang="zh-CN"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marL="285750" indent="-285750">
                <a:lnSpc>
                  <a:spcPct val="150000"/>
                </a:lnSpc>
                <a:spcBef>
                  <a:spcPts val="750"/>
                </a:spcBef>
                <a:buFont typeface="Wingdings" panose="05000000000000000000" pitchFamily="2" charset="2"/>
                <a:buChar char="n"/>
                <a:defRPr/>
              </a:pPr>
              <a:r>
                <a:rPr lang="zh-CN" altLang="en-US"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a:t>
              </a:r>
              <a:endParaRPr lang="en-US" altLang="zh-CN"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grpSp>
      <p:grpSp>
        <p:nvGrpSpPr>
          <p:cNvPr id="23" name="îsḷîḍe"/>
          <p:cNvGrpSpPr/>
          <p:nvPr/>
        </p:nvGrpSpPr>
        <p:grpSpPr>
          <a:xfrm>
            <a:off x="5800721" y="3979121"/>
            <a:ext cx="5524318" cy="1820875"/>
            <a:chOff x="1720275" y="1203213"/>
            <a:chExt cx="4588554" cy="2427834"/>
          </a:xfrm>
        </p:grpSpPr>
        <p:grpSp>
          <p:nvGrpSpPr>
            <p:cNvPr id="24" name="íṣḷïḍé"/>
            <p:cNvGrpSpPr/>
            <p:nvPr/>
          </p:nvGrpSpPr>
          <p:grpSpPr>
            <a:xfrm>
              <a:off x="1720275" y="1203213"/>
              <a:ext cx="4588554" cy="2427832"/>
              <a:chOff x="156613" y="1750587"/>
              <a:chExt cx="6162202" cy="2664446"/>
            </a:xfrm>
          </p:grpSpPr>
          <p:sp>
            <p:nvSpPr>
              <p:cNvPr id="26" name="îṩľïḑê"/>
              <p:cNvSpPr/>
              <p:nvPr/>
            </p:nvSpPr>
            <p:spPr>
              <a:xfrm>
                <a:off x="156613" y="2118223"/>
                <a:ext cx="6162202" cy="2296810"/>
              </a:xfrm>
              <a:prstGeom prst="roundRect">
                <a:avLst>
                  <a:gd name="adj" fmla="val 2415"/>
                </a:avLst>
              </a:prstGeom>
              <a:noFill/>
              <a:ln w="3175" cap="flat" cmpd="sng" algn="ctr">
                <a:solidFill>
                  <a:srgbClr val="E81B18"/>
                </a:solidFill>
                <a:prstDash val="solid"/>
                <a:miter lim="800000"/>
              </a:ln>
              <a:effectLst/>
            </p:spPr>
            <p:txBody>
              <a:bodyPr wrap="square" tIns="46800" anchor="t">
                <a:normAutofit/>
              </a:bodyPr>
              <a:lstStyle/>
              <a:p>
                <a:pPr marL="0" marR="0" lvl="0" indent="0" defTabSz="914400" eaLnBrk="1" fontAlgn="auto" latinLnBrk="0" hangingPunct="1">
                  <a:lnSpc>
                    <a:spcPct val="120000"/>
                  </a:lnSpc>
                  <a:spcBef>
                    <a:spcPts val="0"/>
                  </a:spcBef>
                  <a:spcAft>
                    <a:spcPts val="0"/>
                  </a:spcAft>
                  <a:buClrTx/>
                  <a:buSzTx/>
                  <a:buFontTx/>
                  <a:buNone/>
                  <a:defRPr/>
                </a:pPr>
                <a:br>
                  <a:rPr kumimoji="0" lang="zh-CN" altLang="en-US" sz="1000" b="0" i="0" u="none" strike="noStrike" kern="0" cap="none" spc="0" normalizeH="0" baseline="0" noProof="0" dirty="0">
                    <a:ln>
                      <a:noFill/>
                    </a:ln>
                    <a:solidFill>
                      <a:srgbClr val="333639"/>
                    </a:solidFill>
                    <a:effectLst/>
                    <a:uLnTx/>
                    <a:uFillTx/>
                    <a:latin typeface="Calibri" panose="020F0502020204030204"/>
                    <a:ea typeface="宋体" panose="02010600030101010101" pitchFamily="2" charset="-122"/>
                  </a:rPr>
                </a:br>
                <a:br>
                  <a:rPr kumimoji="0" lang="zh-CN" altLang="en-US" sz="1000" b="0" i="0" u="none" strike="noStrike" kern="0" cap="none" spc="0" normalizeH="0" baseline="0" noProof="0" dirty="0">
                    <a:ln>
                      <a:noFill/>
                    </a:ln>
                    <a:solidFill>
                      <a:srgbClr val="333639"/>
                    </a:solidFill>
                    <a:effectLst/>
                    <a:uLnTx/>
                    <a:uFillTx/>
                    <a:latin typeface="Calibri" panose="020F0502020204030204"/>
                    <a:ea typeface="宋体" panose="02010600030101010101" pitchFamily="2" charset="-122"/>
                  </a:rPr>
                </a:br>
                <a:endParaRPr kumimoji="0" lang="zh-CN" altLang="en-US" sz="1000" b="0" i="0" u="none" strike="noStrike" kern="0" cap="none" spc="0" normalizeH="0" baseline="0" noProof="0" dirty="0">
                  <a:ln>
                    <a:noFill/>
                  </a:ln>
                  <a:solidFill>
                    <a:srgbClr val="333639"/>
                  </a:solidFill>
                  <a:effectLst/>
                  <a:uLnTx/>
                  <a:uFillTx/>
                  <a:latin typeface="Calibri" panose="020F0502020204030204"/>
                  <a:ea typeface="宋体" panose="02010600030101010101" pitchFamily="2" charset="-122"/>
                </a:endParaRPr>
              </a:p>
            </p:txBody>
          </p:sp>
          <p:sp>
            <p:nvSpPr>
              <p:cNvPr id="27" name="î$ľîḍé"/>
              <p:cNvSpPr/>
              <p:nvPr/>
            </p:nvSpPr>
            <p:spPr>
              <a:xfrm>
                <a:off x="1635128" y="1750587"/>
                <a:ext cx="3456582" cy="700600"/>
              </a:xfrm>
              <a:prstGeom prst="roundRect">
                <a:avLst>
                  <a:gd name="adj" fmla="val 50000"/>
                </a:avLst>
              </a:prstGeom>
              <a:gradFill>
                <a:gsLst>
                  <a:gs pos="0">
                    <a:srgbClr val="E81B18"/>
                  </a:gs>
                  <a:gs pos="100000">
                    <a:srgbClr val="F82B26"/>
                  </a:gs>
                </a:gsLst>
                <a:lin ang="3600000" scaled="0"/>
              </a:gradFill>
              <a:ln w="12700" cap="flat" cmpd="sng" algn="ctr">
                <a:noFill/>
                <a:prstDash val="solid"/>
                <a:miter lim="800000"/>
              </a:ln>
              <a:effectLst/>
            </p:spPr>
            <p:txBody>
              <a:bodyPr wrap="none" anchor="ctr">
                <a:noAutofit/>
              </a:bodyPr>
              <a:lstStyle/>
              <a:p>
                <a:pPr lvl="0" algn="ctr" defTabSz="914400">
                  <a:defRPr/>
                </a:pPr>
                <a:r>
                  <a:rPr lang="zh-CN" altLang="en-US" sz="1400" b="1" kern="0" spc="300" dirty="0">
                    <a:solidFill>
                      <a:srgbClr val="FFFFFF"/>
                    </a:solidFill>
                    <a:latin typeface="字魂36号-孙新恒宋楷体" panose="02000000000000000000" pitchFamily="2" charset="-122"/>
                    <a:ea typeface="字魂36号-孙新恒宋楷体" panose="02000000000000000000" pitchFamily="2" charset="-122"/>
                  </a:rPr>
                  <a:t>添加您的标题内容</a:t>
                </a:r>
                <a:endParaRPr kumimoji="0" lang="zh-CN" altLang="en-US" sz="1400" b="1" i="0" u="none" strike="noStrike" kern="0" cap="none" spc="300" normalizeH="0" baseline="0" noProof="0" dirty="0">
                  <a:ln>
                    <a:noFill/>
                  </a:ln>
                  <a:solidFill>
                    <a:srgbClr val="FFFFFF"/>
                  </a:solidFill>
                  <a:effectLst/>
                  <a:uLnTx/>
                  <a:uFillTx/>
                  <a:latin typeface="字魂36号-孙新恒宋楷体" panose="02000000000000000000" pitchFamily="2" charset="-122"/>
                  <a:ea typeface="字魂36号-孙新恒宋楷体" panose="02000000000000000000" pitchFamily="2" charset="-122"/>
                </a:endParaRPr>
              </a:p>
            </p:txBody>
          </p:sp>
          <p:sp>
            <p:nvSpPr>
              <p:cNvPr id="28" name="ïṡ1íḍe"/>
              <p:cNvSpPr txBox="1"/>
              <p:nvPr/>
            </p:nvSpPr>
            <p:spPr bwMode="auto">
              <a:xfrm>
                <a:off x="1163367" y="1979291"/>
                <a:ext cx="107" cy="243196"/>
              </a:xfrm>
              <a:prstGeom prst="rect">
                <a:avLst/>
              </a:prstGeom>
              <a:noFill/>
              <a:scene3d>
                <a:camera prst="orthographicFront">
                  <a:rot lat="0" lon="0" rev="0"/>
                </a:camera>
                <a:lightRig rig="threePt" dir="t"/>
              </a:scene3d>
              <a:sp3d prstMaterial="matte">
                <a:bevelT w="1270" h="127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endParaRPr>
              </a:p>
            </p:txBody>
          </p:sp>
        </p:grpSp>
        <p:sp>
          <p:nvSpPr>
            <p:cNvPr id="25" name="íSļîḋê"/>
            <p:cNvSpPr/>
            <p:nvPr/>
          </p:nvSpPr>
          <p:spPr bwMode="auto">
            <a:xfrm>
              <a:off x="1804324" y="1952385"/>
              <a:ext cx="4267379" cy="16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nSpc>
                  <a:spcPct val="150000"/>
                </a:lnSpc>
                <a:spcBef>
                  <a:spcPts val="750"/>
                </a:spcBef>
                <a:buFont typeface="Wingdings" panose="05000000000000000000" pitchFamily="2" charset="2"/>
                <a:buChar char="n"/>
                <a:defRPr/>
              </a:pPr>
              <a:r>
                <a:rPr lang="zh-CN" altLang="en-US"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a:t>
              </a:r>
              <a:endParaRPr lang="en-US" altLang="zh-CN"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marL="285750" indent="-285750">
                <a:lnSpc>
                  <a:spcPct val="150000"/>
                </a:lnSpc>
                <a:spcBef>
                  <a:spcPts val="750"/>
                </a:spcBef>
                <a:buFont typeface="Wingdings" panose="05000000000000000000" pitchFamily="2" charset="2"/>
                <a:buChar char="n"/>
                <a:defRPr/>
              </a:pPr>
              <a:r>
                <a:rPr lang="zh-CN" altLang="en-US"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a:t>
              </a:r>
              <a:endParaRPr lang="en-US" altLang="zh-CN" sz="14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25" presetClass="entr" presetSubtype="0" fill="hold" nodeType="withEffect">
                                  <p:stCondLst>
                                    <p:cond delay="2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67795" y="1652389"/>
            <a:ext cx="1071847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defRPr/>
            </a:pPr>
            <a:r>
              <a:rPr lang="zh-CN" altLang="en-US" sz="2665" b="1" kern="0" dirty="0">
                <a:gradFill>
                  <a:gsLst>
                    <a:gs pos="0">
                      <a:srgbClr val="FF0000"/>
                    </a:gs>
                    <a:gs pos="100000">
                      <a:srgbClr val="C00000"/>
                    </a:gs>
                  </a:gsLst>
                  <a:lin ang="5400000" scaled="0"/>
                </a:gradFill>
                <a:latin typeface="字魂36号-孙新恒宋楷体" panose="02000000000000000000" pitchFamily="2" charset="-122"/>
                <a:ea typeface="字魂36号-孙新恒宋楷体" panose="02000000000000000000" pitchFamily="2" charset="-122"/>
              </a:rPr>
              <a:t>★在这里添加一个比较长一点大概这么长的标题吧～★</a:t>
            </a:r>
          </a:p>
        </p:txBody>
      </p:sp>
      <p:grpSp>
        <p:nvGrpSpPr>
          <p:cNvPr id="7" name="Group 1"/>
          <p:cNvGrpSpPr/>
          <p:nvPr/>
        </p:nvGrpSpPr>
        <p:grpSpPr>
          <a:xfrm>
            <a:off x="1200387" y="2519568"/>
            <a:ext cx="10185880" cy="3652632"/>
            <a:chOff x="623888" y="1690580"/>
            <a:chExt cx="5261535" cy="4181225"/>
          </a:xfrm>
        </p:grpSpPr>
        <p:sp>
          <p:nvSpPr>
            <p:cNvPr id="8" name="Rectangle: Rounded Corners 2"/>
            <p:cNvSpPr/>
            <p:nvPr/>
          </p:nvSpPr>
          <p:spPr>
            <a:xfrm>
              <a:off x="682670" y="1763714"/>
              <a:ext cx="5202753" cy="4108091"/>
            </a:xfrm>
            <a:prstGeom prst="roundRect">
              <a:avLst/>
            </a:prstGeom>
            <a:solidFill>
              <a:srgbClr val="FFFFFF">
                <a:lumMod val="85000"/>
              </a:srgbClr>
            </a:solidFill>
            <a:ln w="3175" cap="flat" cmpd="sng" algn="ctr">
              <a:no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sp>
          <p:nvSpPr>
            <p:cNvPr id="9" name="Rectangle: Rounded Corners 3"/>
            <p:cNvSpPr/>
            <p:nvPr/>
          </p:nvSpPr>
          <p:spPr>
            <a:xfrm>
              <a:off x="623888" y="1690580"/>
              <a:ext cx="5202754" cy="4009287"/>
            </a:xfrm>
            <a:prstGeom prst="roundRect">
              <a:avLst/>
            </a:prstGeom>
            <a:solidFill>
              <a:srgbClr val="FEFEFE"/>
            </a:solidFill>
            <a:ln w="3175" cap="flat" cmpd="sng" algn="ctr">
              <a:solidFill>
                <a:srgbClr val="FF0000"/>
              </a:solidFill>
              <a:prstDash val="solid"/>
              <a:miter lim="800000"/>
            </a:ln>
            <a:effectLst/>
          </p:spPr>
          <p:txBody>
            <a:bodyPr anchor="ctr"/>
            <a:lstStyle/>
            <a:p>
              <a:pPr algn="ctr" defTabSz="1219200">
                <a:defRPr/>
              </a:pPr>
              <a:endParaRPr sz="1355" kern="0">
                <a:solidFill>
                  <a:srgbClr val="FFFFFF"/>
                </a:solidFill>
                <a:latin typeface="微软雅黑" panose="020B0503020204020204" pitchFamily="34" charset="-122"/>
                <a:ea typeface="微软雅黑" panose="020B0503020204020204" pitchFamily="34" charset="-122"/>
              </a:endParaRPr>
            </a:p>
          </p:txBody>
        </p:sp>
      </p:grpSp>
      <p:sp>
        <p:nvSpPr>
          <p:cNvPr id="10" name="Rectangle 43"/>
          <p:cNvSpPr/>
          <p:nvPr/>
        </p:nvSpPr>
        <p:spPr>
          <a:xfrm>
            <a:off x="1485041" y="2931094"/>
            <a:ext cx="9576660" cy="1894072"/>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nSpc>
                <a:spcPct val="150000"/>
              </a:lnSpc>
              <a:spcBef>
                <a:spcPts val="750"/>
              </a:spcBef>
              <a:defRPr/>
            </a:pP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11" name="TextBox 14"/>
          <p:cNvSpPr txBox="1"/>
          <p:nvPr/>
        </p:nvSpPr>
        <p:spPr>
          <a:xfrm>
            <a:off x="877193" y="5039316"/>
            <a:ext cx="10718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defRPr/>
            </a:pPr>
            <a:r>
              <a:rPr lang="zh-CN" altLang="en-US" sz="3200" b="1" kern="0" dirty="0">
                <a:gradFill>
                  <a:gsLst>
                    <a:gs pos="0">
                      <a:srgbClr val="FF0000"/>
                    </a:gs>
                    <a:gs pos="100000">
                      <a:srgbClr val="C00000"/>
                    </a:gs>
                  </a:gsLst>
                  <a:lin ang="5400000" scaled="0"/>
                </a:gradFill>
                <a:latin typeface="字魂36号-孙新恒宋楷体" panose="02000000000000000000" pitchFamily="2" charset="-122"/>
                <a:ea typeface="字魂36号-孙新恒宋楷体" panose="02000000000000000000" pitchFamily="2" charset="-122"/>
              </a:rPr>
              <a:t>这里是总结以上文字的内容的标题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100" fill="hold"/>
                                        <p:tgtEl>
                                          <p:spTgt spid="6"/>
                                        </p:tgtEl>
                                        <p:attrNameLst>
                                          <p:attrName>ppt_w</p:attrName>
                                        </p:attrNameLst>
                                      </p:cBhvr>
                                      <p:tavLst>
                                        <p:tav tm="0">
                                          <p:val>
                                            <p:fltVal val="0"/>
                                          </p:val>
                                        </p:tav>
                                        <p:tav tm="100000">
                                          <p:val>
                                            <p:strVal val="#ppt_w"/>
                                          </p:val>
                                        </p:tav>
                                      </p:tavLst>
                                    </p:anim>
                                    <p:anim calcmode="lin" valueType="num">
                                      <p:cBhvr>
                                        <p:cTn id="8" dur="1100" fill="hold"/>
                                        <p:tgtEl>
                                          <p:spTgt spid="6"/>
                                        </p:tgtEl>
                                        <p:attrNameLst>
                                          <p:attrName>ppt_h</p:attrName>
                                        </p:attrNameLst>
                                      </p:cBhvr>
                                      <p:tavLst>
                                        <p:tav tm="0">
                                          <p:val>
                                            <p:fltVal val="0"/>
                                          </p:val>
                                        </p:tav>
                                        <p:tav tm="100000">
                                          <p:val>
                                            <p:strVal val="#ppt_h"/>
                                          </p:val>
                                        </p:tav>
                                      </p:tavLst>
                                    </p:anim>
                                    <p:animEffect transition="in" filter="fade">
                                      <p:cBhvr>
                                        <p:cTn id="9" dur="11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800"/>
                                        <p:tgtEl>
                                          <p:spTgt spid="10"/>
                                        </p:tgtEl>
                                      </p:cBhvr>
                                    </p:animEffect>
                                  </p:childTnLst>
                                </p:cTn>
                              </p:par>
                            </p:childTnLst>
                          </p:cTn>
                        </p:par>
                        <p:par>
                          <p:cTn id="18" fill="hold">
                            <p:stCondLst>
                              <p:cond delay="4000"/>
                            </p:stCondLst>
                            <p:childTnLst>
                              <p:par>
                                <p:cTn id="19" presetID="1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100"/>
                                        <p:tgtEl>
                                          <p:spTgt spid="11"/>
                                        </p:tgtEl>
                                        <p:attrNameLst>
                                          <p:attrName>ppt_y</p:attrName>
                                        </p:attrNameLst>
                                      </p:cBhvr>
                                      <p:tavLst>
                                        <p:tav tm="0">
                                          <p:val>
                                            <p:strVal val="#ppt_y+#ppt_h*1.125000"/>
                                          </p:val>
                                        </p:tav>
                                        <p:tav tm="100000">
                                          <p:val>
                                            <p:strVal val="#ppt_y"/>
                                          </p:val>
                                        </p:tav>
                                      </p:tavLst>
                                    </p:anim>
                                    <p:animEffect transition="in" filter="wipe(up)">
                                      <p:cBhvr>
                                        <p:cTn id="22"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0919" y="2056931"/>
            <a:ext cx="6573079" cy="702341"/>
            <a:chOff x="2771800" y="1675833"/>
            <a:chExt cx="4929809" cy="529556"/>
          </a:xfrm>
        </p:grpSpPr>
        <p:sp>
          <p:nvSpPr>
            <p:cNvPr id="3" name="圆角矩形 9"/>
            <p:cNvSpPr/>
            <p:nvPr/>
          </p:nvSpPr>
          <p:spPr>
            <a:xfrm>
              <a:off x="2771800" y="1675833"/>
              <a:ext cx="4929809" cy="529556"/>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solidFill>
                  <a:srgbClr val="FFFFFF"/>
                </a:solidFill>
                <a:ea typeface="微软雅黑" panose="020B0503020204020204" pitchFamily="34" charset="-122"/>
              </a:endParaRPr>
            </a:p>
          </p:txBody>
        </p:sp>
        <p:sp>
          <p:nvSpPr>
            <p:cNvPr id="4" name="TextBox 14"/>
            <p:cNvSpPr txBox="1"/>
            <p:nvPr/>
          </p:nvSpPr>
          <p:spPr>
            <a:xfrm>
              <a:off x="2895411" y="1803286"/>
              <a:ext cx="393322" cy="309461"/>
            </a:xfrm>
            <a:prstGeom prst="rect">
              <a:avLst/>
            </a:prstGeom>
            <a:noFill/>
          </p:spPr>
          <p:txBody>
            <a:bodyPr wrap="square" lIns="0" tIns="0" rIns="0" bIns="0" rtlCol="0" anchor="ctr">
              <a:spAutoFit/>
            </a:bodyPr>
            <a:lstStyle/>
            <a:p>
              <a:pPr algn="ctr" defTabSz="1219200">
                <a:defRPr/>
              </a:pPr>
              <a:r>
                <a:rPr lang="en-US" altLang="zh-CN" sz="2665" kern="0" dirty="0">
                  <a:gradFill>
                    <a:gsLst>
                      <a:gs pos="0">
                        <a:srgbClr val="FF3302"/>
                      </a:gs>
                      <a:gs pos="100000">
                        <a:srgbClr val="CB0800"/>
                      </a:gs>
                    </a:gsLst>
                    <a:lin ang="5400000" scaled="1"/>
                  </a:gradFill>
                  <a:latin typeface="Impact" panose="020B0806030902050204" pitchFamily="34" charset="0"/>
                  <a:ea typeface="微软雅黑" panose="020B0503020204020204" pitchFamily="34" charset="-122"/>
                </a:rPr>
                <a:t>01</a:t>
              </a:r>
              <a:endParaRPr lang="zh-CN" altLang="en-US" sz="2665" kern="0" dirty="0">
                <a:gradFill>
                  <a:gsLst>
                    <a:gs pos="0">
                      <a:srgbClr val="FF3302"/>
                    </a:gs>
                    <a:gs pos="100000">
                      <a:srgbClr val="CB0800"/>
                    </a:gs>
                  </a:gsLst>
                  <a:lin ang="5400000" scaled="1"/>
                </a:gradFill>
                <a:latin typeface="Impact" panose="020B0806030902050204" pitchFamily="34" charset="0"/>
                <a:ea typeface="微软雅黑" panose="020B0503020204020204" pitchFamily="34" charset="-122"/>
              </a:endParaRPr>
            </a:p>
          </p:txBody>
        </p:sp>
        <p:sp>
          <p:nvSpPr>
            <p:cNvPr id="5" name="矩形 4"/>
            <p:cNvSpPr/>
            <p:nvPr/>
          </p:nvSpPr>
          <p:spPr>
            <a:xfrm>
              <a:off x="3412344" y="1822027"/>
              <a:ext cx="4289265" cy="308346"/>
            </a:xfrm>
            <a:prstGeom prst="rect">
              <a:avLst/>
            </a:prstGeom>
            <a:noFill/>
            <a:ln w="12700" cap="flat" cmpd="sng" algn="ctr">
              <a:noFill/>
              <a:prstDash val="solid"/>
            </a:ln>
            <a:effectLst/>
          </p:spPr>
          <p:txBody>
            <a:bodyPr lIns="0" tIns="0" rIns="0" bIns="0" rtlCol="0" anchor="ctr"/>
            <a:lstStyle/>
            <a:p>
              <a:pPr defTabSz="1219200"/>
              <a:r>
                <a:rPr lang="zh-CN" altLang="en-US" sz="2000" b="1" kern="0" dirty="0">
                  <a:gradFill>
                    <a:gsLst>
                      <a:gs pos="0">
                        <a:srgbClr val="FF3302"/>
                      </a:gs>
                      <a:gs pos="100000">
                        <a:srgbClr val="CB0800"/>
                      </a:gs>
                    </a:gsLst>
                    <a:lin ang="5400000" scaled="1"/>
                  </a:gradFill>
                  <a:latin typeface="字魂36号-孙新恒宋楷体" panose="02000000000000000000" pitchFamily="2" charset="-122"/>
                  <a:ea typeface="字魂36号-孙新恒宋楷体" panose="02000000000000000000" pitchFamily="2" charset="-122"/>
                </a:rPr>
                <a:t>在此放上你那长长的标题</a:t>
              </a:r>
            </a:p>
          </p:txBody>
        </p:sp>
      </p:grpSp>
      <p:sp>
        <p:nvSpPr>
          <p:cNvPr id="7" name="Rectangle 43"/>
          <p:cNvSpPr/>
          <p:nvPr/>
        </p:nvSpPr>
        <p:spPr>
          <a:xfrm>
            <a:off x="1057627" y="3092141"/>
            <a:ext cx="6056141" cy="2791825"/>
          </a:xfrm>
          <a:prstGeom prst="rect">
            <a:avLst/>
          </a:prstGeom>
        </p:spPr>
        <p:txBody>
          <a:bodyPr wrap="square" lIns="0" tIns="0" rIns="0" bIns="0">
            <a:noAutofit/>
          </a:bodyPr>
          <a:lstStyle/>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nSpc>
                <a:spcPct val="150000"/>
              </a:lnSpc>
              <a:spcBef>
                <a:spcPts val="750"/>
              </a:spcBef>
              <a:defRPr/>
            </a:pPr>
            <a:r>
              <a:rPr lang="zh-CN" altLang="en-US"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rPr>
              <a:t>添加您的标题文字内容添加您的标题文字内容添加您的标题文字内容添加您的标题文字内容添加您的标题文字内容添加您的标题文字内容添加您的标题文字内容添加您的标题文字内容添加您的标题文字内容</a:t>
            </a: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a:p>
            <a:pPr>
              <a:lnSpc>
                <a:spcPct val="150000"/>
              </a:lnSpc>
              <a:spcBef>
                <a:spcPts val="750"/>
              </a:spcBef>
              <a:defRPr/>
            </a:pPr>
            <a:endParaRPr lang="en-US" altLang="zh-CN" sz="1600" dirty="0">
              <a:gradFill>
                <a:gsLst>
                  <a:gs pos="0">
                    <a:prstClr val="black">
                      <a:lumMod val="75000"/>
                      <a:lumOff val="25000"/>
                    </a:prstClr>
                  </a:gs>
                  <a:gs pos="100000">
                    <a:prstClr val="black">
                      <a:lumMod val="85000"/>
                      <a:lumOff val="15000"/>
                    </a:prstClr>
                  </a:gs>
                </a:gsLst>
                <a:lin ang="5400000" scaled="0"/>
              </a:gradFill>
              <a:latin typeface="字魂36号-孙新恒宋楷体" panose="02000000000000000000" pitchFamily="2" charset="-122"/>
              <a:ea typeface="字魂36号-孙新恒宋楷体" panose="02000000000000000000" pitchFamily="2" charset="-122"/>
            </a:endParaRPr>
          </a:p>
        </p:txBody>
      </p:sp>
      <p:sp>
        <p:nvSpPr>
          <p:cNvPr id="8" name="矩形 7"/>
          <p:cNvSpPr/>
          <p:nvPr/>
        </p:nvSpPr>
        <p:spPr>
          <a:xfrm>
            <a:off x="720919" y="2969239"/>
            <a:ext cx="6573079" cy="30207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prstClr val="white"/>
              </a:solidFill>
            </a:endParaRPr>
          </a:p>
        </p:txBody>
      </p:sp>
      <p:pic>
        <p:nvPicPr>
          <p:cNvPr id="9" name="图片 8"/>
          <p:cNvPicPr>
            <a:picLocks noChangeAspect="1"/>
          </p:cNvPicPr>
          <p:nvPr/>
        </p:nvPicPr>
        <p:blipFill rotWithShape="1">
          <a:blip r:embed="rId2" cstate="email"/>
          <a:srcRect/>
          <a:stretch>
            <a:fillRect/>
          </a:stretch>
        </p:blipFill>
        <p:spPr>
          <a:xfrm>
            <a:off x="7638669" y="1591754"/>
            <a:ext cx="3832412" cy="44997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5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4650"/>
            <a:ext cx="12192000" cy="1156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 name="组合 2"/>
          <p:cNvGrpSpPr/>
          <p:nvPr/>
        </p:nvGrpSpPr>
        <p:grpSpPr>
          <a:xfrm>
            <a:off x="1234297" y="2440182"/>
            <a:ext cx="2909611" cy="3343096"/>
            <a:chOff x="1245265" y="1827568"/>
            <a:chExt cx="4200402" cy="4826194"/>
          </a:xfrm>
        </p:grpSpPr>
        <p:sp>
          <p:nvSpPr>
            <p:cNvPr id="4"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335">
                <a:solidFill>
                  <a:srgbClr val="E7E6E6"/>
                </a:solidFill>
              </a:endParaRPr>
            </a:p>
          </p:txBody>
        </p:sp>
        <p:sp>
          <p:nvSpPr>
            <p:cNvPr id="5" name="Freeform 7"/>
            <p:cNvSpPr/>
            <p:nvPr/>
          </p:nvSpPr>
          <p:spPr bwMode="auto">
            <a:xfrm>
              <a:off x="1525809" y="1827568"/>
              <a:ext cx="3652019" cy="4826194"/>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FF3302"/>
                </a:gs>
                <a:gs pos="100000">
                  <a:srgbClr val="CB0800"/>
                </a:gs>
              </a:gsLst>
              <a:lin ang="5400000" scaled="1"/>
            </a:gradFill>
            <a:ln>
              <a:noFill/>
            </a:ln>
          </p:spPr>
          <p:txBody>
            <a:bodyPr vert="horz" wrap="square" lIns="91440" tIns="45720" rIns="91440" bIns="45720" numCol="1" anchor="t" anchorCtr="0" compatLnSpc="1"/>
            <a:lstStyle/>
            <a:p>
              <a:endParaRPr lang="zh-CN" altLang="en-US" sz="5335">
                <a:solidFill>
                  <a:prstClr val="black"/>
                </a:solidFill>
              </a:endParaRPr>
            </a:p>
          </p:txBody>
        </p:sp>
        <p:sp>
          <p:nvSpPr>
            <p:cNvPr id="6" name="矩形 5"/>
            <p:cNvSpPr/>
            <p:nvPr/>
          </p:nvSpPr>
          <p:spPr>
            <a:xfrm>
              <a:off x="1793419" y="2670670"/>
              <a:ext cx="3187880" cy="2621462"/>
            </a:xfrm>
            <a:prstGeom prst="rect">
              <a:avLst/>
            </a:prstGeom>
          </p:spPr>
          <p:txBody>
            <a:bodyPr wrap="square">
              <a:spAutoFit/>
            </a:bodyPr>
            <a:lstStyle/>
            <a:p>
              <a:pPr algn="ctr"/>
              <a:r>
                <a:rPr lang="zh-CN" altLang="en-US" sz="3735" b="1" dirty="0">
                  <a:solidFill>
                    <a:srgbClr val="FFFFFF"/>
                  </a:solidFill>
                  <a:latin typeface="字魂36号-孙新恒宋楷体" panose="02000000000000000000" pitchFamily="2" charset="-122"/>
                  <a:ea typeface="字魂36号-孙新恒宋楷体" panose="02000000000000000000" pitchFamily="2" charset="-122"/>
                </a:rPr>
                <a:t>添加</a:t>
              </a:r>
              <a:endParaRPr lang="en-US" altLang="zh-CN" sz="3735" b="1" dirty="0">
                <a:solidFill>
                  <a:srgbClr val="FFFFFF"/>
                </a:solidFill>
                <a:latin typeface="字魂36号-孙新恒宋楷体" panose="02000000000000000000" pitchFamily="2" charset="-122"/>
                <a:ea typeface="字魂36号-孙新恒宋楷体" panose="02000000000000000000" pitchFamily="2" charset="-122"/>
              </a:endParaRPr>
            </a:p>
            <a:p>
              <a:pPr algn="ctr"/>
              <a:r>
                <a:rPr lang="zh-CN" altLang="en-US" sz="3735" b="1" dirty="0">
                  <a:solidFill>
                    <a:srgbClr val="FFFFFF"/>
                  </a:solidFill>
                  <a:latin typeface="字魂36号-孙新恒宋楷体" panose="02000000000000000000" pitchFamily="2" charset="-122"/>
                  <a:ea typeface="字魂36号-孙新恒宋楷体" panose="02000000000000000000" pitchFamily="2" charset="-122"/>
                </a:rPr>
                <a:t>标题</a:t>
              </a:r>
              <a:endParaRPr lang="en-US" altLang="zh-CN" sz="3735" b="1" dirty="0">
                <a:solidFill>
                  <a:srgbClr val="FFFFFF"/>
                </a:solidFill>
                <a:latin typeface="字魂36号-孙新恒宋楷体" panose="02000000000000000000" pitchFamily="2" charset="-122"/>
                <a:ea typeface="字魂36号-孙新恒宋楷体" panose="02000000000000000000" pitchFamily="2" charset="-122"/>
              </a:endParaRPr>
            </a:p>
            <a:p>
              <a:pPr algn="ctr"/>
              <a:r>
                <a:rPr lang="zh-CN" altLang="en-US" sz="1865" b="1" dirty="0">
                  <a:solidFill>
                    <a:srgbClr val="FFFFFF"/>
                  </a:solidFill>
                  <a:latin typeface="字魂36号-孙新恒宋楷体" panose="02000000000000000000" pitchFamily="2" charset="-122"/>
                  <a:ea typeface="字魂36号-孙新恒宋楷体" panose="02000000000000000000" pitchFamily="2" charset="-122"/>
                </a:rPr>
                <a:t>总结以上相关内容文字</a:t>
              </a:r>
            </a:p>
          </p:txBody>
        </p:sp>
      </p:grpSp>
      <p:grpSp>
        <p:nvGrpSpPr>
          <p:cNvPr id="7" name="组合 6"/>
          <p:cNvGrpSpPr/>
          <p:nvPr/>
        </p:nvGrpSpPr>
        <p:grpSpPr>
          <a:xfrm>
            <a:off x="4704029" y="2447326"/>
            <a:ext cx="2909611" cy="3343096"/>
            <a:chOff x="1245265" y="1827568"/>
            <a:chExt cx="4200402" cy="4826194"/>
          </a:xfrm>
        </p:grpSpPr>
        <p:sp>
          <p:nvSpPr>
            <p:cNvPr id="8"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335">
                <a:solidFill>
                  <a:srgbClr val="E7E6E6"/>
                </a:solidFill>
              </a:endParaRPr>
            </a:p>
          </p:txBody>
        </p:sp>
        <p:sp>
          <p:nvSpPr>
            <p:cNvPr id="9" name="Freeform 7"/>
            <p:cNvSpPr/>
            <p:nvPr/>
          </p:nvSpPr>
          <p:spPr bwMode="auto">
            <a:xfrm>
              <a:off x="1525809" y="1827568"/>
              <a:ext cx="3652019" cy="4826194"/>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FF3302"/>
                </a:gs>
                <a:gs pos="100000">
                  <a:srgbClr val="CB0800"/>
                </a:gs>
              </a:gsLst>
              <a:lin ang="5400000" scaled="1"/>
            </a:gradFill>
            <a:ln>
              <a:noFill/>
            </a:ln>
          </p:spPr>
          <p:txBody>
            <a:bodyPr vert="horz" wrap="square" lIns="91440" tIns="45720" rIns="91440" bIns="45720" numCol="1" anchor="t" anchorCtr="0" compatLnSpc="1"/>
            <a:lstStyle/>
            <a:p>
              <a:endParaRPr lang="zh-CN" altLang="en-US" sz="5335">
                <a:solidFill>
                  <a:prstClr val="black"/>
                </a:solidFill>
              </a:endParaRPr>
            </a:p>
          </p:txBody>
        </p:sp>
        <p:sp>
          <p:nvSpPr>
            <p:cNvPr id="10" name="矩形 9"/>
            <p:cNvSpPr/>
            <p:nvPr/>
          </p:nvSpPr>
          <p:spPr>
            <a:xfrm>
              <a:off x="1751524" y="2530171"/>
              <a:ext cx="3187880" cy="2577030"/>
            </a:xfrm>
            <a:prstGeom prst="rect">
              <a:avLst/>
            </a:prstGeom>
          </p:spPr>
          <p:txBody>
            <a:bodyPr wrap="square">
              <a:spAutoFit/>
            </a:bodyPr>
            <a:lstStyle/>
            <a:p>
              <a:pPr algn="ctr"/>
              <a:r>
                <a:rPr lang="zh-CN" altLang="en-US" sz="3700" b="1" dirty="0">
                  <a:solidFill>
                    <a:srgbClr val="FFFFFF"/>
                  </a:solidFill>
                  <a:latin typeface="字魂36号-孙新恒宋楷体" panose="02000000000000000000" pitchFamily="2" charset="-122"/>
                  <a:ea typeface="字魂36号-孙新恒宋楷体" panose="02000000000000000000" pitchFamily="2" charset="-122"/>
                </a:rPr>
                <a:t>添加</a:t>
              </a:r>
              <a:endParaRPr lang="en-US" altLang="zh-CN" sz="3700" b="1" dirty="0">
                <a:solidFill>
                  <a:srgbClr val="FFFFFF"/>
                </a:solidFill>
                <a:latin typeface="字魂36号-孙新恒宋楷体" panose="02000000000000000000" pitchFamily="2" charset="-122"/>
                <a:ea typeface="字魂36号-孙新恒宋楷体" panose="02000000000000000000" pitchFamily="2" charset="-122"/>
              </a:endParaRPr>
            </a:p>
            <a:p>
              <a:pPr algn="ctr"/>
              <a:r>
                <a:rPr lang="zh-CN" altLang="en-US" sz="3700" b="1" dirty="0">
                  <a:solidFill>
                    <a:srgbClr val="FFFFFF"/>
                  </a:solidFill>
                  <a:latin typeface="字魂36号-孙新恒宋楷体" panose="02000000000000000000" pitchFamily="2" charset="-122"/>
                  <a:ea typeface="字魂36号-孙新恒宋楷体" panose="02000000000000000000" pitchFamily="2" charset="-122"/>
                </a:rPr>
                <a:t>标题</a:t>
              </a:r>
              <a:endParaRPr lang="en-US" altLang="zh-CN" sz="3700" b="1" dirty="0">
                <a:solidFill>
                  <a:srgbClr val="FFFFFF"/>
                </a:solidFill>
                <a:latin typeface="字魂36号-孙新恒宋楷体" panose="02000000000000000000" pitchFamily="2" charset="-122"/>
                <a:ea typeface="字魂36号-孙新恒宋楷体" panose="02000000000000000000" pitchFamily="2" charset="-122"/>
              </a:endParaRPr>
            </a:p>
            <a:p>
              <a:pPr algn="ctr"/>
              <a:r>
                <a:rPr lang="zh-CN" altLang="en-US" b="1" dirty="0">
                  <a:solidFill>
                    <a:srgbClr val="FFFFFF"/>
                  </a:solidFill>
                  <a:latin typeface="字魂36号-孙新恒宋楷体" panose="02000000000000000000" pitchFamily="2" charset="-122"/>
                  <a:ea typeface="字魂36号-孙新恒宋楷体" panose="02000000000000000000" pitchFamily="2" charset="-122"/>
                </a:rPr>
                <a:t>总结以上相关内容文字</a:t>
              </a:r>
            </a:p>
          </p:txBody>
        </p:sp>
      </p:grpSp>
      <p:grpSp>
        <p:nvGrpSpPr>
          <p:cNvPr id="11" name="组合 10"/>
          <p:cNvGrpSpPr/>
          <p:nvPr/>
        </p:nvGrpSpPr>
        <p:grpSpPr>
          <a:xfrm>
            <a:off x="8221277" y="2440182"/>
            <a:ext cx="2909611" cy="3343095"/>
            <a:chOff x="1245265" y="1827568"/>
            <a:chExt cx="4200402" cy="4826194"/>
          </a:xfrm>
        </p:grpSpPr>
        <p:sp>
          <p:nvSpPr>
            <p:cNvPr id="12" name="Freeform 6"/>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5335">
                <a:solidFill>
                  <a:srgbClr val="E7E6E6"/>
                </a:solidFill>
              </a:endParaRPr>
            </a:p>
          </p:txBody>
        </p:sp>
        <p:sp>
          <p:nvSpPr>
            <p:cNvPr id="13" name="Freeform 7"/>
            <p:cNvSpPr/>
            <p:nvPr/>
          </p:nvSpPr>
          <p:spPr bwMode="auto">
            <a:xfrm>
              <a:off x="1525809" y="1827568"/>
              <a:ext cx="3652019" cy="4826194"/>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FF3302"/>
                </a:gs>
                <a:gs pos="100000">
                  <a:srgbClr val="CB0800"/>
                </a:gs>
              </a:gsLst>
              <a:lin ang="5400000" scaled="1"/>
            </a:gradFill>
            <a:ln>
              <a:noFill/>
            </a:ln>
          </p:spPr>
          <p:txBody>
            <a:bodyPr vert="horz" wrap="square" lIns="91440" tIns="45720" rIns="91440" bIns="45720" numCol="1" anchor="t" anchorCtr="0" compatLnSpc="1"/>
            <a:lstStyle/>
            <a:p>
              <a:endParaRPr lang="zh-CN" altLang="en-US" sz="5335">
                <a:solidFill>
                  <a:prstClr val="black"/>
                </a:solidFill>
              </a:endParaRPr>
            </a:p>
          </p:txBody>
        </p:sp>
        <p:sp>
          <p:nvSpPr>
            <p:cNvPr id="14" name="矩形 13"/>
            <p:cNvSpPr/>
            <p:nvPr/>
          </p:nvSpPr>
          <p:spPr>
            <a:xfrm>
              <a:off x="1751524" y="2540485"/>
              <a:ext cx="3187880" cy="2577031"/>
            </a:xfrm>
            <a:prstGeom prst="rect">
              <a:avLst/>
            </a:prstGeom>
          </p:spPr>
          <p:txBody>
            <a:bodyPr wrap="square">
              <a:spAutoFit/>
            </a:bodyPr>
            <a:lstStyle/>
            <a:p>
              <a:pPr algn="ctr"/>
              <a:r>
                <a:rPr lang="zh-CN" altLang="en-US" sz="3700" b="1" dirty="0">
                  <a:solidFill>
                    <a:srgbClr val="FFFFFF"/>
                  </a:solidFill>
                  <a:latin typeface="字魂36号-孙新恒宋楷体" panose="02000000000000000000" pitchFamily="2" charset="-122"/>
                  <a:ea typeface="字魂36号-孙新恒宋楷体" panose="02000000000000000000" pitchFamily="2" charset="-122"/>
                </a:rPr>
                <a:t>添加</a:t>
              </a:r>
              <a:endParaRPr lang="en-US" altLang="zh-CN" sz="3700" b="1" dirty="0">
                <a:solidFill>
                  <a:srgbClr val="FFFFFF"/>
                </a:solidFill>
                <a:latin typeface="字魂36号-孙新恒宋楷体" panose="02000000000000000000" pitchFamily="2" charset="-122"/>
                <a:ea typeface="字魂36号-孙新恒宋楷体" panose="02000000000000000000" pitchFamily="2" charset="-122"/>
              </a:endParaRPr>
            </a:p>
            <a:p>
              <a:pPr algn="ctr"/>
              <a:r>
                <a:rPr lang="zh-CN" altLang="en-US" sz="3700" b="1" dirty="0">
                  <a:solidFill>
                    <a:srgbClr val="FFFFFF"/>
                  </a:solidFill>
                  <a:latin typeface="字魂36号-孙新恒宋楷体" panose="02000000000000000000" pitchFamily="2" charset="-122"/>
                  <a:ea typeface="字魂36号-孙新恒宋楷体" panose="02000000000000000000" pitchFamily="2" charset="-122"/>
                </a:rPr>
                <a:t>标题</a:t>
              </a:r>
              <a:endParaRPr lang="en-US" altLang="zh-CN" sz="3700" b="1" dirty="0">
                <a:solidFill>
                  <a:srgbClr val="FFFFFF"/>
                </a:solidFill>
                <a:latin typeface="字魂36号-孙新恒宋楷体" panose="02000000000000000000" pitchFamily="2" charset="-122"/>
                <a:ea typeface="字魂36号-孙新恒宋楷体" panose="02000000000000000000" pitchFamily="2" charset="-122"/>
              </a:endParaRPr>
            </a:p>
            <a:p>
              <a:pPr algn="ctr"/>
              <a:r>
                <a:rPr lang="zh-CN" altLang="en-US" b="1" dirty="0">
                  <a:solidFill>
                    <a:srgbClr val="FFFFFF"/>
                  </a:solidFill>
                  <a:latin typeface="字魂36号-孙新恒宋楷体" panose="02000000000000000000" pitchFamily="2" charset="-122"/>
                  <a:ea typeface="字魂36号-孙新恒宋楷体" panose="02000000000000000000" pitchFamily="2" charset="-122"/>
                </a:rPr>
                <a:t>总结以上相关内容文字</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14322" y="2397571"/>
            <a:ext cx="9363356" cy="1107996"/>
          </a:xfrm>
          <a:prstGeom prst="rect">
            <a:avLst/>
          </a:prstGeom>
          <a:effectLst/>
        </p:spPr>
        <p:txBody>
          <a:bodyPr wrap="square">
            <a:spAutoFit/>
          </a:bodyPr>
          <a:lstStyle/>
          <a:p>
            <a:pPr lvl="0" algn="ctr" defTabSz="914400">
              <a:defRPr/>
            </a:pPr>
            <a:r>
              <a:rPr lang="zh-CN" altLang="en-US" sz="6600" dirty="0">
                <a:solidFill>
                  <a:srgbClr val="C00000"/>
                </a:solidFill>
                <a:latin typeface="字魂36号-孙新恒宋楷体" panose="02000000000000000000" pitchFamily="2" charset="-122"/>
                <a:ea typeface="字魂36号-孙新恒宋楷体" panose="02000000000000000000" pitchFamily="2" charset="-122"/>
              </a:rPr>
              <a:t>添加您的标题内容</a:t>
            </a:r>
          </a:p>
        </p:txBody>
      </p:sp>
      <p:sp>
        <p:nvSpPr>
          <p:cNvPr id="3" name="矩形 2"/>
          <p:cNvSpPr/>
          <p:nvPr/>
        </p:nvSpPr>
        <p:spPr>
          <a:xfrm>
            <a:off x="2631188" y="3553326"/>
            <a:ext cx="6929624" cy="88870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经中央军委批准，届时将在中国山东青岛举行中国人民解放军海军成立</a:t>
            </a:r>
            <a:r>
              <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rPr>
              <a:t>70</a:t>
            </a:r>
            <a:r>
              <a:rPr lang="zh-CN" altLang="en-US" kern="0" dirty="0">
                <a:ln w="3175">
                  <a:noFill/>
                </a:ln>
                <a:solidFill>
                  <a:srgbClr val="C00000"/>
                </a:solidFill>
                <a:latin typeface="字魂36号-孙新恒宋楷体" panose="02000000000000000000" pitchFamily="2" charset="-122"/>
                <a:ea typeface="字魂36号-孙新恒宋楷体" panose="02000000000000000000" pitchFamily="2" charset="-122"/>
              </a:rPr>
              <a:t>周年多国海军活动</a:t>
            </a:r>
            <a:endParaRPr lang="en-US" altLang="zh-CN" kern="0" dirty="0">
              <a:ln w="3175">
                <a:noFill/>
              </a:ln>
              <a:solidFill>
                <a:srgbClr val="C00000"/>
              </a:solidFill>
              <a:latin typeface="字魂36号-孙新恒宋楷体" panose="02000000000000000000" pitchFamily="2" charset="-122"/>
              <a:ea typeface="字魂36号-孙新恒宋楷体" panose="02000000000000000000" pitchFamily="2" charset="-122"/>
            </a:endParaRPr>
          </a:p>
        </p:txBody>
      </p:sp>
      <p:sp>
        <p:nvSpPr>
          <p:cNvPr id="4" name="圆角矩形 3"/>
          <p:cNvSpPr/>
          <p:nvPr/>
        </p:nvSpPr>
        <p:spPr>
          <a:xfrm>
            <a:off x="4660900" y="4665962"/>
            <a:ext cx="2870200" cy="5232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4949763" y="4742906"/>
            <a:ext cx="2292474" cy="461665"/>
          </a:xfrm>
          <a:prstGeom prst="rect">
            <a:avLst/>
          </a:prstGeom>
        </p:spPr>
        <p:txBody>
          <a:bodyPr wrap="square">
            <a:spAutoFit/>
          </a:bodyPr>
          <a:lstStyle/>
          <a:p>
            <a:pPr algn="ctr" defTabSz="914400" fontAlgn="base">
              <a:spcBef>
                <a:spcPct val="0"/>
              </a:spcBef>
              <a:spcAft>
                <a:spcPct val="0"/>
              </a:spcAft>
              <a:defRPr/>
            </a:pPr>
            <a:r>
              <a:rPr lang="en-US" altLang="zh-CN" sz="2400" kern="0" dirty="0">
                <a:ln w="3175">
                  <a:noFill/>
                </a:ln>
                <a:solidFill>
                  <a:schemeClr val="bg1"/>
                </a:solidFill>
                <a:latin typeface="字魂36号-孙新恒宋楷体" panose="02000000000000000000" pitchFamily="2" charset="-122"/>
                <a:ea typeface="字魂36号-孙新恒宋楷体" panose="02000000000000000000" pitchFamily="2" charset="-122"/>
              </a:rPr>
              <a:t>1996-2019</a:t>
            </a:r>
          </a:p>
        </p:txBody>
      </p:sp>
      <p:sp>
        <p:nvSpPr>
          <p:cNvPr id="6" name="矩形 5"/>
          <p:cNvSpPr/>
          <p:nvPr/>
        </p:nvSpPr>
        <p:spPr>
          <a:xfrm>
            <a:off x="1539828" y="1253319"/>
            <a:ext cx="9363356" cy="830997"/>
          </a:xfrm>
          <a:prstGeom prst="rect">
            <a:avLst/>
          </a:prstGeom>
          <a:effectLst/>
        </p:spPr>
        <p:txBody>
          <a:bodyPr wrap="square">
            <a:spAutoFit/>
          </a:bodyPr>
          <a:lstStyle/>
          <a:p>
            <a:pPr lvl="0" algn="ctr" defTabSz="914400">
              <a:defRPr/>
            </a:pPr>
            <a:r>
              <a:rPr lang="zh-CN" altLang="en-US" sz="4800" dirty="0">
                <a:solidFill>
                  <a:srgbClr val="C00000"/>
                </a:solidFill>
                <a:latin typeface="字魂36号-孙新恒宋楷体" panose="02000000000000000000" pitchFamily="2" charset="-122"/>
                <a:ea typeface="字魂36号-孙新恒宋楷体" panose="02000000000000000000" pitchFamily="2" charset="-122"/>
              </a:rPr>
              <a:t>第二章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10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100"/>
                                        <p:tgtEl>
                                          <p:spTgt spid="3"/>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100"/>
                                        <p:tgtEl>
                                          <p:spTgt spid="5"/>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theme/theme1.xml><?xml version="1.0" encoding="utf-8"?>
<a:theme xmlns:a="http://schemas.openxmlformats.org/drawingml/2006/main" name="办公资源网">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917">
              <a:schemeClr val="accent1"/>
            </a:gs>
            <a:gs pos="51000">
              <a:srgbClr val="FF0000"/>
            </a:gs>
            <a:gs pos="100000">
              <a:srgbClr val="C00000"/>
            </a:gs>
          </a:gsLst>
          <a:lin ang="0" scaled="0"/>
        </a:gradFill>
        <a:ln w="9525">
          <a:noFill/>
          <a:round/>
        </a:ln>
      </a:spPr>
      <a:bodyPr anchor="ctr"/>
      <a:lstStyle>
        <a:defPPr algn="ctr">
          <a:defRPr sz="2800" b="1" dirty="0">
            <a:solidFill>
              <a:schemeClr val="bg1"/>
            </a:solidFill>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1516</Words>
  <Application>Microsoft Office PowerPoint</Application>
  <PresentationFormat>宽屏</PresentationFormat>
  <Paragraphs>124</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微软雅黑</vt:lpstr>
      <vt:lpstr>字魂36号-孙新恒宋楷体</vt:lpstr>
      <vt:lpstr>Arial</vt:lpstr>
      <vt:lpstr>Calibri</vt:lpstr>
      <vt:lpstr>Century Gothic</vt:lpstr>
      <vt:lpstr>Impact</vt:lpstr>
      <vt:lpstr>Wingdings</vt:lpstr>
      <vt:lpstr>办公资源网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2017-08-18T03:02:00Z</dcterms:created>
  <dcterms:modified xsi:type="dcterms:W3CDTF">2021-01-05T07:26:41Z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