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0.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3241" r:id="rId2"/>
    <p:sldId id="4111" r:id="rId3"/>
    <p:sldId id="4107" r:id="rId4"/>
    <p:sldId id="4129" r:id="rId5"/>
    <p:sldId id="4113" r:id="rId6"/>
    <p:sldId id="4116" r:id="rId7"/>
    <p:sldId id="4122" r:id="rId8"/>
    <p:sldId id="4123" r:id="rId9"/>
    <p:sldId id="4108" r:id="rId10"/>
    <p:sldId id="4117" r:id="rId11"/>
    <p:sldId id="4118" r:id="rId12"/>
    <p:sldId id="4120" r:id="rId13"/>
    <p:sldId id="4125" r:id="rId14"/>
    <p:sldId id="4127" r:id="rId15"/>
    <p:sldId id="4109" r:id="rId16"/>
    <p:sldId id="4087" r:id="rId17"/>
    <p:sldId id="4112" r:id="rId18"/>
    <p:sldId id="4115" r:id="rId19"/>
    <p:sldId id="4121" r:id="rId20"/>
    <p:sldId id="4124" r:id="rId21"/>
    <p:sldId id="4110" r:id="rId22"/>
    <p:sldId id="4114" r:id="rId23"/>
    <p:sldId id="4119" r:id="rId24"/>
    <p:sldId id="4126" r:id="rId25"/>
    <p:sldId id="4128" r:id="rId26"/>
    <p:sldId id="413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63636"/>
    <a:srgbClr val="000000"/>
    <a:srgbClr val="FF0000"/>
    <a:srgbClr val="3B5C94"/>
    <a:srgbClr val="01C6D9"/>
    <a:srgbClr val="07913A"/>
    <a:srgbClr val="C00000"/>
    <a:srgbClr val="CA8F45"/>
    <a:srgbClr val="338E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01" autoAdjust="0"/>
    <p:restoredTop sz="95245" autoAdjust="0"/>
  </p:normalViewPr>
  <p:slideViewPr>
    <p:cSldViewPr>
      <p:cViewPr varScale="1">
        <p:scale>
          <a:sx n="103" d="100"/>
          <a:sy n="103" d="100"/>
        </p:scale>
        <p:origin x="510" y="108"/>
      </p:cViewPr>
      <p:guideLst>
        <p:guide orient="horz" pos="328"/>
        <p:guide pos="4050"/>
        <p:guide pos="557"/>
        <p:guide orient="horz" pos="4183"/>
        <p:guide pos="7497"/>
        <p:guide pos="6908"/>
      </p:guideLst>
    </p:cSldViewPr>
  </p:slideViewPr>
  <p:outlineViewPr>
    <p:cViewPr>
      <p:scale>
        <a:sx n="100" d="100"/>
        <a:sy n="100" d="100"/>
      </p:scale>
      <p:origin x="0" y="-3209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3605"/>
          <c:h val="0.79956085665293197"/>
        </c:manualLayout>
      </c:layout>
      <c:barChart>
        <c:barDir val="col"/>
        <c:grouping val="clustered"/>
        <c:varyColors val="0"/>
        <c:ser>
          <c:idx val="0"/>
          <c:order val="0"/>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D7-480D-8CEF-4B70756A6D31}"/>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D7-480D-8CEF-4B70756A6D31}"/>
                </c:ext>
              </c:extLst>
            </c:dLbl>
            <c:dLbl>
              <c:idx val="2"/>
              <c:delete val="1"/>
              <c:extLst>
                <c:ext xmlns:c15="http://schemas.microsoft.com/office/drawing/2012/chart" uri="{CE6537A1-D6FC-4f65-9D91-7224C49458BB}"/>
                <c:ext xmlns:c16="http://schemas.microsoft.com/office/drawing/2014/chart" uri="{C3380CC4-5D6E-409C-BE32-E72D297353CC}">
                  <c16:uniqueId val="{00000002-EBD7-480D-8CEF-4B70756A6D31}"/>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Sheet1!$B$2:$B$4</c:f>
              <c:numCache>
                <c:formatCode>General</c:formatCode>
                <c:ptCount val="3"/>
                <c:pt idx="0">
                  <c:v>100</c:v>
                </c:pt>
                <c:pt idx="1">
                  <c:v>90</c:v>
                </c:pt>
                <c:pt idx="2">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3-EBD7-480D-8CEF-4B70756A6D31}"/>
            </c:ext>
          </c:extLst>
        </c:ser>
        <c:ser>
          <c:idx val="1"/>
          <c:order val="1"/>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Sheet1!$C$2:$C$4</c:f>
              <c:numCache>
                <c:formatCode>General</c:formatCode>
                <c:ptCount val="3"/>
                <c:pt idx="0">
                  <c:v>90</c:v>
                </c:pt>
                <c:pt idx="1">
                  <c:v>75</c:v>
                </c:pt>
                <c:pt idx="2">
                  <c:v>100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4-EBD7-480D-8CEF-4B70756A6D31}"/>
            </c:ext>
          </c:extLst>
        </c:ser>
        <c:ser>
          <c:idx val="2"/>
          <c:order val="2"/>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Sheet1!$D$2:$D$4</c:f>
              <c:numCache>
                <c:formatCode>General</c:formatCode>
                <c:ptCount val="3"/>
                <c:pt idx="0">
                  <c:v>70</c:v>
                </c:pt>
                <c:pt idx="1">
                  <c:v>55</c:v>
                </c:pt>
                <c:pt idx="2">
                  <c:v>85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5-EBD7-480D-8CEF-4B70756A6D31}"/>
            </c:ext>
          </c:extLst>
        </c:ser>
        <c:ser>
          <c:idx val="3"/>
          <c:order val="3"/>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Sheet1!$E$2:$E$4</c:f>
              <c:numCache>
                <c:formatCode>General</c:formatCode>
                <c:ptCount val="3"/>
                <c:pt idx="0">
                  <c:v>50</c:v>
                </c:pt>
                <c:pt idx="1">
                  <c:v>65</c:v>
                </c:pt>
                <c:pt idx="2">
                  <c:v>70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6-EBD7-480D-8CEF-4B70756A6D31}"/>
            </c:ext>
          </c:extLst>
        </c:ser>
        <c:ser>
          <c:idx val="4"/>
          <c:order val="4"/>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Sheet1!$F$2:$F$4</c:f>
              <c:numCache>
                <c:formatCode>General</c:formatCode>
                <c:ptCount val="3"/>
                <c:pt idx="0">
                  <c:v>20</c:v>
                </c:pt>
                <c:pt idx="1">
                  <c:v>45</c:v>
                </c:pt>
                <c:pt idx="2">
                  <c:v>35</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7-EBD7-480D-8CEF-4B70756A6D31}"/>
            </c:ext>
          </c:extLst>
        </c:ser>
        <c:dLbls>
          <c:showLegendKey val="0"/>
          <c:showVal val="0"/>
          <c:showCatName val="0"/>
          <c:showSerName val="0"/>
          <c:showPercent val="0"/>
          <c:showBubbleSize val="0"/>
        </c:dLbls>
        <c:gapWidth val="351"/>
        <c:overlap val="-14"/>
        <c:axId val="120212480"/>
        <c:axId val="120222464"/>
      </c:barChart>
      <c:catAx>
        <c:axId val="120212480"/>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20222464"/>
        <c:crosses val="autoZero"/>
        <c:auto val="1"/>
        <c:lblAlgn val="ctr"/>
        <c:lblOffset val="100"/>
        <c:noMultiLvlLbl val="0"/>
      </c:catAx>
      <c:valAx>
        <c:axId val="120222464"/>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120212480"/>
        <c:crosses val="autoZero"/>
        <c:crossBetween val="between"/>
      </c:valAx>
    </c:plotArea>
    <c:plotVisOnly val="1"/>
    <c:dispBlanksAs val="gap"/>
    <c:showDLblsOverMax val="0"/>
  </c:chart>
  <c:txPr>
    <a:bodyPr/>
    <a:lstStyle/>
    <a:p>
      <a:pPr>
        <a:defRPr lang="zh-CN" sz="10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44D0-497E-AC35-8E2A7040E881}"/>
              </c:ext>
            </c:extLst>
          </c:dPt>
          <c:val>
            <c:numRef>
              <c:f>Sheet1!$B$2</c:f>
              <c:numCache>
                <c:formatCode>General</c:formatCode>
                <c:ptCount val="1"/>
                <c:pt idx="0">
                  <c:v>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44D0-497E-AC35-8E2A7040E881}"/>
            </c:ext>
          </c:extLst>
        </c:ser>
        <c:ser>
          <c:idx val="1"/>
          <c:order val="1"/>
          <c:spPr>
            <a:solidFill>
              <a:schemeClr val="accent2"/>
            </a:solidFill>
            <a:ln>
              <a:noFill/>
            </a:ln>
            <a:effectLst/>
          </c:spPr>
          <c:invertIfNegative val="0"/>
          <c:val>
            <c:numRef>
              <c:f>Sheet1!$C$2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44D0-497E-AC35-8E2A7040E881}"/>
            </c:ext>
          </c:extLst>
        </c:ser>
        <c:ser>
          <c:idx val="2"/>
          <c:order val="2"/>
          <c:spPr>
            <a:solidFill>
              <a:schemeClr val="accent2">
                <a:lumMod val="75000"/>
              </a:schemeClr>
            </a:solidFill>
          </c:spPr>
          <c:invertIfNegative val="0"/>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44D0-497E-AC35-8E2A7040E881}"/>
            </c:ext>
          </c:extLst>
        </c:ser>
        <c:ser>
          <c:idx val="3"/>
          <c:order val="3"/>
          <c:spPr>
            <a:solidFill>
              <a:schemeClr val="accent2">
                <a:lumMod val="50000"/>
              </a:schemeClr>
            </a:solidFill>
          </c:spPr>
          <c:invertIfNegative val="0"/>
          <c:val>
            <c:numRef>
              <c:f>Sheet1!$E$2</c:f>
              <c:numCache>
                <c:formatCode>General</c:formatCode>
                <c:ptCount val="1"/>
                <c:pt idx="0">
                  <c:v>1.6</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44D0-497E-AC35-8E2A7040E881}"/>
            </c:ext>
          </c:extLst>
        </c:ser>
        <c:dLbls>
          <c:showLegendKey val="0"/>
          <c:showVal val="0"/>
          <c:showCatName val="0"/>
          <c:showSerName val="0"/>
          <c:showPercent val="0"/>
          <c:showBubbleSize val="0"/>
        </c:dLbls>
        <c:gapWidth val="50"/>
        <c:axId val="217490944"/>
        <c:axId val="217492480"/>
      </c:barChart>
      <c:catAx>
        <c:axId val="21749094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7492480"/>
        <c:crossesAt val="0"/>
        <c:auto val="1"/>
        <c:lblAlgn val="ctr"/>
        <c:lblOffset val="100"/>
        <c:noMultiLvlLbl val="0"/>
      </c:catAx>
      <c:valAx>
        <c:axId val="21749248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74909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913657031099E-2"/>
          <c:y val="0"/>
          <c:w val="0.94385468331620304"/>
          <c:h val="0.863093095091553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2DB0-478D-8B8B-EB2AEB84DBB1}"/>
              </c:ext>
            </c:extLst>
          </c:dPt>
          <c:val>
            <c:numRef>
              <c:f>Sheet1!$B$2</c:f>
              <c:numCache>
                <c:formatCode>General</c:formatCode>
                <c:ptCount val="1"/>
                <c:pt idx="0">
                  <c:v>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2DB0-478D-8B8B-EB2AEB84DBB1}"/>
            </c:ext>
          </c:extLst>
        </c:ser>
        <c:ser>
          <c:idx val="1"/>
          <c:order val="1"/>
          <c:spPr>
            <a:solidFill>
              <a:schemeClr val="accent3"/>
            </a:solidFill>
            <a:ln>
              <a:noFill/>
            </a:ln>
            <a:effectLst/>
          </c:spPr>
          <c:invertIfNegative val="0"/>
          <c:val>
            <c:numRef>
              <c:f>Sheet1!$C$2</c:f>
              <c:numCache>
                <c:formatCode>General</c:formatCode>
                <c:ptCount val="1"/>
                <c:pt idx="0">
                  <c:v>2.6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2DB0-478D-8B8B-EB2AEB84DBB1}"/>
            </c:ext>
          </c:extLst>
        </c:ser>
        <c:ser>
          <c:idx val="2"/>
          <c:order val="2"/>
          <c:spPr>
            <a:solidFill>
              <a:schemeClr val="accent3">
                <a:lumMod val="75000"/>
              </a:schemeClr>
            </a:solidFill>
          </c:spPr>
          <c:invertIfNegative val="0"/>
          <c:val>
            <c:numRef>
              <c:f>Sheet1!$D$2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2DB0-478D-8B8B-EB2AEB84DBB1}"/>
            </c:ext>
          </c:extLst>
        </c:ser>
        <c:ser>
          <c:idx val="3"/>
          <c:order val="3"/>
          <c:spPr>
            <a:solidFill>
              <a:schemeClr val="accent3">
                <a:lumMod val="50000"/>
              </a:schemeClr>
            </a:solidFill>
          </c:spPr>
          <c:invertIfNegative val="0"/>
          <c:val>
            <c:numRef>
              <c:f>Sheet1!$E$2</c:f>
              <c:numCache>
                <c:formatCode>General</c:formatCode>
                <c:ptCount val="1"/>
                <c:pt idx="0">
                  <c:v>1.8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2DB0-478D-8B8B-EB2AEB84DBB1}"/>
            </c:ext>
          </c:extLst>
        </c:ser>
        <c:dLbls>
          <c:showLegendKey val="0"/>
          <c:showVal val="0"/>
          <c:showCatName val="0"/>
          <c:showSerName val="0"/>
          <c:showPercent val="0"/>
          <c:showBubbleSize val="0"/>
        </c:dLbls>
        <c:gapWidth val="50"/>
        <c:axId val="219820800"/>
        <c:axId val="219822336"/>
      </c:barChart>
      <c:catAx>
        <c:axId val="21982080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9822336"/>
        <c:crossesAt val="0"/>
        <c:auto val="1"/>
        <c:lblAlgn val="ctr"/>
        <c:lblOffset val="100"/>
        <c:noMultiLvlLbl val="0"/>
      </c:catAx>
      <c:valAx>
        <c:axId val="21982233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982080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4828-47DF-AE20-3805CDF3C055}"/>
              </c:ext>
            </c:extLst>
          </c:dPt>
          <c:val>
            <c:numRef>
              <c:f>Sheet1!$B$2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4828-47DF-AE20-3805CDF3C055}"/>
            </c:ext>
          </c:extLst>
        </c:ser>
        <c:ser>
          <c:idx val="1"/>
          <c:order val="1"/>
          <c:spPr>
            <a:solidFill>
              <a:schemeClr val="accent4"/>
            </a:solidFill>
            <a:ln>
              <a:noFill/>
            </a:ln>
            <a:effectLst/>
          </c:spPr>
          <c:invertIfNegative val="0"/>
          <c:val>
            <c:numRef>
              <c:f>Sheet1!$C$2</c:f>
              <c:numCache>
                <c:formatCode>General</c:formatCode>
                <c:ptCount val="1"/>
                <c:pt idx="0">
                  <c:v>2.5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4828-47DF-AE20-3805CDF3C055}"/>
            </c:ext>
          </c:extLst>
        </c:ser>
        <c:ser>
          <c:idx val="2"/>
          <c:order val="2"/>
          <c:spPr>
            <a:solidFill>
              <a:schemeClr val="accent4">
                <a:lumMod val="75000"/>
              </a:schemeClr>
            </a:solidFill>
          </c:spPr>
          <c:invertIfNegative val="0"/>
          <c:val>
            <c:numRef>
              <c:f>Sheet1!$D$2</c:f>
              <c:numCache>
                <c:formatCode>General</c:formatCode>
                <c:ptCount val="1"/>
                <c:pt idx="0">
                  <c:v>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4828-47DF-AE20-3805CDF3C055}"/>
            </c:ext>
          </c:extLst>
        </c:ser>
        <c:ser>
          <c:idx val="3"/>
          <c:order val="3"/>
          <c:spPr>
            <a:solidFill>
              <a:schemeClr val="accent4">
                <a:lumMod val="50000"/>
              </a:schemeClr>
            </a:solidFill>
          </c:spPr>
          <c:invertIfNegative val="0"/>
          <c:val>
            <c:numRef>
              <c:f>Sheet1!$E$2</c:f>
              <c:numCache>
                <c:formatCode>General</c:formatCode>
                <c:ptCount val="1"/>
                <c:pt idx="0">
                  <c:v>0.7</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4828-47DF-AE20-3805CDF3C055}"/>
            </c:ext>
          </c:extLst>
        </c:ser>
        <c:dLbls>
          <c:showLegendKey val="0"/>
          <c:showVal val="0"/>
          <c:showCatName val="0"/>
          <c:showSerName val="0"/>
          <c:showPercent val="0"/>
          <c:showBubbleSize val="0"/>
        </c:dLbls>
        <c:gapWidth val="50"/>
        <c:axId val="219721728"/>
        <c:axId val="219723264"/>
      </c:barChart>
      <c:catAx>
        <c:axId val="21972172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9723264"/>
        <c:crossesAt val="0"/>
        <c:auto val="1"/>
        <c:lblAlgn val="ctr"/>
        <c:lblOffset val="100"/>
        <c:noMultiLvlLbl val="0"/>
      </c:catAx>
      <c:valAx>
        <c:axId val="219723264"/>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972172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rgbClr val="53B441"/>
            </a:solidFill>
            <a:ln>
              <a:noFill/>
            </a:ln>
            <a:effectLst/>
          </c:spPr>
          <c:invertIfNegative val="0"/>
          <c:dPt>
            <c:idx val="0"/>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1-BF47-4581-93E3-642220C6398B}"/>
              </c:ext>
            </c:extLst>
          </c:dPt>
          <c:val>
            <c:numRef>
              <c:f>Sheet1!$B$2</c:f>
              <c:numCache>
                <c:formatCode>General</c:formatCode>
                <c:ptCount val="1"/>
                <c:pt idx="0">
                  <c:v>2.8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BF47-4581-93E3-642220C6398B}"/>
            </c:ext>
          </c:extLst>
        </c:ser>
        <c:ser>
          <c:idx val="1"/>
          <c:order val="1"/>
          <c:spPr>
            <a:solidFill>
              <a:schemeClr val="accent5"/>
            </a:solidFill>
            <a:ln>
              <a:noFill/>
            </a:ln>
            <a:effectLst/>
          </c:spPr>
          <c:invertIfNegative val="0"/>
          <c:val>
            <c:numRef>
              <c:f>Sheet1!$C$2</c:f>
              <c:numCache>
                <c:formatCode>General</c:formatCode>
                <c:ptCount val="1"/>
                <c:pt idx="0">
                  <c:v>0.6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BF47-4581-93E3-642220C6398B}"/>
            </c:ext>
          </c:extLst>
        </c:ser>
        <c:ser>
          <c:idx val="2"/>
          <c:order val="2"/>
          <c:spPr>
            <a:solidFill>
              <a:schemeClr val="accent5">
                <a:lumMod val="75000"/>
              </a:schemeClr>
            </a:solidFill>
          </c:spPr>
          <c:invertIfNegative val="0"/>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4-BF47-4581-93E3-642220C6398B}"/>
            </c:ext>
          </c:extLst>
        </c:ser>
        <c:ser>
          <c:idx val="3"/>
          <c:order val="3"/>
          <c:spPr>
            <a:solidFill>
              <a:schemeClr val="accent5">
                <a:lumMod val="50000"/>
              </a:schemeClr>
            </a:solidFill>
          </c:spPr>
          <c:invertIfNegative val="0"/>
          <c:val>
            <c:numRef>
              <c:f>Sheet1!$E$2</c:f>
              <c:numCache>
                <c:formatCode>General</c:formatCode>
                <c:ptCount val="1"/>
                <c:pt idx="0">
                  <c:v>0.9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5-BF47-4581-93E3-642220C6398B}"/>
            </c:ext>
          </c:extLst>
        </c:ser>
        <c:dLbls>
          <c:showLegendKey val="0"/>
          <c:showVal val="0"/>
          <c:showCatName val="0"/>
          <c:showSerName val="0"/>
          <c:showPercent val="0"/>
          <c:showBubbleSize val="0"/>
        </c:dLbls>
        <c:gapWidth val="50"/>
        <c:axId val="219884544"/>
        <c:axId val="219906816"/>
      </c:barChart>
      <c:catAx>
        <c:axId val="21988454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9906816"/>
        <c:crossesAt val="0"/>
        <c:auto val="1"/>
        <c:lblAlgn val="ctr"/>
        <c:lblOffset val="100"/>
        <c:noMultiLvlLbl val="0"/>
      </c:catAx>
      <c:valAx>
        <c:axId val="219906816"/>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988454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41830708661"/>
          <c:y val="9.9076995718676703E-2"/>
          <c:w val="0.73412627378412199"/>
          <c:h val="0.78217310832550202"/>
        </c:manualLayout>
      </c:layout>
      <c:lineChart>
        <c:grouping val="standard"/>
        <c:varyColors val="0"/>
        <c:ser>
          <c:idx val="0"/>
          <c:order val="0"/>
          <c:spPr>
            <a:ln w="28575" cap="rnd" cmpd="sng" algn="ctr">
              <a:solidFill>
                <a:schemeClr val="accent1"/>
              </a:solidFill>
              <a:prstDash val="solid"/>
              <a:round/>
            </a:ln>
            <a:effectLst/>
          </c:spPr>
          <c:marker>
            <c:symbol val="circle"/>
            <c:size val="9"/>
            <c:spPr>
              <a:solidFill>
                <a:schemeClr val="bg1"/>
              </a:solidFill>
              <a:ln w="38100" cap="flat" cmpd="sng" algn="ctr">
                <a:solidFill>
                  <a:schemeClr val="accent1"/>
                </a:solidFill>
                <a:prstDash val="solid"/>
                <a:round/>
              </a:ln>
              <a:effectLst/>
            </c:spPr>
          </c:marker>
          <c:val>
            <c:numRef>
              <c:f>Sheet1!$B$2:$B$8</c:f>
              <c:numCache>
                <c:formatCode>0%</c:formatCode>
                <c:ptCount val="7"/>
                <c:pt idx="0">
                  <c:v>0.7</c:v>
                </c:pt>
                <c:pt idx="1">
                  <c:v>0.61</c:v>
                </c:pt>
                <c:pt idx="2">
                  <c:v>0.34</c:v>
                </c:pt>
                <c:pt idx="3">
                  <c:v>0.34</c:v>
                </c:pt>
                <c:pt idx="4">
                  <c:v>0.23</c:v>
                </c:pt>
                <c:pt idx="5">
                  <c:v>0.27</c:v>
                </c:pt>
                <c:pt idx="6">
                  <c:v>0.3</c:v>
                </c:pt>
              </c:numCache>
            </c:numRef>
          </c:val>
          <c:smooth val="0"/>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Column 1</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PPT</c:v>
                      </c:pt>
                      <c:pt idx="1">
                        <c:v>PPT</c:v>
                      </c:pt>
                      <c:pt idx="2">
                        <c:v>PPT</c:v>
                      </c:pt>
                      <c:pt idx="3">
                        <c:v>PPT</c:v>
                      </c:pt>
                      <c:pt idx="4">
                        <c:v>PPT</c:v>
                      </c:pt>
                      <c:pt idx="5">
                        <c:v>PPT</c:v>
                      </c:pt>
                      <c:pt idx="6">
                        <c:v>PPT</c:v>
                      </c:pt>
                    </c:strCache>
                  </c:strRef>
                </c15:cat>
              </c15:filteredCategoryTitle>
            </c:ext>
            <c:ext xmlns:c16="http://schemas.microsoft.com/office/drawing/2014/chart" uri="{C3380CC4-5D6E-409C-BE32-E72D297353CC}">
              <c16:uniqueId val="{00000000-3468-4F55-907C-B705737446AB}"/>
            </c:ext>
          </c:extLst>
        </c:ser>
        <c:ser>
          <c:idx val="1"/>
          <c:order val="1"/>
          <c:spPr>
            <a:ln w="28575" cap="rnd" cmpd="sng" algn="ctr">
              <a:solidFill>
                <a:schemeClr val="accent4"/>
              </a:solidFill>
              <a:prstDash val="solid"/>
              <a:round/>
            </a:ln>
            <a:effectLst/>
          </c:spPr>
          <c:marker>
            <c:symbol val="circle"/>
            <c:size val="9"/>
            <c:spPr>
              <a:solidFill>
                <a:schemeClr val="bg1"/>
              </a:solidFill>
              <a:ln w="38100" cap="flat" cmpd="sng" algn="ctr">
                <a:solidFill>
                  <a:schemeClr val="accent4"/>
                </a:solidFill>
                <a:prstDash val="solid"/>
                <a:round/>
              </a:ln>
              <a:effectLst/>
            </c:spPr>
          </c:marker>
          <c:val>
            <c:numRef>
              <c:f>Sheet1!$C$2:$C$8</c:f>
              <c:numCache>
                <c:formatCode>0%</c:formatCode>
                <c:ptCount val="7"/>
                <c:pt idx="0">
                  <c:v>0.37</c:v>
                </c:pt>
                <c:pt idx="1">
                  <c:v>0.19</c:v>
                </c:pt>
                <c:pt idx="2">
                  <c:v>0.14000000000000001</c:v>
                </c:pt>
                <c:pt idx="3">
                  <c:v>0.14000000000000001</c:v>
                </c:pt>
                <c:pt idx="4">
                  <c:v>0.18</c:v>
                </c:pt>
                <c:pt idx="5">
                  <c:v>0.6</c:v>
                </c:pt>
                <c:pt idx="6">
                  <c:v>0.45</c:v>
                </c:pt>
              </c:numCache>
            </c:numRef>
          </c:val>
          <c:smooth val="0"/>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Column 2</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PPT</c:v>
                      </c:pt>
                      <c:pt idx="1">
                        <c:v>PPT</c:v>
                      </c:pt>
                      <c:pt idx="2">
                        <c:v>PPT</c:v>
                      </c:pt>
                      <c:pt idx="3">
                        <c:v>PPT</c:v>
                      </c:pt>
                      <c:pt idx="4">
                        <c:v>PPT</c:v>
                      </c:pt>
                      <c:pt idx="5">
                        <c:v>PPT</c:v>
                      </c:pt>
                      <c:pt idx="6">
                        <c:v>PPT</c:v>
                      </c:pt>
                    </c:strCache>
                  </c:strRef>
                </c15:cat>
              </c15:filteredCategoryTitle>
            </c:ext>
            <c:ext xmlns:c16="http://schemas.microsoft.com/office/drawing/2014/chart" uri="{C3380CC4-5D6E-409C-BE32-E72D297353CC}">
              <c16:uniqueId val="{00000001-3468-4F55-907C-B705737446AB}"/>
            </c:ext>
          </c:extLst>
        </c:ser>
        <c:ser>
          <c:idx val="2"/>
          <c:order val="2"/>
          <c:spPr>
            <a:ln w="28575" cap="rnd" cmpd="sng" algn="ctr">
              <a:solidFill>
                <a:schemeClr val="accent3"/>
              </a:solidFill>
              <a:prstDash val="solid"/>
              <a:round/>
            </a:ln>
            <a:effectLst/>
          </c:spPr>
          <c:marker>
            <c:symbol val="circle"/>
            <c:size val="9"/>
            <c:spPr>
              <a:solidFill>
                <a:schemeClr val="bg1"/>
              </a:solidFill>
              <a:ln w="38100" cap="flat" cmpd="sng" algn="ctr">
                <a:solidFill>
                  <a:schemeClr val="accent3"/>
                </a:solidFill>
                <a:prstDash val="solid"/>
                <a:round/>
              </a:ln>
              <a:effectLst/>
            </c:spPr>
          </c:marker>
          <c:val>
            <c:numRef>
              <c:f>Sheet1!$D$2:$D$8</c:f>
              <c:numCache>
                <c:formatCode>0%</c:formatCode>
                <c:ptCount val="7"/>
                <c:pt idx="0">
                  <c:v>0.3</c:v>
                </c:pt>
                <c:pt idx="1">
                  <c:v>0.39</c:v>
                </c:pt>
                <c:pt idx="2">
                  <c:v>0.47</c:v>
                </c:pt>
                <c:pt idx="3">
                  <c:v>0.49</c:v>
                </c:pt>
                <c:pt idx="4">
                  <c:v>0.48</c:v>
                </c:pt>
                <c:pt idx="5">
                  <c:v>0.45</c:v>
                </c:pt>
                <c:pt idx="6">
                  <c:v>0.6</c:v>
                </c:pt>
              </c:numCache>
            </c:numRef>
          </c:val>
          <c:smooth val="0"/>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 3</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PPT</c:v>
                      </c:pt>
                      <c:pt idx="1">
                        <c:v>PPT</c:v>
                      </c:pt>
                      <c:pt idx="2">
                        <c:v>PPT</c:v>
                      </c:pt>
                      <c:pt idx="3">
                        <c:v>PPT</c:v>
                      </c:pt>
                      <c:pt idx="4">
                        <c:v>PPT</c:v>
                      </c:pt>
                      <c:pt idx="5">
                        <c:v>PPT</c:v>
                      </c:pt>
                      <c:pt idx="6">
                        <c:v>PPT</c:v>
                      </c:pt>
                    </c:strCache>
                  </c:strRef>
                </c15:cat>
              </c15:filteredCategoryTitle>
            </c:ext>
            <c:ext xmlns:c16="http://schemas.microsoft.com/office/drawing/2014/chart" uri="{C3380CC4-5D6E-409C-BE32-E72D297353CC}">
              <c16:uniqueId val="{00000002-3468-4F55-907C-B705737446AB}"/>
            </c:ext>
          </c:extLst>
        </c:ser>
        <c:dLbls>
          <c:showLegendKey val="0"/>
          <c:showVal val="0"/>
          <c:showCatName val="0"/>
          <c:showSerName val="0"/>
          <c:showPercent val="0"/>
          <c:showBubbleSize val="0"/>
        </c:dLbls>
        <c:marker val="1"/>
        <c:smooth val="0"/>
        <c:axId val="203007104"/>
        <c:axId val="203008640"/>
      </c:lineChart>
      <c:catAx>
        <c:axId val="20300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008640"/>
        <c:crosses val="autoZero"/>
        <c:auto val="1"/>
        <c:lblAlgn val="ctr"/>
        <c:lblOffset val="100"/>
        <c:noMultiLvlLbl val="0"/>
      </c:catAx>
      <c:valAx>
        <c:axId val="203008640"/>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007104"/>
        <c:crosses val="autoZero"/>
        <c:crossBetween val="between"/>
      </c:valAx>
      <c:spPr>
        <a:noFill/>
        <a:ln>
          <a:noFill/>
        </a:ln>
        <a:effectLst/>
      </c:spPr>
    </c:plotArea>
    <c:legend>
      <c:legendPos val="r"/>
      <c:layout>
        <c:manualLayout>
          <c:xMode val="edge"/>
          <c:yMode val="edge"/>
          <c:x val="0.86864003394226297"/>
          <c:y val="0.39004689080472699"/>
          <c:w val="0.131359966057737"/>
          <c:h val="0.21990600761693699"/>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Sheet1!$B$2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PC</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0-D322-403E-B769-A95BEDA6609B}"/>
            </c:ext>
          </c:extLst>
        </c:ser>
        <c:ser>
          <c:idx val="1"/>
          <c:order val="1"/>
          <c:spPr>
            <a:solidFill>
              <a:schemeClr val="accent2"/>
            </a:solidFill>
            <a:ln>
              <a:noFill/>
            </a:ln>
            <a:effectLst/>
          </c:spPr>
          <c:invertIfNegative val="0"/>
          <c:val>
            <c:numRef>
              <c:f>Sheet1!$C$2</c:f>
              <c:numCache>
                <c:formatCode>General</c:formatCode>
                <c:ptCount val="1"/>
                <c:pt idx="0">
                  <c:v>6.2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Notebook</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D322-403E-B769-A95BEDA6609B}"/>
            </c:ext>
          </c:extLst>
        </c:ser>
        <c:ser>
          <c:idx val="2"/>
          <c:order val="2"/>
          <c:spPr>
            <a:solidFill>
              <a:schemeClr val="accent3"/>
            </a:solidFill>
            <a:ln>
              <a:noFill/>
            </a:ln>
            <a:effectLst/>
          </c:spPr>
          <c:invertIfNegative val="0"/>
          <c:val>
            <c:numRef>
              <c:f>Sheet1!$D$2</c:f>
              <c:numCache>
                <c:formatCode>General</c:formatCode>
                <c:ptCount val="1"/>
                <c:pt idx="0">
                  <c:v>5.4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Tablet</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D322-403E-B769-A95BEDA6609B}"/>
            </c:ext>
          </c:extLst>
        </c:ser>
        <c:ser>
          <c:idx val="3"/>
          <c:order val="3"/>
          <c:spPr>
            <a:solidFill>
              <a:schemeClr val="accent4"/>
            </a:solidFill>
            <a:ln>
              <a:noFill/>
            </a:ln>
            <a:effectLst/>
          </c:spPr>
          <c:invertIfNegative val="0"/>
          <c:val>
            <c:numRef>
              <c:f>Sheet1!$E$2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Other</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D322-403E-B769-A95BEDA6609B}"/>
            </c:ext>
          </c:extLst>
        </c:ser>
        <c:dLbls>
          <c:showLegendKey val="0"/>
          <c:showVal val="0"/>
          <c:showCatName val="0"/>
          <c:showSerName val="0"/>
          <c:showPercent val="0"/>
          <c:showBubbleSize val="0"/>
        </c:dLbls>
        <c:gapWidth val="100"/>
        <c:axId val="203138560"/>
        <c:axId val="203140096"/>
      </c:barChart>
      <c:catAx>
        <c:axId val="20313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140096"/>
        <c:crosses val="autoZero"/>
        <c:auto val="1"/>
        <c:lblAlgn val="ctr"/>
        <c:lblOffset val="100"/>
        <c:noMultiLvlLbl val="0"/>
      </c:catAx>
      <c:valAx>
        <c:axId val="20314009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13856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Sheet1!$B$2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PC</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0-D4DC-44E9-8C1A-B9E684AB5CE9}"/>
            </c:ext>
          </c:extLst>
        </c:ser>
        <c:ser>
          <c:idx val="1"/>
          <c:order val="1"/>
          <c:spPr>
            <a:solidFill>
              <a:schemeClr val="accent2"/>
            </a:solidFill>
            <a:ln>
              <a:noFill/>
            </a:ln>
            <a:effectLst/>
          </c:spPr>
          <c:invertIfNegative val="0"/>
          <c:val>
            <c:numRef>
              <c:f>Sheet1!$C$2</c:f>
              <c:numCache>
                <c:formatCode>General</c:formatCode>
                <c:ptCount val="1"/>
                <c:pt idx="0">
                  <c:v>4.2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Notebook</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D4DC-44E9-8C1A-B9E684AB5CE9}"/>
            </c:ext>
          </c:extLst>
        </c:ser>
        <c:ser>
          <c:idx val="2"/>
          <c:order val="2"/>
          <c:spPr>
            <a:solidFill>
              <a:schemeClr val="accent3"/>
            </a:solidFill>
            <a:ln>
              <a:noFill/>
            </a:ln>
            <a:effectLst/>
          </c:spPr>
          <c:invertIfNegative val="0"/>
          <c:val>
            <c:numRef>
              <c:f>Sheet1!$D$2</c:f>
              <c:numCache>
                <c:formatCode>General</c:formatCode>
                <c:ptCount val="1"/>
                <c:pt idx="0">
                  <c:v>6.3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Tablet</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D4DC-44E9-8C1A-B9E684AB5CE9}"/>
            </c:ext>
          </c:extLst>
        </c:ser>
        <c:ser>
          <c:idx val="3"/>
          <c:order val="3"/>
          <c:spPr>
            <a:solidFill>
              <a:schemeClr val="accent4"/>
            </a:solidFill>
            <a:ln>
              <a:noFill/>
            </a:ln>
            <a:effectLst/>
          </c:spPr>
          <c:invertIfNegative val="0"/>
          <c:val>
            <c:numRef>
              <c:f>Sheet1!$E$2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Other</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D4DC-44E9-8C1A-B9E684AB5CE9}"/>
            </c:ext>
          </c:extLst>
        </c:ser>
        <c:dLbls>
          <c:showLegendKey val="0"/>
          <c:showVal val="0"/>
          <c:showCatName val="0"/>
          <c:showSerName val="0"/>
          <c:showPercent val="0"/>
          <c:showBubbleSize val="0"/>
        </c:dLbls>
        <c:gapWidth val="100"/>
        <c:axId val="203193728"/>
        <c:axId val="203203712"/>
      </c:barChart>
      <c:catAx>
        <c:axId val="20319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203712"/>
        <c:crosses val="autoZero"/>
        <c:auto val="1"/>
        <c:lblAlgn val="ctr"/>
        <c:lblOffset val="100"/>
        <c:noMultiLvlLbl val="0"/>
      </c:catAx>
      <c:valAx>
        <c:axId val="20320371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193728"/>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Sheet1!$B$2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PC</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0-CDAF-4F60-A4A3-D8CFAE7C3038}"/>
            </c:ext>
          </c:extLst>
        </c:ser>
        <c:ser>
          <c:idx val="1"/>
          <c:order val="1"/>
          <c:spPr>
            <a:solidFill>
              <a:schemeClr val="accent2"/>
            </a:solidFill>
            <a:ln>
              <a:noFill/>
            </a:ln>
            <a:effectLst/>
          </c:spPr>
          <c:invertIfNegative val="0"/>
          <c:val>
            <c:numRef>
              <c:f>Sheet1!$C$2</c:f>
              <c:numCache>
                <c:formatCode>General</c:formatCode>
                <c:ptCount val="1"/>
                <c:pt idx="0">
                  <c:v>6.2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Notebook</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CDAF-4F60-A4A3-D8CFAE7C3038}"/>
            </c:ext>
          </c:extLst>
        </c:ser>
        <c:ser>
          <c:idx val="2"/>
          <c:order val="2"/>
          <c:spPr>
            <a:solidFill>
              <a:schemeClr val="accent3"/>
            </a:solidFill>
            <a:ln>
              <a:noFill/>
            </a:ln>
            <a:effectLst/>
          </c:spPr>
          <c:invertIfNegative val="0"/>
          <c:val>
            <c:numRef>
              <c:f>Sheet1!$D$2</c:f>
              <c:numCache>
                <c:formatCode>General</c:formatCode>
                <c:ptCount val="1"/>
                <c:pt idx="0">
                  <c:v>5.4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Tablet</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CDAF-4F60-A4A3-D8CFAE7C3038}"/>
            </c:ext>
          </c:extLst>
        </c:ser>
        <c:ser>
          <c:idx val="3"/>
          <c:order val="3"/>
          <c:spPr>
            <a:solidFill>
              <a:schemeClr val="accent4"/>
            </a:solidFill>
            <a:ln>
              <a:noFill/>
            </a:ln>
            <a:effectLst/>
          </c:spPr>
          <c:invertIfNegative val="0"/>
          <c:val>
            <c:numRef>
              <c:f>Sheet1!$E$2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Other</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CDAF-4F60-A4A3-D8CFAE7C3038}"/>
            </c:ext>
          </c:extLst>
        </c:ser>
        <c:dLbls>
          <c:showLegendKey val="0"/>
          <c:showVal val="0"/>
          <c:showCatName val="0"/>
          <c:showSerName val="0"/>
          <c:showPercent val="0"/>
          <c:showBubbleSize val="0"/>
        </c:dLbls>
        <c:gapWidth val="100"/>
        <c:axId val="203286016"/>
        <c:axId val="203287552"/>
      </c:barChart>
      <c:catAx>
        <c:axId val="203286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287552"/>
        <c:crosses val="autoZero"/>
        <c:auto val="1"/>
        <c:lblAlgn val="ctr"/>
        <c:lblOffset val="100"/>
        <c:noMultiLvlLbl val="0"/>
      </c:catAx>
      <c:valAx>
        <c:axId val="20328755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286016"/>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Sheet1!$B$2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PC</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0-E119-4666-851C-6C217DE43815}"/>
            </c:ext>
          </c:extLst>
        </c:ser>
        <c:ser>
          <c:idx val="1"/>
          <c:order val="1"/>
          <c:spPr>
            <a:solidFill>
              <a:schemeClr val="accent2"/>
            </a:solidFill>
            <a:ln>
              <a:noFill/>
            </a:ln>
            <a:effectLst/>
          </c:spPr>
          <c:invertIfNegative val="0"/>
          <c:val>
            <c:numRef>
              <c:f>Sheet1!$C$2</c:f>
              <c:numCache>
                <c:formatCode>General</c:formatCode>
                <c:ptCount val="1"/>
                <c:pt idx="0">
                  <c:v>4.2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Notebook</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E119-4666-851C-6C217DE43815}"/>
            </c:ext>
          </c:extLst>
        </c:ser>
        <c:ser>
          <c:idx val="2"/>
          <c:order val="2"/>
          <c:spPr>
            <a:solidFill>
              <a:schemeClr val="accent3"/>
            </a:solidFill>
            <a:ln>
              <a:noFill/>
            </a:ln>
            <a:effectLst/>
          </c:spPr>
          <c:invertIfNegative val="0"/>
          <c:val>
            <c:numRef>
              <c:f>Sheet1!$D$2</c:f>
              <c:numCache>
                <c:formatCode>General</c:formatCode>
                <c:ptCount val="1"/>
                <c:pt idx="0">
                  <c:v>6.3</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Tablet</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E119-4666-851C-6C217DE43815}"/>
            </c:ext>
          </c:extLst>
        </c:ser>
        <c:ser>
          <c:idx val="3"/>
          <c:order val="3"/>
          <c:spPr>
            <a:solidFill>
              <a:schemeClr val="accent4"/>
            </a:solidFill>
            <a:ln>
              <a:noFill/>
            </a:ln>
            <a:effectLst/>
          </c:spPr>
          <c:invertIfNegative val="0"/>
          <c:val>
            <c:numRef>
              <c:f>Sheet1!$E$2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Other</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E119-4666-851C-6C217DE43815}"/>
            </c:ext>
          </c:extLst>
        </c:ser>
        <c:dLbls>
          <c:showLegendKey val="0"/>
          <c:showVal val="0"/>
          <c:showCatName val="0"/>
          <c:showSerName val="0"/>
          <c:showPercent val="0"/>
          <c:showBubbleSize val="0"/>
        </c:dLbls>
        <c:gapWidth val="100"/>
        <c:axId val="203345280"/>
        <c:axId val="203355264"/>
      </c:barChart>
      <c:catAx>
        <c:axId val="203345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355264"/>
        <c:crosses val="autoZero"/>
        <c:auto val="1"/>
        <c:lblAlgn val="ctr"/>
        <c:lblOffset val="100"/>
        <c:noMultiLvlLbl val="0"/>
      </c:catAx>
      <c:valAx>
        <c:axId val="20335526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03345280"/>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87558033003303E-2"/>
          <c:y val="4.62937732748726E-2"/>
          <c:w val="0.87872087984983605"/>
          <c:h val="0.79956085665293197"/>
        </c:manualLayout>
      </c:layout>
      <c:barChart>
        <c:barDir val="col"/>
        <c:grouping val="clustered"/>
        <c:varyColors val="0"/>
        <c:ser>
          <c:idx val="0"/>
          <c:order val="0"/>
          <c:spPr>
            <a:solidFill>
              <a:schemeClr val="accent1"/>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F0-4C01-9B4D-D0DF85B3D46F}"/>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F0-4C01-9B4D-D0DF85B3D46F}"/>
                </c:ext>
              </c:extLst>
            </c:dLbl>
            <c:dLbl>
              <c:idx val="2"/>
              <c:delete val="1"/>
              <c:extLst>
                <c:ext xmlns:c15="http://schemas.microsoft.com/office/drawing/2012/chart" uri="{CE6537A1-D6FC-4f65-9D91-7224C49458BB}"/>
                <c:ext xmlns:c16="http://schemas.microsoft.com/office/drawing/2014/chart" uri="{C3380CC4-5D6E-409C-BE32-E72D297353CC}">
                  <c16:uniqueId val="{00000002-97F0-4C01-9B4D-D0DF85B3D46F}"/>
                </c:ext>
              </c:extLst>
            </c:dLbl>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val>
            <c:numRef>
              <c:f>Sheet1!$B$2:$B$4</c:f>
              <c:numCache>
                <c:formatCode>General</c:formatCode>
                <c:ptCount val="3"/>
                <c:pt idx="0">
                  <c:v>100</c:v>
                </c:pt>
                <c:pt idx="1">
                  <c:v>90</c:v>
                </c:pt>
                <c:pt idx="2">
                  <c:v>50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3-97F0-4C01-9B4D-D0DF85B3D46F}"/>
            </c:ext>
          </c:extLst>
        </c:ser>
        <c:ser>
          <c:idx val="1"/>
          <c:order val="1"/>
          <c:spPr>
            <a:solidFill>
              <a:schemeClr val="accent2"/>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Sheet1!$C$2:$C$4</c:f>
              <c:numCache>
                <c:formatCode>General</c:formatCode>
                <c:ptCount val="3"/>
                <c:pt idx="0">
                  <c:v>90</c:v>
                </c:pt>
                <c:pt idx="1">
                  <c:v>75</c:v>
                </c:pt>
                <c:pt idx="2">
                  <c:v>100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4-97F0-4C01-9B4D-D0DF85B3D46F}"/>
            </c:ext>
          </c:extLst>
        </c:ser>
        <c:ser>
          <c:idx val="2"/>
          <c:order val="2"/>
          <c:spPr>
            <a:solidFill>
              <a:schemeClr val="accent3"/>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Sheet1!$D$2:$D$4</c:f>
              <c:numCache>
                <c:formatCode>General</c:formatCode>
                <c:ptCount val="3"/>
                <c:pt idx="0">
                  <c:v>70</c:v>
                </c:pt>
                <c:pt idx="1">
                  <c:v>55</c:v>
                </c:pt>
                <c:pt idx="2">
                  <c:v>85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5-97F0-4C01-9B4D-D0DF85B3D46F}"/>
            </c:ext>
          </c:extLst>
        </c:ser>
        <c:ser>
          <c:idx val="3"/>
          <c:order val="3"/>
          <c:spPr>
            <a:solidFill>
              <a:schemeClr val="accent4"/>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Sheet1!$E$2:$E$4</c:f>
              <c:numCache>
                <c:formatCode>General</c:formatCode>
                <c:ptCount val="3"/>
                <c:pt idx="0">
                  <c:v>50</c:v>
                </c:pt>
                <c:pt idx="1">
                  <c:v>65</c:v>
                </c:pt>
                <c:pt idx="2">
                  <c:v>70</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Series 32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6-97F0-4C01-9B4D-D0DF85B3D46F}"/>
            </c:ext>
          </c:extLst>
        </c:ser>
        <c:ser>
          <c:idx val="4"/>
          <c:order val="4"/>
          <c:spPr>
            <a:solidFill>
              <a:schemeClr val="accent5"/>
            </a:solidFill>
          </c:spPr>
          <c:invertIfNegative val="0"/>
          <c:dLbls>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Sheet1!$F$2:$F$4</c:f>
              <c:numCache>
                <c:formatCode>General</c:formatCode>
                <c:ptCount val="3"/>
                <c:pt idx="0">
                  <c:v>20</c:v>
                </c:pt>
                <c:pt idx="1">
                  <c:v>45</c:v>
                </c:pt>
                <c:pt idx="2">
                  <c:v>35</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Series 322</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PROJECT 1</c:v>
                      </c:pt>
                      <c:pt idx="1">
                        <c:v>PROJECT 2</c:v>
                      </c:pt>
                      <c:pt idx="2">
                        <c:v>PROJECT 3</c:v>
                      </c:pt>
                    </c:strCache>
                  </c:strRef>
                </c15:cat>
              </c15:filteredCategoryTitle>
            </c:ext>
            <c:ext xmlns:c16="http://schemas.microsoft.com/office/drawing/2014/chart" uri="{C3380CC4-5D6E-409C-BE32-E72D297353CC}">
              <c16:uniqueId val="{00000007-97F0-4C01-9B4D-D0DF85B3D46F}"/>
            </c:ext>
          </c:extLst>
        </c:ser>
        <c:dLbls>
          <c:showLegendKey val="0"/>
          <c:showVal val="0"/>
          <c:showCatName val="0"/>
          <c:showSerName val="0"/>
          <c:showPercent val="0"/>
          <c:showBubbleSize val="0"/>
        </c:dLbls>
        <c:gapWidth val="351"/>
        <c:overlap val="-14"/>
        <c:axId val="202871936"/>
        <c:axId val="202873472"/>
      </c:barChart>
      <c:catAx>
        <c:axId val="202871936"/>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202873472"/>
        <c:crosses val="autoZero"/>
        <c:auto val="1"/>
        <c:lblAlgn val="ctr"/>
        <c:lblOffset val="100"/>
        <c:noMultiLvlLbl val="0"/>
      </c:catAx>
      <c:valAx>
        <c:axId val="202873472"/>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000" b="1" i="0" u="none" strike="noStrike" kern="1200" baseline="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crossAx val="202871936"/>
        <c:crosses val="autoZero"/>
        <c:crossBetween val="between"/>
      </c:valAx>
    </c:plotArea>
    <c:plotVisOnly val="1"/>
    <c:dispBlanksAs val="gap"/>
    <c:showDLblsOverMax val="0"/>
  </c:chart>
  <c:txPr>
    <a:bodyPr/>
    <a:lstStyle/>
    <a:p>
      <a:pPr>
        <a:defRPr lang="zh-CN" sz="10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89518628232E-2"/>
          <c:y val="5.1251556153279899E-2"/>
          <c:w val="0.77951244066535597"/>
          <c:h val="0.83310476432796898"/>
        </c:manualLayout>
      </c:layout>
      <c:barChart>
        <c:barDir val="col"/>
        <c:grouping val="clustered"/>
        <c:varyColors val="0"/>
        <c:ser>
          <c:idx val="0"/>
          <c:order val="0"/>
          <c:spPr>
            <a:solidFill>
              <a:schemeClr val="accent1">
                <a:alpha val="85000"/>
              </a:schemeClr>
            </a:solidFill>
            <a:ln w="9525" cap="flat" cmpd="sng" algn="ctr">
              <a:solidFill>
                <a:schemeClr val="accent1"/>
              </a:solidFill>
              <a:round/>
            </a:ln>
            <a:effectLst/>
            <a:sp3d contourW="9525">
              <a:contourClr>
                <a:schemeClr val="accent1"/>
              </a:contourClr>
            </a:sp3d>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Sheet1!$B$2:$B$5</c:f>
              <c:numCache>
                <c:formatCode>General</c:formatCode>
                <c:ptCount val="4"/>
                <c:pt idx="0">
                  <c:v>4.5</c:v>
                </c:pt>
                <c:pt idx="1">
                  <c:v>2.5</c:v>
                </c:pt>
                <c:pt idx="2">
                  <c:v>3.2</c:v>
                </c:pt>
                <c:pt idx="3">
                  <c:v>3.7</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Series 1</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0-3987-473F-888B-BF55B2C96A3E}"/>
            </c:ext>
          </c:extLst>
        </c:ser>
        <c:ser>
          <c:idx val="1"/>
          <c:order val="1"/>
          <c:spPr>
            <a:solidFill>
              <a:schemeClr val="accent2">
                <a:alpha val="85000"/>
              </a:schemeClr>
            </a:solidFill>
            <a:ln w="9525" cap="flat" cmpd="sng" algn="ctr">
              <a:solidFill>
                <a:schemeClr val="accent2"/>
              </a:solidFill>
              <a:round/>
            </a:ln>
            <a:effectLst/>
            <a:sp3d contourW="9525">
              <a:contourClr>
                <a:schemeClr val="accent2"/>
              </a:contourClr>
            </a:sp3d>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Sheet1!$C$2:$C$5</c:f>
              <c:numCache>
                <c:formatCode>General</c:formatCode>
                <c:ptCount val="4"/>
                <c:pt idx="0">
                  <c:v>2.5</c:v>
                </c:pt>
                <c:pt idx="1">
                  <c:v>4.2</c:v>
                </c:pt>
                <c:pt idx="2">
                  <c:v>1.6</c:v>
                </c:pt>
                <c:pt idx="3">
                  <c:v>2.4</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Series 2</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1-3987-473F-888B-BF55B2C96A3E}"/>
            </c:ext>
          </c:extLst>
        </c:ser>
        <c:ser>
          <c:idx val="2"/>
          <c:order val="2"/>
          <c:spPr>
            <a:solidFill>
              <a:schemeClr val="accent4">
                <a:alpha val="85000"/>
              </a:schemeClr>
            </a:solidFill>
            <a:ln w="9525" cap="flat" cmpd="sng" algn="ctr">
              <a:solidFill>
                <a:schemeClr val="accent4"/>
              </a:solidFill>
              <a:round/>
            </a:ln>
            <a:effectLst/>
            <a:sp3d contourW="9525">
              <a:contourClr>
                <a:schemeClr val="accent4"/>
              </a:contourClr>
            </a:sp3d>
          </c:spPr>
          <c:invertIfNegative val="0"/>
          <c:dLbls>
            <c:spPr>
              <a:noFill/>
              <a:ln>
                <a:noFill/>
              </a:ln>
              <a:effectLst/>
            </c:spPr>
            <c:txPr>
              <a:bodyPr rot="0" spcFirstLastPara="1" vertOverflow="ellipsis" vert="horz" wrap="square" lIns="38100" tIns="19050" rIns="38100" bIns="19050"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Sheet1!$D$2:$D$5</c:f>
              <c:numCache>
                <c:formatCode>General</c:formatCode>
                <c:ptCount val="4"/>
                <c:pt idx="0">
                  <c:v>3</c:v>
                </c:pt>
                <c:pt idx="1">
                  <c:v>1</c:v>
                </c:pt>
                <c:pt idx="2">
                  <c:v>2</c:v>
                </c:pt>
                <c:pt idx="3">
                  <c:v>1.5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Series 3</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Category 1</c:v>
                      </c:pt>
                      <c:pt idx="1">
                        <c:v>Category 2</c:v>
                      </c:pt>
                      <c:pt idx="2">
                        <c:v>Category 3</c:v>
                      </c:pt>
                      <c:pt idx="3">
                        <c:v>Category 4</c:v>
                      </c:pt>
                    </c:strCache>
                  </c:strRef>
                </c15:cat>
              </c15:filteredCategoryTitle>
            </c:ext>
            <c:ext xmlns:c16="http://schemas.microsoft.com/office/drawing/2014/chart" uri="{C3380CC4-5D6E-409C-BE32-E72D297353CC}">
              <c16:uniqueId val="{00000002-3987-473F-888B-BF55B2C96A3E}"/>
            </c:ext>
          </c:extLst>
        </c:ser>
        <c:dLbls>
          <c:showLegendKey val="0"/>
          <c:showVal val="0"/>
          <c:showCatName val="0"/>
          <c:showSerName val="0"/>
          <c:showPercent val="0"/>
          <c:showBubbleSize val="0"/>
        </c:dLbls>
        <c:gapWidth val="65"/>
        <c:axId val="225925760"/>
        <c:axId val="226414976"/>
      </c:barChart>
      <c:catAx>
        <c:axId val="225925760"/>
        <c:scaling>
          <c:orientation val="minMax"/>
        </c:scaling>
        <c:delete val="0"/>
        <c:axPos val="b"/>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lang="zh-CN" sz="1400" b="0" i="0" u="none" strike="noStrike" kern="1200" cap="all"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26414976"/>
        <c:crosses val="autoZero"/>
        <c:auto val="1"/>
        <c:lblAlgn val="ctr"/>
        <c:lblOffset val="100"/>
        <c:noMultiLvlLbl val="0"/>
      </c:catAx>
      <c:valAx>
        <c:axId val="226414976"/>
        <c:scaling>
          <c:orientation val="minMax"/>
          <c:max val="5"/>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25925760"/>
        <c:crosses val="autoZero"/>
        <c:crossBetween val="between"/>
      </c:valAx>
      <c:spPr>
        <a:noFill/>
        <a:ln>
          <a:noFill/>
        </a:ln>
        <a:effectLst/>
      </c:spPr>
    </c:plotArea>
    <c:legend>
      <c:legendPos val="b"/>
      <c:layout>
        <c:manualLayout>
          <c:xMode val="edge"/>
          <c:yMode val="edge"/>
          <c:x val="0.86089290732402302"/>
          <c:y val="0.12751108245321999"/>
          <c:w val="0.12354509056968201"/>
          <c:h val="0.38450969987050199"/>
        </c:manualLayout>
      </c:layout>
      <c:overlay val="0"/>
      <c:spPr>
        <a:noFill/>
        <a:ln>
          <a:noFill/>
        </a:ln>
        <a:effectLst/>
      </c:spPr>
      <c:txPr>
        <a:bodyPr rot="0" spcFirstLastPara="1"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zero"/>
    <c:showDLblsOverMax val="0"/>
  </c:chart>
  <c:spPr>
    <a:noFill/>
    <a:ln w="9525" cap="flat" cmpd="sng" algn="ctr">
      <a:noFill/>
      <a:round/>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194764872758003E-2"/>
          <c:y val="3.1496987325562699E-2"/>
          <c:w val="0.94385468331620304"/>
          <c:h val="0.86309309509155396"/>
        </c:manualLayout>
      </c:layout>
      <c:barChart>
        <c:barDir val="col"/>
        <c:grouping val="clustered"/>
        <c:varyColors val="0"/>
        <c:ser>
          <c:idx val="0"/>
          <c:order val="0"/>
          <c:spPr>
            <a:solidFill>
              <a:schemeClr val="accent1">
                <a:lumMod val="60000"/>
                <a:lumOff val="40000"/>
              </a:schemeClr>
            </a:solidFill>
            <a:ln>
              <a:noFill/>
            </a:ln>
            <a:effectLst/>
          </c:spPr>
          <c:invertIfNegative val="0"/>
          <c:val>
            <c:numRef>
              <c:f>Sheet1!$B$2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0-492D-47C4-A225-471FB15BE36F}"/>
            </c:ext>
          </c:extLst>
        </c:ser>
        <c:ser>
          <c:idx val="1"/>
          <c:order val="1"/>
          <c:spPr>
            <a:solidFill>
              <a:schemeClr val="accent1"/>
            </a:solidFill>
            <a:ln>
              <a:noFill/>
            </a:ln>
            <a:effectLst/>
          </c:spPr>
          <c:invertIfNegative val="0"/>
          <c:val>
            <c:numRef>
              <c:f>Sheet1!$C$2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1-492D-47C4-A225-471FB15BE36F}"/>
            </c:ext>
          </c:extLst>
        </c:ser>
        <c:ser>
          <c:idx val="2"/>
          <c:order val="2"/>
          <c:spPr>
            <a:solidFill>
              <a:schemeClr val="accent1">
                <a:lumMod val="75000"/>
              </a:schemeClr>
            </a:solidFill>
          </c:spPr>
          <c:invertIfNegative val="0"/>
          <c:val>
            <c:numRef>
              <c:f>Sheet1!$D$2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2-492D-47C4-A225-471FB15BE36F}"/>
            </c:ext>
          </c:extLst>
        </c:ser>
        <c:ser>
          <c:idx val="3"/>
          <c:order val="3"/>
          <c:spPr>
            <a:solidFill>
              <a:schemeClr val="accent1">
                <a:lumMod val="50000"/>
              </a:schemeClr>
            </a:solidFill>
          </c:spPr>
          <c:invertIfNegative val="0"/>
          <c:val>
            <c:numRef>
              <c:f>Sheet1!$E$2</c:f>
              <c:numCache>
                <c:formatCode>General</c:formatCode>
                <c:ptCount val="1"/>
                <c:pt idx="0">
                  <c:v>3</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 xmlns:c16="http://schemas.microsoft.com/office/drawing/2014/chart" uri="{C3380CC4-5D6E-409C-BE32-E72D297353CC}">
              <c16:uniqueId val="{00000003-492D-47C4-A225-471FB15BE36F}"/>
            </c:ext>
          </c:extLst>
        </c:ser>
        <c:dLbls>
          <c:showLegendKey val="0"/>
          <c:showVal val="0"/>
          <c:showCatName val="0"/>
          <c:showSerName val="0"/>
          <c:showPercent val="0"/>
          <c:showBubbleSize val="0"/>
        </c:dLbls>
        <c:gapWidth val="50"/>
        <c:axId val="226552064"/>
        <c:axId val="217448448"/>
      </c:barChart>
      <c:catAx>
        <c:axId val="22655206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17448448"/>
        <c:crossesAt val="0"/>
        <c:auto val="1"/>
        <c:lblAlgn val="ctr"/>
        <c:lblOffset val="100"/>
        <c:noMultiLvlLbl val="0"/>
      </c:catAx>
      <c:valAx>
        <c:axId val="217448448"/>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226552064"/>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1195"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5"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5" kern="1200"/>
  </cs:chartArea>
  <cs:dataLabel>
    <cs:lnRef idx="0"/>
    <cs:fillRef idx="0"/>
    <cs:effectRef idx="0"/>
    <cs:fontRef idx="minor">
      <a:schemeClr val="dk1">
        <a:lumMod val="75000"/>
        <a:lumOff val="25000"/>
      </a:schemeClr>
    </cs:fontRef>
    <cs:defRPr sz="1195" kern="1200"/>
  </cs:dataLabel>
  <cs:dataLabelCallout>
    <cs:lnRef idx="0"/>
    <cs:fillRef idx="0"/>
    <cs:effectRef idx="0"/>
    <cs:fontRef idx="minor">
      <a:schemeClr val="lt1"/>
    </cs:fontRef>
    <cs:spPr>
      <a:solidFill>
        <a:schemeClr val="dk1">
          <a:lumMod val="65000"/>
          <a:lumOff val="35000"/>
          <a:alpha val="75000"/>
        </a:schemeClr>
      </a:solidFill>
    </cs:spPr>
    <cs:defRPr sz="1195"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5"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5"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5"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4039" y="385072"/>
            <a:ext cx="11090672" cy="139797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84039" y="1925358"/>
            <a:ext cx="11090672" cy="458905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84039" y="6703595"/>
            <a:ext cx="2893219" cy="385072"/>
          </a:xfrm>
          <a:prstGeom prst="rect">
            <a:avLst/>
          </a:prstGeom>
        </p:spPr>
        <p:txBody>
          <a:bodyPr vert="horz" lIns="91440" tIns="45720" rIns="91440" bIns="45720" rtlCol="0" anchor="ctr"/>
          <a:lstStyle>
            <a:lvl1pPr algn="l">
              <a:defRPr sz="1265">
                <a:solidFill>
                  <a:schemeClr val="tx1">
                    <a:tint val="75000"/>
                  </a:schemeClr>
                </a:solidFill>
              </a:defRPr>
            </a:lvl1pPr>
          </a:lstStyle>
          <a:p>
            <a:fld id="{32BF82D2-7A68-459D-A996-9BDDA2518FA4}" type="datetimeFigureOut">
              <a:rPr lang="zh-CN" altLang="en-US" smtClean="0"/>
              <a:t>2021/1/5</a:t>
            </a:fld>
            <a:endParaRPr lang="zh-CN" altLang="en-US"/>
          </a:p>
        </p:txBody>
      </p:sp>
      <p:sp>
        <p:nvSpPr>
          <p:cNvPr id="5" name="Footer Placeholder 4"/>
          <p:cNvSpPr>
            <a:spLocks noGrp="1"/>
          </p:cNvSpPr>
          <p:nvPr>
            <p:ph type="ftr" sz="quarter" idx="3"/>
          </p:nvPr>
        </p:nvSpPr>
        <p:spPr>
          <a:xfrm>
            <a:off x="4259461" y="6703595"/>
            <a:ext cx="4339828" cy="385072"/>
          </a:xfrm>
          <a:prstGeom prst="rect">
            <a:avLst/>
          </a:prstGeom>
        </p:spPr>
        <p:txBody>
          <a:bodyPr vert="horz" lIns="91440" tIns="45720" rIns="91440" bIns="45720" rtlCol="0" anchor="ctr"/>
          <a:lstStyle>
            <a:lvl1pPr algn="ctr">
              <a:defRPr sz="126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9081492" y="6703595"/>
            <a:ext cx="2893219" cy="385072"/>
          </a:xfrm>
          <a:prstGeom prst="rect">
            <a:avLst/>
          </a:prstGeom>
        </p:spPr>
        <p:txBody>
          <a:bodyPr vert="horz" lIns="91440" tIns="45720" rIns="91440" bIns="45720" rtlCol="0" anchor="ctr"/>
          <a:lstStyle>
            <a:lvl1pPr algn="r">
              <a:defRPr sz="1265">
                <a:solidFill>
                  <a:schemeClr val="tx1">
                    <a:tint val="75000"/>
                  </a:schemeClr>
                </a:solidFill>
              </a:defRPr>
            </a:lvl1pPr>
          </a:lstStyle>
          <a:p>
            <a:fld id="{3E01EE5D-26FB-46D5-A381-ECFB35BF1D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64565" rtl="0" eaLnBrk="1" latinLnBrk="0" hangingPunct="1">
        <a:lnSpc>
          <a:spcPct val="90000"/>
        </a:lnSpc>
        <a:spcBef>
          <a:spcPct val="0"/>
        </a:spcBef>
        <a:buNone/>
        <a:defRPr sz="4640" kern="1200">
          <a:solidFill>
            <a:schemeClr val="tx1"/>
          </a:solidFill>
          <a:latin typeface="+mj-lt"/>
          <a:ea typeface="+mj-ea"/>
          <a:cs typeface="+mj-cs"/>
        </a:defRPr>
      </a:lvl1pPr>
    </p:titleStyle>
    <p:bodyStyle>
      <a:lvl1pPr marL="241300" indent="-241300" algn="l" defTabSz="964565" rtl="0" eaLnBrk="1" latinLnBrk="0" hangingPunct="1">
        <a:lnSpc>
          <a:spcPct val="90000"/>
        </a:lnSpc>
        <a:spcBef>
          <a:spcPts val="1055"/>
        </a:spcBef>
        <a:buFont typeface="Arial" panose="020B0604020202020204" pitchFamily="34" charset="0"/>
        <a:buChar char="•"/>
        <a:defRPr sz="2955" kern="1200">
          <a:solidFill>
            <a:schemeClr val="tx1"/>
          </a:solidFill>
          <a:latin typeface="+mn-lt"/>
          <a:ea typeface="+mn-ea"/>
          <a:cs typeface="+mn-cs"/>
        </a:defRPr>
      </a:lvl1pPr>
      <a:lvl2pPr marL="723265" indent="-241300" algn="l" defTabSz="964565" rtl="0" eaLnBrk="1" latinLnBrk="0" hangingPunct="1">
        <a:lnSpc>
          <a:spcPct val="90000"/>
        </a:lnSpc>
        <a:spcBef>
          <a:spcPts val="525"/>
        </a:spcBef>
        <a:buFont typeface="Arial" panose="020B0604020202020204" pitchFamily="34" charset="0"/>
        <a:buChar char="•"/>
        <a:defRPr sz="2530" kern="1200">
          <a:solidFill>
            <a:schemeClr val="tx1"/>
          </a:solidFill>
          <a:latin typeface="+mn-lt"/>
          <a:ea typeface="+mn-ea"/>
          <a:cs typeface="+mn-cs"/>
        </a:defRPr>
      </a:lvl2pPr>
      <a:lvl3pPr marL="1205230" indent="-241300" algn="l" defTabSz="964565" rtl="0" eaLnBrk="1" latinLnBrk="0" hangingPunct="1">
        <a:lnSpc>
          <a:spcPct val="90000"/>
        </a:lnSpc>
        <a:spcBef>
          <a:spcPts val="525"/>
        </a:spcBef>
        <a:buFont typeface="Arial" panose="020B0604020202020204" pitchFamily="34" charset="0"/>
        <a:buChar char="•"/>
        <a:defRPr sz="2110" kern="1200">
          <a:solidFill>
            <a:schemeClr val="tx1"/>
          </a:solidFill>
          <a:latin typeface="+mn-lt"/>
          <a:ea typeface="+mn-ea"/>
          <a:cs typeface="+mn-cs"/>
        </a:defRPr>
      </a:lvl3pPr>
      <a:lvl4pPr marL="168783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4pPr>
      <a:lvl5pPr marL="216979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5pPr>
      <a:lvl6pPr marL="26517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6pPr>
      <a:lvl7pPr marL="313436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7pPr>
      <a:lvl8pPr marL="3616325"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8pPr>
      <a:lvl9pPr marL="4098290" indent="-241300" algn="l" defTabSz="964565" rtl="0" eaLnBrk="1" latinLnBrk="0" hangingPunct="1">
        <a:lnSpc>
          <a:spcPct val="90000"/>
        </a:lnSpc>
        <a:spcBef>
          <a:spcPts val="525"/>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64565" rtl="0" eaLnBrk="1" latinLnBrk="0" hangingPunct="1">
        <a:defRPr sz="1900" kern="1200">
          <a:solidFill>
            <a:schemeClr val="tx1"/>
          </a:solidFill>
          <a:latin typeface="+mn-lt"/>
          <a:ea typeface="+mn-ea"/>
          <a:cs typeface="+mn-cs"/>
        </a:defRPr>
      </a:lvl1pPr>
      <a:lvl2pPr marL="481965" algn="l" defTabSz="964565" rtl="0" eaLnBrk="1" latinLnBrk="0" hangingPunct="1">
        <a:defRPr sz="1900" kern="1200">
          <a:solidFill>
            <a:schemeClr val="tx1"/>
          </a:solidFill>
          <a:latin typeface="+mn-lt"/>
          <a:ea typeface="+mn-ea"/>
          <a:cs typeface="+mn-cs"/>
        </a:defRPr>
      </a:lvl2pPr>
      <a:lvl3pPr marL="964565" algn="l" defTabSz="964565" rtl="0" eaLnBrk="1" latinLnBrk="0" hangingPunct="1">
        <a:defRPr sz="1900" kern="1200">
          <a:solidFill>
            <a:schemeClr val="tx1"/>
          </a:solidFill>
          <a:latin typeface="+mn-lt"/>
          <a:ea typeface="+mn-ea"/>
          <a:cs typeface="+mn-cs"/>
        </a:defRPr>
      </a:lvl3pPr>
      <a:lvl4pPr marL="1446530" algn="l" defTabSz="964565" rtl="0" eaLnBrk="1" latinLnBrk="0" hangingPunct="1">
        <a:defRPr sz="1900" kern="1200">
          <a:solidFill>
            <a:schemeClr val="tx1"/>
          </a:solidFill>
          <a:latin typeface="+mn-lt"/>
          <a:ea typeface="+mn-ea"/>
          <a:cs typeface="+mn-cs"/>
        </a:defRPr>
      </a:lvl4pPr>
      <a:lvl5pPr marL="1928495" algn="l" defTabSz="964565" rtl="0" eaLnBrk="1" latinLnBrk="0" hangingPunct="1">
        <a:defRPr sz="1900" kern="1200">
          <a:solidFill>
            <a:schemeClr val="tx1"/>
          </a:solidFill>
          <a:latin typeface="+mn-lt"/>
          <a:ea typeface="+mn-ea"/>
          <a:cs typeface="+mn-cs"/>
        </a:defRPr>
      </a:lvl5pPr>
      <a:lvl6pPr marL="2411095" algn="l" defTabSz="964565" rtl="0" eaLnBrk="1" latinLnBrk="0" hangingPunct="1">
        <a:defRPr sz="1900" kern="1200">
          <a:solidFill>
            <a:schemeClr val="tx1"/>
          </a:solidFill>
          <a:latin typeface="+mn-lt"/>
          <a:ea typeface="+mn-ea"/>
          <a:cs typeface="+mn-cs"/>
        </a:defRPr>
      </a:lvl6pPr>
      <a:lvl7pPr marL="2893060" algn="l" defTabSz="964565" rtl="0" eaLnBrk="1" latinLnBrk="0" hangingPunct="1">
        <a:defRPr sz="1900" kern="1200">
          <a:solidFill>
            <a:schemeClr val="tx1"/>
          </a:solidFill>
          <a:latin typeface="+mn-lt"/>
          <a:ea typeface="+mn-ea"/>
          <a:cs typeface="+mn-cs"/>
        </a:defRPr>
      </a:lvl7pPr>
      <a:lvl8pPr marL="3375025" algn="l" defTabSz="964565" rtl="0" eaLnBrk="1" latinLnBrk="0" hangingPunct="1">
        <a:defRPr sz="1900" kern="1200">
          <a:solidFill>
            <a:schemeClr val="tx1"/>
          </a:solidFill>
          <a:latin typeface="+mn-lt"/>
          <a:ea typeface="+mn-ea"/>
          <a:cs typeface="+mn-cs"/>
        </a:defRPr>
      </a:lvl8pPr>
      <a:lvl9pPr marL="3856990" algn="l" defTabSz="96456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5" cstate="print">
              <a:extLst>
                <a:ext uri="{BEBA8EAE-BF5A-486C-A8C5-ECC9F3942E4B}">
                  <a14:imgProps xmlns:a14="http://schemas.microsoft.com/office/drawing/2010/main">
                    <a14:imgLayer r:embed="rId6">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l="-5778" t="-20973" r="-5778" b="-33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2324100" y="4678358"/>
            <a:ext cx="821055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600" b="1" dirty="0">
                <a:solidFill>
                  <a:schemeClr val="accent1">
                    <a:lumMod val="50000"/>
                  </a:schemeClr>
                </a:solidFill>
                <a:cs typeface="Arial" panose="020B0604020202020204" pitchFamily="34" charset="0"/>
              </a:rPr>
              <a:t>军事战争部队</a:t>
            </a:r>
            <a:r>
              <a:rPr lang="en-US" altLang="zh-CN" sz="7600" b="1" dirty="0">
                <a:solidFill>
                  <a:schemeClr val="accent1">
                    <a:lumMod val="50000"/>
                  </a:schemeClr>
                </a:solidFill>
                <a:cs typeface="Arial" panose="020B0604020202020204" pitchFamily="34" charset="0"/>
              </a:rPr>
              <a:t>PPT</a:t>
            </a:r>
            <a:endParaRPr lang="zh-CN" altLang="en-US" sz="7600" b="1" dirty="0">
              <a:solidFill>
                <a:schemeClr val="accent1">
                  <a:lumMod val="50000"/>
                </a:schemeClr>
              </a:solidFill>
              <a:cs typeface="Arial" panose="020B0604020202020204" pitchFamily="34" charset="0"/>
            </a:endParaRPr>
          </a:p>
        </p:txBody>
      </p:sp>
      <p:sp>
        <p:nvSpPr>
          <p:cNvPr id="9" name="矩形 259"/>
          <p:cNvSpPr>
            <a:spLocks noChangeArrowheads="1"/>
          </p:cNvSpPr>
          <p:nvPr/>
        </p:nvSpPr>
        <p:spPr bwMode="auto">
          <a:xfrm>
            <a:off x="2762252" y="4262115"/>
            <a:ext cx="7334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3600" dirty="0">
                <a:solidFill>
                  <a:schemeClr val="accent1">
                    <a:lumMod val="50000"/>
                  </a:schemeClr>
                </a:solidFill>
                <a:cs typeface="Arial" panose="020B0604020202020204" pitchFamily="34" charset="0"/>
              </a:rPr>
              <a:t>MILITARY WAR FORCES PPT</a:t>
            </a:r>
            <a:endParaRPr lang="zh-CN" altLang="en-US" sz="3600" dirty="0">
              <a:solidFill>
                <a:schemeClr val="accent1">
                  <a:lumMod val="50000"/>
                </a:schemeClr>
              </a:solidFill>
              <a:cs typeface="Arial" panose="020B0604020202020204" pitchFamily="34" charset="0"/>
            </a:endParaRPr>
          </a:p>
        </p:txBody>
      </p:sp>
      <p:sp>
        <p:nvSpPr>
          <p:cNvPr id="10" name="矩形 259"/>
          <p:cNvSpPr>
            <a:spLocks noChangeArrowheads="1"/>
          </p:cNvSpPr>
          <p:nvPr/>
        </p:nvSpPr>
        <p:spPr bwMode="auto">
          <a:xfrm>
            <a:off x="3765079" y="6381724"/>
            <a:ext cx="2164934" cy="255270"/>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汇报</a:t>
            </a:r>
            <a:r>
              <a:rPr lang="en-US" altLang="zh-CN" sz="120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6801222" y="6381724"/>
            <a:ext cx="2309218" cy="257369"/>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Report: xxx</a:t>
            </a:r>
          </a:p>
        </p:txBody>
      </p:sp>
      <p:pic>
        <p:nvPicPr>
          <p:cNvPr id="4" name="Daydrea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6124575" y="-1625521"/>
            <a:ext cx="609600" cy="6096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259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childTnLst>
                          </p:cTn>
                        </p:par>
                        <p:par>
                          <p:cTn id="26" fill="hold">
                            <p:stCondLst>
                              <p:cond delay="3099"/>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8"/>
                                        </p:tgtEl>
                                        <p:attrNameLst>
                                          <p:attrName>ppt_y</p:attrName>
                                        </p:attrNameLst>
                                      </p:cBhvr>
                                      <p:tavLst>
                                        <p:tav tm="0">
                                          <p:val>
                                            <p:strVal val="#ppt_y"/>
                                          </p:val>
                                        </p:tav>
                                        <p:tav tm="100000">
                                          <p:val>
                                            <p:strVal val="#ppt_y"/>
                                          </p:val>
                                        </p:tav>
                                      </p:tavLst>
                                    </p:anim>
                                    <p:anim calcmode="lin" valueType="num">
                                      <p:cBhvr>
                                        <p:cTn id="31"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8"/>
                                        </p:tgtEl>
                                      </p:cBhvr>
                                    </p:animEffect>
                                  </p:childTnLst>
                                </p:cTn>
                              </p:par>
                            </p:childTnLst>
                          </p:cTn>
                        </p:par>
                        <p:par>
                          <p:cTn id="34" fill="hold">
                            <p:stCondLst>
                              <p:cond delay="4000"/>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8"/>
                                        </p:tgtEl>
                                      </p:cBhvr>
                                    </p:animEffect>
                                    <p:animScale>
                                      <p:cBhvr>
                                        <p:cTn id="37" dur="250" autoRev="1" fill="hold"/>
                                        <p:tgtEl>
                                          <p:spTgt spid="8"/>
                                        </p:tgtEl>
                                      </p:cBhvr>
                                      <p:by x="105000" y="105000"/>
                                    </p:animScale>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0" repeatCount="indefinite" fill="remove" display="0">
                  <p:stCondLst>
                    <p:cond delay="indefinite"/>
                  </p:stCondLst>
                  <p:endCondLst>
                    <p:cond evt="onStopAudio" delay="0">
                      <p:tgtEl>
                        <p:sldTgt/>
                      </p:tgtEl>
                    </p:cond>
                  </p:endCondLst>
                </p:cTn>
                <p:tgtEl>
                  <p:spTgt spid="4"/>
                </p:tgtEl>
              </p:cMediaNode>
            </p:audio>
          </p:childTnLst>
        </p:cTn>
      </p:par>
    </p:tnLst>
    <p:bldLst>
      <p:bldP spid="2" grpId="0" animBg="1"/>
      <p:bldP spid="8" grpId="0"/>
      <p:bldP spid="8" grpId="1"/>
      <p:bldP spid="9" grpId="0"/>
      <p:bldP spid="9" grpId="1"/>
      <p:bldP spid="10" grpId="0" bldLvl="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bwMode="auto">
          <a:xfrm>
            <a:off x="4542525" y="1719429"/>
            <a:ext cx="3765330" cy="3797141"/>
            <a:chOff x="4306165" y="1925649"/>
            <a:chExt cx="3570288" cy="3600000"/>
          </a:xfrm>
        </p:grpSpPr>
        <p:grpSp>
          <p:nvGrpSpPr>
            <p:cNvPr id="50191" name="Group 1"/>
            <p:cNvGrpSpPr>
              <a:grpSpLocks noChangeAspect="1"/>
            </p:cNvGrpSpPr>
            <p:nvPr/>
          </p:nvGrpSpPr>
          <p:grpSpPr bwMode="auto">
            <a:xfrm rot="-2700000">
              <a:off x="4306165" y="1925649"/>
              <a:ext cx="3570288" cy="3600000"/>
              <a:chOff x="8022565" y="1756836"/>
              <a:chExt cx="3057586" cy="3083031"/>
            </a:xfrm>
          </p:grpSpPr>
          <p:grpSp>
            <p:nvGrpSpPr>
              <p:cNvPr id="50196" name="Group 33"/>
              <p:cNvGrpSpPr/>
              <p:nvPr/>
            </p:nvGrpSpPr>
            <p:grpSpPr bwMode="auto">
              <a:xfrm>
                <a:off x="8022565" y="1783300"/>
                <a:ext cx="3057585" cy="3056567"/>
                <a:chOff x="1911669" y="890908"/>
                <a:chExt cx="4768056" cy="4767263"/>
              </a:xfrm>
            </p:grpSpPr>
            <p:sp>
              <p:nvSpPr>
                <p:cNvPr id="34" name="Block Arc 33"/>
                <p:cNvSpPr/>
                <p:nvPr/>
              </p:nvSpPr>
              <p:spPr>
                <a:xfrm>
                  <a:off x="1912418" y="890013"/>
                  <a:ext cx="4768059" cy="4768254"/>
                </a:xfrm>
                <a:prstGeom prst="blockArc">
                  <a:avLst>
                    <a:gd name="adj1" fmla="val 10817486"/>
                    <a:gd name="adj2" fmla="val 16183941"/>
                    <a:gd name="adj3" fmla="val 9951"/>
                  </a:avLst>
                </a:prstGeom>
                <a:solidFill>
                  <a:schemeClr val="accent1"/>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214" name="Group 31"/>
                <p:cNvGrpSpPr/>
                <p:nvPr/>
              </p:nvGrpSpPr>
              <p:grpSpPr bwMode="auto">
                <a:xfrm>
                  <a:off x="2834801" y="1789433"/>
                  <a:ext cx="2921794" cy="2928938"/>
                  <a:chOff x="2429847" y="1482792"/>
                  <a:chExt cx="3877375" cy="3886854"/>
                </a:xfrm>
              </p:grpSpPr>
              <p:sp>
                <p:nvSpPr>
                  <p:cNvPr id="36" name="Block Arc 35"/>
                  <p:cNvSpPr/>
                  <p:nvPr/>
                </p:nvSpPr>
                <p:spPr>
                  <a:xfrm>
                    <a:off x="2426425" y="1456759"/>
                    <a:ext cx="3888198" cy="3891170"/>
                  </a:xfrm>
                  <a:prstGeom prst="blockArc">
                    <a:avLst>
                      <a:gd name="adj1" fmla="val 10792808"/>
                      <a:gd name="adj2" fmla="val 16214982"/>
                      <a:gd name="adj3" fmla="val 15945"/>
                    </a:avLst>
                  </a:prstGeom>
                  <a:solidFill>
                    <a:schemeClr val="accent2"/>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Block Arc 36"/>
                  <p:cNvSpPr/>
                  <p:nvPr/>
                </p:nvSpPr>
                <p:spPr>
                  <a:xfrm>
                    <a:off x="3538753" y="2528417"/>
                    <a:ext cx="1780918" cy="1769738"/>
                  </a:xfrm>
                  <a:prstGeom prst="blockArc">
                    <a:avLst>
                      <a:gd name="adj1" fmla="val 10792808"/>
                      <a:gd name="adj2" fmla="val 16040204"/>
                      <a:gd name="adj3" fmla="val 25863"/>
                    </a:avLst>
                  </a:prstGeom>
                  <a:solidFill>
                    <a:schemeClr val="accent3"/>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 name="Block Arc 8"/>
              <p:cNvSpPr/>
              <p:nvPr/>
            </p:nvSpPr>
            <p:spPr bwMode="auto">
              <a:xfrm flipH="1">
                <a:off x="8322740" y="2082664"/>
                <a:ext cx="2455314" cy="2456366"/>
              </a:xfrm>
              <a:prstGeom prst="blockArc">
                <a:avLst>
                  <a:gd name="adj1" fmla="val 10802836"/>
                  <a:gd name="adj2" fmla="val 16193992"/>
                  <a:gd name="adj3" fmla="val 12234"/>
                </a:avLst>
              </a:prstGeom>
              <a:solidFill>
                <a:schemeClr val="bg2">
                  <a:lumMod val="75000"/>
                </a:schemeClr>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Block Arc 9"/>
              <p:cNvSpPr/>
              <p:nvPr/>
            </p:nvSpPr>
            <p:spPr bwMode="auto">
              <a:xfrm flipH="1">
                <a:off x="8883630" y="2639260"/>
                <a:ext cx="1336419" cy="1317220"/>
              </a:xfrm>
              <a:prstGeom prst="blockArc">
                <a:avLst>
                  <a:gd name="adj1" fmla="val 10792808"/>
                  <a:gd name="adj2" fmla="val 16167251"/>
                  <a:gd name="adj3" fmla="val 17804"/>
                </a:avLst>
              </a:prstGeom>
              <a:solidFill>
                <a:schemeClr val="bg2">
                  <a:lumMod val="75000"/>
                </a:schemeClr>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199" name="Group 18"/>
              <p:cNvGrpSpPr/>
              <p:nvPr/>
            </p:nvGrpSpPr>
            <p:grpSpPr bwMode="auto">
              <a:xfrm>
                <a:off x="8386890" y="2096104"/>
                <a:ext cx="984431" cy="1406067"/>
                <a:chOff x="2479504" y="1378466"/>
                <a:chExt cx="1535140" cy="2193013"/>
              </a:xfrm>
            </p:grpSpPr>
            <p:sp>
              <p:nvSpPr>
                <p:cNvPr id="31" name="TextBox 69"/>
                <p:cNvSpPr txBox="1">
                  <a:spLocks noChangeArrowheads="1"/>
                </p:cNvSpPr>
                <p:nvPr/>
              </p:nvSpPr>
              <p:spPr bwMode="auto">
                <a:xfrm rot="2700000">
                  <a:off x="2144392" y="1713578"/>
                  <a:ext cx="1009951" cy="339727"/>
                </a:xfrm>
                <a:prstGeom prst="rect">
                  <a:avLst/>
                </a:prstGeom>
                <a:noFill/>
                <a:ln w="9525">
                  <a:noFill/>
                  <a:miter lim="800000"/>
                </a:ln>
              </p:spPr>
              <p:txBody>
                <a:bodyPr spcFirstLastPara="1" lIns="0" tIns="0" rIns="0" bIns="0" anchor="ctr" anchorCtr="1">
                  <a:prstTxWarp prst="textArchUp">
                    <a:avLst/>
                  </a:prstTxWarp>
                  <a:spAutoFit/>
                </a:bodyPr>
                <a:lstStyle/>
                <a:p>
                  <a:pPr algn="ctr" fontAlgn="auto">
                    <a:lnSpc>
                      <a:spcPct val="120000"/>
                    </a:lnSpc>
                    <a:spcBef>
                      <a:spcPts val="0"/>
                    </a:spcBef>
                    <a:spcAft>
                      <a:spcPts val="0"/>
                    </a:spcAft>
                    <a:defRPr/>
                  </a:pPr>
                  <a:r>
                    <a:rPr lang="id-ID" sz="14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1</a:t>
                  </a:r>
                  <a:endParaRPr lang="nb-NO" sz="14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69"/>
                <p:cNvSpPr txBox="1">
                  <a:spLocks noChangeArrowheads="1"/>
                </p:cNvSpPr>
                <p:nvPr/>
              </p:nvSpPr>
              <p:spPr bwMode="auto">
                <a:xfrm rot="2700000">
                  <a:off x="2792415" y="2355399"/>
                  <a:ext cx="1009949" cy="339725"/>
                </a:xfrm>
                <a:prstGeom prst="rect">
                  <a:avLst/>
                </a:prstGeom>
                <a:noFill/>
                <a:ln w="9525">
                  <a:noFill/>
                  <a:miter lim="800000"/>
                </a:ln>
              </p:spPr>
              <p:txBody>
                <a:bodyPr spcFirstLastPara="1" lIns="0" tIns="0" rIns="0" bIns="0" anchor="ctr" anchorCtr="1">
                  <a:prstTxWarp prst="textArchUp">
                    <a:avLst/>
                  </a:prstTxWarp>
                  <a:spAutoFit/>
                </a:bodyPr>
                <a:lstStyle/>
                <a:p>
                  <a:pPr algn="ctr" fontAlgn="auto">
                    <a:lnSpc>
                      <a:spcPct val="120000"/>
                    </a:lnSpc>
                    <a:spcBef>
                      <a:spcPts val="0"/>
                    </a:spcBef>
                    <a:spcAft>
                      <a:spcPts val="0"/>
                    </a:spcAft>
                    <a:defRPr/>
                  </a:pPr>
                  <a:r>
                    <a:rPr lang="id-ID"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a:t>
                  </a:r>
                  <a:endParaRPr lang="nb-NO"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69"/>
                <p:cNvSpPr txBox="1">
                  <a:spLocks noChangeArrowheads="1"/>
                </p:cNvSpPr>
                <p:nvPr/>
              </p:nvSpPr>
              <p:spPr bwMode="auto">
                <a:xfrm rot="2700000">
                  <a:off x="3339752" y="2896587"/>
                  <a:ext cx="1010116" cy="339668"/>
                </a:xfrm>
                <a:prstGeom prst="rect">
                  <a:avLst/>
                </a:prstGeom>
                <a:noFill/>
                <a:ln w="9525">
                  <a:noFill/>
                  <a:miter lim="800000"/>
                </a:ln>
              </p:spPr>
              <p:txBody>
                <a:bodyPr spcFirstLastPara="1" lIns="0" tIns="0" rIns="0" bIns="0" anchor="ctr" anchorCtr="1">
                  <a:prstTxWarp prst="textArchUp">
                    <a:avLst/>
                  </a:prstTxWarp>
                  <a:spAutoFit/>
                </a:bodyPr>
                <a:lstStyle/>
                <a:p>
                  <a:pPr algn="ctr" fontAlgn="auto">
                    <a:lnSpc>
                      <a:spcPct val="120000"/>
                    </a:lnSpc>
                    <a:spcBef>
                      <a:spcPts val="0"/>
                    </a:spcBef>
                    <a:spcAft>
                      <a:spcPts val="0"/>
                    </a:spcAft>
                    <a:defRPr/>
                  </a:pPr>
                  <a:r>
                    <a:rPr lang="id-ID"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3</a:t>
                  </a:r>
                  <a:endParaRPr lang="nb-NO"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6"/>
              <p:cNvGrpSpPr/>
              <p:nvPr/>
            </p:nvGrpSpPr>
            <p:grpSpPr bwMode="auto">
              <a:xfrm flipV="1">
                <a:off x="8322878" y="2057098"/>
                <a:ext cx="2456452" cy="2456043"/>
                <a:chOff x="2379982" y="1359220"/>
                <a:chExt cx="3830637" cy="3830639"/>
              </a:xfrm>
              <a:solidFill>
                <a:schemeClr val="bg2">
                  <a:lumMod val="75000"/>
                </a:schemeClr>
              </a:solidFill>
            </p:grpSpPr>
            <p:sp>
              <p:nvSpPr>
                <p:cNvPr id="29" name="Block Arc 28"/>
                <p:cNvSpPr/>
                <p:nvPr/>
              </p:nvSpPr>
              <p:spPr>
                <a:xfrm>
                  <a:off x="2379903" y="1359220"/>
                  <a:ext cx="3830000" cy="3830639"/>
                </a:xfrm>
                <a:prstGeom prst="blockArc">
                  <a:avLst>
                    <a:gd name="adj1" fmla="val 10802836"/>
                    <a:gd name="adj2" fmla="val 16207129"/>
                    <a:gd name="adj3" fmla="val 11613"/>
                  </a:avLst>
                </a:prstGeom>
                <a:solidFill>
                  <a:schemeClr val="bg2">
                    <a:lumMod val="75000"/>
                  </a:schemeClr>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Block Arc 29"/>
                <p:cNvSpPr/>
                <p:nvPr/>
              </p:nvSpPr>
              <p:spPr bwMode="auto">
                <a:xfrm>
                  <a:off x="3295738" y="2225995"/>
                  <a:ext cx="2041185" cy="2055814"/>
                </a:xfrm>
                <a:prstGeom prst="blockArc">
                  <a:avLst>
                    <a:gd name="adj1" fmla="val 10792808"/>
                    <a:gd name="adj2" fmla="val 16140419"/>
                    <a:gd name="adj3" fmla="val 18385"/>
                  </a:avLst>
                </a:prstGeom>
                <a:solidFill>
                  <a:schemeClr val="bg2">
                    <a:lumMod val="75000"/>
                  </a:schemeClr>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0201" name="Group 36"/>
              <p:cNvGrpSpPr/>
              <p:nvPr/>
            </p:nvGrpSpPr>
            <p:grpSpPr bwMode="auto">
              <a:xfrm flipV="1">
                <a:off x="8023074" y="1756836"/>
                <a:ext cx="3057077" cy="3056567"/>
                <a:chOff x="1911350" y="2526690"/>
                <a:chExt cx="4767263" cy="4767262"/>
              </a:xfrm>
            </p:grpSpPr>
            <p:sp>
              <p:nvSpPr>
                <p:cNvPr id="25" name="Block Arc 24"/>
                <p:cNvSpPr/>
                <p:nvPr/>
              </p:nvSpPr>
              <p:spPr bwMode="auto">
                <a:xfrm flipH="1">
                  <a:off x="1911305" y="2537169"/>
                  <a:ext cx="4768058" cy="4772495"/>
                </a:xfrm>
                <a:prstGeom prst="blockArc">
                  <a:avLst>
                    <a:gd name="adj1" fmla="val 10817486"/>
                    <a:gd name="adj2" fmla="val 16183941"/>
                    <a:gd name="adj3" fmla="val 9951"/>
                  </a:avLst>
                </a:prstGeom>
                <a:solidFill>
                  <a:schemeClr val="accent6"/>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0207" name="Group 31"/>
                <p:cNvGrpSpPr/>
                <p:nvPr/>
              </p:nvGrpSpPr>
              <p:grpSpPr bwMode="auto">
                <a:xfrm flipH="1">
                  <a:off x="2833688" y="3449027"/>
                  <a:ext cx="2905125" cy="2905125"/>
                  <a:chOff x="2451966" y="1514392"/>
                  <a:chExt cx="3855254" cy="3855254"/>
                </a:xfrm>
              </p:grpSpPr>
              <p:sp>
                <p:nvSpPr>
                  <p:cNvPr id="27" name="Block Arc 26"/>
                  <p:cNvSpPr/>
                  <p:nvPr/>
                </p:nvSpPr>
                <p:spPr>
                  <a:xfrm>
                    <a:off x="2437265" y="1528695"/>
                    <a:ext cx="3868503" cy="3868662"/>
                  </a:xfrm>
                  <a:prstGeom prst="blockArc">
                    <a:avLst>
                      <a:gd name="adj1" fmla="val 10792808"/>
                      <a:gd name="adj2" fmla="val 16118087"/>
                      <a:gd name="adj3" fmla="val 14300"/>
                    </a:avLst>
                  </a:prstGeom>
                  <a:solidFill>
                    <a:schemeClr val="accent5"/>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Block Arc 27"/>
                  <p:cNvSpPr/>
                  <p:nvPr/>
                </p:nvSpPr>
                <p:spPr>
                  <a:xfrm>
                    <a:off x="3415083" y="2576751"/>
                    <a:ext cx="1885016" cy="1772551"/>
                  </a:xfrm>
                  <a:prstGeom prst="blockArc">
                    <a:avLst>
                      <a:gd name="adj1" fmla="val 10792808"/>
                      <a:gd name="adj2" fmla="val 16132623"/>
                      <a:gd name="adj3" fmla="val 24443"/>
                    </a:avLst>
                  </a:prstGeom>
                  <a:solidFill>
                    <a:schemeClr val="accent4"/>
                  </a:solidFill>
                  <a:ln w="9525" cap="flat" cmpd="sng" algn="ctr">
                    <a:noFill/>
                    <a:prstDash val="solid"/>
                  </a:ln>
                  <a:effectLst/>
                </p:spPr>
                <p:txBody>
                  <a:bodyPr lIns="0" tIns="0" rIns="0" bIns="0" anchor="ctr" anchorCtr="1"/>
                  <a:lstStyle/>
                  <a:p>
                    <a:pPr algn="ctr" fontAlgn="auto">
                      <a:lnSpc>
                        <a:spcPct val="120000"/>
                      </a:lnSpc>
                      <a:spcBef>
                        <a:spcPts val="0"/>
                      </a:spcBef>
                      <a:spcAft>
                        <a:spcPts val="0"/>
                      </a:spcAft>
                      <a:defRPr/>
                    </a:pP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50202" name="Group 49"/>
              <p:cNvGrpSpPr/>
              <p:nvPr/>
            </p:nvGrpSpPr>
            <p:grpSpPr bwMode="auto">
              <a:xfrm rot="10800000">
                <a:off x="9576135" y="3289367"/>
                <a:ext cx="957525" cy="1383187"/>
                <a:chOff x="2827519" y="1107924"/>
                <a:chExt cx="1493180" cy="2157329"/>
              </a:xfrm>
            </p:grpSpPr>
            <p:sp>
              <p:nvSpPr>
                <p:cNvPr id="20" name="TextBox 69"/>
                <p:cNvSpPr txBox="1">
                  <a:spLocks noChangeArrowheads="1"/>
                </p:cNvSpPr>
                <p:nvPr/>
              </p:nvSpPr>
              <p:spPr bwMode="auto">
                <a:xfrm rot="13500000">
                  <a:off x="2492406" y="1443037"/>
                  <a:ext cx="1009951" cy="339725"/>
                </a:xfrm>
                <a:prstGeom prst="rect">
                  <a:avLst/>
                </a:prstGeom>
                <a:noFill/>
                <a:ln w="9525">
                  <a:noFill/>
                  <a:miter lim="800000"/>
                </a:ln>
              </p:spPr>
              <p:txBody>
                <a:bodyPr spcFirstLastPara="1" lIns="0" tIns="0" rIns="0" bIns="0" anchor="ctr" anchorCtr="1">
                  <a:prstTxWarp prst="textArchUp">
                    <a:avLst/>
                  </a:prstTxWarp>
                  <a:spAutoFit/>
                </a:bodyPr>
                <a:lstStyle/>
                <a:p>
                  <a:pPr algn="ctr" fontAlgn="auto">
                    <a:lnSpc>
                      <a:spcPct val="120000"/>
                    </a:lnSpc>
                    <a:spcBef>
                      <a:spcPts val="0"/>
                    </a:spcBef>
                    <a:spcAft>
                      <a:spcPts val="0"/>
                    </a:spcAft>
                    <a:defRPr/>
                  </a:pPr>
                  <a:r>
                    <a:rPr lang="id-ID" sz="14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a:t>
                  </a:r>
                  <a:endParaRPr lang="nb-NO" sz="1400"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69"/>
                <p:cNvSpPr txBox="1">
                  <a:spLocks noChangeArrowheads="1"/>
                </p:cNvSpPr>
                <p:nvPr/>
              </p:nvSpPr>
              <p:spPr bwMode="auto">
                <a:xfrm rot="13500000">
                  <a:off x="3126609" y="2092366"/>
                  <a:ext cx="1009951" cy="339724"/>
                </a:xfrm>
                <a:prstGeom prst="rect">
                  <a:avLst/>
                </a:prstGeom>
                <a:noFill/>
                <a:ln w="9525">
                  <a:noFill/>
                  <a:miter lim="800000"/>
                </a:ln>
              </p:spPr>
              <p:txBody>
                <a:bodyPr spcFirstLastPara="1" lIns="0" tIns="0" rIns="0" bIns="0" anchor="ctr" anchorCtr="1">
                  <a:prstTxWarp prst="textArchUp">
                    <a:avLst/>
                  </a:prstTxWarp>
                  <a:spAutoFit/>
                </a:bodyPr>
                <a:lstStyle/>
                <a:p>
                  <a:pPr algn="ctr" fontAlgn="auto">
                    <a:lnSpc>
                      <a:spcPct val="120000"/>
                    </a:lnSpc>
                    <a:spcBef>
                      <a:spcPts val="0"/>
                    </a:spcBef>
                    <a:spcAft>
                      <a:spcPts val="0"/>
                    </a:spcAft>
                    <a:defRPr/>
                  </a:pPr>
                  <a:r>
                    <a:rPr lang="id-ID"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a:t>
                  </a:r>
                  <a:endParaRPr lang="nb-NO"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69"/>
                <p:cNvSpPr txBox="1">
                  <a:spLocks noChangeArrowheads="1"/>
                </p:cNvSpPr>
                <p:nvPr/>
              </p:nvSpPr>
              <p:spPr bwMode="auto">
                <a:xfrm rot="13500000">
                  <a:off x="3645806" y="2590360"/>
                  <a:ext cx="1010118" cy="339668"/>
                </a:xfrm>
                <a:prstGeom prst="rect">
                  <a:avLst/>
                </a:prstGeom>
                <a:noFill/>
                <a:ln w="9525">
                  <a:noFill/>
                  <a:miter lim="800000"/>
                </a:ln>
              </p:spPr>
              <p:txBody>
                <a:bodyPr spcFirstLastPara="1" lIns="0" tIns="0" rIns="0" bIns="0" anchor="ctr" anchorCtr="1">
                  <a:prstTxWarp prst="textArchUp">
                    <a:avLst/>
                  </a:prstTxWarp>
                  <a:spAutoFit/>
                </a:bodyPr>
                <a:lstStyle/>
                <a:p>
                  <a:pPr algn="ctr" fontAlgn="auto">
                    <a:lnSpc>
                      <a:spcPct val="120000"/>
                    </a:lnSpc>
                    <a:spcBef>
                      <a:spcPts val="0"/>
                    </a:spcBef>
                    <a:spcAft>
                      <a:spcPts val="0"/>
                    </a:spcAft>
                    <a:defRPr/>
                  </a:pPr>
                  <a:r>
                    <a:rPr lang="id-ID"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4</a:t>
                  </a:r>
                  <a:endParaRPr lang="nb-NO" sz="1400" b="1" kern="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50192" name="TextBox 2"/>
            <p:cNvSpPr txBox="1">
              <a:spLocks noChangeArrowheads="1"/>
            </p:cNvSpPr>
            <p:nvPr/>
          </p:nvSpPr>
          <p:spPr bwMode="auto">
            <a:xfrm>
              <a:off x="5722338" y="4234521"/>
              <a:ext cx="745587" cy="2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id-ID"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193" name="TextBox 38"/>
            <p:cNvSpPr txBox="1">
              <a:spLocks noChangeArrowheads="1"/>
            </p:cNvSpPr>
            <p:nvPr/>
          </p:nvSpPr>
          <p:spPr bwMode="auto">
            <a:xfrm>
              <a:off x="5707170" y="4878734"/>
              <a:ext cx="745587" cy="2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id-ID"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194" name="TextBox 39"/>
            <p:cNvSpPr txBox="1">
              <a:spLocks noChangeArrowheads="1"/>
            </p:cNvSpPr>
            <p:nvPr/>
          </p:nvSpPr>
          <p:spPr bwMode="auto">
            <a:xfrm>
              <a:off x="5729020" y="2980313"/>
              <a:ext cx="745587" cy="2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id-ID"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195" name="TextBox 40"/>
            <p:cNvSpPr txBox="1">
              <a:spLocks noChangeArrowheads="1"/>
            </p:cNvSpPr>
            <p:nvPr/>
          </p:nvSpPr>
          <p:spPr bwMode="auto">
            <a:xfrm>
              <a:off x="5707169" y="2350191"/>
              <a:ext cx="745587" cy="22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20000"/>
                </a:lnSpc>
                <a:spcBef>
                  <a:spcPts val="0"/>
                </a:spcBef>
                <a:spcAft>
                  <a:spcPts val="0"/>
                </a:spcAft>
              </a:pPr>
              <a:r>
                <a:rPr lang="zh-CN" alt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id-ID" altLang="zh-CN"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41"/>
          <p:cNvGrpSpPr/>
          <p:nvPr/>
        </p:nvGrpSpPr>
        <p:grpSpPr bwMode="auto">
          <a:xfrm>
            <a:off x="8505846" y="2350228"/>
            <a:ext cx="2962254" cy="2472645"/>
            <a:chOff x="7045224" y="1714382"/>
            <a:chExt cx="4137667" cy="2346157"/>
          </a:xfrm>
        </p:grpSpPr>
        <p:sp>
          <p:nvSpPr>
            <p:cNvPr id="50188" name="TextBox 42"/>
            <p:cNvSpPr txBox="1">
              <a:spLocks noChangeArrowheads="1"/>
            </p:cNvSpPr>
            <p:nvPr/>
          </p:nvSpPr>
          <p:spPr bwMode="auto">
            <a:xfrm>
              <a:off x="7045224" y="1714382"/>
              <a:ext cx="4137667" cy="52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189" name="TextBox 43"/>
            <p:cNvSpPr txBox="1">
              <a:spLocks noChangeArrowheads="1"/>
            </p:cNvSpPr>
            <p:nvPr/>
          </p:nvSpPr>
          <p:spPr bwMode="auto">
            <a:xfrm>
              <a:off x="7045224" y="3534881"/>
              <a:ext cx="4137667" cy="52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190" name="TextBox 45"/>
            <p:cNvSpPr txBox="1">
              <a:spLocks noChangeArrowheads="1"/>
            </p:cNvSpPr>
            <p:nvPr/>
          </p:nvSpPr>
          <p:spPr bwMode="auto">
            <a:xfrm>
              <a:off x="7045224" y="2624632"/>
              <a:ext cx="4137667" cy="525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46"/>
          <p:cNvGrpSpPr/>
          <p:nvPr/>
        </p:nvGrpSpPr>
        <p:grpSpPr bwMode="auto">
          <a:xfrm>
            <a:off x="1336454" y="2350228"/>
            <a:ext cx="3015354" cy="2470970"/>
            <a:chOff x="7045224" y="1717841"/>
            <a:chExt cx="4137667" cy="2342744"/>
          </a:xfrm>
        </p:grpSpPr>
        <p:sp>
          <p:nvSpPr>
            <p:cNvPr id="50185" name="TextBox 47"/>
            <p:cNvSpPr txBox="1">
              <a:spLocks noChangeArrowheads="1"/>
            </p:cNvSpPr>
            <p:nvPr/>
          </p:nvSpPr>
          <p:spPr bwMode="auto">
            <a:xfrm>
              <a:off x="7045224" y="1717841"/>
              <a:ext cx="4137667" cy="52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186" name="TextBox 48"/>
            <p:cNvSpPr txBox="1">
              <a:spLocks noChangeArrowheads="1"/>
            </p:cNvSpPr>
            <p:nvPr/>
          </p:nvSpPr>
          <p:spPr bwMode="auto">
            <a:xfrm>
              <a:off x="7045224" y="3535336"/>
              <a:ext cx="4137667" cy="52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187" name="TextBox 50"/>
            <p:cNvSpPr txBox="1">
              <a:spLocks noChangeArrowheads="1"/>
            </p:cNvSpPr>
            <p:nvPr/>
          </p:nvSpPr>
          <p:spPr bwMode="auto">
            <a:xfrm>
              <a:off x="7045224" y="2626588"/>
              <a:ext cx="4137667" cy="525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lnSpc>
                  <a:spcPct val="120000"/>
                </a:lnSpc>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62" name="Straight Connector 61"/>
          <p:cNvCxnSpPr/>
          <p:nvPr/>
        </p:nvCxnSpPr>
        <p:spPr>
          <a:xfrm>
            <a:off x="859231" y="5548380"/>
            <a:ext cx="11186719" cy="0"/>
          </a:xfrm>
          <a:prstGeom prst="line">
            <a:avLst/>
          </a:prstGeom>
          <a:ln w="12700">
            <a:solidFill>
              <a:schemeClr val="bg1">
                <a:lumMod val="6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884238" y="5730871"/>
            <a:ext cx="11165510" cy="295466"/>
          </a:xfrm>
          <a:prstGeom prst="rect">
            <a:avLst/>
          </a:prstGeom>
          <a:noFill/>
        </p:spPr>
        <p:txBody>
          <a:bodyPr wrap="square" lIns="0" tIns="0" rIns="0" bIns="0" spcCol="360000">
            <a:spAutoFit/>
          </a:bodyPr>
          <a:lstStyle/>
          <a:p>
            <a:pPr algn="just" fontAlgn="auto">
              <a:lnSpc>
                <a:spcPct val="120000"/>
              </a:lnSpc>
              <a:spcBef>
                <a:spcPts val="0"/>
              </a:spcBef>
              <a:spcAft>
                <a:spcPts val="0"/>
              </a:spcAft>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2"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150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anim calcmode="lin" valueType="num">
                                      <p:cBhvr>
                                        <p:cTn id="10" dur="1500" fill="hold"/>
                                        <p:tgtEl>
                                          <p:spTgt spid="3"/>
                                        </p:tgtEl>
                                        <p:attrNameLst>
                                          <p:attrName>ppt_x</p:attrName>
                                        </p:attrNameLst>
                                      </p:cBhvr>
                                      <p:tavLst>
                                        <p:tav tm="0">
                                          <p:val>
                                            <p:fltVal val="0.5"/>
                                          </p:val>
                                        </p:tav>
                                        <p:tav tm="100000">
                                          <p:val>
                                            <p:strVal val="#ppt_x"/>
                                          </p:val>
                                        </p:tav>
                                      </p:tavLst>
                                    </p:anim>
                                    <p:anim calcmode="lin" valueType="num">
                                      <p:cBhvr>
                                        <p:cTn id="11" dur="1500" fill="hold"/>
                                        <p:tgtEl>
                                          <p:spTgt spid="3"/>
                                        </p:tgtEl>
                                        <p:attrNameLst>
                                          <p:attrName>ppt_y</p:attrName>
                                        </p:attrNameLst>
                                      </p:cBhvr>
                                      <p:tavLst>
                                        <p:tav tm="0">
                                          <p:val>
                                            <p:fltVal val="0.5"/>
                                          </p:val>
                                        </p:tav>
                                        <p:tav tm="100000">
                                          <p:val>
                                            <p:strVal val="#ppt_y"/>
                                          </p:val>
                                        </p:tav>
                                      </p:tavLst>
                                    </p:anim>
                                  </p:childTnLst>
                                </p:cTn>
                              </p:par>
                              <p:par>
                                <p:cTn id="12" presetID="2" presetClass="entr" presetSubtype="8" fill="hold" nodeType="withEffect">
                                  <p:stCondLst>
                                    <p:cond delay="300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300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4" fill="hold" nodeType="withEffect">
                                  <p:stCondLst>
                                    <p:cond delay="400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500" fill="hold"/>
                                        <p:tgtEl>
                                          <p:spTgt spid="62"/>
                                        </p:tgtEl>
                                        <p:attrNameLst>
                                          <p:attrName>ppt_x</p:attrName>
                                        </p:attrNameLst>
                                      </p:cBhvr>
                                      <p:tavLst>
                                        <p:tav tm="0">
                                          <p:val>
                                            <p:strVal val="#ppt_x"/>
                                          </p:val>
                                        </p:tav>
                                        <p:tav tm="100000">
                                          <p:val>
                                            <p:strVal val="#ppt_x"/>
                                          </p:val>
                                        </p:tav>
                                      </p:tavLst>
                                    </p:anim>
                                    <p:anim calcmode="lin" valueType="num">
                                      <p:cBhvr additive="base">
                                        <p:cTn id="23" dur="500" fill="hold"/>
                                        <p:tgtEl>
                                          <p:spTgt spid="62"/>
                                        </p:tgtEl>
                                        <p:attrNameLst>
                                          <p:attrName>ppt_y</p:attrName>
                                        </p:attrNameLst>
                                      </p:cBhvr>
                                      <p:tavLst>
                                        <p:tav tm="0">
                                          <p:val>
                                            <p:strVal val="1+#ppt_h/2"/>
                                          </p:val>
                                        </p:tav>
                                        <p:tav tm="100000">
                                          <p:val>
                                            <p:strVal val="#ppt_y"/>
                                          </p:val>
                                        </p:tav>
                                      </p:tavLst>
                                    </p:anim>
                                  </p:childTnLst>
                                </p:cTn>
                              </p:par>
                              <p:par>
                                <p:cTn id="24" presetID="2" presetClass="entr" presetSubtype="2" fill="hold" grpId="0" nodeType="withEffect">
                                  <p:stCondLst>
                                    <p:cond delay="250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500" fill="hold"/>
                                        <p:tgtEl>
                                          <p:spTgt spid="53"/>
                                        </p:tgtEl>
                                        <p:attrNameLst>
                                          <p:attrName>ppt_x</p:attrName>
                                        </p:attrNameLst>
                                      </p:cBhvr>
                                      <p:tavLst>
                                        <p:tav tm="0">
                                          <p:val>
                                            <p:strVal val="1+#ppt_w/2"/>
                                          </p:val>
                                        </p:tav>
                                        <p:tav tm="100000">
                                          <p:val>
                                            <p:strVal val="#ppt_x"/>
                                          </p:val>
                                        </p:tav>
                                      </p:tavLst>
                                    </p:anim>
                                    <p:anim calcmode="lin" valueType="num">
                                      <p:cBhvr additive="base">
                                        <p:cTn id="27"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 name="Straight Connector 60"/>
          <p:cNvCxnSpPr/>
          <p:nvPr/>
        </p:nvCxnSpPr>
        <p:spPr>
          <a:xfrm>
            <a:off x="5067754" y="3391740"/>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067754" y="4170470"/>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067754" y="4869456"/>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081705" y="5628801"/>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047654" y="2667021"/>
            <a:ext cx="1898229" cy="0"/>
          </a:xfrm>
          <a:prstGeom prst="line">
            <a:avLst/>
          </a:prstGeom>
          <a:ln w="9525">
            <a:solidFill>
              <a:schemeClr val="bg1">
                <a:lumMod val="65000"/>
              </a:schemeClr>
            </a:solidFill>
            <a:prstDash val="sysDash"/>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1363659" y="2230816"/>
            <a:ext cx="4689211" cy="3832705"/>
            <a:chOff x="3932407" y="1734542"/>
            <a:chExt cx="4446555" cy="3634370"/>
          </a:xfrm>
        </p:grpSpPr>
        <p:sp>
          <p:nvSpPr>
            <p:cNvPr id="6" name="Freeform 5"/>
            <p:cNvSpPr/>
            <p:nvPr/>
          </p:nvSpPr>
          <p:spPr bwMode="auto">
            <a:xfrm flipH="1" flipV="1">
              <a:off x="4946861" y="1958954"/>
              <a:ext cx="1938404" cy="663533"/>
            </a:xfrm>
            <a:custGeom>
              <a:avLst/>
              <a:gdLst>
                <a:gd name="T0" fmla="*/ 1933 w 2191"/>
                <a:gd name="T1" fmla="*/ 0 h 750"/>
                <a:gd name="T2" fmla="*/ 0 w 2191"/>
                <a:gd name="T3" fmla="*/ 0 h 750"/>
                <a:gd name="T4" fmla="*/ 0 w 2191"/>
                <a:gd name="T5" fmla="*/ 750 h 750"/>
                <a:gd name="T6" fmla="*/ 1933 w 2191"/>
                <a:gd name="T7" fmla="*/ 750 h 750"/>
                <a:gd name="T8" fmla="*/ 2191 w 2191"/>
                <a:gd name="T9" fmla="*/ 376 h 750"/>
                <a:gd name="T10" fmla="*/ 1933 w 2191"/>
                <a:gd name="T11" fmla="*/ 0 h 750"/>
              </a:gdLst>
              <a:ahLst/>
              <a:cxnLst>
                <a:cxn ang="0">
                  <a:pos x="T0" y="T1"/>
                </a:cxn>
                <a:cxn ang="0">
                  <a:pos x="T2" y="T3"/>
                </a:cxn>
                <a:cxn ang="0">
                  <a:pos x="T4" y="T5"/>
                </a:cxn>
                <a:cxn ang="0">
                  <a:pos x="T6" y="T7"/>
                </a:cxn>
                <a:cxn ang="0">
                  <a:pos x="T8" y="T9"/>
                </a:cxn>
                <a:cxn ang="0">
                  <a:pos x="T10" y="T11"/>
                </a:cxn>
              </a:cxnLst>
              <a:rect l="0" t="0" r="r" b="b"/>
              <a:pathLst>
                <a:path w="2191" h="750">
                  <a:moveTo>
                    <a:pt x="1933" y="0"/>
                  </a:moveTo>
                  <a:lnTo>
                    <a:pt x="0" y="0"/>
                  </a:lnTo>
                  <a:lnTo>
                    <a:pt x="0" y="750"/>
                  </a:lnTo>
                  <a:lnTo>
                    <a:pt x="1933" y="750"/>
                  </a:lnTo>
                  <a:lnTo>
                    <a:pt x="2191" y="376"/>
                  </a:lnTo>
                  <a:lnTo>
                    <a:pt x="1933" y="0"/>
                  </a:lnTo>
                  <a:close/>
                </a:path>
              </a:pathLst>
            </a:custGeom>
            <a:solidFill>
              <a:schemeClr val="accent1"/>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bwMode="auto">
            <a:xfrm flipH="1" flipV="1">
              <a:off x="4441187" y="2599738"/>
              <a:ext cx="3016867" cy="663533"/>
            </a:xfrm>
            <a:custGeom>
              <a:avLst/>
              <a:gdLst>
                <a:gd name="T0" fmla="*/ 3152 w 3410"/>
                <a:gd name="T1" fmla="*/ 0 h 750"/>
                <a:gd name="T2" fmla="*/ 0 w 3410"/>
                <a:gd name="T3" fmla="*/ 0 h 750"/>
                <a:gd name="T4" fmla="*/ 0 w 3410"/>
                <a:gd name="T5" fmla="*/ 750 h 750"/>
                <a:gd name="T6" fmla="*/ 3152 w 3410"/>
                <a:gd name="T7" fmla="*/ 750 h 750"/>
                <a:gd name="T8" fmla="*/ 3410 w 3410"/>
                <a:gd name="T9" fmla="*/ 376 h 750"/>
                <a:gd name="T10" fmla="*/ 3152 w 3410"/>
                <a:gd name="T11" fmla="*/ 0 h 750"/>
              </a:gdLst>
              <a:ahLst/>
              <a:cxnLst>
                <a:cxn ang="0">
                  <a:pos x="T0" y="T1"/>
                </a:cxn>
                <a:cxn ang="0">
                  <a:pos x="T2" y="T3"/>
                </a:cxn>
                <a:cxn ang="0">
                  <a:pos x="T4" y="T5"/>
                </a:cxn>
                <a:cxn ang="0">
                  <a:pos x="T6" y="T7"/>
                </a:cxn>
                <a:cxn ang="0">
                  <a:pos x="T8" y="T9"/>
                </a:cxn>
                <a:cxn ang="0">
                  <a:pos x="T10" y="T11"/>
                </a:cxn>
              </a:cxnLst>
              <a:rect l="0" t="0" r="r" b="b"/>
              <a:pathLst>
                <a:path w="3410" h="750">
                  <a:moveTo>
                    <a:pt x="3152" y="0"/>
                  </a:moveTo>
                  <a:lnTo>
                    <a:pt x="0" y="0"/>
                  </a:lnTo>
                  <a:lnTo>
                    <a:pt x="0" y="750"/>
                  </a:lnTo>
                  <a:lnTo>
                    <a:pt x="3152" y="750"/>
                  </a:lnTo>
                  <a:lnTo>
                    <a:pt x="3410" y="376"/>
                  </a:lnTo>
                  <a:lnTo>
                    <a:pt x="3152" y="0"/>
                  </a:lnTo>
                  <a:close/>
                </a:path>
              </a:pathLst>
            </a:custGeom>
            <a:solidFill>
              <a:schemeClr val="accent2"/>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7"/>
            <p:cNvSpPr/>
            <p:nvPr/>
          </p:nvSpPr>
          <p:spPr bwMode="auto">
            <a:xfrm flipH="1" flipV="1">
              <a:off x="3932407" y="3206102"/>
              <a:ext cx="3112106" cy="687219"/>
            </a:xfrm>
            <a:custGeom>
              <a:avLst/>
              <a:gdLst>
                <a:gd name="T0" fmla="*/ 3152 w 3410"/>
                <a:gd name="T1" fmla="*/ 0 h 753"/>
                <a:gd name="T2" fmla="*/ 0 w 3410"/>
                <a:gd name="T3" fmla="*/ 0 h 753"/>
                <a:gd name="T4" fmla="*/ 0 w 3410"/>
                <a:gd name="T5" fmla="*/ 753 h 753"/>
                <a:gd name="T6" fmla="*/ 3152 w 3410"/>
                <a:gd name="T7" fmla="*/ 753 h 753"/>
                <a:gd name="T8" fmla="*/ 3410 w 3410"/>
                <a:gd name="T9" fmla="*/ 376 h 753"/>
                <a:gd name="T10" fmla="*/ 3152 w 3410"/>
                <a:gd name="T11" fmla="*/ 0 h 753"/>
              </a:gdLst>
              <a:ahLst/>
              <a:cxnLst>
                <a:cxn ang="0">
                  <a:pos x="T0" y="T1"/>
                </a:cxn>
                <a:cxn ang="0">
                  <a:pos x="T2" y="T3"/>
                </a:cxn>
                <a:cxn ang="0">
                  <a:pos x="T4" y="T5"/>
                </a:cxn>
                <a:cxn ang="0">
                  <a:pos x="T6" y="T7"/>
                </a:cxn>
                <a:cxn ang="0">
                  <a:pos x="T8" y="T9"/>
                </a:cxn>
                <a:cxn ang="0">
                  <a:pos x="T10" y="T11"/>
                </a:cxn>
              </a:cxnLst>
              <a:rect l="0" t="0" r="r" b="b"/>
              <a:pathLst>
                <a:path w="3410" h="753">
                  <a:moveTo>
                    <a:pt x="3152" y="0"/>
                  </a:moveTo>
                  <a:lnTo>
                    <a:pt x="0" y="0"/>
                  </a:lnTo>
                  <a:lnTo>
                    <a:pt x="0" y="753"/>
                  </a:lnTo>
                  <a:lnTo>
                    <a:pt x="3152" y="753"/>
                  </a:lnTo>
                  <a:lnTo>
                    <a:pt x="3410" y="376"/>
                  </a:lnTo>
                  <a:lnTo>
                    <a:pt x="3152" y="0"/>
                  </a:lnTo>
                  <a:close/>
                </a:path>
              </a:pathLst>
            </a:custGeom>
            <a:solidFill>
              <a:schemeClr val="accent3"/>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bwMode="auto">
            <a:xfrm flipH="1" flipV="1">
              <a:off x="4476195" y="3893322"/>
              <a:ext cx="3018636" cy="663533"/>
            </a:xfrm>
            <a:custGeom>
              <a:avLst/>
              <a:gdLst>
                <a:gd name="T0" fmla="*/ 3154 w 3412"/>
                <a:gd name="T1" fmla="*/ 0 h 750"/>
                <a:gd name="T2" fmla="*/ 0 w 3412"/>
                <a:gd name="T3" fmla="*/ 0 h 750"/>
                <a:gd name="T4" fmla="*/ 0 w 3412"/>
                <a:gd name="T5" fmla="*/ 750 h 750"/>
                <a:gd name="T6" fmla="*/ 3154 w 3412"/>
                <a:gd name="T7" fmla="*/ 750 h 750"/>
                <a:gd name="T8" fmla="*/ 3412 w 3412"/>
                <a:gd name="T9" fmla="*/ 376 h 750"/>
                <a:gd name="T10" fmla="*/ 3154 w 3412"/>
                <a:gd name="T11" fmla="*/ 0 h 750"/>
              </a:gdLst>
              <a:ahLst/>
              <a:cxnLst>
                <a:cxn ang="0">
                  <a:pos x="T0" y="T1"/>
                </a:cxn>
                <a:cxn ang="0">
                  <a:pos x="T2" y="T3"/>
                </a:cxn>
                <a:cxn ang="0">
                  <a:pos x="T4" y="T5"/>
                </a:cxn>
                <a:cxn ang="0">
                  <a:pos x="T6" y="T7"/>
                </a:cxn>
                <a:cxn ang="0">
                  <a:pos x="T8" y="T9"/>
                </a:cxn>
                <a:cxn ang="0">
                  <a:pos x="T10" y="T11"/>
                </a:cxn>
              </a:cxnLst>
              <a:rect l="0" t="0" r="r" b="b"/>
              <a:pathLst>
                <a:path w="3412" h="750">
                  <a:moveTo>
                    <a:pt x="3154" y="0"/>
                  </a:moveTo>
                  <a:lnTo>
                    <a:pt x="0" y="0"/>
                  </a:lnTo>
                  <a:lnTo>
                    <a:pt x="0" y="750"/>
                  </a:lnTo>
                  <a:lnTo>
                    <a:pt x="3154" y="750"/>
                  </a:lnTo>
                  <a:lnTo>
                    <a:pt x="3412" y="376"/>
                  </a:lnTo>
                  <a:lnTo>
                    <a:pt x="3154" y="0"/>
                  </a:lnTo>
                  <a:close/>
                </a:path>
              </a:pathLst>
            </a:custGeom>
            <a:solidFill>
              <a:schemeClr val="accent4"/>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p:nvPr/>
          </p:nvSpPr>
          <p:spPr bwMode="auto">
            <a:xfrm flipH="1" flipV="1">
              <a:off x="4832070" y="4557018"/>
              <a:ext cx="2053196" cy="653503"/>
            </a:xfrm>
            <a:custGeom>
              <a:avLst/>
              <a:gdLst>
                <a:gd name="T0" fmla="*/ 1935 w 2193"/>
                <a:gd name="T1" fmla="*/ 0 h 698"/>
                <a:gd name="T2" fmla="*/ 0 w 2193"/>
                <a:gd name="T3" fmla="*/ 0 h 698"/>
                <a:gd name="T4" fmla="*/ 0 w 2193"/>
                <a:gd name="T5" fmla="*/ 698 h 698"/>
                <a:gd name="T6" fmla="*/ 1935 w 2193"/>
                <a:gd name="T7" fmla="*/ 698 h 698"/>
                <a:gd name="T8" fmla="*/ 2193 w 2193"/>
                <a:gd name="T9" fmla="*/ 348 h 698"/>
                <a:gd name="T10" fmla="*/ 1935 w 2193"/>
                <a:gd name="T11" fmla="*/ 0 h 698"/>
              </a:gdLst>
              <a:ahLst/>
              <a:cxnLst>
                <a:cxn ang="0">
                  <a:pos x="T0" y="T1"/>
                </a:cxn>
                <a:cxn ang="0">
                  <a:pos x="T2" y="T3"/>
                </a:cxn>
                <a:cxn ang="0">
                  <a:pos x="T4" y="T5"/>
                </a:cxn>
                <a:cxn ang="0">
                  <a:pos x="T6" y="T7"/>
                </a:cxn>
                <a:cxn ang="0">
                  <a:pos x="T8" y="T9"/>
                </a:cxn>
                <a:cxn ang="0">
                  <a:pos x="T10" y="T11"/>
                </a:cxn>
              </a:cxnLst>
              <a:rect l="0" t="0" r="r" b="b"/>
              <a:pathLst>
                <a:path w="2193" h="698">
                  <a:moveTo>
                    <a:pt x="1935" y="0"/>
                  </a:moveTo>
                  <a:lnTo>
                    <a:pt x="0" y="0"/>
                  </a:lnTo>
                  <a:lnTo>
                    <a:pt x="0" y="698"/>
                  </a:lnTo>
                  <a:lnTo>
                    <a:pt x="1935" y="698"/>
                  </a:lnTo>
                  <a:lnTo>
                    <a:pt x="2193" y="348"/>
                  </a:lnTo>
                  <a:lnTo>
                    <a:pt x="1935" y="0"/>
                  </a:lnTo>
                  <a:close/>
                </a:path>
              </a:pathLst>
            </a:custGeom>
            <a:solidFill>
              <a:schemeClr val="accent5"/>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flipH="1" flipV="1">
              <a:off x="7551559" y="4237733"/>
              <a:ext cx="257252" cy="1131179"/>
            </a:xfrm>
            <a:custGeom>
              <a:avLst/>
              <a:gdLst>
                <a:gd name="T0" fmla="*/ 282 w 282"/>
                <a:gd name="T1" fmla="*/ 1240 h 1240"/>
                <a:gd name="T2" fmla="*/ 0 w 282"/>
                <a:gd name="T3" fmla="*/ 1140 h 1240"/>
                <a:gd name="T4" fmla="*/ 0 w 282"/>
                <a:gd name="T5" fmla="*/ 239 h 1240"/>
                <a:gd name="T6" fmla="*/ 282 w 282"/>
                <a:gd name="T7" fmla="*/ 0 h 1240"/>
                <a:gd name="T8" fmla="*/ 282 w 282"/>
                <a:gd name="T9" fmla="*/ 1240 h 1240"/>
              </a:gdLst>
              <a:ahLst/>
              <a:cxnLst>
                <a:cxn ang="0">
                  <a:pos x="T0" y="T1"/>
                </a:cxn>
                <a:cxn ang="0">
                  <a:pos x="T2" y="T3"/>
                </a:cxn>
                <a:cxn ang="0">
                  <a:pos x="T4" y="T5"/>
                </a:cxn>
                <a:cxn ang="0">
                  <a:pos x="T6" y="T7"/>
                </a:cxn>
                <a:cxn ang="0">
                  <a:pos x="T8" y="T9"/>
                </a:cxn>
              </a:cxnLst>
              <a:rect l="0" t="0" r="r" b="b"/>
              <a:pathLst>
                <a:path w="282" h="1240">
                  <a:moveTo>
                    <a:pt x="282" y="1240"/>
                  </a:moveTo>
                  <a:lnTo>
                    <a:pt x="0" y="1140"/>
                  </a:lnTo>
                  <a:lnTo>
                    <a:pt x="0" y="239"/>
                  </a:lnTo>
                  <a:lnTo>
                    <a:pt x="282" y="0"/>
                  </a:lnTo>
                  <a:lnTo>
                    <a:pt x="282" y="1240"/>
                  </a:lnTo>
                  <a:close/>
                </a:path>
              </a:pathLst>
            </a:custGeom>
            <a:solidFill>
              <a:schemeClr val="accent5"/>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1"/>
            <p:cNvSpPr/>
            <p:nvPr/>
          </p:nvSpPr>
          <p:spPr bwMode="auto">
            <a:xfrm flipH="1" flipV="1">
              <a:off x="6855519" y="4237733"/>
              <a:ext cx="669585" cy="1131179"/>
            </a:xfrm>
            <a:custGeom>
              <a:avLst/>
              <a:gdLst>
                <a:gd name="T0" fmla="*/ 0 w 734"/>
                <a:gd name="T1" fmla="*/ 1240 h 1240"/>
                <a:gd name="T2" fmla="*/ 734 w 734"/>
                <a:gd name="T3" fmla="*/ 1140 h 1240"/>
                <a:gd name="T4" fmla="*/ 734 w 734"/>
                <a:gd name="T5" fmla="*/ 168 h 1240"/>
                <a:gd name="T6" fmla="*/ 0 w 734"/>
                <a:gd name="T7" fmla="*/ 0 h 1240"/>
                <a:gd name="T8" fmla="*/ 0 w 734"/>
                <a:gd name="T9" fmla="*/ 1240 h 1240"/>
              </a:gdLst>
              <a:ahLst/>
              <a:cxnLst>
                <a:cxn ang="0">
                  <a:pos x="T0" y="T1"/>
                </a:cxn>
                <a:cxn ang="0">
                  <a:pos x="T2" y="T3"/>
                </a:cxn>
                <a:cxn ang="0">
                  <a:pos x="T4" y="T5"/>
                </a:cxn>
                <a:cxn ang="0">
                  <a:pos x="T6" y="T7"/>
                </a:cxn>
                <a:cxn ang="0">
                  <a:pos x="T8" y="T9"/>
                </a:cxn>
              </a:cxnLst>
              <a:rect l="0" t="0" r="r" b="b"/>
              <a:pathLst>
                <a:path w="734" h="1240">
                  <a:moveTo>
                    <a:pt x="0" y="1240"/>
                  </a:moveTo>
                  <a:lnTo>
                    <a:pt x="734" y="1140"/>
                  </a:lnTo>
                  <a:lnTo>
                    <a:pt x="734" y="168"/>
                  </a:lnTo>
                  <a:lnTo>
                    <a:pt x="0" y="0"/>
                  </a:lnTo>
                  <a:lnTo>
                    <a:pt x="0" y="1240"/>
                  </a:lnTo>
                  <a:close/>
                </a:path>
              </a:pathLst>
            </a:custGeom>
            <a:solidFill>
              <a:schemeClr val="accent5">
                <a:lumMod val="7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12"/>
            <p:cNvSpPr>
              <a:spLocks noChangeArrowheads="1"/>
            </p:cNvSpPr>
            <p:nvPr/>
          </p:nvSpPr>
          <p:spPr bwMode="auto">
            <a:xfrm flipH="1" flipV="1">
              <a:off x="7525103" y="4237733"/>
              <a:ext cx="26456" cy="1131179"/>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3"/>
            <p:cNvSpPr/>
            <p:nvPr/>
          </p:nvSpPr>
          <p:spPr bwMode="auto">
            <a:xfrm flipH="1" flipV="1">
              <a:off x="7471281" y="3788910"/>
              <a:ext cx="635832" cy="936872"/>
            </a:xfrm>
            <a:custGeom>
              <a:avLst/>
              <a:gdLst>
                <a:gd name="T0" fmla="*/ 697 w 697"/>
                <a:gd name="T1" fmla="*/ 1027 h 1027"/>
                <a:gd name="T2" fmla="*/ 0 w 697"/>
                <a:gd name="T3" fmla="*/ 937 h 1027"/>
                <a:gd name="T4" fmla="*/ 0 w 697"/>
                <a:gd name="T5" fmla="*/ 260 h 1027"/>
                <a:gd name="T6" fmla="*/ 697 w 697"/>
                <a:gd name="T7" fmla="*/ 0 h 1027"/>
                <a:gd name="T8" fmla="*/ 697 w 697"/>
                <a:gd name="T9" fmla="*/ 1027 h 1027"/>
              </a:gdLst>
              <a:ahLst/>
              <a:cxnLst>
                <a:cxn ang="0">
                  <a:pos x="T0" y="T1"/>
                </a:cxn>
                <a:cxn ang="0">
                  <a:pos x="T2" y="T3"/>
                </a:cxn>
                <a:cxn ang="0">
                  <a:pos x="T4" y="T5"/>
                </a:cxn>
                <a:cxn ang="0">
                  <a:pos x="T6" y="T7"/>
                </a:cxn>
                <a:cxn ang="0">
                  <a:pos x="T8" y="T9"/>
                </a:cxn>
              </a:cxnLst>
              <a:rect l="0" t="0" r="r" b="b"/>
              <a:pathLst>
                <a:path w="697" h="1027">
                  <a:moveTo>
                    <a:pt x="697" y="1027"/>
                  </a:moveTo>
                  <a:lnTo>
                    <a:pt x="0" y="937"/>
                  </a:lnTo>
                  <a:lnTo>
                    <a:pt x="0" y="260"/>
                  </a:lnTo>
                  <a:lnTo>
                    <a:pt x="697" y="0"/>
                  </a:lnTo>
                  <a:lnTo>
                    <a:pt x="697" y="1027"/>
                  </a:lnTo>
                  <a:close/>
                </a:path>
              </a:pathLst>
            </a:custGeom>
            <a:solidFill>
              <a:schemeClr val="accent4"/>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4"/>
            <p:cNvSpPr/>
            <p:nvPr/>
          </p:nvSpPr>
          <p:spPr bwMode="auto">
            <a:xfrm flipH="1" flipV="1">
              <a:off x="6557215" y="3788910"/>
              <a:ext cx="887612" cy="936872"/>
            </a:xfrm>
            <a:custGeom>
              <a:avLst/>
              <a:gdLst>
                <a:gd name="T0" fmla="*/ 0 w 973"/>
                <a:gd name="T1" fmla="*/ 1027 h 1027"/>
                <a:gd name="T2" fmla="*/ 973 w 973"/>
                <a:gd name="T3" fmla="*/ 937 h 1027"/>
                <a:gd name="T4" fmla="*/ 973 w 973"/>
                <a:gd name="T5" fmla="*/ 166 h 1027"/>
                <a:gd name="T6" fmla="*/ 0 w 973"/>
                <a:gd name="T7" fmla="*/ 0 h 1027"/>
                <a:gd name="T8" fmla="*/ 0 w 973"/>
                <a:gd name="T9" fmla="*/ 1027 h 1027"/>
              </a:gdLst>
              <a:ahLst/>
              <a:cxnLst>
                <a:cxn ang="0">
                  <a:pos x="T0" y="T1"/>
                </a:cxn>
                <a:cxn ang="0">
                  <a:pos x="T2" y="T3"/>
                </a:cxn>
                <a:cxn ang="0">
                  <a:pos x="T4" y="T5"/>
                </a:cxn>
                <a:cxn ang="0">
                  <a:pos x="T6" y="T7"/>
                </a:cxn>
                <a:cxn ang="0">
                  <a:pos x="T8" y="T9"/>
                </a:cxn>
              </a:cxnLst>
              <a:rect l="0" t="0" r="r" b="b"/>
              <a:pathLst>
                <a:path w="973" h="1027">
                  <a:moveTo>
                    <a:pt x="0" y="1027"/>
                  </a:moveTo>
                  <a:lnTo>
                    <a:pt x="973" y="937"/>
                  </a:lnTo>
                  <a:lnTo>
                    <a:pt x="973" y="166"/>
                  </a:lnTo>
                  <a:lnTo>
                    <a:pt x="0" y="0"/>
                  </a:lnTo>
                  <a:lnTo>
                    <a:pt x="0" y="1027"/>
                  </a:lnTo>
                  <a:close/>
                </a:path>
              </a:pathLst>
            </a:custGeom>
            <a:solidFill>
              <a:schemeClr val="accent4">
                <a:lumMod val="7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p:cNvSpPr>
              <a:spLocks noChangeArrowheads="1"/>
            </p:cNvSpPr>
            <p:nvPr/>
          </p:nvSpPr>
          <p:spPr bwMode="auto">
            <a:xfrm flipH="1" flipV="1">
              <a:off x="7444825" y="3788910"/>
              <a:ext cx="26456" cy="936872"/>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flipH="1" flipV="1">
              <a:off x="6855520" y="1734543"/>
              <a:ext cx="259076" cy="1131179"/>
            </a:xfrm>
            <a:custGeom>
              <a:avLst/>
              <a:gdLst>
                <a:gd name="T0" fmla="*/ 0 w 284"/>
                <a:gd name="T1" fmla="*/ 0 h 1240"/>
                <a:gd name="T2" fmla="*/ 284 w 284"/>
                <a:gd name="T3" fmla="*/ 100 h 1240"/>
                <a:gd name="T4" fmla="*/ 284 w 284"/>
                <a:gd name="T5" fmla="*/ 1001 h 1240"/>
                <a:gd name="T6" fmla="*/ 0 w 284"/>
                <a:gd name="T7" fmla="*/ 1240 h 1240"/>
                <a:gd name="T8" fmla="*/ 0 w 284"/>
                <a:gd name="T9" fmla="*/ 0 h 1240"/>
              </a:gdLst>
              <a:ahLst/>
              <a:cxnLst>
                <a:cxn ang="0">
                  <a:pos x="T0" y="T1"/>
                </a:cxn>
                <a:cxn ang="0">
                  <a:pos x="T2" y="T3"/>
                </a:cxn>
                <a:cxn ang="0">
                  <a:pos x="T4" y="T5"/>
                </a:cxn>
                <a:cxn ang="0">
                  <a:pos x="T6" y="T7"/>
                </a:cxn>
                <a:cxn ang="0">
                  <a:pos x="T8" y="T9"/>
                </a:cxn>
              </a:cxnLst>
              <a:rect l="0" t="0" r="r" b="b"/>
              <a:pathLst>
                <a:path w="284" h="1240">
                  <a:moveTo>
                    <a:pt x="0" y="0"/>
                  </a:moveTo>
                  <a:lnTo>
                    <a:pt x="284" y="100"/>
                  </a:lnTo>
                  <a:lnTo>
                    <a:pt x="284" y="1001"/>
                  </a:lnTo>
                  <a:lnTo>
                    <a:pt x="0" y="1240"/>
                  </a:lnTo>
                  <a:lnTo>
                    <a:pt x="0" y="0"/>
                  </a:lnTo>
                  <a:close/>
                </a:path>
              </a:pathLst>
            </a:custGeom>
            <a:solidFill>
              <a:schemeClr val="accent1">
                <a:lumMod val="7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7"/>
            <p:cNvSpPr/>
            <p:nvPr/>
          </p:nvSpPr>
          <p:spPr bwMode="auto">
            <a:xfrm flipH="1" flipV="1">
              <a:off x="7140138" y="1734542"/>
              <a:ext cx="668674" cy="1131179"/>
            </a:xfrm>
            <a:custGeom>
              <a:avLst/>
              <a:gdLst>
                <a:gd name="T0" fmla="*/ 733 w 733"/>
                <a:gd name="T1" fmla="*/ 0 h 1240"/>
                <a:gd name="T2" fmla="*/ 0 w 733"/>
                <a:gd name="T3" fmla="*/ 100 h 1240"/>
                <a:gd name="T4" fmla="*/ 0 w 733"/>
                <a:gd name="T5" fmla="*/ 1072 h 1240"/>
                <a:gd name="T6" fmla="*/ 733 w 733"/>
                <a:gd name="T7" fmla="*/ 1240 h 1240"/>
                <a:gd name="T8" fmla="*/ 733 w 733"/>
                <a:gd name="T9" fmla="*/ 0 h 1240"/>
              </a:gdLst>
              <a:ahLst/>
              <a:cxnLst>
                <a:cxn ang="0">
                  <a:pos x="T0" y="T1"/>
                </a:cxn>
                <a:cxn ang="0">
                  <a:pos x="T2" y="T3"/>
                </a:cxn>
                <a:cxn ang="0">
                  <a:pos x="T4" y="T5"/>
                </a:cxn>
                <a:cxn ang="0">
                  <a:pos x="T6" y="T7"/>
                </a:cxn>
                <a:cxn ang="0">
                  <a:pos x="T8" y="T9"/>
                </a:cxn>
              </a:cxnLst>
              <a:rect l="0" t="0" r="r" b="b"/>
              <a:pathLst>
                <a:path w="733" h="1240">
                  <a:moveTo>
                    <a:pt x="733" y="0"/>
                  </a:moveTo>
                  <a:lnTo>
                    <a:pt x="0" y="100"/>
                  </a:lnTo>
                  <a:lnTo>
                    <a:pt x="0" y="1072"/>
                  </a:lnTo>
                  <a:lnTo>
                    <a:pt x="733" y="1240"/>
                  </a:lnTo>
                  <a:lnTo>
                    <a:pt x="733" y="0"/>
                  </a:lnTo>
                  <a:close/>
                </a:path>
              </a:pathLst>
            </a:custGeom>
            <a:solidFill>
              <a:schemeClr val="accent1"/>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Rectangle 18"/>
            <p:cNvSpPr>
              <a:spLocks noChangeArrowheads="1"/>
            </p:cNvSpPr>
            <p:nvPr/>
          </p:nvSpPr>
          <p:spPr bwMode="auto">
            <a:xfrm flipH="1" flipV="1">
              <a:off x="7114596" y="1734543"/>
              <a:ext cx="25543" cy="1131179"/>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p:nvPr/>
          </p:nvSpPr>
          <p:spPr bwMode="auto">
            <a:xfrm flipH="1" flipV="1">
              <a:off x="6557217" y="2377672"/>
              <a:ext cx="637657" cy="936872"/>
            </a:xfrm>
            <a:custGeom>
              <a:avLst/>
              <a:gdLst>
                <a:gd name="T0" fmla="*/ 0 w 699"/>
                <a:gd name="T1" fmla="*/ 0 h 1027"/>
                <a:gd name="T2" fmla="*/ 699 w 699"/>
                <a:gd name="T3" fmla="*/ 90 h 1027"/>
                <a:gd name="T4" fmla="*/ 699 w 699"/>
                <a:gd name="T5" fmla="*/ 767 h 1027"/>
                <a:gd name="T6" fmla="*/ 0 w 699"/>
                <a:gd name="T7" fmla="*/ 1027 h 1027"/>
                <a:gd name="T8" fmla="*/ 0 w 699"/>
                <a:gd name="T9" fmla="*/ 0 h 1027"/>
              </a:gdLst>
              <a:ahLst/>
              <a:cxnLst>
                <a:cxn ang="0">
                  <a:pos x="T0" y="T1"/>
                </a:cxn>
                <a:cxn ang="0">
                  <a:pos x="T2" y="T3"/>
                </a:cxn>
                <a:cxn ang="0">
                  <a:pos x="T4" y="T5"/>
                </a:cxn>
                <a:cxn ang="0">
                  <a:pos x="T6" y="T7"/>
                </a:cxn>
                <a:cxn ang="0">
                  <a:pos x="T8" y="T9"/>
                </a:cxn>
              </a:cxnLst>
              <a:rect l="0" t="0" r="r" b="b"/>
              <a:pathLst>
                <a:path w="699" h="1027">
                  <a:moveTo>
                    <a:pt x="0" y="0"/>
                  </a:moveTo>
                  <a:lnTo>
                    <a:pt x="699" y="90"/>
                  </a:lnTo>
                  <a:lnTo>
                    <a:pt x="699" y="767"/>
                  </a:lnTo>
                  <a:lnTo>
                    <a:pt x="0" y="1027"/>
                  </a:lnTo>
                  <a:lnTo>
                    <a:pt x="0" y="0"/>
                  </a:lnTo>
                  <a:close/>
                </a:path>
              </a:pathLst>
            </a:custGeom>
            <a:solidFill>
              <a:schemeClr val="accent2">
                <a:lumMod val="7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20"/>
            <p:cNvSpPr/>
            <p:nvPr/>
          </p:nvSpPr>
          <p:spPr bwMode="auto">
            <a:xfrm flipH="1" flipV="1">
              <a:off x="7220415" y="2377672"/>
              <a:ext cx="886699" cy="936872"/>
            </a:xfrm>
            <a:custGeom>
              <a:avLst/>
              <a:gdLst>
                <a:gd name="T0" fmla="*/ 972 w 972"/>
                <a:gd name="T1" fmla="*/ 0 h 1027"/>
                <a:gd name="T2" fmla="*/ 0 w 972"/>
                <a:gd name="T3" fmla="*/ 90 h 1027"/>
                <a:gd name="T4" fmla="*/ 0 w 972"/>
                <a:gd name="T5" fmla="*/ 862 h 1027"/>
                <a:gd name="T6" fmla="*/ 972 w 972"/>
                <a:gd name="T7" fmla="*/ 1027 h 1027"/>
                <a:gd name="T8" fmla="*/ 972 w 972"/>
                <a:gd name="T9" fmla="*/ 0 h 1027"/>
              </a:gdLst>
              <a:ahLst/>
              <a:cxnLst>
                <a:cxn ang="0">
                  <a:pos x="T0" y="T1"/>
                </a:cxn>
                <a:cxn ang="0">
                  <a:pos x="T2" y="T3"/>
                </a:cxn>
                <a:cxn ang="0">
                  <a:pos x="T4" y="T5"/>
                </a:cxn>
                <a:cxn ang="0">
                  <a:pos x="T6" y="T7"/>
                </a:cxn>
                <a:cxn ang="0">
                  <a:pos x="T8" y="T9"/>
                </a:cxn>
              </a:cxnLst>
              <a:rect l="0" t="0" r="r" b="b"/>
              <a:pathLst>
                <a:path w="972" h="1027">
                  <a:moveTo>
                    <a:pt x="972" y="0"/>
                  </a:moveTo>
                  <a:lnTo>
                    <a:pt x="0" y="90"/>
                  </a:lnTo>
                  <a:lnTo>
                    <a:pt x="0" y="862"/>
                  </a:lnTo>
                  <a:lnTo>
                    <a:pt x="972" y="1027"/>
                  </a:lnTo>
                  <a:lnTo>
                    <a:pt x="972" y="0"/>
                  </a:lnTo>
                  <a:close/>
                </a:path>
              </a:pathLst>
            </a:custGeom>
            <a:solidFill>
              <a:schemeClr val="accent2"/>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a:spLocks noChangeArrowheads="1"/>
            </p:cNvSpPr>
            <p:nvPr/>
          </p:nvSpPr>
          <p:spPr bwMode="auto">
            <a:xfrm flipH="1" flipV="1">
              <a:off x="7194873" y="2377672"/>
              <a:ext cx="25543" cy="936872"/>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23"/>
            <p:cNvSpPr/>
            <p:nvPr/>
          </p:nvSpPr>
          <p:spPr bwMode="auto">
            <a:xfrm flipH="1" flipV="1">
              <a:off x="7345392" y="3117501"/>
              <a:ext cx="1033570" cy="870278"/>
            </a:xfrm>
            <a:custGeom>
              <a:avLst/>
              <a:gdLst>
                <a:gd name="T0" fmla="*/ 1133 w 1133"/>
                <a:gd name="T1" fmla="*/ 954 h 954"/>
                <a:gd name="T2" fmla="*/ 0 w 1133"/>
                <a:gd name="T3" fmla="*/ 852 h 954"/>
                <a:gd name="T4" fmla="*/ 0 w 1133"/>
                <a:gd name="T5" fmla="*/ 102 h 954"/>
                <a:gd name="T6" fmla="*/ 1133 w 1133"/>
                <a:gd name="T7" fmla="*/ 0 h 954"/>
                <a:gd name="T8" fmla="*/ 1133 w 1133"/>
                <a:gd name="T9" fmla="*/ 954 h 954"/>
              </a:gdLst>
              <a:ahLst/>
              <a:cxnLst>
                <a:cxn ang="0">
                  <a:pos x="T0" y="T1"/>
                </a:cxn>
                <a:cxn ang="0">
                  <a:pos x="T2" y="T3"/>
                </a:cxn>
                <a:cxn ang="0">
                  <a:pos x="T4" y="T5"/>
                </a:cxn>
                <a:cxn ang="0">
                  <a:pos x="T6" y="T7"/>
                </a:cxn>
                <a:cxn ang="0">
                  <a:pos x="T8" y="T9"/>
                </a:cxn>
              </a:cxnLst>
              <a:rect l="0" t="0" r="r" b="b"/>
              <a:pathLst>
                <a:path w="1133" h="954">
                  <a:moveTo>
                    <a:pt x="1133" y="954"/>
                  </a:moveTo>
                  <a:lnTo>
                    <a:pt x="0" y="852"/>
                  </a:lnTo>
                  <a:lnTo>
                    <a:pt x="0" y="102"/>
                  </a:lnTo>
                  <a:lnTo>
                    <a:pt x="1133" y="0"/>
                  </a:lnTo>
                  <a:lnTo>
                    <a:pt x="1133" y="954"/>
                  </a:lnTo>
                  <a:close/>
                </a:path>
              </a:pathLst>
            </a:custGeom>
            <a:solidFill>
              <a:schemeClr val="accent3"/>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5"/>
            <p:cNvSpPr/>
            <p:nvPr/>
          </p:nvSpPr>
          <p:spPr bwMode="auto">
            <a:xfrm flipH="1" flipV="1">
              <a:off x="6286280" y="3117501"/>
              <a:ext cx="1033570" cy="870278"/>
            </a:xfrm>
            <a:custGeom>
              <a:avLst/>
              <a:gdLst>
                <a:gd name="T0" fmla="*/ 0 w 1133"/>
                <a:gd name="T1" fmla="*/ 954 h 954"/>
                <a:gd name="T2" fmla="*/ 1133 w 1133"/>
                <a:gd name="T3" fmla="*/ 852 h 954"/>
                <a:gd name="T4" fmla="*/ 1133 w 1133"/>
                <a:gd name="T5" fmla="*/ 102 h 954"/>
                <a:gd name="T6" fmla="*/ 0 w 1133"/>
                <a:gd name="T7" fmla="*/ 0 h 954"/>
                <a:gd name="T8" fmla="*/ 0 w 1133"/>
                <a:gd name="T9" fmla="*/ 954 h 954"/>
              </a:gdLst>
              <a:ahLst/>
              <a:cxnLst>
                <a:cxn ang="0">
                  <a:pos x="T0" y="T1"/>
                </a:cxn>
                <a:cxn ang="0">
                  <a:pos x="T2" y="T3"/>
                </a:cxn>
                <a:cxn ang="0">
                  <a:pos x="T4" y="T5"/>
                </a:cxn>
                <a:cxn ang="0">
                  <a:pos x="T6" y="T7"/>
                </a:cxn>
                <a:cxn ang="0">
                  <a:pos x="T8" y="T9"/>
                </a:cxn>
              </a:cxnLst>
              <a:rect l="0" t="0" r="r" b="b"/>
              <a:pathLst>
                <a:path w="1133" h="954">
                  <a:moveTo>
                    <a:pt x="0" y="954"/>
                  </a:moveTo>
                  <a:lnTo>
                    <a:pt x="1133" y="852"/>
                  </a:lnTo>
                  <a:lnTo>
                    <a:pt x="1133" y="102"/>
                  </a:lnTo>
                  <a:lnTo>
                    <a:pt x="0" y="0"/>
                  </a:lnTo>
                  <a:lnTo>
                    <a:pt x="0" y="954"/>
                  </a:lnTo>
                  <a:close/>
                </a:path>
              </a:pathLst>
            </a:custGeom>
            <a:solidFill>
              <a:schemeClr val="accent3">
                <a:lumMod val="7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ectangle 27"/>
            <p:cNvSpPr>
              <a:spLocks noChangeArrowheads="1"/>
            </p:cNvSpPr>
            <p:nvPr/>
          </p:nvSpPr>
          <p:spPr bwMode="auto">
            <a:xfrm flipH="1" flipV="1">
              <a:off x="7319850" y="3117501"/>
              <a:ext cx="25543" cy="870278"/>
            </a:xfrm>
            <a:prstGeom prst="rect">
              <a:avLst/>
            </a:prstGeom>
            <a:solidFill>
              <a:schemeClr val="bg1">
                <a:lumMod val="95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5"/>
            <p:cNvSpPr/>
            <p:nvPr/>
          </p:nvSpPr>
          <p:spPr bwMode="auto">
            <a:xfrm flipH="1" flipV="1">
              <a:off x="6855519" y="5144501"/>
              <a:ext cx="953293" cy="224411"/>
            </a:xfrm>
            <a:custGeom>
              <a:avLst/>
              <a:gdLst>
                <a:gd name="T0" fmla="*/ 0 w 1045"/>
                <a:gd name="T1" fmla="*/ 239 h 246"/>
                <a:gd name="T2" fmla="*/ 282 w 1045"/>
                <a:gd name="T3" fmla="*/ 0 h 246"/>
                <a:gd name="T4" fmla="*/ 311 w 1045"/>
                <a:gd name="T5" fmla="*/ 0 h 246"/>
                <a:gd name="T6" fmla="*/ 1045 w 1045"/>
                <a:gd name="T7" fmla="*/ 168 h 246"/>
                <a:gd name="T8" fmla="*/ 1045 w 1045"/>
                <a:gd name="T9" fmla="*/ 175 h 246"/>
                <a:gd name="T10" fmla="*/ 311 w 1045"/>
                <a:gd name="T11" fmla="*/ 14 h 246"/>
                <a:gd name="T12" fmla="*/ 282 w 1045"/>
                <a:gd name="T13" fmla="*/ 14 h 246"/>
                <a:gd name="T14" fmla="*/ 0 w 1045"/>
                <a:gd name="T15" fmla="*/ 246 h 246"/>
                <a:gd name="T16" fmla="*/ 0 w 1045"/>
                <a:gd name="T17" fmla="*/ 239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0" y="239"/>
                  </a:moveTo>
                  <a:lnTo>
                    <a:pt x="282" y="0"/>
                  </a:lnTo>
                  <a:lnTo>
                    <a:pt x="311" y="0"/>
                  </a:lnTo>
                  <a:lnTo>
                    <a:pt x="1045" y="168"/>
                  </a:lnTo>
                  <a:lnTo>
                    <a:pt x="1045" y="175"/>
                  </a:lnTo>
                  <a:lnTo>
                    <a:pt x="311" y="14"/>
                  </a:lnTo>
                  <a:lnTo>
                    <a:pt x="282" y="14"/>
                  </a:lnTo>
                  <a:lnTo>
                    <a:pt x="0" y="246"/>
                  </a:lnTo>
                  <a:lnTo>
                    <a:pt x="0" y="239"/>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6"/>
            <p:cNvSpPr/>
            <p:nvPr/>
          </p:nvSpPr>
          <p:spPr bwMode="auto">
            <a:xfrm flipH="1" flipV="1">
              <a:off x="6855519" y="1734543"/>
              <a:ext cx="953293" cy="224411"/>
            </a:xfrm>
            <a:custGeom>
              <a:avLst/>
              <a:gdLst>
                <a:gd name="T0" fmla="*/ 1045 w 1045"/>
                <a:gd name="T1" fmla="*/ 7 h 246"/>
                <a:gd name="T2" fmla="*/ 761 w 1045"/>
                <a:gd name="T3" fmla="*/ 246 h 246"/>
                <a:gd name="T4" fmla="*/ 733 w 1045"/>
                <a:gd name="T5" fmla="*/ 246 h 246"/>
                <a:gd name="T6" fmla="*/ 0 w 1045"/>
                <a:gd name="T7" fmla="*/ 78 h 246"/>
                <a:gd name="T8" fmla="*/ 0 w 1045"/>
                <a:gd name="T9" fmla="*/ 71 h 246"/>
                <a:gd name="T10" fmla="*/ 733 w 1045"/>
                <a:gd name="T11" fmla="*/ 232 h 246"/>
                <a:gd name="T12" fmla="*/ 761 w 1045"/>
                <a:gd name="T13" fmla="*/ 232 h 246"/>
                <a:gd name="T14" fmla="*/ 1045 w 1045"/>
                <a:gd name="T15" fmla="*/ 0 h 246"/>
                <a:gd name="T16" fmla="*/ 1045 w 1045"/>
                <a:gd name="T17" fmla="*/ 7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5" h="246">
                  <a:moveTo>
                    <a:pt x="1045" y="7"/>
                  </a:moveTo>
                  <a:lnTo>
                    <a:pt x="761" y="246"/>
                  </a:lnTo>
                  <a:lnTo>
                    <a:pt x="733" y="246"/>
                  </a:lnTo>
                  <a:lnTo>
                    <a:pt x="0" y="78"/>
                  </a:lnTo>
                  <a:lnTo>
                    <a:pt x="0" y="71"/>
                  </a:lnTo>
                  <a:lnTo>
                    <a:pt x="733" y="232"/>
                  </a:lnTo>
                  <a:lnTo>
                    <a:pt x="761" y="232"/>
                  </a:lnTo>
                  <a:lnTo>
                    <a:pt x="1045" y="0"/>
                  </a:lnTo>
                  <a:lnTo>
                    <a:pt x="1045" y="7"/>
                  </a:lnTo>
                  <a:close/>
                </a:path>
              </a:pathLst>
            </a:custGeom>
            <a:solidFill>
              <a:schemeClr val="bg1">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7"/>
            <p:cNvSpPr/>
            <p:nvPr/>
          </p:nvSpPr>
          <p:spPr bwMode="auto">
            <a:xfrm flipH="1" flipV="1">
              <a:off x="6557216" y="4474915"/>
              <a:ext cx="1549898" cy="250866"/>
            </a:xfrm>
            <a:custGeom>
              <a:avLst/>
              <a:gdLst>
                <a:gd name="T0" fmla="*/ 0 w 1699"/>
                <a:gd name="T1" fmla="*/ 260 h 275"/>
                <a:gd name="T2" fmla="*/ 697 w 1699"/>
                <a:gd name="T3" fmla="*/ 0 h 275"/>
                <a:gd name="T4" fmla="*/ 726 w 1699"/>
                <a:gd name="T5" fmla="*/ 0 h 275"/>
                <a:gd name="T6" fmla="*/ 1699 w 1699"/>
                <a:gd name="T7" fmla="*/ 166 h 275"/>
                <a:gd name="T8" fmla="*/ 1699 w 1699"/>
                <a:gd name="T9" fmla="*/ 180 h 275"/>
                <a:gd name="T10" fmla="*/ 726 w 1699"/>
                <a:gd name="T11" fmla="*/ 21 h 275"/>
                <a:gd name="T12" fmla="*/ 697 w 1699"/>
                <a:gd name="T13" fmla="*/ 21 h 275"/>
                <a:gd name="T14" fmla="*/ 0 w 1699"/>
                <a:gd name="T15" fmla="*/ 275 h 275"/>
                <a:gd name="T16" fmla="*/ 0 w 1699"/>
                <a:gd name="T17" fmla="*/ 26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5">
                  <a:moveTo>
                    <a:pt x="0" y="260"/>
                  </a:moveTo>
                  <a:lnTo>
                    <a:pt x="697" y="0"/>
                  </a:lnTo>
                  <a:lnTo>
                    <a:pt x="726" y="0"/>
                  </a:lnTo>
                  <a:lnTo>
                    <a:pt x="1699" y="166"/>
                  </a:lnTo>
                  <a:lnTo>
                    <a:pt x="1699" y="180"/>
                  </a:lnTo>
                  <a:lnTo>
                    <a:pt x="726" y="21"/>
                  </a:lnTo>
                  <a:lnTo>
                    <a:pt x="697" y="21"/>
                  </a:lnTo>
                  <a:lnTo>
                    <a:pt x="0" y="275"/>
                  </a:lnTo>
                  <a:lnTo>
                    <a:pt x="0" y="260"/>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8"/>
            <p:cNvSpPr/>
            <p:nvPr/>
          </p:nvSpPr>
          <p:spPr bwMode="auto">
            <a:xfrm flipH="1" flipV="1">
              <a:off x="6557216" y="2377673"/>
              <a:ext cx="1549898" cy="249954"/>
            </a:xfrm>
            <a:custGeom>
              <a:avLst/>
              <a:gdLst>
                <a:gd name="T0" fmla="*/ 1699 w 1699"/>
                <a:gd name="T1" fmla="*/ 14 h 274"/>
                <a:gd name="T2" fmla="*/ 1000 w 1699"/>
                <a:gd name="T3" fmla="*/ 274 h 274"/>
                <a:gd name="T4" fmla="*/ 972 w 1699"/>
                <a:gd name="T5" fmla="*/ 274 h 274"/>
                <a:gd name="T6" fmla="*/ 0 w 1699"/>
                <a:gd name="T7" fmla="*/ 109 h 274"/>
                <a:gd name="T8" fmla="*/ 0 w 1699"/>
                <a:gd name="T9" fmla="*/ 94 h 274"/>
                <a:gd name="T10" fmla="*/ 972 w 1699"/>
                <a:gd name="T11" fmla="*/ 253 h 274"/>
                <a:gd name="T12" fmla="*/ 1000 w 1699"/>
                <a:gd name="T13" fmla="*/ 253 h 274"/>
                <a:gd name="T14" fmla="*/ 1699 w 1699"/>
                <a:gd name="T15" fmla="*/ 0 h 274"/>
                <a:gd name="T16" fmla="*/ 1699 w 1699"/>
                <a:gd name="T17" fmla="*/ 1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9" h="274">
                  <a:moveTo>
                    <a:pt x="1699" y="14"/>
                  </a:moveTo>
                  <a:lnTo>
                    <a:pt x="1000" y="274"/>
                  </a:lnTo>
                  <a:lnTo>
                    <a:pt x="972" y="274"/>
                  </a:lnTo>
                  <a:lnTo>
                    <a:pt x="0" y="109"/>
                  </a:lnTo>
                  <a:lnTo>
                    <a:pt x="0" y="94"/>
                  </a:lnTo>
                  <a:lnTo>
                    <a:pt x="972" y="253"/>
                  </a:lnTo>
                  <a:lnTo>
                    <a:pt x="1000" y="253"/>
                  </a:lnTo>
                  <a:lnTo>
                    <a:pt x="1699" y="0"/>
                  </a:lnTo>
                  <a:lnTo>
                    <a:pt x="1699" y="14"/>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9"/>
            <p:cNvSpPr/>
            <p:nvPr/>
          </p:nvSpPr>
          <p:spPr bwMode="auto">
            <a:xfrm flipH="1" flipV="1">
              <a:off x="6286281" y="3883784"/>
              <a:ext cx="2092681" cy="103996"/>
            </a:xfrm>
            <a:custGeom>
              <a:avLst/>
              <a:gdLst>
                <a:gd name="T0" fmla="*/ 0 w 2294"/>
                <a:gd name="T1" fmla="*/ 102 h 114"/>
                <a:gd name="T2" fmla="*/ 1133 w 2294"/>
                <a:gd name="T3" fmla="*/ 0 h 114"/>
                <a:gd name="T4" fmla="*/ 1161 w 2294"/>
                <a:gd name="T5" fmla="*/ 0 h 114"/>
                <a:gd name="T6" fmla="*/ 2294 w 2294"/>
                <a:gd name="T7" fmla="*/ 102 h 114"/>
                <a:gd name="T8" fmla="*/ 2294 w 2294"/>
                <a:gd name="T9" fmla="*/ 114 h 114"/>
                <a:gd name="T10" fmla="*/ 1161 w 2294"/>
                <a:gd name="T11" fmla="*/ 19 h 114"/>
                <a:gd name="T12" fmla="*/ 1133 w 2294"/>
                <a:gd name="T13" fmla="*/ 19 h 114"/>
                <a:gd name="T14" fmla="*/ 0 w 2294"/>
                <a:gd name="T15" fmla="*/ 111 h 114"/>
                <a:gd name="T16" fmla="*/ 0 w 2294"/>
                <a:gd name="T17" fmla="*/ 10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4" h="114">
                  <a:moveTo>
                    <a:pt x="0" y="102"/>
                  </a:moveTo>
                  <a:lnTo>
                    <a:pt x="1133" y="0"/>
                  </a:lnTo>
                  <a:lnTo>
                    <a:pt x="1161" y="0"/>
                  </a:lnTo>
                  <a:lnTo>
                    <a:pt x="2294" y="102"/>
                  </a:lnTo>
                  <a:lnTo>
                    <a:pt x="2294" y="114"/>
                  </a:lnTo>
                  <a:lnTo>
                    <a:pt x="1161" y="19"/>
                  </a:lnTo>
                  <a:lnTo>
                    <a:pt x="1133" y="19"/>
                  </a:lnTo>
                  <a:lnTo>
                    <a:pt x="0" y="111"/>
                  </a:lnTo>
                  <a:lnTo>
                    <a:pt x="0" y="102"/>
                  </a:lnTo>
                  <a:close/>
                </a:path>
              </a:pathLst>
            </a:custGeom>
            <a:solidFill>
              <a:schemeClr val="bg1">
                <a:lumMod val="95000"/>
                <a:alpha val="70000"/>
              </a:schemeClr>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1" name="Group 30"/>
            <p:cNvGrpSpPr/>
            <p:nvPr/>
          </p:nvGrpSpPr>
          <p:grpSpPr>
            <a:xfrm>
              <a:off x="7714048" y="3396959"/>
              <a:ext cx="311617" cy="266089"/>
              <a:chOff x="5975421" y="268364"/>
              <a:chExt cx="488950" cy="417513"/>
            </a:xfrm>
            <a:solidFill>
              <a:schemeClr val="bg1"/>
            </a:solidFill>
          </p:grpSpPr>
          <p:sp>
            <p:nvSpPr>
              <p:cNvPr id="52" name="Freeform 13"/>
              <p:cNvSpPr>
                <a:spLocks noEditPoints="1"/>
              </p:cNvSpPr>
              <p:nvPr/>
            </p:nvSpPr>
            <p:spPr bwMode="auto">
              <a:xfrm>
                <a:off x="6097659" y="376314"/>
                <a:ext cx="244475" cy="247650"/>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0 w 64"/>
                  <a:gd name="T11" fmla="*/ 48 h 64"/>
                  <a:gd name="T12" fmla="*/ 16 w 64"/>
                  <a:gd name="T13" fmla="*/ 50 h 64"/>
                  <a:gd name="T14" fmla="*/ 14 w 64"/>
                  <a:gd name="T15" fmla="*/ 16 h 64"/>
                  <a:gd name="T16" fmla="*/ 48 w 64"/>
                  <a:gd name="T17" fmla="*/ 14 h 64"/>
                  <a:gd name="T18" fmla="*/ 50 w 64"/>
                  <a:gd name="T1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50" y="48"/>
                    </a:moveTo>
                    <a:cubicBezTo>
                      <a:pt x="42" y="58"/>
                      <a:pt x="26" y="59"/>
                      <a:pt x="16" y="50"/>
                    </a:cubicBezTo>
                    <a:cubicBezTo>
                      <a:pt x="6" y="42"/>
                      <a:pt x="5" y="26"/>
                      <a:pt x="14" y="16"/>
                    </a:cubicBezTo>
                    <a:cubicBezTo>
                      <a:pt x="22" y="6"/>
                      <a:pt x="38" y="5"/>
                      <a:pt x="48" y="14"/>
                    </a:cubicBezTo>
                    <a:cubicBezTo>
                      <a:pt x="58" y="22"/>
                      <a:pt x="59" y="38"/>
                      <a:pt x="5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14"/>
              <p:cNvSpPr/>
              <p:nvPr/>
            </p:nvSpPr>
            <p:spPr bwMode="auto">
              <a:xfrm>
                <a:off x="6157984" y="438226"/>
                <a:ext cx="69850" cy="6826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7" y="0"/>
                      <a:pt x="0" y="7"/>
                      <a:pt x="0" y="16"/>
                    </a:cubicBezTo>
                    <a:cubicBezTo>
                      <a:pt x="0" y="16"/>
                      <a:pt x="0" y="16"/>
                      <a:pt x="0" y="16"/>
                    </a:cubicBezTo>
                    <a:cubicBezTo>
                      <a:pt x="0" y="17"/>
                      <a:pt x="1" y="18"/>
                      <a:pt x="2" y="18"/>
                    </a:cubicBezTo>
                    <a:cubicBezTo>
                      <a:pt x="3" y="18"/>
                      <a:pt x="4" y="17"/>
                      <a:pt x="4" y="16"/>
                    </a:cubicBezTo>
                    <a:cubicBezTo>
                      <a:pt x="4" y="16"/>
                      <a:pt x="4" y="16"/>
                      <a:pt x="4" y="16"/>
                    </a:cubicBezTo>
                    <a:cubicBezTo>
                      <a:pt x="4" y="9"/>
                      <a:pt x="9" y="4"/>
                      <a:pt x="16" y="4"/>
                    </a:cubicBezTo>
                    <a:cubicBezTo>
                      <a:pt x="17" y="4"/>
                      <a:pt x="18" y="3"/>
                      <a:pt x="18" y="2"/>
                    </a:cubicBezTo>
                    <a:cubicBezTo>
                      <a:pt x="18" y="1"/>
                      <a:pt x="17"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5"/>
              <p:cNvSpPr>
                <a:spLocks noEditPoints="1"/>
              </p:cNvSpPr>
              <p:nvPr/>
            </p:nvSpPr>
            <p:spPr bwMode="auto">
              <a:xfrm>
                <a:off x="5975421" y="268364"/>
                <a:ext cx="488950" cy="417513"/>
              </a:xfrm>
              <a:custGeom>
                <a:avLst/>
                <a:gdLst>
                  <a:gd name="T0" fmla="*/ 118 w 128"/>
                  <a:gd name="T1" fmla="*/ 24 h 108"/>
                  <a:gd name="T2" fmla="*/ 101 w 128"/>
                  <a:gd name="T3" fmla="*/ 21 h 108"/>
                  <a:gd name="T4" fmla="*/ 95 w 128"/>
                  <a:gd name="T5" fmla="*/ 8 h 108"/>
                  <a:gd name="T6" fmla="*/ 84 w 128"/>
                  <a:gd name="T7" fmla="*/ 0 h 108"/>
                  <a:gd name="T8" fmla="*/ 44 w 128"/>
                  <a:gd name="T9" fmla="*/ 0 h 108"/>
                  <a:gd name="T10" fmla="*/ 33 w 128"/>
                  <a:gd name="T11" fmla="*/ 8 h 108"/>
                  <a:gd name="T12" fmla="*/ 27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1 w 128"/>
                  <a:gd name="T41" fmla="*/ 32 h 108"/>
                  <a:gd name="T42" fmla="*/ 33 w 128"/>
                  <a:gd name="T43" fmla="*/ 28 h 108"/>
                  <a:gd name="T44" fmla="*/ 40 w 128"/>
                  <a:gd name="T45" fmla="*/ 11 h 108"/>
                  <a:gd name="T46" fmla="*/ 44 w 128"/>
                  <a:gd name="T47" fmla="*/ 8 h 108"/>
                  <a:gd name="T48" fmla="*/ 84 w 128"/>
                  <a:gd name="T49" fmla="*/ 8 h 108"/>
                  <a:gd name="T50" fmla="*/ 88 w 128"/>
                  <a:gd name="T51" fmla="*/ 11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5" y="8"/>
                      <a:pt x="95" y="8"/>
                      <a:pt x="95" y="8"/>
                    </a:cubicBezTo>
                    <a:cubicBezTo>
                      <a:pt x="93" y="3"/>
                      <a:pt x="89" y="0"/>
                      <a:pt x="84" y="0"/>
                    </a:cubicBezTo>
                    <a:cubicBezTo>
                      <a:pt x="44" y="0"/>
                      <a:pt x="44" y="0"/>
                      <a:pt x="44" y="0"/>
                    </a:cubicBezTo>
                    <a:cubicBezTo>
                      <a:pt x="39" y="0"/>
                      <a:pt x="35" y="3"/>
                      <a:pt x="33" y="8"/>
                    </a:cubicBezTo>
                    <a:cubicBezTo>
                      <a:pt x="27" y="21"/>
                      <a:pt x="27" y="21"/>
                      <a:pt x="27" y="21"/>
                    </a:cubicBezTo>
                    <a:cubicBezTo>
                      <a:pt x="10" y="24"/>
                      <a:pt x="10" y="24"/>
                      <a:pt x="10" y="24"/>
                    </a:cubicBezTo>
                    <a:cubicBezTo>
                      <a:pt x="4" y="25"/>
                      <a:pt x="0" y="30"/>
                      <a:pt x="0" y="36"/>
                    </a:cubicBezTo>
                    <a:cubicBezTo>
                      <a:pt x="0" y="96"/>
                      <a:pt x="0" y="96"/>
                      <a:pt x="0" y="96"/>
                    </a:cubicBezTo>
                    <a:cubicBezTo>
                      <a:pt x="0" y="103"/>
                      <a:pt x="5" y="108"/>
                      <a:pt x="12" y="108"/>
                    </a:cubicBezTo>
                    <a:cubicBezTo>
                      <a:pt x="116" y="108"/>
                      <a:pt x="116" y="108"/>
                      <a:pt x="116" y="108"/>
                    </a:cubicBezTo>
                    <a:cubicBezTo>
                      <a:pt x="123" y="108"/>
                      <a:pt x="128" y="103"/>
                      <a:pt x="128" y="96"/>
                    </a:cubicBezTo>
                    <a:cubicBezTo>
                      <a:pt x="128" y="36"/>
                      <a:pt x="128" y="36"/>
                      <a:pt x="128" y="36"/>
                    </a:cubicBezTo>
                    <a:cubicBezTo>
                      <a:pt x="128" y="30"/>
                      <a:pt x="124" y="25"/>
                      <a:pt x="118" y="24"/>
                    </a:cubicBezTo>
                    <a:close/>
                    <a:moveTo>
                      <a:pt x="120" y="96"/>
                    </a:moveTo>
                    <a:cubicBezTo>
                      <a:pt x="120" y="98"/>
                      <a:pt x="118" y="100"/>
                      <a:pt x="116" y="100"/>
                    </a:cubicBezTo>
                    <a:cubicBezTo>
                      <a:pt x="12" y="100"/>
                      <a:pt x="12" y="100"/>
                      <a:pt x="12" y="100"/>
                    </a:cubicBezTo>
                    <a:cubicBezTo>
                      <a:pt x="10" y="100"/>
                      <a:pt x="8" y="98"/>
                      <a:pt x="8" y="96"/>
                    </a:cubicBezTo>
                    <a:cubicBezTo>
                      <a:pt x="8" y="36"/>
                      <a:pt x="8" y="36"/>
                      <a:pt x="8" y="36"/>
                    </a:cubicBezTo>
                    <a:cubicBezTo>
                      <a:pt x="8" y="34"/>
                      <a:pt x="9" y="32"/>
                      <a:pt x="11" y="32"/>
                    </a:cubicBezTo>
                    <a:cubicBezTo>
                      <a:pt x="33" y="28"/>
                      <a:pt x="33" y="28"/>
                      <a:pt x="33" y="28"/>
                    </a:cubicBezTo>
                    <a:cubicBezTo>
                      <a:pt x="40" y="11"/>
                      <a:pt x="40" y="11"/>
                      <a:pt x="40" y="11"/>
                    </a:cubicBezTo>
                    <a:cubicBezTo>
                      <a:pt x="41" y="9"/>
                      <a:pt x="42" y="8"/>
                      <a:pt x="44" y="8"/>
                    </a:cubicBezTo>
                    <a:cubicBezTo>
                      <a:pt x="84" y="8"/>
                      <a:pt x="84" y="8"/>
                      <a:pt x="84" y="8"/>
                    </a:cubicBezTo>
                    <a:cubicBezTo>
                      <a:pt x="86" y="8"/>
                      <a:pt x="87" y="9"/>
                      <a:pt x="88" y="11"/>
                    </a:cubicBezTo>
                    <a:cubicBezTo>
                      <a:pt x="95" y="28"/>
                      <a:pt x="95" y="28"/>
                      <a:pt x="95" y="28"/>
                    </a:cubicBezTo>
                    <a:cubicBezTo>
                      <a:pt x="117" y="32"/>
                      <a:pt x="117" y="32"/>
                      <a:pt x="117" y="32"/>
                    </a:cubicBezTo>
                    <a:cubicBezTo>
                      <a:pt x="119" y="32"/>
                      <a:pt x="120" y="34"/>
                      <a:pt x="120" y="36"/>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2" name="Freeform 19"/>
            <p:cNvSpPr>
              <a:spLocks noEditPoints="1"/>
            </p:cNvSpPr>
            <p:nvPr/>
          </p:nvSpPr>
          <p:spPr bwMode="auto">
            <a:xfrm>
              <a:off x="7014684" y="4770696"/>
              <a:ext cx="381000" cy="36790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3"/>
            <p:cNvSpPr>
              <a:spLocks noEditPoints="1"/>
            </p:cNvSpPr>
            <p:nvPr/>
          </p:nvSpPr>
          <p:spPr bwMode="auto">
            <a:xfrm>
              <a:off x="7479493" y="2712092"/>
              <a:ext cx="367904" cy="278606"/>
            </a:xfrm>
            <a:custGeom>
              <a:avLst/>
              <a:gdLst>
                <a:gd name="T0" fmla="*/ 105 w 128"/>
                <a:gd name="T1" fmla="*/ 2 h 96"/>
                <a:gd name="T2" fmla="*/ 28 w 128"/>
                <a:gd name="T3" fmla="*/ 0 h 96"/>
                <a:gd name="T4" fmla="*/ 2 w 128"/>
                <a:gd name="T5" fmla="*/ 23 h 96"/>
                <a:gd name="T6" fmla="*/ 2 w 128"/>
                <a:gd name="T7" fmla="*/ 34 h 96"/>
                <a:gd name="T8" fmla="*/ 64 w 128"/>
                <a:gd name="T9" fmla="*/ 96 h 96"/>
                <a:gd name="T10" fmla="*/ 126 w 128"/>
                <a:gd name="T11" fmla="*/ 34 h 96"/>
                <a:gd name="T12" fmla="*/ 126 w 128"/>
                <a:gd name="T13" fmla="*/ 23 h 96"/>
                <a:gd name="T14" fmla="*/ 55 w 128"/>
                <a:gd name="T15" fmla="*/ 28 h 96"/>
                <a:gd name="T16" fmla="*/ 73 w 128"/>
                <a:gd name="T17" fmla="*/ 28 h 96"/>
                <a:gd name="T18" fmla="*/ 78 w 128"/>
                <a:gd name="T19" fmla="*/ 9 h 96"/>
                <a:gd name="T20" fmla="*/ 76 w 128"/>
                <a:gd name="T21" fmla="*/ 25 h 96"/>
                <a:gd name="T22" fmla="*/ 52 w 128"/>
                <a:gd name="T23" fmla="*/ 25 h 96"/>
                <a:gd name="T24" fmla="*/ 50 w 128"/>
                <a:gd name="T25" fmla="*/ 9 h 96"/>
                <a:gd name="T26" fmla="*/ 52 w 128"/>
                <a:gd name="T27" fmla="*/ 25 h 96"/>
                <a:gd name="T28" fmla="*/ 64 w 128"/>
                <a:gd name="T29" fmla="*/ 82 h 96"/>
                <a:gd name="T30" fmla="*/ 74 w 128"/>
                <a:gd name="T31" fmla="*/ 32 h 96"/>
                <a:gd name="T32" fmla="*/ 98 w 128"/>
                <a:gd name="T33" fmla="*/ 32 h 96"/>
                <a:gd name="T34" fmla="*/ 78 w 128"/>
                <a:gd name="T35" fmla="*/ 32 h 96"/>
                <a:gd name="T36" fmla="*/ 89 w 128"/>
                <a:gd name="T37" fmla="*/ 20 h 96"/>
                <a:gd name="T38" fmla="*/ 79 w 128"/>
                <a:gd name="T39" fmla="*/ 28 h 96"/>
                <a:gd name="T40" fmla="*/ 97 w 128"/>
                <a:gd name="T41" fmla="*/ 8 h 96"/>
                <a:gd name="T42" fmla="*/ 83 w 128"/>
                <a:gd name="T43" fmla="*/ 8 h 96"/>
                <a:gd name="T44" fmla="*/ 55 w 128"/>
                <a:gd name="T45" fmla="*/ 8 h 96"/>
                <a:gd name="T46" fmla="*/ 64 w 128"/>
                <a:gd name="T47" fmla="*/ 15 h 96"/>
                <a:gd name="T48" fmla="*/ 31 w 128"/>
                <a:gd name="T49" fmla="*/ 8 h 96"/>
                <a:gd name="T50" fmla="*/ 39 w 128"/>
                <a:gd name="T51" fmla="*/ 14 h 96"/>
                <a:gd name="T52" fmla="*/ 49 w 128"/>
                <a:gd name="T53" fmla="*/ 28 h 96"/>
                <a:gd name="T54" fmla="*/ 39 w 128"/>
                <a:gd name="T55" fmla="*/ 20 h 96"/>
                <a:gd name="T56" fmla="*/ 60 w 128"/>
                <a:gd name="T57" fmla="*/ 81 h 96"/>
                <a:gd name="T58" fmla="*/ 50 w 128"/>
                <a:gd name="T59" fmla="*/ 32 h 96"/>
                <a:gd name="T60" fmla="*/ 11 w 128"/>
                <a:gd name="T61" fmla="*/ 32 h 96"/>
                <a:gd name="T62" fmla="*/ 51 w 128"/>
                <a:gd name="T63" fmla="*/ 74 h 96"/>
                <a:gd name="T64" fmla="*/ 117 w 128"/>
                <a:gd name="T65" fmla="*/ 32 h 96"/>
                <a:gd name="T66" fmla="*/ 102 w 128"/>
                <a:gd name="T67" fmla="*/ 32 h 96"/>
                <a:gd name="T68" fmla="*/ 92 w 128"/>
                <a:gd name="T69" fmla="*/ 17 h 96"/>
                <a:gd name="T70" fmla="*/ 120 w 128"/>
                <a:gd name="T71" fmla="*/ 28 h 96"/>
                <a:gd name="T72" fmla="*/ 27 w 128"/>
                <a:gd name="T73" fmla="*/ 10 h 96"/>
                <a:gd name="T74" fmla="*/ 25 w 128"/>
                <a:gd name="T75" fmla="*/ 28 h 96"/>
                <a:gd name="T76" fmla="*/ 27 w 128"/>
                <a:gd name="T77" fmla="*/ 1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chemeClr val="bg1"/>
            </a:solidFill>
            <a:ln>
              <a:noFill/>
            </a:ln>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4" name="Group 33"/>
            <p:cNvGrpSpPr/>
            <p:nvPr/>
          </p:nvGrpSpPr>
          <p:grpSpPr>
            <a:xfrm>
              <a:off x="6838983" y="4077834"/>
              <a:ext cx="375047" cy="367904"/>
              <a:chOff x="6786562" y="796925"/>
              <a:chExt cx="500063" cy="490538"/>
            </a:xfrm>
            <a:solidFill>
              <a:schemeClr val="bg1"/>
            </a:solidFill>
          </p:grpSpPr>
          <p:sp>
            <p:nvSpPr>
              <p:cNvPr id="48"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34"/>
            <p:cNvGrpSpPr/>
            <p:nvPr/>
          </p:nvGrpSpPr>
          <p:grpSpPr>
            <a:xfrm>
              <a:off x="7288396" y="1994836"/>
              <a:ext cx="353162" cy="287086"/>
              <a:chOff x="7546975" y="561975"/>
              <a:chExt cx="492125" cy="400050"/>
            </a:xfrm>
            <a:solidFill>
              <a:schemeClr val="bg1"/>
            </a:solidFill>
          </p:grpSpPr>
          <p:sp>
            <p:nvSpPr>
              <p:cNvPr id="46" name="Freeform 34"/>
              <p:cNvSpPr>
                <a:spLocks noEditPoints="1"/>
              </p:cNvSpPr>
              <p:nvPr/>
            </p:nvSpPr>
            <p:spPr bwMode="auto">
              <a:xfrm>
                <a:off x="7885113" y="684213"/>
                <a:ext cx="92075" cy="123825"/>
              </a:xfrm>
              <a:custGeom>
                <a:avLst/>
                <a:gdLst>
                  <a:gd name="T0" fmla="*/ 11 w 24"/>
                  <a:gd name="T1" fmla="*/ 2 h 32"/>
                  <a:gd name="T2" fmla="*/ 8 w 24"/>
                  <a:gd name="T3" fmla="*/ 0 h 32"/>
                  <a:gd name="T4" fmla="*/ 4 w 24"/>
                  <a:gd name="T5" fmla="*/ 0 h 32"/>
                  <a:gd name="T6" fmla="*/ 0 w 24"/>
                  <a:gd name="T7" fmla="*/ 4 h 32"/>
                  <a:gd name="T8" fmla="*/ 0 w 24"/>
                  <a:gd name="T9" fmla="*/ 28 h 32"/>
                  <a:gd name="T10" fmla="*/ 4 w 24"/>
                  <a:gd name="T11" fmla="*/ 32 h 32"/>
                  <a:gd name="T12" fmla="*/ 20 w 24"/>
                  <a:gd name="T13" fmla="*/ 32 h 32"/>
                  <a:gd name="T14" fmla="*/ 24 w 24"/>
                  <a:gd name="T15" fmla="*/ 28 h 32"/>
                  <a:gd name="T16" fmla="*/ 24 w 24"/>
                  <a:gd name="T17" fmla="*/ 22 h 32"/>
                  <a:gd name="T18" fmla="*/ 23 w 24"/>
                  <a:gd name="T19" fmla="*/ 20 h 32"/>
                  <a:gd name="T20" fmla="*/ 11 w 24"/>
                  <a:gd name="T21" fmla="*/ 2 h 32"/>
                  <a:gd name="T22" fmla="*/ 20 w 24"/>
                  <a:gd name="T23" fmla="*/ 28 h 32"/>
                  <a:gd name="T24" fmla="*/ 4 w 24"/>
                  <a:gd name="T25" fmla="*/ 28 h 32"/>
                  <a:gd name="T26" fmla="*/ 4 w 24"/>
                  <a:gd name="T27" fmla="*/ 4 h 32"/>
                  <a:gd name="T28" fmla="*/ 8 w 24"/>
                  <a:gd name="T29" fmla="*/ 4 h 32"/>
                  <a:gd name="T30" fmla="*/ 20 w 24"/>
                  <a:gd name="T31" fmla="*/ 22 h 32"/>
                  <a:gd name="T32" fmla="*/ 20 w 24"/>
                  <a:gd name="T33"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 h="32">
                    <a:moveTo>
                      <a:pt x="11" y="2"/>
                    </a:moveTo>
                    <a:cubicBezTo>
                      <a:pt x="11" y="1"/>
                      <a:pt x="9" y="0"/>
                      <a:pt x="8" y="0"/>
                    </a:cubicBezTo>
                    <a:cubicBezTo>
                      <a:pt x="4" y="0"/>
                      <a:pt x="4" y="0"/>
                      <a:pt x="4" y="0"/>
                    </a:cubicBezTo>
                    <a:cubicBezTo>
                      <a:pt x="2" y="0"/>
                      <a:pt x="0" y="2"/>
                      <a:pt x="0" y="4"/>
                    </a:cubicBezTo>
                    <a:cubicBezTo>
                      <a:pt x="0" y="28"/>
                      <a:pt x="0" y="28"/>
                      <a:pt x="0" y="28"/>
                    </a:cubicBezTo>
                    <a:cubicBezTo>
                      <a:pt x="0" y="30"/>
                      <a:pt x="2" y="32"/>
                      <a:pt x="4" y="32"/>
                    </a:cubicBezTo>
                    <a:cubicBezTo>
                      <a:pt x="20" y="32"/>
                      <a:pt x="20" y="32"/>
                      <a:pt x="20" y="32"/>
                    </a:cubicBezTo>
                    <a:cubicBezTo>
                      <a:pt x="22" y="32"/>
                      <a:pt x="24" y="30"/>
                      <a:pt x="24" y="28"/>
                    </a:cubicBezTo>
                    <a:cubicBezTo>
                      <a:pt x="24" y="22"/>
                      <a:pt x="24" y="22"/>
                      <a:pt x="24" y="22"/>
                    </a:cubicBezTo>
                    <a:cubicBezTo>
                      <a:pt x="24" y="21"/>
                      <a:pt x="24" y="20"/>
                      <a:pt x="23" y="20"/>
                    </a:cubicBezTo>
                    <a:lnTo>
                      <a:pt x="11" y="2"/>
                    </a:lnTo>
                    <a:close/>
                    <a:moveTo>
                      <a:pt x="20" y="28"/>
                    </a:moveTo>
                    <a:cubicBezTo>
                      <a:pt x="4" y="28"/>
                      <a:pt x="4" y="28"/>
                      <a:pt x="4" y="28"/>
                    </a:cubicBezTo>
                    <a:cubicBezTo>
                      <a:pt x="4" y="4"/>
                      <a:pt x="4" y="4"/>
                      <a:pt x="4" y="4"/>
                    </a:cubicBezTo>
                    <a:cubicBezTo>
                      <a:pt x="8" y="4"/>
                      <a:pt x="8" y="4"/>
                      <a:pt x="8" y="4"/>
                    </a:cubicBezTo>
                    <a:cubicBezTo>
                      <a:pt x="20" y="22"/>
                      <a:pt x="20" y="22"/>
                      <a:pt x="20" y="22"/>
                    </a:cubicBezTo>
                    <a:lnTo>
                      <a:pt x="2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35"/>
              <p:cNvSpPr>
                <a:spLocks noEditPoints="1"/>
              </p:cNvSpPr>
              <p:nvPr/>
            </p:nvSpPr>
            <p:spPr bwMode="auto">
              <a:xfrm>
                <a:off x="7546975" y="561975"/>
                <a:ext cx="492125" cy="400050"/>
              </a:xfrm>
              <a:custGeom>
                <a:avLst/>
                <a:gdLst>
                  <a:gd name="T0" fmla="*/ 126 w 128"/>
                  <a:gd name="T1" fmla="*/ 49 h 104"/>
                  <a:gd name="T2" fmla="*/ 110 w 128"/>
                  <a:gd name="T3" fmla="*/ 25 h 104"/>
                  <a:gd name="T4" fmla="*/ 100 w 128"/>
                  <a:gd name="T5" fmla="*/ 20 h 104"/>
                  <a:gd name="T6" fmla="*/ 84 w 128"/>
                  <a:gd name="T7" fmla="*/ 20 h 104"/>
                  <a:gd name="T8" fmla="*/ 84 w 128"/>
                  <a:gd name="T9" fmla="*/ 12 h 104"/>
                  <a:gd name="T10" fmla="*/ 72 w 128"/>
                  <a:gd name="T11" fmla="*/ 0 h 104"/>
                  <a:gd name="T12" fmla="*/ 12 w 128"/>
                  <a:gd name="T13" fmla="*/ 0 h 104"/>
                  <a:gd name="T14" fmla="*/ 0 w 128"/>
                  <a:gd name="T15" fmla="*/ 12 h 104"/>
                  <a:gd name="T16" fmla="*/ 0 w 128"/>
                  <a:gd name="T17" fmla="*/ 56 h 104"/>
                  <a:gd name="T18" fmla="*/ 12 w 128"/>
                  <a:gd name="T19" fmla="*/ 68 h 104"/>
                  <a:gd name="T20" fmla="*/ 12 w 128"/>
                  <a:gd name="T21" fmla="*/ 68 h 104"/>
                  <a:gd name="T22" fmla="*/ 12 w 128"/>
                  <a:gd name="T23" fmla="*/ 80 h 104"/>
                  <a:gd name="T24" fmla="*/ 24 w 128"/>
                  <a:gd name="T25" fmla="*/ 92 h 104"/>
                  <a:gd name="T26" fmla="*/ 29 w 128"/>
                  <a:gd name="T27" fmla="*/ 92 h 104"/>
                  <a:gd name="T28" fmla="*/ 44 w 128"/>
                  <a:gd name="T29" fmla="*/ 104 h 104"/>
                  <a:gd name="T30" fmla="*/ 59 w 128"/>
                  <a:gd name="T31" fmla="*/ 92 h 104"/>
                  <a:gd name="T32" fmla="*/ 81 w 128"/>
                  <a:gd name="T33" fmla="*/ 92 h 104"/>
                  <a:gd name="T34" fmla="*/ 96 w 128"/>
                  <a:gd name="T35" fmla="*/ 104 h 104"/>
                  <a:gd name="T36" fmla="*/ 111 w 128"/>
                  <a:gd name="T37" fmla="*/ 92 h 104"/>
                  <a:gd name="T38" fmla="*/ 116 w 128"/>
                  <a:gd name="T39" fmla="*/ 92 h 104"/>
                  <a:gd name="T40" fmla="*/ 128 w 128"/>
                  <a:gd name="T41" fmla="*/ 80 h 104"/>
                  <a:gd name="T42" fmla="*/ 128 w 128"/>
                  <a:gd name="T43" fmla="*/ 56 h 104"/>
                  <a:gd name="T44" fmla="*/ 126 w 128"/>
                  <a:gd name="T45" fmla="*/ 49 h 104"/>
                  <a:gd name="T46" fmla="*/ 12 w 128"/>
                  <a:gd name="T47" fmla="*/ 60 h 104"/>
                  <a:gd name="T48" fmla="*/ 8 w 128"/>
                  <a:gd name="T49" fmla="*/ 56 h 104"/>
                  <a:gd name="T50" fmla="*/ 8 w 128"/>
                  <a:gd name="T51" fmla="*/ 12 h 104"/>
                  <a:gd name="T52" fmla="*/ 12 w 128"/>
                  <a:gd name="T53" fmla="*/ 8 h 104"/>
                  <a:gd name="T54" fmla="*/ 72 w 128"/>
                  <a:gd name="T55" fmla="*/ 8 h 104"/>
                  <a:gd name="T56" fmla="*/ 76 w 128"/>
                  <a:gd name="T57" fmla="*/ 12 h 104"/>
                  <a:gd name="T58" fmla="*/ 76 w 128"/>
                  <a:gd name="T59" fmla="*/ 20 h 104"/>
                  <a:gd name="T60" fmla="*/ 76 w 128"/>
                  <a:gd name="T61" fmla="*/ 28 h 104"/>
                  <a:gd name="T62" fmla="*/ 76 w 128"/>
                  <a:gd name="T63" fmla="*/ 56 h 104"/>
                  <a:gd name="T64" fmla="*/ 72 w 128"/>
                  <a:gd name="T65" fmla="*/ 60 h 104"/>
                  <a:gd name="T66" fmla="*/ 12 w 128"/>
                  <a:gd name="T67" fmla="*/ 60 h 104"/>
                  <a:gd name="T68" fmla="*/ 44 w 128"/>
                  <a:gd name="T69" fmla="*/ 96 h 104"/>
                  <a:gd name="T70" fmla="*/ 36 w 128"/>
                  <a:gd name="T71" fmla="*/ 88 h 104"/>
                  <a:gd name="T72" fmla="*/ 44 w 128"/>
                  <a:gd name="T73" fmla="*/ 80 h 104"/>
                  <a:gd name="T74" fmla="*/ 52 w 128"/>
                  <a:gd name="T75" fmla="*/ 88 h 104"/>
                  <a:gd name="T76" fmla="*/ 44 w 128"/>
                  <a:gd name="T77" fmla="*/ 96 h 104"/>
                  <a:gd name="T78" fmla="*/ 96 w 128"/>
                  <a:gd name="T79" fmla="*/ 96 h 104"/>
                  <a:gd name="T80" fmla="*/ 88 w 128"/>
                  <a:gd name="T81" fmla="*/ 88 h 104"/>
                  <a:gd name="T82" fmla="*/ 96 w 128"/>
                  <a:gd name="T83" fmla="*/ 80 h 104"/>
                  <a:gd name="T84" fmla="*/ 104 w 128"/>
                  <a:gd name="T85" fmla="*/ 88 h 104"/>
                  <a:gd name="T86" fmla="*/ 96 w 128"/>
                  <a:gd name="T87" fmla="*/ 96 h 104"/>
                  <a:gd name="T88" fmla="*/ 120 w 128"/>
                  <a:gd name="T89" fmla="*/ 80 h 104"/>
                  <a:gd name="T90" fmla="*/ 116 w 128"/>
                  <a:gd name="T91" fmla="*/ 84 h 104"/>
                  <a:gd name="T92" fmla="*/ 111 w 128"/>
                  <a:gd name="T93" fmla="*/ 84 h 104"/>
                  <a:gd name="T94" fmla="*/ 96 w 128"/>
                  <a:gd name="T95" fmla="*/ 72 h 104"/>
                  <a:gd name="T96" fmla="*/ 81 w 128"/>
                  <a:gd name="T97" fmla="*/ 84 h 104"/>
                  <a:gd name="T98" fmla="*/ 59 w 128"/>
                  <a:gd name="T99" fmla="*/ 84 h 104"/>
                  <a:gd name="T100" fmla="*/ 44 w 128"/>
                  <a:gd name="T101" fmla="*/ 72 h 104"/>
                  <a:gd name="T102" fmla="*/ 29 w 128"/>
                  <a:gd name="T103" fmla="*/ 84 h 104"/>
                  <a:gd name="T104" fmla="*/ 24 w 128"/>
                  <a:gd name="T105" fmla="*/ 84 h 104"/>
                  <a:gd name="T106" fmla="*/ 20 w 128"/>
                  <a:gd name="T107" fmla="*/ 80 h 104"/>
                  <a:gd name="T108" fmla="*/ 20 w 128"/>
                  <a:gd name="T109" fmla="*/ 68 h 104"/>
                  <a:gd name="T110" fmla="*/ 72 w 128"/>
                  <a:gd name="T111" fmla="*/ 68 h 104"/>
                  <a:gd name="T112" fmla="*/ 84 w 128"/>
                  <a:gd name="T113" fmla="*/ 56 h 104"/>
                  <a:gd name="T114" fmla="*/ 84 w 128"/>
                  <a:gd name="T115" fmla="*/ 28 h 104"/>
                  <a:gd name="T116" fmla="*/ 100 w 128"/>
                  <a:gd name="T117" fmla="*/ 28 h 104"/>
                  <a:gd name="T118" fmla="*/ 103 w 128"/>
                  <a:gd name="T119" fmla="*/ 30 h 104"/>
                  <a:gd name="T120" fmla="*/ 119 w 128"/>
                  <a:gd name="T121" fmla="*/ 54 h 104"/>
                  <a:gd name="T122" fmla="*/ 120 w 128"/>
                  <a:gd name="T123" fmla="*/ 56 h 104"/>
                  <a:gd name="T124" fmla="*/ 120 w 128"/>
                  <a:gd name="T125" fmla="*/ 8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8" h="104">
                    <a:moveTo>
                      <a:pt x="126" y="49"/>
                    </a:moveTo>
                    <a:cubicBezTo>
                      <a:pt x="110" y="25"/>
                      <a:pt x="110" y="25"/>
                      <a:pt x="110" y="25"/>
                    </a:cubicBezTo>
                    <a:cubicBezTo>
                      <a:pt x="108" y="22"/>
                      <a:pt x="104" y="20"/>
                      <a:pt x="100" y="20"/>
                    </a:cubicBezTo>
                    <a:cubicBezTo>
                      <a:pt x="84" y="20"/>
                      <a:pt x="84" y="20"/>
                      <a:pt x="84" y="20"/>
                    </a:cubicBezTo>
                    <a:cubicBezTo>
                      <a:pt x="84" y="12"/>
                      <a:pt x="84" y="12"/>
                      <a:pt x="84" y="12"/>
                    </a:cubicBezTo>
                    <a:cubicBezTo>
                      <a:pt x="84" y="5"/>
                      <a:pt x="79" y="0"/>
                      <a:pt x="72" y="0"/>
                    </a:cubicBezTo>
                    <a:cubicBezTo>
                      <a:pt x="12" y="0"/>
                      <a:pt x="12" y="0"/>
                      <a:pt x="12" y="0"/>
                    </a:cubicBezTo>
                    <a:cubicBezTo>
                      <a:pt x="5" y="0"/>
                      <a:pt x="0" y="5"/>
                      <a:pt x="0" y="12"/>
                    </a:cubicBezTo>
                    <a:cubicBezTo>
                      <a:pt x="0" y="56"/>
                      <a:pt x="0" y="56"/>
                      <a:pt x="0" y="56"/>
                    </a:cubicBezTo>
                    <a:cubicBezTo>
                      <a:pt x="0" y="63"/>
                      <a:pt x="5" y="68"/>
                      <a:pt x="12" y="68"/>
                    </a:cubicBezTo>
                    <a:cubicBezTo>
                      <a:pt x="12" y="68"/>
                      <a:pt x="12" y="68"/>
                      <a:pt x="12" y="68"/>
                    </a:cubicBezTo>
                    <a:cubicBezTo>
                      <a:pt x="12" y="80"/>
                      <a:pt x="12" y="80"/>
                      <a:pt x="12" y="80"/>
                    </a:cubicBezTo>
                    <a:cubicBezTo>
                      <a:pt x="12" y="87"/>
                      <a:pt x="17" y="92"/>
                      <a:pt x="24" y="92"/>
                    </a:cubicBezTo>
                    <a:cubicBezTo>
                      <a:pt x="29" y="92"/>
                      <a:pt x="29" y="92"/>
                      <a:pt x="29" y="92"/>
                    </a:cubicBezTo>
                    <a:cubicBezTo>
                      <a:pt x="30" y="99"/>
                      <a:pt x="37" y="104"/>
                      <a:pt x="44" y="104"/>
                    </a:cubicBezTo>
                    <a:cubicBezTo>
                      <a:pt x="51" y="104"/>
                      <a:pt x="58" y="99"/>
                      <a:pt x="59" y="92"/>
                    </a:cubicBezTo>
                    <a:cubicBezTo>
                      <a:pt x="81" y="92"/>
                      <a:pt x="81" y="92"/>
                      <a:pt x="81" y="92"/>
                    </a:cubicBezTo>
                    <a:cubicBezTo>
                      <a:pt x="82" y="99"/>
                      <a:pt x="89" y="104"/>
                      <a:pt x="96" y="104"/>
                    </a:cubicBezTo>
                    <a:cubicBezTo>
                      <a:pt x="103" y="104"/>
                      <a:pt x="110" y="99"/>
                      <a:pt x="111" y="92"/>
                    </a:cubicBezTo>
                    <a:cubicBezTo>
                      <a:pt x="116" y="92"/>
                      <a:pt x="116" y="92"/>
                      <a:pt x="116" y="92"/>
                    </a:cubicBezTo>
                    <a:cubicBezTo>
                      <a:pt x="123" y="92"/>
                      <a:pt x="128" y="87"/>
                      <a:pt x="128" y="80"/>
                    </a:cubicBezTo>
                    <a:cubicBezTo>
                      <a:pt x="128" y="56"/>
                      <a:pt x="128" y="56"/>
                      <a:pt x="128" y="56"/>
                    </a:cubicBezTo>
                    <a:cubicBezTo>
                      <a:pt x="128" y="54"/>
                      <a:pt x="127" y="51"/>
                      <a:pt x="126" y="49"/>
                    </a:cubicBezTo>
                    <a:close/>
                    <a:moveTo>
                      <a:pt x="12" y="60"/>
                    </a:moveTo>
                    <a:cubicBezTo>
                      <a:pt x="10" y="60"/>
                      <a:pt x="8" y="58"/>
                      <a:pt x="8" y="56"/>
                    </a:cubicBezTo>
                    <a:cubicBezTo>
                      <a:pt x="8" y="12"/>
                      <a:pt x="8" y="12"/>
                      <a:pt x="8" y="12"/>
                    </a:cubicBezTo>
                    <a:cubicBezTo>
                      <a:pt x="8" y="10"/>
                      <a:pt x="10" y="8"/>
                      <a:pt x="12" y="8"/>
                    </a:cubicBezTo>
                    <a:cubicBezTo>
                      <a:pt x="72" y="8"/>
                      <a:pt x="72" y="8"/>
                      <a:pt x="72" y="8"/>
                    </a:cubicBezTo>
                    <a:cubicBezTo>
                      <a:pt x="74" y="8"/>
                      <a:pt x="76" y="10"/>
                      <a:pt x="76" y="12"/>
                    </a:cubicBezTo>
                    <a:cubicBezTo>
                      <a:pt x="76" y="20"/>
                      <a:pt x="76" y="20"/>
                      <a:pt x="76" y="20"/>
                    </a:cubicBezTo>
                    <a:cubicBezTo>
                      <a:pt x="76" y="28"/>
                      <a:pt x="76" y="28"/>
                      <a:pt x="76" y="28"/>
                    </a:cubicBezTo>
                    <a:cubicBezTo>
                      <a:pt x="76" y="56"/>
                      <a:pt x="76" y="56"/>
                      <a:pt x="76" y="56"/>
                    </a:cubicBezTo>
                    <a:cubicBezTo>
                      <a:pt x="76" y="58"/>
                      <a:pt x="74" y="60"/>
                      <a:pt x="72" y="60"/>
                    </a:cubicBezTo>
                    <a:lnTo>
                      <a:pt x="12" y="60"/>
                    </a:lnTo>
                    <a:close/>
                    <a:moveTo>
                      <a:pt x="44" y="96"/>
                    </a:moveTo>
                    <a:cubicBezTo>
                      <a:pt x="40" y="96"/>
                      <a:pt x="36" y="92"/>
                      <a:pt x="36" y="88"/>
                    </a:cubicBezTo>
                    <a:cubicBezTo>
                      <a:pt x="36" y="84"/>
                      <a:pt x="40" y="80"/>
                      <a:pt x="44" y="80"/>
                    </a:cubicBezTo>
                    <a:cubicBezTo>
                      <a:pt x="48" y="80"/>
                      <a:pt x="52" y="84"/>
                      <a:pt x="52" y="88"/>
                    </a:cubicBezTo>
                    <a:cubicBezTo>
                      <a:pt x="52" y="92"/>
                      <a:pt x="48" y="96"/>
                      <a:pt x="44" y="96"/>
                    </a:cubicBezTo>
                    <a:close/>
                    <a:moveTo>
                      <a:pt x="96" y="96"/>
                    </a:moveTo>
                    <a:cubicBezTo>
                      <a:pt x="92" y="96"/>
                      <a:pt x="88" y="92"/>
                      <a:pt x="88" y="88"/>
                    </a:cubicBezTo>
                    <a:cubicBezTo>
                      <a:pt x="88" y="84"/>
                      <a:pt x="92" y="80"/>
                      <a:pt x="96" y="80"/>
                    </a:cubicBezTo>
                    <a:cubicBezTo>
                      <a:pt x="100" y="80"/>
                      <a:pt x="104" y="84"/>
                      <a:pt x="104" y="88"/>
                    </a:cubicBezTo>
                    <a:cubicBezTo>
                      <a:pt x="104" y="92"/>
                      <a:pt x="100" y="96"/>
                      <a:pt x="96" y="96"/>
                    </a:cubicBezTo>
                    <a:close/>
                    <a:moveTo>
                      <a:pt x="120" y="80"/>
                    </a:moveTo>
                    <a:cubicBezTo>
                      <a:pt x="120" y="82"/>
                      <a:pt x="118" y="84"/>
                      <a:pt x="116" y="84"/>
                    </a:cubicBezTo>
                    <a:cubicBezTo>
                      <a:pt x="111" y="84"/>
                      <a:pt x="111" y="84"/>
                      <a:pt x="111" y="84"/>
                    </a:cubicBezTo>
                    <a:cubicBezTo>
                      <a:pt x="110" y="77"/>
                      <a:pt x="103" y="72"/>
                      <a:pt x="96" y="72"/>
                    </a:cubicBezTo>
                    <a:cubicBezTo>
                      <a:pt x="89" y="72"/>
                      <a:pt x="82" y="77"/>
                      <a:pt x="81" y="84"/>
                    </a:cubicBezTo>
                    <a:cubicBezTo>
                      <a:pt x="59" y="84"/>
                      <a:pt x="59" y="84"/>
                      <a:pt x="59" y="84"/>
                    </a:cubicBezTo>
                    <a:cubicBezTo>
                      <a:pt x="58" y="77"/>
                      <a:pt x="51" y="72"/>
                      <a:pt x="44" y="72"/>
                    </a:cubicBezTo>
                    <a:cubicBezTo>
                      <a:pt x="37" y="72"/>
                      <a:pt x="30" y="77"/>
                      <a:pt x="29" y="84"/>
                    </a:cubicBezTo>
                    <a:cubicBezTo>
                      <a:pt x="24" y="84"/>
                      <a:pt x="24" y="84"/>
                      <a:pt x="24" y="84"/>
                    </a:cubicBezTo>
                    <a:cubicBezTo>
                      <a:pt x="22" y="84"/>
                      <a:pt x="20" y="82"/>
                      <a:pt x="20" y="80"/>
                    </a:cubicBezTo>
                    <a:cubicBezTo>
                      <a:pt x="20" y="68"/>
                      <a:pt x="20" y="68"/>
                      <a:pt x="20" y="68"/>
                    </a:cubicBezTo>
                    <a:cubicBezTo>
                      <a:pt x="72" y="68"/>
                      <a:pt x="72" y="68"/>
                      <a:pt x="72" y="68"/>
                    </a:cubicBezTo>
                    <a:cubicBezTo>
                      <a:pt x="79" y="68"/>
                      <a:pt x="84" y="63"/>
                      <a:pt x="84" y="56"/>
                    </a:cubicBezTo>
                    <a:cubicBezTo>
                      <a:pt x="84" y="28"/>
                      <a:pt x="84" y="28"/>
                      <a:pt x="84" y="28"/>
                    </a:cubicBezTo>
                    <a:cubicBezTo>
                      <a:pt x="100" y="28"/>
                      <a:pt x="100" y="28"/>
                      <a:pt x="100" y="28"/>
                    </a:cubicBezTo>
                    <a:cubicBezTo>
                      <a:pt x="101" y="28"/>
                      <a:pt x="103" y="29"/>
                      <a:pt x="103" y="30"/>
                    </a:cubicBezTo>
                    <a:cubicBezTo>
                      <a:pt x="119" y="54"/>
                      <a:pt x="119" y="54"/>
                      <a:pt x="119" y="54"/>
                    </a:cubicBezTo>
                    <a:cubicBezTo>
                      <a:pt x="120" y="54"/>
                      <a:pt x="120" y="55"/>
                      <a:pt x="120" y="56"/>
                    </a:cubicBezTo>
                    <a:lnTo>
                      <a:pt x="120"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323" tIns="36162" rIns="72323" bIns="36162" numCol="1" anchor="t" anchorCtr="0" compatLnSpc="1"/>
              <a:lstStyle/>
              <a:p>
                <a:pPr algn="just">
                  <a:lnSpc>
                    <a:spcPct val="120000"/>
                  </a:lnSpc>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7" name="TextBox 36"/>
            <p:cNvSpPr txBox="1"/>
            <p:nvPr/>
          </p:nvSpPr>
          <p:spPr>
            <a:xfrm>
              <a:off x="5246193" y="2081479"/>
              <a:ext cx="1440821" cy="547462"/>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Box 38"/>
            <p:cNvSpPr txBox="1"/>
            <p:nvPr/>
          </p:nvSpPr>
          <p:spPr>
            <a:xfrm>
              <a:off x="4855197" y="2685705"/>
              <a:ext cx="1489731" cy="547462"/>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5246193" y="4689461"/>
              <a:ext cx="1440821" cy="547462"/>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4922079" y="4002269"/>
              <a:ext cx="1422849" cy="547462"/>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4325228" y="3325939"/>
              <a:ext cx="1662968" cy="407374"/>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5" name="Content Placeholder 2"/>
          <p:cNvSpPr txBox="1"/>
          <p:nvPr/>
        </p:nvSpPr>
        <p:spPr>
          <a:xfrm>
            <a:off x="7228070" y="2169519"/>
            <a:ext cx="3688927"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6" name="Content Placeholder 2"/>
          <p:cNvSpPr txBox="1"/>
          <p:nvPr/>
        </p:nvSpPr>
        <p:spPr>
          <a:xfrm>
            <a:off x="7228069" y="2957139"/>
            <a:ext cx="3688929"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7" name="Content Placeholder 2"/>
          <p:cNvSpPr txBox="1"/>
          <p:nvPr/>
        </p:nvSpPr>
        <p:spPr>
          <a:xfrm>
            <a:off x="7228070" y="3744759"/>
            <a:ext cx="3688927"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8" name="Content Placeholder 2"/>
          <p:cNvSpPr txBox="1"/>
          <p:nvPr/>
        </p:nvSpPr>
        <p:spPr>
          <a:xfrm>
            <a:off x="7228069" y="4532379"/>
            <a:ext cx="3688929"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59" name="Content Placeholder 2"/>
          <p:cNvSpPr txBox="1"/>
          <p:nvPr/>
        </p:nvSpPr>
        <p:spPr>
          <a:xfrm>
            <a:off x="7228070" y="5319999"/>
            <a:ext cx="3688927" cy="553998"/>
          </a:xfrm>
          <a:prstGeom prst="rect">
            <a:avLst/>
          </a:prstGeom>
        </p:spPr>
        <p:txBody>
          <a:bodyPr vert="horz" wrap="square"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latin typeface="Arial" panose="020B0604020202020204" pitchFamily="34" charset="0"/>
              <a:ea typeface="微软雅黑" panose="020B0503020204020204" pitchFamily="34" charset="-122"/>
              <a:cs typeface="+mn-ea"/>
              <a:sym typeface="Arial" panose="020B0604020202020204" pitchFamily="34" charset="0"/>
            </a:endParaRPr>
          </a:p>
          <a:p>
            <a:pPr marL="0" indent="0" algn="just">
              <a:lnSpc>
                <a:spcPct val="120000"/>
              </a:lnSpc>
              <a:spcBef>
                <a:spcPts val="0"/>
              </a:spcBef>
              <a:buNone/>
            </a:pPr>
            <a:r>
              <a:rPr lang="en-US" altLang="zh-CN" sz="800" dirty="0">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sp>
        <p:nvSpPr>
          <p:cNvPr id="65"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66"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4000"/>
                                        <p:tgtEl>
                                          <p:spTgt spid="5"/>
                                        </p:tgtEl>
                                      </p:cBhvr>
                                    </p:animEffect>
                                  </p:childTnLst>
                                </p:cTn>
                              </p:par>
                            </p:childTnLst>
                          </p:cTn>
                        </p:par>
                        <p:par>
                          <p:cTn id="8" fill="hold">
                            <p:stCondLst>
                              <p:cond delay="60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65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75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8000"/>
                            </p:stCondLst>
                            <p:childTnLst>
                              <p:par>
                                <p:cTn id="25" presetID="10"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500"/>
                                        <p:tgtEl>
                                          <p:spTgt spid="59"/>
                                        </p:tgtEl>
                                      </p:cBhvr>
                                    </p:animEffect>
                                  </p:childTnLst>
                                </p:cTn>
                              </p:par>
                              <p:par>
                                <p:cTn id="28" presetID="31" presetClass="entr" presetSubtype="0" fill="hold" nodeType="withEffect">
                                  <p:stCondLst>
                                    <p:cond delay="1000"/>
                                  </p:stCondLst>
                                  <p:childTnLst>
                                    <p:set>
                                      <p:cBhvr>
                                        <p:cTn id="29" dur="1" fill="hold">
                                          <p:stCondLst>
                                            <p:cond delay="0"/>
                                          </p:stCondLst>
                                        </p:cTn>
                                        <p:tgtEl>
                                          <p:spTgt spid="60"/>
                                        </p:tgtEl>
                                        <p:attrNameLst>
                                          <p:attrName>style.visibility</p:attrName>
                                        </p:attrNameLst>
                                      </p:cBhvr>
                                      <p:to>
                                        <p:strVal val="visible"/>
                                      </p:to>
                                    </p:set>
                                    <p:anim calcmode="lin" valueType="num">
                                      <p:cBhvr>
                                        <p:cTn id="30" dur="1000" fill="hold"/>
                                        <p:tgtEl>
                                          <p:spTgt spid="60"/>
                                        </p:tgtEl>
                                        <p:attrNameLst>
                                          <p:attrName>ppt_w</p:attrName>
                                        </p:attrNameLst>
                                      </p:cBhvr>
                                      <p:tavLst>
                                        <p:tav tm="0">
                                          <p:val>
                                            <p:fltVal val="0"/>
                                          </p:val>
                                        </p:tav>
                                        <p:tav tm="100000">
                                          <p:val>
                                            <p:strVal val="#ppt_w"/>
                                          </p:val>
                                        </p:tav>
                                      </p:tavLst>
                                    </p:anim>
                                    <p:anim calcmode="lin" valueType="num">
                                      <p:cBhvr>
                                        <p:cTn id="31" dur="1000" fill="hold"/>
                                        <p:tgtEl>
                                          <p:spTgt spid="60"/>
                                        </p:tgtEl>
                                        <p:attrNameLst>
                                          <p:attrName>ppt_h</p:attrName>
                                        </p:attrNameLst>
                                      </p:cBhvr>
                                      <p:tavLst>
                                        <p:tav tm="0">
                                          <p:val>
                                            <p:fltVal val="0"/>
                                          </p:val>
                                        </p:tav>
                                        <p:tav tm="100000">
                                          <p:val>
                                            <p:strVal val="#ppt_h"/>
                                          </p:val>
                                        </p:tav>
                                      </p:tavLst>
                                    </p:anim>
                                    <p:anim calcmode="lin" valueType="num">
                                      <p:cBhvr>
                                        <p:cTn id="32" dur="1000" fill="hold"/>
                                        <p:tgtEl>
                                          <p:spTgt spid="60"/>
                                        </p:tgtEl>
                                        <p:attrNameLst>
                                          <p:attrName>style.rotation</p:attrName>
                                        </p:attrNameLst>
                                      </p:cBhvr>
                                      <p:tavLst>
                                        <p:tav tm="0">
                                          <p:val>
                                            <p:fltVal val="90"/>
                                          </p:val>
                                        </p:tav>
                                        <p:tav tm="100000">
                                          <p:val>
                                            <p:fltVal val="0"/>
                                          </p:val>
                                        </p:tav>
                                      </p:tavLst>
                                    </p:anim>
                                    <p:animEffect transition="in" filter="fade">
                                      <p:cBhvr>
                                        <p:cTn id="33" dur="1000"/>
                                        <p:tgtEl>
                                          <p:spTgt spid="60"/>
                                        </p:tgtEl>
                                      </p:cBhvr>
                                    </p:animEffect>
                                  </p:childTnLst>
                                </p:cTn>
                              </p:par>
                              <p:par>
                                <p:cTn id="34" presetID="31" presetClass="entr" presetSubtype="0" fill="hold" nodeType="withEffect">
                                  <p:stCondLst>
                                    <p:cond delay="1000"/>
                                  </p:stCondLst>
                                  <p:childTnLst>
                                    <p:set>
                                      <p:cBhvr>
                                        <p:cTn id="35" dur="1" fill="hold">
                                          <p:stCondLst>
                                            <p:cond delay="0"/>
                                          </p:stCondLst>
                                        </p:cTn>
                                        <p:tgtEl>
                                          <p:spTgt spid="61"/>
                                        </p:tgtEl>
                                        <p:attrNameLst>
                                          <p:attrName>style.visibility</p:attrName>
                                        </p:attrNameLst>
                                      </p:cBhvr>
                                      <p:to>
                                        <p:strVal val="visible"/>
                                      </p:to>
                                    </p:set>
                                    <p:anim calcmode="lin" valueType="num">
                                      <p:cBhvr>
                                        <p:cTn id="36" dur="1000" fill="hold"/>
                                        <p:tgtEl>
                                          <p:spTgt spid="61"/>
                                        </p:tgtEl>
                                        <p:attrNameLst>
                                          <p:attrName>ppt_w</p:attrName>
                                        </p:attrNameLst>
                                      </p:cBhvr>
                                      <p:tavLst>
                                        <p:tav tm="0">
                                          <p:val>
                                            <p:fltVal val="0"/>
                                          </p:val>
                                        </p:tav>
                                        <p:tav tm="100000">
                                          <p:val>
                                            <p:strVal val="#ppt_w"/>
                                          </p:val>
                                        </p:tav>
                                      </p:tavLst>
                                    </p:anim>
                                    <p:anim calcmode="lin" valueType="num">
                                      <p:cBhvr>
                                        <p:cTn id="37" dur="1000" fill="hold"/>
                                        <p:tgtEl>
                                          <p:spTgt spid="61"/>
                                        </p:tgtEl>
                                        <p:attrNameLst>
                                          <p:attrName>ppt_h</p:attrName>
                                        </p:attrNameLst>
                                      </p:cBhvr>
                                      <p:tavLst>
                                        <p:tav tm="0">
                                          <p:val>
                                            <p:fltVal val="0"/>
                                          </p:val>
                                        </p:tav>
                                        <p:tav tm="100000">
                                          <p:val>
                                            <p:strVal val="#ppt_h"/>
                                          </p:val>
                                        </p:tav>
                                      </p:tavLst>
                                    </p:anim>
                                    <p:anim calcmode="lin" valueType="num">
                                      <p:cBhvr>
                                        <p:cTn id="38" dur="1000" fill="hold"/>
                                        <p:tgtEl>
                                          <p:spTgt spid="61"/>
                                        </p:tgtEl>
                                        <p:attrNameLst>
                                          <p:attrName>style.rotation</p:attrName>
                                        </p:attrNameLst>
                                      </p:cBhvr>
                                      <p:tavLst>
                                        <p:tav tm="0">
                                          <p:val>
                                            <p:fltVal val="90"/>
                                          </p:val>
                                        </p:tav>
                                        <p:tav tm="100000">
                                          <p:val>
                                            <p:fltVal val="0"/>
                                          </p:val>
                                        </p:tav>
                                      </p:tavLst>
                                    </p:anim>
                                    <p:animEffect transition="in" filter="fade">
                                      <p:cBhvr>
                                        <p:cTn id="39" dur="1000"/>
                                        <p:tgtEl>
                                          <p:spTgt spid="61"/>
                                        </p:tgtEl>
                                      </p:cBhvr>
                                    </p:animEffect>
                                  </p:childTnLst>
                                </p:cTn>
                              </p:par>
                              <p:par>
                                <p:cTn id="40" presetID="31" presetClass="entr" presetSubtype="0" fill="hold" nodeType="withEffect">
                                  <p:stCondLst>
                                    <p:cond delay="1000"/>
                                  </p:stCondLst>
                                  <p:childTnLst>
                                    <p:set>
                                      <p:cBhvr>
                                        <p:cTn id="41" dur="1" fill="hold">
                                          <p:stCondLst>
                                            <p:cond delay="0"/>
                                          </p:stCondLst>
                                        </p:cTn>
                                        <p:tgtEl>
                                          <p:spTgt spid="62"/>
                                        </p:tgtEl>
                                        <p:attrNameLst>
                                          <p:attrName>style.visibility</p:attrName>
                                        </p:attrNameLst>
                                      </p:cBhvr>
                                      <p:to>
                                        <p:strVal val="visible"/>
                                      </p:to>
                                    </p:set>
                                    <p:anim calcmode="lin" valueType="num">
                                      <p:cBhvr>
                                        <p:cTn id="42" dur="1000" fill="hold"/>
                                        <p:tgtEl>
                                          <p:spTgt spid="62"/>
                                        </p:tgtEl>
                                        <p:attrNameLst>
                                          <p:attrName>ppt_w</p:attrName>
                                        </p:attrNameLst>
                                      </p:cBhvr>
                                      <p:tavLst>
                                        <p:tav tm="0">
                                          <p:val>
                                            <p:fltVal val="0"/>
                                          </p:val>
                                        </p:tav>
                                        <p:tav tm="100000">
                                          <p:val>
                                            <p:strVal val="#ppt_w"/>
                                          </p:val>
                                        </p:tav>
                                      </p:tavLst>
                                    </p:anim>
                                    <p:anim calcmode="lin" valueType="num">
                                      <p:cBhvr>
                                        <p:cTn id="43" dur="1000" fill="hold"/>
                                        <p:tgtEl>
                                          <p:spTgt spid="62"/>
                                        </p:tgtEl>
                                        <p:attrNameLst>
                                          <p:attrName>ppt_h</p:attrName>
                                        </p:attrNameLst>
                                      </p:cBhvr>
                                      <p:tavLst>
                                        <p:tav tm="0">
                                          <p:val>
                                            <p:fltVal val="0"/>
                                          </p:val>
                                        </p:tav>
                                        <p:tav tm="100000">
                                          <p:val>
                                            <p:strVal val="#ppt_h"/>
                                          </p:val>
                                        </p:tav>
                                      </p:tavLst>
                                    </p:anim>
                                    <p:anim calcmode="lin" valueType="num">
                                      <p:cBhvr>
                                        <p:cTn id="44" dur="1000" fill="hold"/>
                                        <p:tgtEl>
                                          <p:spTgt spid="62"/>
                                        </p:tgtEl>
                                        <p:attrNameLst>
                                          <p:attrName>style.rotation</p:attrName>
                                        </p:attrNameLst>
                                      </p:cBhvr>
                                      <p:tavLst>
                                        <p:tav tm="0">
                                          <p:val>
                                            <p:fltVal val="90"/>
                                          </p:val>
                                        </p:tav>
                                        <p:tav tm="100000">
                                          <p:val>
                                            <p:fltVal val="0"/>
                                          </p:val>
                                        </p:tav>
                                      </p:tavLst>
                                    </p:anim>
                                    <p:animEffect transition="in" filter="fade">
                                      <p:cBhvr>
                                        <p:cTn id="45" dur="1000"/>
                                        <p:tgtEl>
                                          <p:spTgt spid="62"/>
                                        </p:tgtEl>
                                      </p:cBhvr>
                                    </p:animEffect>
                                  </p:childTnLst>
                                </p:cTn>
                              </p:par>
                              <p:par>
                                <p:cTn id="46" presetID="31" presetClass="entr" presetSubtype="0" fill="hold" nodeType="withEffect">
                                  <p:stCondLst>
                                    <p:cond delay="1000"/>
                                  </p:stCondLst>
                                  <p:childTnLst>
                                    <p:set>
                                      <p:cBhvr>
                                        <p:cTn id="47" dur="1" fill="hold">
                                          <p:stCondLst>
                                            <p:cond delay="0"/>
                                          </p:stCondLst>
                                        </p:cTn>
                                        <p:tgtEl>
                                          <p:spTgt spid="63"/>
                                        </p:tgtEl>
                                        <p:attrNameLst>
                                          <p:attrName>style.visibility</p:attrName>
                                        </p:attrNameLst>
                                      </p:cBhvr>
                                      <p:to>
                                        <p:strVal val="visible"/>
                                      </p:to>
                                    </p:set>
                                    <p:anim calcmode="lin" valueType="num">
                                      <p:cBhvr>
                                        <p:cTn id="48" dur="1000" fill="hold"/>
                                        <p:tgtEl>
                                          <p:spTgt spid="63"/>
                                        </p:tgtEl>
                                        <p:attrNameLst>
                                          <p:attrName>ppt_w</p:attrName>
                                        </p:attrNameLst>
                                      </p:cBhvr>
                                      <p:tavLst>
                                        <p:tav tm="0">
                                          <p:val>
                                            <p:fltVal val="0"/>
                                          </p:val>
                                        </p:tav>
                                        <p:tav tm="100000">
                                          <p:val>
                                            <p:strVal val="#ppt_w"/>
                                          </p:val>
                                        </p:tav>
                                      </p:tavLst>
                                    </p:anim>
                                    <p:anim calcmode="lin" valueType="num">
                                      <p:cBhvr>
                                        <p:cTn id="49" dur="1000" fill="hold"/>
                                        <p:tgtEl>
                                          <p:spTgt spid="63"/>
                                        </p:tgtEl>
                                        <p:attrNameLst>
                                          <p:attrName>ppt_h</p:attrName>
                                        </p:attrNameLst>
                                      </p:cBhvr>
                                      <p:tavLst>
                                        <p:tav tm="0">
                                          <p:val>
                                            <p:fltVal val="0"/>
                                          </p:val>
                                        </p:tav>
                                        <p:tav tm="100000">
                                          <p:val>
                                            <p:strVal val="#ppt_h"/>
                                          </p:val>
                                        </p:tav>
                                      </p:tavLst>
                                    </p:anim>
                                    <p:anim calcmode="lin" valueType="num">
                                      <p:cBhvr>
                                        <p:cTn id="50" dur="1000" fill="hold"/>
                                        <p:tgtEl>
                                          <p:spTgt spid="63"/>
                                        </p:tgtEl>
                                        <p:attrNameLst>
                                          <p:attrName>style.rotation</p:attrName>
                                        </p:attrNameLst>
                                      </p:cBhvr>
                                      <p:tavLst>
                                        <p:tav tm="0">
                                          <p:val>
                                            <p:fltVal val="90"/>
                                          </p:val>
                                        </p:tav>
                                        <p:tav tm="100000">
                                          <p:val>
                                            <p:fltVal val="0"/>
                                          </p:val>
                                        </p:tav>
                                      </p:tavLst>
                                    </p:anim>
                                    <p:animEffect transition="in" filter="fade">
                                      <p:cBhvr>
                                        <p:cTn id="51" dur="1000"/>
                                        <p:tgtEl>
                                          <p:spTgt spid="63"/>
                                        </p:tgtEl>
                                      </p:cBhvr>
                                    </p:animEffect>
                                  </p:childTnLst>
                                </p:cTn>
                              </p:par>
                              <p:par>
                                <p:cTn id="52" presetID="31" presetClass="entr" presetSubtype="0" fill="hold" nodeType="withEffect">
                                  <p:stCondLst>
                                    <p:cond delay="1000"/>
                                  </p:stCondLst>
                                  <p:childTnLst>
                                    <p:set>
                                      <p:cBhvr>
                                        <p:cTn id="53" dur="1" fill="hold">
                                          <p:stCondLst>
                                            <p:cond delay="0"/>
                                          </p:stCondLst>
                                        </p:cTn>
                                        <p:tgtEl>
                                          <p:spTgt spid="64"/>
                                        </p:tgtEl>
                                        <p:attrNameLst>
                                          <p:attrName>style.visibility</p:attrName>
                                        </p:attrNameLst>
                                      </p:cBhvr>
                                      <p:to>
                                        <p:strVal val="visible"/>
                                      </p:to>
                                    </p:set>
                                    <p:anim calcmode="lin" valueType="num">
                                      <p:cBhvr>
                                        <p:cTn id="54" dur="1000" fill="hold"/>
                                        <p:tgtEl>
                                          <p:spTgt spid="64"/>
                                        </p:tgtEl>
                                        <p:attrNameLst>
                                          <p:attrName>ppt_w</p:attrName>
                                        </p:attrNameLst>
                                      </p:cBhvr>
                                      <p:tavLst>
                                        <p:tav tm="0">
                                          <p:val>
                                            <p:fltVal val="0"/>
                                          </p:val>
                                        </p:tav>
                                        <p:tav tm="100000">
                                          <p:val>
                                            <p:strVal val="#ppt_w"/>
                                          </p:val>
                                        </p:tav>
                                      </p:tavLst>
                                    </p:anim>
                                    <p:anim calcmode="lin" valueType="num">
                                      <p:cBhvr>
                                        <p:cTn id="55" dur="1000" fill="hold"/>
                                        <p:tgtEl>
                                          <p:spTgt spid="64"/>
                                        </p:tgtEl>
                                        <p:attrNameLst>
                                          <p:attrName>ppt_h</p:attrName>
                                        </p:attrNameLst>
                                      </p:cBhvr>
                                      <p:tavLst>
                                        <p:tav tm="0">
                                          <p:val>
                                            <p:fltVal val="0"/>
                                          </p:val>
                                        </p:tav>
                                        <p:tav tm="100000">
                                          <p:val>
                                            <p:strVal val="#ppt_h"/>
                                          </p:val>
                                        </p:tav>
                                      </p:tavLst>
                                    </p:anim>
                                    <p:anim calcmode="lin" valueType="num">
                                      <p:cBhvr>
                                        <p:cTn id="56" dur="1000" fill="hold"/>
                                        <p:tgtEl>
                                          <p:spTgt spid="64"/>
                                        </p:tgtEl>
                                        <p:attrNameLst>
                                          <p:attrName>style.rotation</p:attrName>
                                        </p:attrNameLst>
                                      </p:cBhvr>
                                      <p:tavLst>
                                        <p:tav tm="0">
                                          <p:val>
                                            <p:fltVal val="90"/>
                                          </p:val>
                                        </p:tav>
                                        <p:tav tm="100000">
                                          <p:val>
                                            <p:fltVal val="0"/>
                                          </p:val>
                                        </p:tav>
                                      </p:tavLst>
                                    </p:anim>
                                    <p:animEffect transition="in" filter="fade">
                                      <p:cBhvr>
                                        <p:cTn id="5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a:spLocks noChangeAspect="1"/>
          </p:cNvSpPr>
          <p:nvPr/>
        </p:nvSpPr>
        <p:spPr>
          <a:xfrm>
            <a:off x="5964115" y="1881585"/>
            <a:ext cx="2199433" cy="21994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748" tIns="41874" rIns="83748" bIns="41874" numCol="1" spcCol="0" rtlCol="0" fromWordArt="0" anchor="ctr" anchorCtr="0" forceAA="0" compatLnSpc="1">
            <a:noAutofit/>
          </a:bodyPr>
          <a:lstStyle/>
          <a:p>
            <a:pPr algn="just">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a:spLocks noChangeAspect="1"/>
          </p:cNvSpPr>
          <p:nvPr/>
        </p:nvSpPr>
        <p:spPr>
          <a:xfrm>
            <a:off x="3245474" y="2191080"/>
            <a:ext cx="1690731" cy="1690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748" tIns="41874" rIns="83748" bIns="41874" numCol="1" spcCol="0" rtlCol="0" fromWordArt="0" anchor="ctr" anchorCtr="0" forceAA="0" compatLnSpc="1">
            <a:noAutofit/>
          </a:bodyPr>
          <a:lstStyle/>
          <a:p>
            <a:pPr algn="just">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Oval 35"/>
          <p:cNvSpPr>
            <a:spLocks noChangeAspect="1"/>
          </p:cNvSpPr>
          <p:nvPr/>
        </p:nvSpPr>
        <p:spPr>
          <a:xfrm>
            <a:off x="8163546" y="3482170"/>
            <a:ext cx="1690731" cy="16907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748" tIns="41874" rIns="83748" bIns="41874" numCol="1" spcCol="0" rtlCol="0" fromWordArt="0" anchor="ctr" anchorCtr="0" forceAA="0" compatLnSpc="1">
            <a:noAutofit/>
          </a:bodyPr>
          <a:lstStyle/>
          <a:p>
            <a:pPr algn="just">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Oval 36"/>
          <p:cNvSpPr>
            <a:spLocks noChangeAspect="1"/>
          </p:cNvSpPr>
          <p:nvPr/>
        </p:nvSpPr>
        <p:spPr>
          <a:xfrm>
            <a:off x="4883995" y="3762867"/>
            <a:ext cx="1477709" cy="147770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748" tIns="41874" rIns="83748" bIns="41874" numCol="1" spcCol="0" rtlCol="0" fromWordArt="0" anchor="ctr" anchorCtr="0" forceAA="0" compatLnSpc="1">
            <a:noAutofit/>
          </a:bodyPr>
          <a:lstStyle/>
          <a:p>
            <a:pPr algn="just">
              <a:lnSpc>
                <a:spcPct val="120000"/>
              </a:lnSpc>
            </a:pP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a:spLocks noChangeAspect="1"/>
          </p:cNvSpPr>
          <p:nvPr/>
        </p:nvSpPr>
        <p:spPr>
          <a:xfrm>
            <a:off x="9387850" y="2362269"/>
            <a:ext cx="1155081" cy="11550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just">
              <a:lnSpc>
                <a:spcPct val="120000"/>
              </a:lnSpc>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Oval 38"/>
          <p:cNvSpPr>
            <a:spLocks noChangeAspect="1"/>
          </p:cNvSpPr>
          <p:nvPr/>
        </p:nvSpPr>
        <p:spPr>
          <a:xfrm>
            <a:off x="2465579" y="3355888"/>
            <a:ext cx="1327571" cy="13275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3748" tIns="41874" rIns="83748" bIns="41874" numCol="1" spcCol="0" rtlCol="0" fromWordArt="0" anchor="ctr" anchorCtr="0" forceAA="0" compatLnSpc="1">
            <a:noAutofit/>
          </a:bodyPr>
          <a:lstStyle/>
          <a:p>
            <a:pPr algn="just">
              <a:lnSpc>
                <a:spcPct val="120000"/>
              </a:lnSpc>
            </a:pPr>
            <a:endParaRPr lang="en-US" sz="800" dirty="0">
              <a:solidFill>
                <a:srgbClr val="5C447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Oval 39"/>
          <p:cNvSpPr>
            <a:spLocks noChangeAspect="1"/>
          </p:cNvSpPr>
          <p:nvPr/>
        </p:nvSpPr>
        <p:spPr>
          <a:xfrm>
            <a:off x="1972140" y="2636548"/>
            <a:ext cx="542585" cy="5425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a:spLocks noChangeAspect="1"/>
          </p:cNvSpPr>
          <p:nvPr/>
        </p:nvSpPr>
        <p:spPr>
          <a:xfrm>
            <a:off x="9092889" y="2198348"/>
            <a:ext cx="542585" cy="54258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41"/>
          <p:cNvSpPr>
            <a:spLocks noChangeAspect="1"/>
          </p:cNvSpPr>
          <p:nvPr/>
        </p:nvSpPr>
        <p:spPr>
          <a:xfrm>
            <a:off x="5432170" y="2568829"/>
            <a:ext cx="669405" cy="6694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2"/>
          <p:cNvSpPr txBox="1"/>
          <p:nvPr/>
        </p:nvSpPr>
        <p:spPr>
          <a:xfrm>
            <a:off x="3516236" y="2786115"/>
            <a:ext cx="1130171" cy="72507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 Placeholder 33"/>
          <p:cNvSpPr txBox="1"/>
          <p:nvPr/>
        </p:nvSpPr>
        <p:spPr>
          <a:xfrm>
            <a:off x="2702108" y="3698932"/>
            <a:ext cx="813872" cy="102053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32"/>
          <p:cNvSpPr txBox="1"/>
          <p:nvPr/>
        </p:nvSpPr>
        <p:spPr>
          <a:xfrm>
            <a:off x="5144123" y="4230329"/>
            <a:ext cx="957450" cy="102053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32"/>
          <p:cNvSpPr txBox="1"/>
          <p:nvPr/>
        </p:nvSpPr>
        <p:spPr>
          <a:xfrm>
            <a:off x="6559514" y="2740932"/>
            <a:ext cx="1095518" cy="872803"/>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 Placeholder 32"/>
          <p:cNvSpPr txBox="1"/>
          <p:nvPr/>
        </p:nvSpPr>
        <p:spPr>
          <a:xfrm>
            <a:off x="8581721" y="4088530"/>
            <a:ext cx="940474" cy="102053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Oval 78"/>
          <p:cNvSpPr>
            <a:spLocks noChangeAspect="1"/>
          </p:cNvSpPr>
          <p:nvPr/>
        </p:nvSpPr>
        <p:spPr>
          <a:xfrm>
            <a:off x="4465136" y="4230429"/>
            <a:ext cx="542585" cy="54258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Oval 79"/>
          <p:cNvSpPr>
            <a:spLocks noChangeAspect="1"/>
          </p:cNvSpPr>
          <p:nvPr/>
        </p:nvSpPr>
        <p:spPr>
          <a:xfrm>
            <a:off x="6851938" y="4591756"/>
            <a:ext cx="696192" cy="6961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zh-CN" altLang="en-US"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40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Oval 80"/>
          <p:cNvSpPr>
            <a:spLocks noChangeAspect="1"/>
          </p:cNvSpPr>
          <p:nvPr/>
        </p:nvSpPr>
        <p:spPr>
          <a:xfrm>
            <a:off x="7548131" y="4362053"/>
            <a:ext cx="418174" cy="41817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zh-CN" altLang="en-US" sz="10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US" altLang="zh-CN" sz="1050" dirty="0">
              <a:solidFill>
                <a:srgbClr val="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TextBox 81"/>
          <p:cNvSpPr txBox="1"/>
          <p:nvPr/>
        </p:nvSpPr>
        <p:spPr>
          <a:xfrm>
            <a:off x="1045810" y="5779258"/>
            <a:ext cx="10803290" cy="295466"/>
          </a:xfrm>
          <a:prstGeom prst="rect">
            <a:avLst/>
          </a:prstGeom>
          <a:noFill/>
        </p:spPr>
        <p:txBody>
          <a:bodyPr wrap="square" lIns="0" tIns="0" rIns="0" bIns="0" rtlCol="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20"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21"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strips(downLeft)">
                                      <p:cBhvr>
                                        <p:cTn id="7" dur="500"/>
                                        <p:tgtEl>
                                          <p:spTgt spid="8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strips(downLeft)">
                                      <p:cBhvr>
                                        <p:cTn id="10" dur="500"/>
                                        <p:tgtEl>
                                          <p:spTgt spid="43"/>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strips(downLeft)">
                                      <p:cBhvr>
                                        <p:cTn id="13" dur="500"/>
                                        <p:tgtEl>
                                          <p:spTgt spid="3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strips(downLeft)">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strips(downLeft)">
                                      <p:cBhvr>
                                        <p:cTn id="21" dur="500"/>
                                        <p:tgtEl>
                                          <p:spTgt spid="36"/>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strips(downLeft)">
                                      <p:cBhvr>
                                        <p:cTn id="24" dur="500"/>
                                        <p:tgtEl>
                                          <p:spTgt spid="77"/>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strips(downLeft)">
                                      <p:cBhvr>
                                        <p:cTn id="27" dur="500"/>
                                        <p:tgtEl>
                                          <p:spTgt spid="37"/>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strips(downLeft)">
                                      <p:cBhvr>
                                        <p:cTn id="30" dur="500"/>
                                        <p:tgtEl>
                                          <p:spTgt spid="46"/>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strips(downLeft)">
                                      <p:cBhvr>
                                        <p:cTn id="33" dur="500"/>
                                        <p:tgtEl>
                                          <p:spTgt spid="40"/>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grpId="0" nodeType="click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strips(downLeft)">
                                      <p:cBhvr>
                                        <p:cTn id="38" dur="500"/>
                                        <p:tgtEl>
                                          <p:spTgt spid="81"/>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strips(downLeft)">
                                      <p:cBhvr>
                                        <p:cTn id="41" dur="500"/>
                                        <p:tgtEl>
                                          <p:spTgt spid="79"/>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strips(downLeft)">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strips(downLeft)">
                                      <p:cBhvr>
                                        <p:cTn id="49" dur="500"/>
                                        <p:tgtEl>
                                          <p:spTgt spid="45"/>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strips(downLeft)">
                                      <p:cBhvr>
                                        <p:cTn id="52" dur="500"/>
                                        <p:tgtEl>
                                          <p:spTgt spid="39"/>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strips(downLeft)">
                                      <p:cBhvr>
                                        <p:cTn id="55" dur="500"/>
                                        <p:tgtEl>
                                          <p:spTgt spid="47"/>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strips(downLeft)">
                                      <p:cBhvr>
                                        <p:cTn id="58" dur="500"/>
                                        <p:tgtEl>
                                          <p:spTgt spid="34"/>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p:bldP spid="45" grpId="0"/>
      <p:bldP spid="46" grpId="0"/>
      <p:bldP spid="47" grpId="0"/>
      <p:bldP spid="77" grpId="0"/>
      <p:bldP spid="79" grpId="0" animBg="1"/>
      <p:bldP spid="80" grpId="0" animBg="1"/>
      <p:bldP spid="81" grpId="0" animBg="1"/>
      <p:bldP spid="8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1230863" y="1865370"/>
          <a:ext cx="10019653" cy="348288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632177" y="5488533"/>
            <a:ext cx="9624962" cy="443198"/>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4"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5"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601686" y="4987831"/>
            <a:ext cx="2298075" cy="259562"/>
            <a:chOff x="3429061" y="5109874"/>
            <a:chExt cx="2509157" cy="283403"/>
          </a:xfrm>
        </p:grpSpPr>
        <p:sp>
          <p:nvSpPr>
            <p:cNvPr id="9" name="Rounded Rectangle 8"/>
            <p:cNvSpPr/>
            <p:nvPr/>
          </p:nvSpPr>
          <p:spPr>
            <a:xfrm>
              <a:off x="3429061" y="5109874"/>
              <a:ext cx="281944" cy="281944"/>
            </a:xfrm>
            <a:prstGeom prst="round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9"/>
            <p:cNvSpPr/>
            <p:nvPr/>
          </p:nvSpPr>
          <p:spPr>
            <a:xfrm>
              <a:off x="3867071" y="5135361"/>
              <a:ext cx="2071147" cy="257916"/>
            </a:xfrm>
            <a:prstGeom prst="rect">
              <a:avLst/>
            </a:prstGeom>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4"/>
          <p:cNvGrpSpPr/>
          <p:nvPr/>
        </p:nvGrpSpPr>
        <p:grpSpPr>
          <a:xfrm>
            <a:off x="2027786" y="4992061"/>
            <a:ext cx="2584794" cy="258226"/>
            <a:chOff x="1044859" y="5114492"/>
            <a:chExt cx="2822212" cy="281944"/>
          </a:xfrm>
        </p:grpSpPr>
        <p:sp>
          <p:nvSpPr>
            <p:cNvPr id="11" name="Rounded Rectangle 10"/>
            <p:cNvSpPr/>
            <p:nvPr/>
          </p:nvSpPr>
          <p:spPr>
            <a:xfrm>
              <a:off x="1044859" y="5114492"/>
              <a:ext cx="281944" cy="281944"/>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1"/>
            <p:cNvSpPr/>
            <p:nvPr/>
          </p:nvSpPr>
          <p:spPr>
            <a:xfrm>
              <a:off x="1447142" y="5135359"/>
              <a:ext cx="2419929" cy="257916"/>
            </a:xfrm>
            <a:prstGeom prst="rect">
              <a:avLst/>
            </a:prstGeom>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Group 6"/>
          <p:cNvGrpSpPr/>
          <p:nvPr/>
        </p:nvGrpSpPr>
        <p:grpSpPr>
          <a:xfrm>
            <a:off x="6888865" y="4987858"/>
            <a:ext cx="2286742" cy="261069"/>
            <a:chOff x="6196848" y="5109874"/>
            <a:chExt cx="2496784" cy="285048"/>
          </a:xfrm>
        </p:grpSpPr>
        <p:sp>
          <p:nvSpPr>
            <p:cNvPr id="13" name="Rounded Rectangle 12"/>
            <p:cNvSpPr/>
            <p:nvPr/>
          </p:nvSpPr>
          <p:spPr>
            <a:xfrm>
              <a:off x="6196848" y="5109874"/>
              <a:ext cx="281944" cy="281944"/>
            </a:xfrm>
            <a:prstGeom prst="round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Rectangle 13"/>
            <p:cNvSpPr/>
            <p:nvPr/>
          </p:nvSpPr>
          <p:spPr>
            <a:xfrm>
              <a:off x="6622485" y="5137006"/>
              <a:ext cx="2071147" cy="257916"/>
            </a:xfrm>
            <a:prstGeom prst="rect">
              <a:avLst/>
            </a:prstGeom>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7"/>
          <p:cNvGrpSpPr/>
          <p:nvPr/>
        </p:nvGrpSpPr>
        <p:grpSpPr>
          <a:xfrm>
            <a:off x="9164714" y="4992076"/>
            <a:ext cx="2606926" cy="258226"/>
            <a:chOff x="8718418" y="5114492"/>
            <a:chExt cx="2846378" cy="281944"/>
          </a:xfrm>
        </p:grpSpPr>
        <p:sp>
          <p:nvSpPr>
            <p:cNvPr id="15" name="Rounded Rectangle 14"/>
            <p:cNvSpPr/>
            <p:nvPr/>
          </p:nvSpPr>
          <p:spPr>
            <a:xfrm>
              <a:off x="8718418" y="5114492"/>
              <a:ext cx="281944" cy="281944"/>
            </a:xfrm>
            <a:prstGeom prst="round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Rectangle 15"/>
            <p:cNvSpPr/>
            <p:nvPr/>
          </p:nvSpPr>
          <p:spPr>
            <a:xfrm>
              <a:off x="9144867" y="5135359"/>
              <a:ext cx="2419929" cy="257916"/>
            </a:xfrm>
            <a:prstGeom prst="rect">
              <a:avLst/>
            </a:prstGeom>
          </p:spPr>
          <p:txBody>
            <a:bodyPr wrap="square" lIns="0" tIns="0" rIns="0" bIns="0">
              <a:spAutoFit/>
            </a:bodyPr>
            <a:lstStyle/>
            <a:p>
              <a:pPr>
                <a:lnSpc>
                  <a:spcPct val="120000"/>
                </a:lnSpc>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18" name="Chart 17"/>
          <p:cNvGraphicFramePr/>
          <p:nvPr/>
        </p:nvGraphicFramePr>
        <p:xfrm>
          <a:off x="1891860" y="2296428"/>
          <a:ext cx="2125413" cy="2650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4202099" y="2296428"/>
          <a:ext cx="2125413" cy="26501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6512338" y="2287969"/>
          <a:ext cx="2125413" cy="265017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p:nvPr/>
        </p:nvGraphicFramePr>
        <p:xfrm>
          <a:off x="8822575" y="2287969"/>
          <a:ext cx="2125413" cy="2650173"/>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34"/>
          <p:cNvSpPr txBox="1"/>
          <p:nvPr/>
        </p:nvSpPr>
        <p:spPr>
          <a:xfrm>
            <a:off x="1316072" y="5632549"/>
            <a:ext cx="10226606" cy="535531"/>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23"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24"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6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Graphic spid="19" grpId="0">
        <p:bldAsOne/>
      </p:bldGraphic>
      <p:bldGraphic spid="20" grpId="0">
        <p:bldAsOne/>
      </p:bldGraphic>
      <p:bldGraphic spid="21" grpId="0">
        <p:bldAsOne/>
      </p:bldGraphic>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4" cstate="print">
              <a:extLst>
                <a:ext uri="{BEBA8EAE-BF5A-486C-A8C5-ECC9F3942E4B}">
                  <a14:imgProps xmlns:a14="http://schemas.microsoft.com/office/drawing/2010/main">
                    <a14:imgLayer r:embed="rId5">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l="-5778" t="-20973" r="-5778" b="-33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33550" y="2142071"/>
            <a:ext cx="9391650" cy="3520194"/>
          </a:xfrm>
          <a:prstGeom prst="rect">
            <a:avLst/>
          </a:prstGeom>
          <a:solidFill>
            <a:srgbClr val="FFFFFF">
              <a:alpha val="80000"/>
            </a:srgb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24" y="1429887"/>
            <a:ext cx="1423306" cy="142330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362450" y="3251784"/>
            <a:ext cx="4133856" cy="120032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54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dirty="0">
                <a:solidFill>
                  <a:schemeClr val="accent3"/>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91"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450"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91"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450"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ppt_x"/>
                                              </p:val>
                                            </p:tav>
                                            <p:tav tm="100000">
                                              <p:val>
                                                <p:strVal val="#ppt_x"/>
                                              </p:val>
                                            </p:tav>
                                          </p:tavLst>
                                        </p:anim>
                                        <p:anim calcmode="lin" valueType="num">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5710137" y="2515263"/>
          <a:ext cx="6008723" cy="3549405"/>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1520007" y="2664958"/>
            <a:ext cx="3747497" cy="917381"/>
            <a:chOff x="648100" y="3562350"/>
            <a:chExt cx="3771500" cy="914400"/>
          </a:xfrm>
        </p:grpSpPr>
        <p:sp>
          <p:nvSpPr>
            <p:cNvPr id="31" name="Rectangle 30"/>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1520007" y="3741763"/>
            <a:ext cx="3747497" cy="917381"/>
            <a:chOff x="648100" y="3562350"/>
            <a:chExt cx="3771500" cy="914400"/>
          </a:xfrm>
        </p:grpSpPr>
        <p:sp>
          <p:nvSpPr>
            <p:cNvPr id="34" name="Rectangle 33"/>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520007" y="4818569"/>
            <a:ext cx="3747497" cy="917381"/>
            <a:chOff x="648100" y="3562350"/>
            <a:chExt cx="3771500" cy="914400"/>
          </a:xfrm>
        </p:grpSpPr>
        <p:sp>
          <p:nvSpPr>
            <p:cNvPr id="37" name="Rectangle 36"/>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TextBox 38"/>
          <p:cNvSpPr txBox="1"/>
          <p:nvPr/>
        </p:nvSpPr>
        <p:spPr>
          <a:xfrm>
            <a:off x="1940505" y="2886705"/>
            <a:ext cx="3084542" cy="590931"/>
          </a:xfrm>
          <a:prstGeom prst="rect">
            <a:avLst/>
          </a:prstGeom>
          <a:noFill/>
        </p:spPr>
        <p:txBody>
          <a:bodyPr wrap="square" lIns="0" tIns="0" rIns="0" bIns="0" rtlCol="0">
            <a:spAutoFit/>
          </a:bodyPr>
          <a:lstStyle/>
          <a:p>
            <a:pPr>
              <a:lnSpc>
                <a:spcPct val="120000"/>
              </a:lnSpc>
            </a:pPr>
            <a:r>
              <a:rPr lang="en-US" altLang="zh-CN"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1940505" y="3948202"/>
            <a:ext cx="3084542" cy="590931"/>
          </a:xfrm>
          <a:prstGeom prst="rect">
            <a:avLst/>
          </a:prstGeom>
          <a:noFill/>
        </p:spPr>
        <p:txBody>
          <a:bodyPr wrap="square" lIns="0" tIns="0" rIns="0" bIns="0" rtlCol="0">
            <a:spAutoFit/>
          </a:bodyPr>
          <a:lstStyle/>
          <a:p>
            <a:pPr>
              <a:lnSpc>
                <a:spcPct val="120000"/>
              </a:lnSpc>
            </a:pPr>
            <a:r>
              <a:rPr lang="en-US" altLang="zh-CN"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1940505" y="5047915"/>
            <a:ext cx="3084542" cy="590931"/>
          </a:xfrm>
          <a:prstGeom prst="rect">
            <a:avLst/>
          </a:prstGeom>
          <a:noFill/>
        </p:spPr>
        <p:txBody>
          <a:bodyPr wrap="square" lIns="0" tIns="0" rIns="0" bIns="0" rtlCol="0">
            <a:spAutoFit/>
          </a:bodyPr>
          <a:lstStyle/>
          <a:p>
            <a:pPr>
              <a:lnSpc>
                <a:spcPct val="120000"/>
              </a:lnSpc>
            </a:pPr>
            <a:r>
              <a:rPr lang="en-US" altLang="zh-CN" sz="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6"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28" dur="1000"/>
                                        <p:tgtEl>
                                          <p:spTgt spid="64">
                                            <p:graphicEl>
                                              <a:chart seriesIdx="-3" categoryIdx="-3" bldStep="gridLegend"/>
                                            </p:graphicEl>
                                          </p:spTgt>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32" dur="500"/>
                                        <p:tgtEl>
                                          <p:spTgt spid="64">
                                            <p:graphicEl>
                                              <a:chart seriesIdx="0" categoryIdx="-4" bldStep="series"/>
                                            </p:graphicEl>
                                          </p:spTgt>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36" dur="500"/>
                                        <p:tgtEl>
                                          <p:spTgt spid="64">
                                            <p:graphicEl>
                                              <a:chart seriesIdx="1" categoryIdx="-4" bldStep="series"/>
                                            </p:graphicEl>
                                          </p:spTgt>
                                        </p:tgtEl>
                                      </p:cBhvr>
                                    </p:animEffect>
                                  </p:childTnLst>
                                </p:cTn>
                              </p:par>
                            </p:childTnLst>
                          </p:cTn>
                        </p:par>
                        <p:par>
                          <p:cTn id="37" fill="hold">
                            <p:stCondLst>
                              <p:cond delay="3500"/>
                            </p:stCondLst>
                            <p:childTnLst>
                              <p:par>
                                <p:cTn id="38" presetID="12" presetClass="entr" presetSubtype="4" fill="hold" grpId="0" nodeType="afterEffect">
                                  <p:stCondLst>
                                    <p:cond delay="0"/>
                                  </p:stCondLst>
                                  <p:childTnLst>
                                    <p:set>
                                      <p:cBhvr>
                                        <p:cTn id="39"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40" dur="500"/>
                                        <p:tgtEl>
                                          <p:spTgt spid="64">
                                            <p:graphicEl>
                                              <a:chart seriesIdx="2" categoryIdx="-4" bldStep="series"/>
                                            </p:graphicEl>
                                          </p:spTgt>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Bottom)">
                                      <p:cBhvr>
                                        <p:cTn id="44" dur="500"/>
                                        <p:tgtEl>
                                          <p:spTgt spid="64">
                                            <p:graphicEl>
                                              <a:chart seriesIdx="3" categoryIdx="-4" bldStep="series"/>
                                            </p:graphicEl>
                                          </p:spTgt>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64">
                                            <p:graphicEl>
                                              <a:chart seriesIdx="4" categoryIdx="-4" bldStep="series"/>
                                            </p:graphicEl>
                                          </p:spTgt>
                                        </p:tgtEl>
                                        <p:attrNameLst>
                                          <p:attrName>style.visibility</p:attrName>
                                        </p:attrNameLst>
                                      </p:cBhvr>
                                      <p:to>
                                        <p:strVal val="visible"/>
                                      </p:to>
                                    </p:set>
                                    <p:animEffect transition="in" filter="slide(fromBottom)">
                                      <p:cBhvr>
                                        <p:cTn id="48" dur="500"/>
                                        <p:tgtEl>
                                          <p:spTgt spid="6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P spid="39" grpId="0"/>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 4"/>
          <p:cNvGrpSpPr/>
          <p:nvPr/>
        </p:nvGrpSpPr>
        <p:grpSpPr>
          <a:xfrm>
            <a:off x="1207090" y="1384077"/>
            <a:ext cx="10185195" cy="4156858"/>
            <a:chOff x="569157" y="1199776"/>
            <a:chExt cx="7243203" cy="2956150"/>
          </a:xfrm>
          <a:solidFill>
            <a:schemeClr val="accent1"/>
          </a:solidFill>
        </p:grpSpPr>
        <p:sp>
          <p:nvSpPr>
            <p:cNvPr id="153" name="Oval 152"/>
            <p:cNvSpPr/>
            <p:nvPr/>
          </p:nvSpPr>
          <p:spPr>
            <a:xfrm>
              <a:off x="569157" y="1635646"/>
              <a:ext cx="2592288" cy="2520280"/>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Oval 153"/>
            <p:cNvSpPr/>
            <p:nvPr/>
          </p:nvSpPr>
          <p:spPr>
            <a:xfrm>
              <a:off x="2953805" y="1491630"/>
              <a:ext cx="898115" cy="872480"/>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Oval 154"/>
            <p:cNvSpPr/>
            <p:nvPr/>
          </p:nvSpPr>
          <p:spPr>
            <a:xfrm>
              <a:off x="3161445" y="2283718"/>
              <a:ext cx="1410555" cy="1368152"/>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Oval 155"/>
            <p:cNvSpPr/>
            <p:nvPr/>
          </p:nvSpPr>
          <p:spPr>
            <a:xfrm>
              <a:off x="2953805" y="3507854"/>
              <a:ext cx="648072" cy="606944"/>
            </a:xfrm>
            <a:prstGeom prst="ellipse">
              <a:avLst/>
            </a:prstGeom>
            <a:solidFill>
              <a:schemeClr val="accent4"/>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Oval 156"/>
            <p:cNvSpPr/>
            <p:nvPr/>
          </p:nvSpPr>
          <p:spPr>
            <a:xfrm>
              <a:off x="4019122" y="1199776"/>
              <a:ext cx="1410555" cy="1368152"/>
            </a:xfrm>
            <a:prstGeom prst="ellipse">
              <a:avLst/>
            </a:prstGeom>
            <a:solidFill>
              <a:schemeClr val="accent5"/>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Oval 157"/>
            <p:cNvSpPr/>
            <p:nvPr/>
          </p:nvSpPr>
          <p:spPr>
            <a:xfrm>
              <a:off x="4572001" y="2643758"/>
              <a:ext cx="936104" cy="864096"/>
            </a:xfrm>
            <a:prstGeom prst="ellipse">
              <a:avLst/>
            </a:prstGeom>
            <a:solidFill>
              <a:schemeClr val="accent6"/>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Oval 158"/>
            <p:cNvSpPr/>
            <p:nvPr/>
          </p:nvSpPr>
          <p:spPr>
            <a:xfrm>
              <a:off x="5411199" y="1841631"/>
              <a:ext cx="1410555" cy="1368152"/>
            </a:xfrm>
            <a:prstGeom prst="ellipse">
              <a:avLst/>
            </a:prstGeom>
            <a:solidFill>
              <a:schemeClr val="accent1"/>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Oval 159"/>
            <p:cNvSpPr/>
            <p:nvPr/>
          </p:nvSpPr>
          <p:spPr>
            <a:xfrm>
              <a:off x="6444208" y="3062355"/>
              <a:ext cx="601954" cy="574409"/>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Oval 160"/>
            <p:cNvSpPr/>
            <p:nvPr/>
          </p:nvSpPr>
          <p:spPr>
            <a:xfrm>
              <a:off x="6821754" y="2139703"/>
              <a:ext cx="990606" cy="966710"/>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spcBef>
                  <a:spcPts val="0"/>
                </a:spcBef>
                <a:spcAft>
                  <a:spcPts val="0"/>
                </a:spcAft>
              </a:pPr>
              <a:endParaRPr lang="tr-TR" sz="2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4" name="Grup 163"/>
          <p:cNvGrpSpPr/>
          <p:nvPr/>
        </p:nvGrpSpPr>
        <p:grpSpPr>
          <a:xfrm>
            <a:off x="2633163" y="2097465"/>
            <a:ext cx="8513788" cy="3121288"/>
            <a:chOff x="1583311" y="1707103"/>
            <a:chExt cx="6054579" cy="2219705"/>
          </a:xfrm>
        </p:grpSpPr>
        <p:sp>
          <p:nvSpPr>
            <p:cNvPr id="165" name="Metin kutusu 164"/>
            <p:cNvSpPr txBox="1"/>
            <p:nvPr/>
          </p:nvSpPr>
          <p:spPr>
            <a:xfrm>
              <a:off x="1583311" y="2701212"/>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Metin kutusu 165"/>
            <p:cNvSpPr txBox="1"/>
            <p:nvPr/>
          </p:nvSpPr>
          <p:spPr>
            <a:xfrm>
              <a:off x="3089970" y="1759917"/>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Metin kutusu 166"/>
            <p:cNvSpPr txBox="1"/>
            <p:nvPr/>
          </p:nvSpPr>
          <p:spPr>
            <a:xfrm>
              <a:off x="3552258" y="2816509"/>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Metin kutusu 167"/>
            <p:cNvSpPr txBox="1"/>
            <p:nvPr/>
          </p:nvSpPr>
          <p:spPr>
            <a:xfrm>
              <a:off x="2945310" y="3693159"/>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Metin kutusu 168"/>
            <p:cNvSpPr txBox="1"/>
            <p:nvPr/>
          </p:nvSpPr>
          <p:spPr>
            <a:xfrm>
              <a:off x="4388583" y="1707103"/>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Metin kutusu 169"/>
            <p:cNvSpPr txBox="1"/>
            <p:nvPr/>
          </p:nvSpPr>
          <p:spPr>
            <a:xfrm>
              <a:off x="4719297" y="2904035"/>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Metin kutusu 170"/>
            <p:cNvSpPr txBox="1"/>
            <p:nvPr/>
          </p:nvSpPr>
          <p:spPr>
            <a:xfrm>
              <a:off x="5816213" y="2382017"/>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Metin kutusu 171"/>
            <p:cNvSpPr txBox="1"/>
            <p:nvPr/>
          </p:nvSpPr>
          <p:spPr>
            <a:xfrm>
              <a:off x="6995856" y="2495068"/>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Metin kutusu 172"/>
            <p:cNvSpPr txBox="1"/>
            <p:nvPr/>
          </p:nvSpPr>
          <p:spPr>
            <a:xfrm>
              <a:off x="6444214" y="3226709"/>
              <a:ext cx="642034" cy="233649"/>
            </a:xfrm>
            <a:prstGeom prst="rect">
              <a:avLst/>
            </a:prstGeom>
            <a:noFill/>
          </p:spPr>
          <p:txBody>
            <a:bodyPr wrap="none" rtlCol="0">
              <a:spAutoFit/>
            </a:bodyPr>
            <a:lstStyle/>
            <a:p>
              <a:pPr algn="ctr">
                <a:lnSpc>
                  <a:spcPct val="120000"/>
                </a:lnSpc>
                <a:spcBef>
                  <a:spcPts val="0"/>
                </a:spcBef>
                <a:spcAft>
                  <a:spcPts val="0"/>
                </a:spcAft>
              </a:pPr>
              <a:r>
                <a:rPr lang="zh-CN" altLang="en-US"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4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7" name="Dikdörtgen 176"/>
          <p:cNvSpPr/>
          <p:nvPr/>
        </p:nvSpPr>
        <p:spPr>
          <a:xfrm>
            <a:off x="6058337" y="5319205"/>
            <a:ext cx="5333948" cy="430502"/>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tr-TR"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24"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4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64"/>
                                        </p:tgtEl>
                                        <p:attrNameLst>
                                          <p:attrName>style.visibility</p:attrName>
                                        </p:attrNameLst>
                                      </p:cBhvr>
                                      <p:to>
                                        <p:strVal val="visible"/>
                                      </p:to>
                                    </p:set>
                                    <p:anim calcmode="lin" valueType="num">
                                      <p:cBhvr>
                                        <p:cTn id="12" dur="500" fill="hold"/>
                                        <p:tgtEl>
                                          <p:spTgt spid="164"/>
                                        </p:tgtEl>
                                        <p:attrNameLst>
                                          <p:attrName>ppt_w</p:attrName>
                                        </p:attrNameLst>
                                      </p:cBhvr>
                                      <p:tavLst>
                                        <p:tav tm="0">
                                          <p:val>
                                            <p:fltVal val="0"/>
                                          </p:val>
                                        </p:tav>
                                        <p:tav tm="100000">
                                          <p:val>
                                            <p:strVal val="#ppt_w"/>
                                          </p:val>
                                        </p:tav>
                                      </p:tavLst>
                                    </p:anim>
                                    <p:anim calcmode="lin" valueType="num">
                                      <p:cBhvr>
                                        <p:cTn id="13" dur="500" fill="hold"/>
                                        <p:tgtEl>
                                          <p:spTgt spid="164"/>
                                        </p:tgtEl>
                                        <p:attrNameLst>
                                          <p:attrName>ppt_h</p:attrName>
                                        </p:attrNameLst>
                                      </p:cBhvr>
                                      <p:tavLst>
                                        <p:tav tm="0">
                                          <p:val>
                                            <p:fltVal val="0"/>
                                          </p:val>
                                        </p:tav>
                                        <p:tav tm="100000">
                                          <p:val>
                                            <p:strVal val="#ppt_h"/>
                                          </p:val>
                                        </p:tav>
                                      </p:tavLst>
                                    </p:anim>
                                    <p:animEffect transition="in" filter="fade">
                                      <p:cBhvr>
                                        <p:cTn id="14" dur="500"/>
                                        <p:tgtEl>
                                          <p:spTgt spid="164"/>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p:cTn id="19" dur="1000" fill="hold"/>
                                        <p:tgtEl>
                                          <p:spTgt spid="177"/>
                                        </p:tgtEl>
                                        <p:attrNameLst>
                                          <p:attrName>ppt_w</p:attrName>
                                        </p:attrNameLst>
                                      </p:cBhvr>
                                      <p:tavLst>
                                        <p:tav tm="0">
                                          <p:val>
                                            <p:fltVal val="0"/>
                                          </p:val>
                                        </p:tav>
                                        <p:tav tm="100000">
                                          <p:val>
                                            <p:strVal val="#ppt_w"/>
                                          </p:val>
                                        </p:tav>
                                      </p:tavLst>
                                    </p:anim>
                                    <p:anim calcmode="lin" valueType="num">
                                      <p:cBhvr>
                                        <p:cTn id="20" dur="1000" fill="hold"/>
                                        <p:tgtEl>
                                          <p:spTgt spid="177"/>
                                        </p:tgtEl>
                                        <p:attrNameLst>
                                          <p:attrName>ppt_h</p:attrName>
                                        </p:attrNameLst>
                                      </p:cBhvr>
                                      <p:tavLst>
                                        <p:tav tm="0">
                                          <p:val>
                                            <p:fltVal val="0"/>
                                          </p:val>
                                        </p:tav>
                                        <p:tav tm="100000">
                                          <p:val>
                                            <p:strVal val="#ppt_h"/>
                                          </p:val>
                                        </p:tav>
                                      </p:tavLst>
                                    </p:anim>
                                    <p:anim calcmode="lin" valueType="num">
                                      <p:cBhvr>
                                        <p:cTn id="21" dur="1000" fill="hold"/>
                                        <p:tgtEl>
                                          <p:spTgt spid="177"/>
                                        </p:tgtEl>
                                        <p:attrNameLst>
                                          <p:attrName>style.rotation</p:attrName>
                                        </p:attrNameLst>
                                      </p:cBhvr>
                                      <p:tavLst>
                                        <p:tav tm="0">
                                          <p:val>
                                            <p:fltVal val="90"/>
                                          </p:val>
                                        </p:tav>
                                        <p:tav tm="100000">
                                          <p:val>
                                            <p:fltVal val="0"/>
                                          </p:val>
                                        </p:tav>
                                      </p:tavLst>
                                    </p:anim>
                                    <p:animEffect transition="in" filter="fade">
                                      <p:cBhvr>
                                        <p:cTn id="2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830541" y="4520556"/>
            <a:ext cx="3295648" cy="1550102"/>
            <a:chOff x="6724539" y="1872152"/>
            <a:chExt cx="2057954" cy="967954"/>
          </a:xfrm>
        </p:grpSpPr>
        <p:sp>
          <p:nvSpPr>
            <p:cNvPr id="12"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lumMod val="75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Oval 9"/>
            <p:cNvSpPr>
              <a:spLocks noChangeArrowheads="1"/>
            </p:cNvSpPr>
            <p:nvPr/>
          </p:nvSpPr>
          <p:spPr bwMode="auto">
            <a:xfrm>
              <a:off x="6724539" y="1872152"/>
              <a:ext cx="2057954" cy="578367"/>
            </a:xfrm>
            <a:prstGeom prst="ellipse">
              <a:avLst/>
            </a:prstGeom>
            <a:solidFill>
              <a:schemeClr val="accent1">
                <a:lumMod val="60000"/>
                <a:lumOff val="40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005090" y="3421615"/>
            <a:ext cx="2946548" cy="1578188"/>
            <a:chOff x="6724539" y="1872152"/>
            <a:chExt cx="2057954" cy="967954"/>
          </a:xfrm>
        </p:grpSpPr>
        <p:sp>
          <p:nvSpPr>
            <p:cNvPr id="16"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lumMod val="75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Oval 17"/>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8"/>
          <p:cNvGrpSpPr/>
          <p:nvPr/>
        </p:nvGrpSpPr>
        <p:grpSpPr>
          <a:xfrm>
            <a:off x="5261652" y="2439460"/>
            <a:ext cx="2433426" cy="1462470"/>
            <a:chOff x="6724539" y="1872152"/>
            <a:chExt cx="2057954" cy="967954"/>
          </a:xfrm>
        </p:grpSpPr>
        <p:sp>
          <p:nvSpPr>
            <p:cNvPr id="20" name="Freeform 5"/>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lumMod val="75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Oval 21"/>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85954" tIns="42977" rIns="85954" bIns="42977" numCol="1" anchor="t" anchorCtr="0" compatLnSpc="1"/>
            <a:lstStyle/>
            <a:p>
              <a:pPr algn="just">
                <a:lnSpc>
                  <a:spcPct val="120000"/>
                </a:lnSpc>
              </a:pPr>
              <a:endParaRPr lang="id-ID" sz="715">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Text Placeholder 8"/>
          <p:cNvSpPr>
            <a:spLocks noGrp="1"/>
          </p:cNvSpPr>
          <p:nvPr>
            <p:ph type="body" sz="quarter" idx="4294967295"/>
          </p:nvPr>
        </p:nvSpPr>
        <p:spPr>
          <a:xfrm>
            <a:off x="2065835" y="2974975"/>
            <a:ext cx="1814513" cy="258532"/>
          </a:xfrm>
          <a:prstGeom prst="rect">
            <a:avLst/>
          </a:prstGeom>
        </p:spPr>
        <p:txBody>
          <a:bodyPr vert="horz" wrap="square" lIns="0" tIns="0" rIns="0" bIns="0" rtlCol="0">
            <a:spAutoFit/>
          </a:bodyPr>
          <a:lstStyle/>
          <a:p>
            <a:pPr marL="0" indent="0" algn="just">
              <a:lnSpc>
                <a:spcPct val="120000"/>
              </a:lnSpc>
              <a:spcBef>
                <a:spcPts val="0"/>
              </a:spcBef>
              <a:buNone/>
            </a:pPr>
            <a:r>
              <a:rPr lang="zh-CN" altLang="en-US" sz="140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 Placeholder 9"/>
          <p:cNvSpPr>
            <a:spLocks noGrp="1"/>
          </p:cNvSpPr>
          <p:nvPr>
            <p:ph type="body" sz="quarter" idx="4294967295"/>
          </p:nvPr>
        </p:nvSpPr>
        <p:spPr>
          <a:xfrm>
            <a:off x="2065835" y="3238500"/>
            <a:ext cx="2443163" cy="43069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7" name="Text Placeholder 8"/>
          <p:cNvSpPr>
            <a:spLocks noGrp="1"/>
          </p:cNvSpPr>
          <p:nvPr>
            <p:ph type="body" sz="quarter" idx="4294967295"/>
          </p:nvPr>
        </p:nvSpPr>
        <p:spPr>
          <a:xfrm>
            <a:off x="2065835" y="4068763"/>
            <a:ext cx="1814513" cy="258532"/>
          </a:xfrm>
          <a:prstGeom prst="rect">
            <a:avLst/>
          </a:prstGeom>
        </p:spPr>
        <p:txBody>
          <a:bodyPr vert="horz" wrap="square" lIns="0" tIns="0" rIns="0" bIns="0" rtlCol="0">
            <a:spAutoFit/>
          </a:bodyPr>
          <a:lstStyle/>
          <a:p>
            <a:pPr marL="0" indent="0" algn="just">
              <a:lnSpc>
                <a:spcPct val="120000"/>
              </a:lnSpc>
              <a:spcBef>
                <a:spcPts val="0"/>
              </a:spcBef>
              <a:buNone/>
            </a:pPr>
            <a:r>
              <a:rPr lang="zh-CN" altLang="en-US" sz="140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 Placeholder 9"/>
          <p:cNvSpPr>
            <a:spLocks noGrp="1"/>
          </p:cNvSpPr>
          <p:nvPr>
            <p:ph type="body" sz="quarter" idx="4294967295"/>
          </p:nvPr>
        </p:nvSpPr>
        <p:spPr>
          <a:xfrm>
            <a:off x="2065835" y="4333875"/>
            <a:ext cx="2443163" cy="43069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Text Placeholder 8"/>
          <p:cNvSpPr>
            <a:spLocks noGrp="1"/>
          </p:cNvSpPr>
          <p:nvPr>
            <p:ph type="body" sz="quarter" idx="4294967295"/>
          </p:nvPr>
        </p:nvSpPr>
        <p:spPr>
          <a:xfrm>
            <a:off x="2065835" y="5108575"/>
            <a:ext cx="1814513" cy="258532"/>
          </a:xfrm>
          <a:prstGeom prst="rect">
            <a:avLst/>
          </a:prstGeom>
        </p:spPr>
        <p:txBody>
          <a:bodyPr vert="horz" wrap="square" lIns="0" tIns="0" rIns="0" bIns="0" rtlCol="0">
            <a:spAutoFit/>
          </a:bodyPr>
          <a:lstStyle/>
          <a:p>
            <a:pPr marL="0" indent="0" algn="just">
              <a:lnSpc>
                <a:spcPct val="120000"/>
              </a:lnSpc>
              <a:spcBef>
                <a:spcPts val="0"/>
              </a:spcBef>
              <a:buNone/>
            </a:pPr>
            <a:r>
              <a:rPr lang="zh-CN" altLang="en-US" sz="140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Text Placeholder 9"/>
          <p:cNvSpPr>
            <a:spLocks noGrp="1"/>
          </p:cNvSpPr>
          <p:nvPr>
            <p:ph type="body" sz="quarter" idx="4294967295"/>
          </p:nvPr>
        </p:nvSpPr>
        <p:spPr>
          <a:xfrm>
            <a:off x="2065835" y="5373688"/>
            <a:ext cx="2443163" cy="43069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1" name="Text Placeholder 8"/>
          <p:cNvSpPr>
            <a:spLocks noGrp="1"/>
          </p:cNvSpPr>
          <p:nvPr>
            <p:ph type="body" sz="quarter" idx="4294967295"/>
          </p:nvPr>
        </p:nvSpPr>
        <p:spPr>
          <a:xfrm>
            <a:off x="9099546" y="2957513"/>
            <a:ext cx="1820862" cy="258532"/>
          </a:xfrm>
          <a:prstGeom prst="rect">
            <a:avLst/>
          </a:prstGeom>
        </p:spPr>
        <p:txBody>
          <a:bodyPr vert="horz" wrap="square" lIns="0" tIns="0" rIns="0" bIns="0" rtlCol="0">
            <a:spAutoFit/>
          </a:bodyPr>
          <a:lstStyle/>
          <a:p>
            <a:pPr marL="0" indent="0" algn="just">
              <a:lnSpc>
                <a:spcPct val="120000"/>
              </a:lnSpc>
              <a:spcBef>
                <a:spcPts val="0"/>
              </a:spcBef>
              <a:buNone/>
            </a:pPr>
            <a:r>
              <a:rPr lang="zh-CN" altLang="en-US" sz="140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2" name="Text Placeholder 9"/>
          <p:cNvSpPr>
            <a:spLocks noGrp="1"/>
          </p:cNvSpPr>
          <p:nvPr>
            <p:ph type="body" sz="quarter" idx="4294967295"/>
          </p:nvPr>
        </p:nvSpPr>
        <p:spPr>
          <a:xfrm>
            <a:off x="8467721" y="3222625"/>
            <a:ext cx="2452687" cy="43069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3" name="Text Placeholder 8"/>
          <p:cNvSpPr>
            <a:spLocks noGrp="1"/>
          </p:cNvSpPr>
          <p:nvPr>
            <p:ph type="body" sz="quarter" idx="4294967295"/>
          </p:nvPr>
        </p:nvSpPr>
        <p:spPr>
          <a:xfrm>
            <a:off x="9099546" y="4051300"/>
            <a:ext cx="1820862" cy="258532"/>
          </a:xfrm>
          <a:prstGeom prst="rect">
            <a:avLst/>
          </a:prstGeom>
        </p:spPr>
        <p:txBody>
          <a:bodyPr vert="horz" wrap="square" lIns="0" tIns="0" rIns="0" bIns="0" rtlCol="0">
            <a:spAutoFit/>
          </a:bodyPr>
          <a:lstStyle/>
          <a:p>
            <a:pPr marL="0" indent="0" algn="just">
              <a:lnSpc>
                <a:spcPct val="120000"/>
              </a:lnSpc>
              <a:spcBef>
                <a:spcPts val="0"/>
              </a:spcBef>
              <a:buNone/>
            </a:pPr>
            <a:r>
              <a:rPr lang="zh-CN" altLang="en-US" sz="140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4" name="Text Placeholder 9"/>
          <p:cNvSpPr>
            <a:spLocks noGrp="1"/>
          </p:cNvSpPr>
          <p:nvPr>
            <p:ph type="body" sz="quarter" idx="4294967295"/>
          </p:nvPr>
        </p:nvSpPr>
        <p:spPr>
          <a:xfrm>
            <a:off x="8467721" y="4316413"/>
            <a:ext cx="2452687" cy="43069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5" name="Text Placeholder 8"/>
          <p:cNvSpPr>
            <a:spLocks noGrp="1"/>
          </p:cNvSpPr>
          <p:nvPr>
            <p:ph type="body" sz="quarter" idx="4294967295"/>
          </p:nvPr>
        </p:nvSpPr>
        <p:spPr>
          <a:xfrm>
            <a:off x="9099546" y="5091113"/>
            <a:ext cx="1820862" cy="258532"/>
          </a:xfrm>
          <a:prstGeom prst="rect">
            <a:avLst/>
          </a:prstGeom>
        </p:spPr>
        <p:txBody>
          <a:bodyPr vert="horz" wrap="square" lIns="0" tIns="0" rIns="0" bIns="0" rtlCol="0">
            <a:spAutoFit/>
          </a:bodyPr>
          <a:lstStyle/>
          <a:p>
            <a:pPr marL="0" indent="0" algn="just">
              <a:lnSpc>
                <a:spcPct val="120000"/>
              </a:lnSpc>
              <a:spcBef>
                <a:spcPts val="0"/>
              </a:spcBef>
              <a:buNone/>
            </a:pPr>
            <a:r>
              <a:rPr lang="zh-CN" altLang="en-US" sz="140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6" name="Text Placeholder 9"/>
          <p:cNvSpPr>
            <a:spLocks noGrp="1"/>
          </p:cNvSpPr>
          <p:nvPr>
            <p:ph type="body" sz="quarter" idx="4294967295"/>
          </p:nvPr>
        </p:nvSpPr>
        <p:spPr>
          <a:xfrm>
            <a:off x="8467721" y="5356225"/>
            <a:ext cx="2452687" cy="430695"/>
          </a:xfrm>
          <a:prstGeom prst="rect">
            <a:avLst/>
          </a:prstGeom>
        </p:spPr>
        <p:txBody>
          <a:bodyPr vert="horz" wrap="square" lIns="0" tIns="0" rIns="0" bIns="0" rtlCol="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7"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38"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500"/>
                                        <p:tgtEl>
                                          <p:spTgt spid="2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500"/>
                                        <p:tgtEl>
                                          <p:spTgt spid="28">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500"/>
                                        <p:tgtEl>
                                          <p:spTgt spid="29">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500"/>
                                        <p:tgtEl>
                                          <p:spTgt spid="30">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500"/>
                                        <p:tgtEl>
                                          <p:spTgt spid="32">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fade">
                                      <p:cBhvr>
                                        <p:cTn id="51" dur="500"/>
                                        <p:tgtEl>
                                          <p:spTgt spid="33">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fade">
                                      <p:cBhvr>
                                        <p:cTn id="55" dur="500"/>
                                        <p:tgtEl>
                                          <p:spTgt spid="34">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fade">
                                      <p:cBhvr>
                                        <p:cTn id="59" dur="500"/>
                                        <p:tgtEl>
                                          <p:spTgt spid="35">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P spid="27" grpId="0" build="p"/>
      <p:bldP spid="28" grpId="0" build="p"/>
      <p:bldP spid="29" grpId="0" build="p"/>
      <p:bldP spid="30" grpId="0" build="p"/>
      <p:bldP spid="31" grpId="0" build="p"/>
      <p:bldP spid="32" grpId="0" build="p"/>
      <p:bldP spid="33" grpId="0" build="p"/>
      <p:bldP spid="34" grpId="0" build="p"/>
      <p:bldP spid="35" grpId="0" build="p"/>
      <p:bldP spid="3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21"/>
          <p:cNvSpPr txBox="1"/>
          <p:nvPr/>
        </p:nvSpPr>
        <p:spPr>
          <a:xfrm>
            <a:off x="2293432" y="5787814"/>
            <a:ext cx="1194122" cy="72507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Freeform 1"/>
          <p:cNvSpPr>
            <a:spLocks noChangeArrowheads="1"/>
          </p:cNvSpPr>
          <p:nvPr/>
        </p:nvSpPr>
        <p:spPr bwMode="auto">
          <a:xfrm>
            <a:off x="2315985" y="1789116"/>
            <a:ext cx="1149244" cy="1681243"/>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1"/>
          </a:solidFill>
          <a:ln>
            <a:noFill/>
          </a:ln>
          <a:effectLst/>
        </p:spPr>
        <p:txBody>
          <a:bodyPr wrap="none" lIns="83731" tIns="41866" rIns="83731" bIns="41866" anchor="ctr"/>
          <a:lstStyle/>
          <a:p>
            <a:pPr algn="just">
              <a:lnSpc>
                <a:spcPct val="120000"/>
              </a:lnSpc>
            </a:pPr>
            <a:endParaRPr lang="en-US" sz="695"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
          <p:cNvSpPr>
            <a:spLocks noChangeArrowheads="1"/>
          </p:cNvSpPr>
          <p:nvPr/>
        </p:nvSpPr>
        <p:spPr bwMode="auto">
          <a:xfrm>
            <a:off x="2784199" y="2213882"/>
            <a:ext cx="212823" cy="210899"/>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
          <p:cNvSpPr>
            <a:spLocks noChangeArrowheads="1"/>
          </p:cNvSpPr>
          <p:nvPr/>
        </p:nvSpPr>
        <p:spPr bwMode="auto">
          <a:xfrm>
            <a:off x="3705600" y="2583356"/>
            <a:ext cx="1149244" cy="1681243"/>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
          <p:cNvSpPr>
            <a:spLocks noChangeArrowheads="1"/>
          </p:cNvSpPr>
          <p:nvPr/>
        </p:nvSpPr>
        <p:spPr bwMode="auto">
          <a:xfrm>
            <a:off x="4173813" y="3008122"/>
            <a:ext cx="212823" cy="210899"/>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
          <p:cNvSpPr>
            <a:spLocks noChangeArrowheads="1"/>
          </p:cNvSpPr>
          <p:nvPr/>
        </p:nvSpPr>
        <p:spPr bwMode="auto">
          <a:xfrm>
            <a:off x="5116108" y="1789116"/>
            <a:ext cx="1149244" cy="1681243"/>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
          <p:cNvSpPr>
            <a:spLocks noChangeArrowheads="1"/>
          </p:cNvSpPr>
          <p:nvPr/>
        </p:nvSpPr>
        <p:spPr bwMode="auto">
          <a:xfrm>
            <a:off x="5584320" y="2213882"/>
            <a:ext cx="212823" cy="210899"/>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
          <p:cNvSpPr>
            <a:spLocks noChangeArrowheads="1"/>
          </p:cNvSpPr>
          <p:nvPr/>
        </p:nvSpPr>
        <p:spPr bwMode="auto">
          <a:xfrm>
            <a:off x="6526617" y="2583356"/>
            <a:ext cx="1149244" cy="1681243"/>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2"/>
          <p:cNvSpPr>
            <a:spLocks noChangeArrowheads="1"/>
          </p:cNvSpPr>
          <p:nvPr/>
        </p:nvSpPr>
        <p:spPr bwMode="auto">
          <a:xfrm>
            <a:off x="6994830" y="3008122"/>
            <a:ext cx="212823" cy="210899"/>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
          <p:cNvSpPr>
            <a:spLocks noChangeArrowheads="1"/>
          </p:cNvSpPr>
          <p:nvPr/>
        </p:nvSpPr>
        <p:spPr bwMode="auto">
          <a:xfrm>
            <a:off x="7962350" y="1789116"/>
            <a:ext cx="1149244" cy="1681243"/>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
          <p:cNvSpPr>
            <a:spLocks noChangeArrowheads="1"/>
          </p:cNvSpPr>
          <p:nvPr/>
        </p:nvSpPr>
        <p:spPr bwMode="auto">
          <a:xfrm>
            <a:off x="8430565" y="2213882"/>
            <a:ext cx="212823" cy="210899"/>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1"/>
          <p:cNvSpPr>
            <a:spLocks noChangeArrowheads="1"/>
          </p:cNvSpPr>
          <p:nvPr/>
        </p:nvSpPr>
        <p:spPr bwMode="auto">
          <a:xfrm>
            <a:off x="9401287" y="2535881"/>
            <a:ext cx="1149244" cy="1681243"/>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2"/>
          <p:cNvSpPr>
            <a:spLocks noChangeArrowheads="1"/>
          </p:cNvSpPr>
          <p:nvPr/>
        </p:nvSpPr>
        <p:spPr bwMode="auto">
          <a:xfrm>
            <a:off x="9869500" y="2960646"/>
            <a:ext cx="212823" cy="210899"/>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3731" tIns="41866" rIns="83731" bIns="41866"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
          <p:cNvSpPr>
            <a:spLocks noChangeArrowheads="1"/>
          </p:cNvSpPr>
          <p:nvPr/>
        </p:nvSpPr>
        <p:spPr bwMode="auto">
          <a:xfrm>
            <a:off x="2675293" y="5046417"/>
            <a:ext cx="439660" cy="60615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1"/>
          </a:solidFill>
          <a:ln>
            <a:noFill/>
          </a:ln>
          <a:effectLst/>
        </p:spPr>
        <p:txBody>
          <a:bodyPr wrap="none" lIns="111638" tIns="55819" rIns="111638" bIns="55819"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
          <p:cNvSpPr>
            <a:spLocks noChangeArrowheads="1"/>
          </p:cNvSpPr>
          <p:nvPr/>
        </p:nvSpPr>
        <p:spPr bwMode="auto">
          <a:xfrm>
            <a:off x="4064912" y="5046417"/>
            <a:ext cx="439660" cy="60615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111638" tIns="55819" rIns="111638" bIns="55819"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
          <p:cNvSpPr>
            <a:spLocks noChangeArrowheads="1"/>
          </p:cNvSpPr>
          <p:nvPr/>
        </p:nvSpPr>
        <p:spPr bwMode="auto">
          <a:xfrm>
            <a:off x="5457450" y="5046417"/>
            <a:ext cx="439660" cy="60615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3"/>
          </a:solidFill>
          <a:ln>
            <a:noFill/>
          </a:ln>
          <a:effectLst/>
        </p:spPr>
        <p:txBody>
          <a:bodyPr wrap="none" lIns="111638" tIns="55819" rIns="111638" bIns="55819"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3"/>
          <p:cNvSpPr>
            <a:spLocks noChangeArrowheads="1"/>
          </p:cNvSpPr>
          <p:nvPr/>
        </p:nvSpPr>
        <p:spPr bwMode="auto">
          <a:xfrm>
            <a:off x="8316769" y="5056868"/>
            <a:ext cx="439660" cy="60615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5"/>
          </a:solidFill>
          <a:ln>
            <a:noFill/>
          </a:ln>
          <a:effectLst/>
        </p:spPr>
        <p:txBody>
          <a:bodyPr wrap="none" lIns="111638" tIns="55819" rIns="111638" bIns="55819"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67"/>
          <p:cNvSpPr/>
          <p:nvPr/>
        </p:nvSpPr>
        <p:spPr>
          <a:xfrm>
            <a:off x="2836438" y="3466791"/>
            <a:ext cx="118498" cy="11852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69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Connector 68"/>
          <p:cNvCxnSpPr/>
          <p:nvPr/>
        </p:nvCxnSpPr>
        <p:spPr>
          <a:xfrm flipV="1">
            <a:off x="2890493" y="3578051"/>
            <a:ext cx="0" cy="146836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5641637" y="3459519"/>
            <a:ext cx="118498" cy="11852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69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flipV="1">
            <a:off x="5686262" y="3570783"/>
            <a:ext cx="0" cy="1475637"/>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8482502" y="3452254"/>
            <a:ext cx="118498" cy="11852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69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3" name="Straight Connector 72"/>
          <p:cNvCxnSpPr/>
          <p:nvPr/>
        </p:nvCxnSpPr>
        <p:spPr>
          <a:xfrm flipV="1">
            <a:off x="8536560" y="3563512"/>
            <a:ext cx="0" cy="1483034"/>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226345" y="4216808"/>
            <a:ext cx="118498" cy="11852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69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5" name="Straight Connector 74"/>
          <p:cNvCxnSpPr/>
          <p:nvPr/>
        </p:nvCxnSpPr>
        <p:spPr>
          <a:xfrm flipV="1">
            <a:off x="4280402" y="4328065"/>
            <a:ext cx="0" cy="728805"/>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042285" y="4219991"/>
            <a:ext cx="118498" cy="11852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69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7" name="Straight Connector 76"/>
          <p:cNvCxnSpPr/>
          <p:nvPr/>
        </p:nvCxnSpPr>
        <p:spPr>
          <a:xfrm flipV="1">
            <a:off x="7096342" y="4331249"/>
            <a:ext cx="0" cy="715171"/>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9913497" y="4224772"/>
            <a:ext cx="118498" cy="118528"/>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pPr algn="just">
              <a:lnSpc>
                <a:spcPct val="120000"/>
              </a:lnSpc>
            </a:pPr>
            <a:endParaRPr lang="zh-CN" altLang="en-US" sz="695">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9" name="Straight Connector 78"/>
          <p:cNvCxnSpPr/>
          <p:nvPr/>
        </p:nvCxnSpPr>
        <p:spPr>
          <a:xfrm flipV="1">
            <a:off x="9967553" y="4336027"/>
            <a:ext cx="0" cy="71038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80" name="Freeform 3"/>
          <p:cNvSpPr>
            <a:spLocks noChangeArrowheads="1"/>
          </p:cNvSpPr>
          <p:nvPr/>
        </p:nvSpPr>
        <p:spPr bwMode="auto">
          <a:xfrm>
            <a:off x="9747563" y="5046544"/>
            <a:ext cx="439660" cy="60615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6"/>
          </a:solidFill>
          <a:ln>
            <a:noFill/>
          </a:ln>
          <a:effectLst/>
        </p:spPr>
        <p:txBody>
          <a:bodyPr wrap="none" lIns="111638" tIns="55819" rIns="111638" bIns="55819"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
          <p:cNvSpPr>
            <a:spLocks noChangeArrowheads="1"/>
          </p:cNvSpPr>
          <p:nvPr/>
        </p:nvSpPr>
        <p:spPr bwMode="auto">
          <a:xfrm>
            <a:off x="6874913" y="5046417"/>
            <a:ext cx="439660" cy="606155"/>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4"/>
          </a:solidFill>
          <a:ln>
            <a:noFill/>
          </a:ln>
          <a:effectLst/>
        </p:spPr>
        <p:txBody>
          <a:bodyPr wrap="none" lIns="111638" tIns="55819" rIns="111638" bIns="55819" anchor="ctr"/>
          <a:lstStyle/>
          <a:p>
            <a:pPr algn="just">
              <a:lnSpc>
                <a:spcPct val="120000"/>
              </a:lnSpc>
            </a:pPr>
            <a:endParaRPr lang="en-US" sz="695"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Subtitle 21"/>
          <p:cNvSpPr txBox="1"/>
          <p:nvPr/>
        </p:nvSpPr>
        <p:spPr>
          <a:xfrm>
            <a:off x="3709201" y="5786506"/>
            <a:ext cx="1194122" cy="72507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Subtitle 21"/>
          <p:cNvSpPr txBox="1"/>
          <p:nvPr/>
        </p:nvSpPr>
        <p:spPr>
          <a:xfrm>
            <a:off x="5124970" y="5793180"/>
            <a:ext cx="1194122" cy="72507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Subtitle 21"/>
          <p:cNvSpPr txBox="1"/>
          <p:nvPr/>
        </p:nvSpPr>
        <p:spPr>
          <a:xfrm>
            <a:off x="6540739" y="5792322"/>
            <a:ext cx="1194122" cy="72507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Subtitle 21"/>
          <p:cNvSpPr txBox="1"/>
          <p:nvPr/>
        </p:nvSpPr>
        <p:spPr>
          <a:xfrm>
            <a:off x="7956508" y="5786506"/>
            <a:ext cx="1194122" cy="72507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Subtitle 21"/>
          <p:cNvSpPr txBox="1"/>
          <p:nvPr/>
        </p:nvSpPr>
        <p:spPr>
          <a:xfrm>
            <a:off x="9372278" y="5793180"/>
            <a:ext cx="1194122" cy="725070"/>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39"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500"/>
                                        <p:tgtEl>
                                          <p:spTgt spid="72"/>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fade">
                                      <p:cBhvr>
                                        <p:cTn id="123" dur="500"/>
                                        <p:tgtEl>
                                          <p:spTgt spid="85"/>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500"/>
                                        <p:tgtEl>
                                          <p:spTgt spid="7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fade">
                                      <p:cBhvr>
                                        <p:cTn id="139" dur="500"/>
                                        <p:tgtEl>
                                          <p:spTgt spid="79"/>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fade">
                                      <p:cBhvr>
                                        <p:cTn id="143" dur="500"/>
                                        <p:tgtEl>
                                          <p:spTgt spid="80"/>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fade">
                                      <p:cBhvr>
                                        <p:cTn id="14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80" grpId="0" animBg="1"/>
      <p:bldP spid="81" grpId="0" animBg="1"/>
      <p:bldP spid="82" grpId="0"/>
      <p:bldP spid="83" grpId="0"/>
      <p:bldP spid="84" grpId="0"/>
      <p:bldP spid="85" grpId="0"/>
      <p:bldP spid="8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061300" y="1556033"/>
            <a:ext cx="7797098" cy="41205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MH_Others_1"/>
          <p:cNvSpPr txBox="1"/>
          <p:nvPr>
            <p:custDataLst>
              <p:tags r:id="rId1"/>
            </p:custDataLst>
          </p:nvPr>
        </p:nvSpPr>
        <p:spPr>
          <a:xfrm>
            <a:off x="1389093" y="2365799"/>
            <a:ext cx="3077903" cy="1769715"/>
          </a:xfrm>
          <a:prstGeom prst="rect">
            <a:avLst/>
          </a:prstGeom>
          <a:noFill/>
        </p:spPr>
        <p:txBody>
          <a:bodyPr vert="horz" wrap="square" lIns="0" tIns="0" rIns="0" bIns="0" rtlCol="0" anchor="ctr" anchorCtr="0">
            <a:spAutoFit/>
          </a:bodyPr>
          <a:lstStyle/>
          <a:p>
            <a:pPr algn="ctr"/>
            <a:r>
              <a:rPr lang="zh-CN" altLang="en-US" sz="115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9" name="MH_Others_2"/>
          <p:cNvSpPr txBox="1"/>
          <p:nvPr>
            <p:custDataLst>
              <p:tags r:id="rId2"/>
            </p:custDataLst>
          </p:nvPr>
        </p:nvSpPr>
        <p:spPr>
          <a:xfrm>
            <a:off x="1278485" y="4221915"/>
            <a:ext cx="3299115" cy="677108"/>
          </a:xfrm>
          <a:prstGeom prst="rect">
            <a:avLst/>
          </a:prstGeom>
          <a:noFill/>
        </p:spPr>
        <p:txBody>
          <a:bodyPr wrap="square" lIns="0" tIns="0" rIns="0" bIns="0">
            <a:spAutoFit/>
          </a:bodyPr>
          <a:lstStyle/>
          <a:p>
            <a:pPr algn="ctr">
              <a:defRPr/>
            </a:pPr>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Entry_1"/>
          <p:cNvSpPr/>
          <p:nvPr>
            <p:custDataLst>
              <p:tags r:id="rId3"/>
            </p:custDataLst>
          </p:nvPr>
        </p:nvSpPr>
        <p:spPr>
          <a:xfrm>
            <a:off x="6691897" y="2109082"/>
            <a:ext cx="2466406"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Entry_2"/>
          <p:cNvSpPr/>
          <p:nvPr>
            <p:custDataLst>
              <p:tags r:id="rId4"/>
            </p:custDataLst>
          </p:nvPr>
        </p:nvSpPr>
        <p:spPr>
          <a:xfrm>
            <a:off x="6691897" y="2978552"/>
            <a:ext cx="2466406"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Entry_3"/>
          <p:cNvSpPr/>
          <p:nvPr>
            <p:custDataLst>
              <p:tags r:id="rId5"/>
            </p:custDataLst>
          </p:nvPr>
        </p:nvSpPr>
        <p:spPr>
          <a:xfrm>
            <a:off x="6691897" y="3848020"/>
            <a:ext cx="2466406"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Entry_4"/>
          <p:cNvSpPr/>
          <p:nvPr>
            <p:custDataLst>
              <p:tags r:id="rId6"/>
            </p:custDataLst>
          </p:nvPr>
        </p:nvSpPr>
        <p:spPr>
          <a:xfrm>
            <a:off x="6691897" y="4717489"/>
            <a:ext cx="2466406" cy="53860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400" b="1"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r>
              <a:rPr lang="en-US" altLang="zh-CN" sz="1100" b="1"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6" presetClass="entr" presetSubtype="0" fill="hold" grpId="0" nodeType="clickEffect">
                                  <p:stCondLst>
                                    <p:cond delay="0"/>
                                  </p:stCondLst>
                                  <p:iterate type="lt">
                                    <p:tmPct val="10000"/>
                                  </p:iterate>
                                  <p:childTnLst>
                                    <p:set>
                                      <p:cBhvr>
                                        <p:cTn id="12" dur="1" fill="hold">
                                          <p:stCondLst>
                                            <p:cond delay="0"/>
                                          </p:stCondLst>
                                        </p:cTn>
                                        <p:tgtEl>
                                          <p:spTgt spid="18"/>
                                        </p:tgtEl>
                                        <p:attrNameLst>
                                          <p:attrName>style.visibility</p:attrName>
                                        </p:attrNameLst>
                                      </p:cBhvr>
                                      <p:to>
                                        <p:strVal val="visible"/>
                                      </p:to>
                                    </p:set>
                                    <p:anim by="(-#ppt_w*2)" calcmode="lin" valueType="num">
                                      <p:cBhvr rctx="PPT">
                                        <p:cTn id="13" dur="500" autoRev="1" fill="hold">
                                          <p:stCondLst>
                                            <p:cond delay="0"/>
                                          </p:stCondLst>
                                        </p:cTn>
                                        <p:tgtEl>
                                          <p:spTgt spid="18"/>
                                        </p:tgtEl>
                                        <p:attrNameLst>
                                          <p:attrName>ppt_w</p:attrName>
                                        </p:attrNameLst>
                                      </p:cBhvr>
                                    </p:anim>
                                    <p:anim by="(#ppt_w*0.50)" calcmode="lin" valueType="num">
                                      <p:cBhvr>
                                        <p:cTn id="14" dur="500" decel="50000" autoRev="1" fill="hold">
                                          <p:stCondLst>
                                            <p:cond delay="0"/>
                                          </p:stCondLst>
                                        </p:cTn>
                                        <p:tgtEl>
                                          <p:spTgt spid="18"/>
                                        </p:tgtEl>
                                        <p:attrNameLst>
                                          <p:attrName>ppt_x</p:attrName>
                                        </p:attrNameLst>
                                      </p:cBhvr>
                                    </p:anim>
                                    <p:anim from="(-#ppt_h/2)" to="(#ppt_y)" calcmode="lin" valueType="num">
                                      <p:cBhvr>
                                        <p:cTn id="15" dur="1000" fill="hold">
                                          <p:stCondLst>
                                            <p:cond delay="0"/>
                                          </p:stCondLst>
                                        </p:cTn>
                                        <p:tgtEl>
                                          <p:spTgt spid="18"/>
                                        </p:tgtEl>
                                        <p:attrNameLst>
                                          <p:attrName>ppt_y</p:attrName>
                                        </p:attrNameLst>
                                      </p:cBhvr>
                                    </p:anim>
                                    <p:animRot by="21600000">
                                      <p:cBhvr>
                                        <p:cTn id="16" dur="1000" fill="hold">
                                          <p:stCondLst>
                                            <p:cond delay="0"/>
                                          </p:stCondLst>
                                        </p:cTn>
                                        <p:tgtEl>
                                          <p:spTgt spid="18"/>
                                        </p:tgtEl>
                                        <p:attrNameLst>
                                          <p:attrName>r</p:attrName>
                                        </p:attrNameLst>
                                      </p:cBhvr>
                                    </p:animRot>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19"/>
                                        </p:tgtEl>
                                        <p:attrNameLst>
                                          <p:attrName>style.visibility</p:attrName>
                                        </p:attrNameLst>
                                      </p:cBhvr>
                                      <p:to>
                                        <p:strVal val="visible"/>
                                      </p:to>
                                    </p:set>
                                    <p:anim by="(-#ppt_w*2)" calcmode="lin" valueType="num">
                                      <p:cBhvr rctx="PPT">
                                        <p:cTn id="19" dur="500" autoRev="1" fill="hold">
                                          <p:stCondLst>
                                            <p:cond delay="0"/>
                                          </p:stCondLst>
                                        </p:cTn>
                                        <p:tgtEl>
                                          <p:spTgt spid="19"/>
                                        </p:tgtEl>
                                        <p:attrNameLst>
                                          <p:attrName>ppt_w</p:attrName>
                                        </p:attrNameLst>
                                      </p:cBhvr>
                                    </p:anim>
                                    <p:anim by="(#ppt_w*0.50)" calcmode="lin" valueType="num">
                                      <p:cBhvr>
                                        <p:cTn id="20" dur="500" decel="50000" autoRev="1" fill="hold">
                                          <p:stCondLst>
                                            <p:cond delay="0"/>
                                          </p:stCondLst>
                                        </p:cTn>
                                        <p:tgtEl>
                                          <p:spTgt spid="19"/>
                                        </p:tgtEl>
                                        <p:attrNameLst>
                                          <p:attrName>ppt_x</p:attrName>
                                        </p:attrNameLst>
                                      </p:cBhvr>
                                    </p:anim>
                                    <p:anim from="(-#ppt_h/2)" to="(#ppt_y)" calcmode="lin" valueType="num">
                                      <p:cBhvr>
                                        <p:cTn id="21" dur="1000" fill="hold">
                                          <p:stCondLst>
                                            <p:cond delay="0"/>
                                          </p:stCondLst>
                                        </p:cTn>
                                        <p:tgtEl>
                                          <p:spTgt spid="19"/>
                                        </p:tgtEl>
                                        <p:attrNameLst>
                                          <p:attrName>ppt_y</p:attrName>
                                        </p:attrNameLst>
                                      </p:cBhvr>
                                    </p:anim>
                                    <p:animRot by="21600000">
                                      <p:cBhvr>
                                        <p:cTn id="22" dur="1000" fill="hold">
                                          <p:stCondLst>
                                            <p:cond delay="0"/>
                                          </p:stCondLst>
                                        </p:cTn>
                                        <p:tgtEl>
                                          <p:spTgt spid="19"/>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19"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401606" y="5006027"/>
            <a:ext cx="2414580" cy="429605"/>
          </a:xfrm>
          <a:prstGeom prst="rect">
            <a:avLst/>
          </a:prstGeom>
          <a:noFill/>
        </p:spPr>
        <p:txBody>
          <a:bodyPr wrap="square" lIns="0" tIns="0" rIns="0" bIns="0" rtlCol="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8" name="TextBox 17"/>
          <p:cNvSpPr txBox="1"/>
          <p:nvPr/>
        </p:nvSpPr>
        <p:spPr>
          <a:xfrm>
            <a:off x="5291228" y="5050650"/>
            <a:ext cx="2414580" cy="429605"/>
          </a:xfrm>
          <a:prstGeom prst="rect">
            <a:avLst/>
          </a:prstGeom>
          <a:noFill/>
        </p:spPr>
        <p:txBody>
          <a:bodyPr wrap="square" lIns="0" tIns="0" rIns="0" bIns="0" rtlCol="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9" name="TextBox 18"/>
          <p:cNvSpPr txBox="1"/>
          <p:nvPr/>
        </p:nvSpPr>
        <p:spPr>
          <a:xfrm>
            <a:off x="8180849" y="5095274"/>
            <a:ext cx="2414580" cy="429605"/>
          </a:xfrm>
          <a:prstGeom prst="rect">
            <a:avLst/>
          </a:prstGeom>
          <a:noFill/>
        </p:spPr>
        <p:txBody>
          <a:bodyPr wrap="square" lIns="0" tIns="0" rIns="0" bIns="0" rtlCol="0">
            <a:spAutoFit/>
          </a:bodyPr>
          <a:lstStyle/>
          <a:p>
            <a:pPr algn="just">
              <a:lnSpc>
                <a:spcPct val="120000"/>
              </a:lnSpc>
              <a:defRPr/>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grpSp>
        <p:nvGrpSpPr>
          <p:cNvPr id="2" name="组合 1"/>
          <p:cNvGrpSpPr/>
          <p:nvPr/>
        </p:nvGrpSpPr>
        <p:grpSpPr>
          <a:xfrm>
            <a:off x="2162212" y="1918609"/>
            <a:ext cx="8638667" cy="2883693"/>
            <a:chOff x="1167355" y="1217191"/>
            <a:chExt cx="6892537" cy="2300813"/>
          </a:xfrm>
        </p:grpSpPr>
        <p:sp>
          <p:nvSpPr>
            <p:cNvPr id="6" name="Freeform 4"/>
            <p:cNvSpPr/>
            <p:nvPr/>
          </p:nvSpPr>
          <p:spPr bwMode="auto">
            <a:xfrm>
              <a:off x="1167355"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1"/>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5"/>
            <p:cNvSpPr/>
            <p:nvPr/>
          </p:nvSpPr>
          <p:spPr bwMode="auto">
            <a:xfrm flipH="1" flipV="1">
              <a:off x="3653420" y="1217191"/>
              <a:ext cx="4406472" cy="2300813"/>
            </a:xfrm>
            <a:custGeom>
              <a:avLst/>
              <a:gdLst/>
              <a:ahLst/>
              <a:cxnLst>
                <a:cxn ang="0">
                  <a:pos x="1558" y="337"/>
                </a:cxn>
                <a:cxn ang="0">
                  <a:pos x="1221" y="0"/>
                </a:cxn>
                <a:cxn ang="0">
                  <a:pos x="407" y="814"/>
                </a:cxn>
                <a:cxn ang="0">
                  <a:pos x="0" y="407"/>
                </a:cxn>
                <a:cxn ang="0">
                  <a:pos x="402" y="5"/>
                </a:cxn>
                <a:cxn ang="0">
                  <a:pos x="734" y="337"/>
                </a:cxn>
              </a:cxnLst>
              <a:rect l="0" t="0" r="r" b="b"/>
              <a:pathLst>
                <a:path w="1558" h="814">
                  <a:moveTo>
                    <a:pt x="1558" y="337"/>
                  </a:moveTo>
                  <a:lnTo>
                    <a:pt x="1221" y="0"/>
                  </a:lnTo>
                  <a:lnTo>
                    <a:pt x="407" y="814"/>
                  </a:lnTo>
                  <a:lnTo>
                    <a:pt x="0" y="407"/>
                  </a:lnTo>
                  <a:lnTo>
                    <a:pt x="402" y="5"/>
                  </a:lnTo>
                  <a:lnTo>
                    <a:pt x="734" y="337"/>
                  </a:lnTo>
                </a:path>
              </a:pathLst>
            </a:custGeom>
            <a:noFill/>
            <a:ln w="25400" cap="flat" cmpd="sng">
              <a:solidFill>
                <a:schemeClr val="accent2"/>
              </a:solidFill>
              <a:prstDash val="solid"/>
              <a:round/>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6"/>
            <p:cNvSpPr>
              <a:spLocks noChangeArrowheads="1"/>
            </p:cNvSpPr>
            <p:nvPr/>
          </p:nvSpPr>
          <p:spPr bwMode="auto">
            <a:xfrm rot="18900000">
              <a:off x="1723577" y="1817977"/>
              <a:ext cx="1104193" cy="1104192"/>
            </a:xfrm>
            <a:prstGeom prst="rect">
              <a:avLst/>
            </a:prstGeom>
            <a:solidFill>
              <a:schemeClr val="accent1"/>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7"/>
            <p:cNvSpPr>
              <a:spLocks noChangeArrowheads="1"/>
            </p:cNvSpPr>
            <p:nvPr/>
          </p:nvSpPr>
          <p:spPr bwMode="auto">
            <a:xfrm rot="18900000">
              <a:off x="4055751" y="1817977"/>
              <a:ext cx="1104192" cy="1104192"/>
            </a:xfrm>
            <a:prstGeom prst="rect">
              <a:avLst/>
            </a:prstGeom>
            <a:solidFill>
              <a:schemeClr val="accent2"/>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0" name="Rectangle 8"/>
            <p:cNvSpPr>
              <a:spLocks noChangeArrowheads="1"/>
            </p:cNvSpPr>
            <p:nvPr/>
          </p:nvSpPr>
          <p:spPr bwMode="auto">
            <a:xfrm rot="18900000">
              <a:off x="6366467" y="1817977"/>
              <a:ext cx="1104192" cy="1104192"/>
            </a:xfrm>
            <a:prstGeom prst="rect">
              <a:avLst/>
            </a:prstGeom>
            <a:solidFill>
              <a:schemeClr val="accent4"/>
            </a:solidFill>
            <a:ln w="6350">
              <a:solidFill>
                <a:schemeClr val="bg1"/>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9"/>
            <p:cNvSpPr>
              <a:spLocks noChangeArrowheads="1"/>
            </p:cNvSpPr>
            <p:nvPr/>
          </p:nvSpPr>
          <p:spPr bwMode="auto">
            <a:xfrm rot="18900000">
              <a:off x="2167565"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2" name="Rectangle 10"/>
            <p:cNvSpPr>
              <a:spLocks noChangeArrowheads="1"/>
            </p:cNvSpPr>
            <p:nvPr/>
          </p:nvSpPr>
          <p:spPr bwMode="auto">
            <a:xfrm rot="18900000">
              <a:off x="4499738"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3" name="Rectangle 11"/>
            <p:cNvSpPr>
              <a:spLocks noChangeArrowheads="1"/>
            </p:cNvSpPr>
            <p:nvPr/>
          </p:nvSpPr>
          <p:spPr bwMode="auto">
            <a:xfrm rot="18900000">
              <a:off x="6810454" y="1756908"/>
              <a:ext cx="207964" cy="207964"/>
            </a:xfrm>
            <a:prstGeom prst="rect">
              <a:avLst/>
            </a:prstGeom>
            <a:solidFill>
              <a:srgbClr val="FFFFFF"/>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400">
                <a:latin typeface="Arial" panose="020B0604020202020204" pitchFamily="34" charset="0"/>
                <a:ea typeface="微软雅黑" panose="020B0503020204020204" pitchFamily="34" charset="-122"/>
                <a:sym typeface="Arial" panose="020B0604020202020204" pitchFamily="34" charset="0"/>
              </a:endParaRPr>
            </a:p>
          </p:txBody>
        </p:sp>
        <p:sp>
          <p:nvSpPr>
            <p:cNvPr id="14" name="Text Box 15"/>
            <p:cNvSpPr txBox="1">
              <a:spLocks noChangeArrowheads="1"/>
            </p:cNvSpPr>
            <p:nvPr/>
          </p:nvSpPr>
          <p:spPr bwMode="auto">
            <a:xfrm>
              <a:off x="2218696" y="1769718"/>
              <a:ext cx="79297" cy="187295"/>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5" name="Text Box 16"/>
            <p:cNvSpPr txBox="1">
              <a:spLocks noChangeArrowheads="1"/>
            </p:cNvSpPr>
            <p:nvPr/>
          </p:nvSpPr>
          <p:spPr bwMode="auto">
            <a:xfrm>
              <a:off x="4552517" y="1786760"/>
              <a:ext cx="79297" cy="187295"/>
            </a:xfrm>
            <a:prstGeom prst="rect">
              <a:avLst/>
            </a:prstGeom>
            <a:noFill/>
            <a:ln w="6350">
              <a:noFill/>
              <a:miter lim="800000"/>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2</a:t>
              </a:r>
            </a:p>
          </p:txBody>
        </p:sp>
        <p:sp>
          <p:nvSpPr>
            <p:cNvPr id="16" name="Text Box 17"/>
            <p:cNvSpPr txBox="1">
              <a:spLocks noChangeArrowheads="1"/>
            </p:cNvSpPr>
            <p:nvPr/>
          </p:nvSpPr>
          <p:spPr bwMode="auto">
            <a:xfrm>
              <a:off x="6869836" y="1769718"/>
              <a:ext cx="79297" cy="187295"/>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sz="1400" dirty="0">
                  <a:solidFill>
                    <a:schemeClr val="bg1">
                      <a:lumMod val="65000"/>
                    </a:schemeClr>
                  </a:solidFill>
                  <a:latin typeface="Arial" panose="020B0604020202020204" pitchFamily="34" charset="0"/>
                  <a:sym typeface="Arial" panose="020B0604020202020204" pitchFamily="34" charset="0"/>
                </a:rPr>
                <a:t>3</a:t>
              </a:r>
            </a:p>
          </p:txBody>
        </p:sp>
        <p:sp>
          <p:nvSpPr>
            <p:cNvPr id="20" name="TextBox 11"/>
            <p:cNvSpPr txBox="1">
              <a:spLocks noChangeArrowheads="1"/>
            </p:cNvSpPr>
            <p:nvPr/>
          </p:nvSpPr>
          <p:spPr bwMode="auto">
            <a:xfrm flipH="1">
              <a:off x="1897609" y="2271669"/>
              <a:ext cx="713402" cy="45117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1" name="TextBox 11"/>
            <p:cNvSpPr txBox="1">
              <a:spLocks noChangeArrowheads="1"/>
            </p:cNvSpPr>
            <p:nvPr/>
          </p:nvSpPr>
          <p:spPr bwMode="auto">
            <a:xfrm flipH="1">
              <a:off x="4245583" y="2241697"/>
              <a:ext cx="724522" cy="451177"/>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2" name="TextBox 11"/>
            <p:cNvSpPr txBox="1">
              <a:spLocks noChangeArrowheads="1"/>
            </p:cNvSpPr>
            <p:nvPr/>
          </p:nvSpPr>
          <p:spPr bwMode="auto">
            <a:xfrm flipH="1">
              <a:off x="6564080" y="2221374"/>
              <a:ext cx="725693" cy="451177"/>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p>
          </p:txBody>
        </p:sp>
      </p:grpSp>
      <p:sp>
        <p:nvSpPr>
          <p:cNvPr id="23"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24"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4" cstate="print">
              <a:extLst>
                <a:ext uri="{BEBA8EAE-BF5A-486C-A8C5-ECC9F3942E4B}">
                  <a14:imgProps xmlns:a14="http://schemas.microsoft.com/office/drawing/2010/main">
                    <a14:imgLayer r:embed="rId5">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l="-5778" t="-20973" r="-5778" b="-33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33550" y="2142071"/>
            <a:ext cx="9391650" cy="3520194"/>
          </a:xfrm>
          <a:prstGeom prst="rect">
            <a:avLst/>
          </a:prstGeom>
          <a:solidFill>
            <a:srgbClr val="FFFFFF">
              <a:alpha val="80000"/>
            </a:srgb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24" y="1429887"/>
            <a:ext cx="1423306" cy="14233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362450" y="3251784"/>
            <a:ext cx="4133856" cy="120032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5400" b="1"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dirty="0">
                <a:solidFill>
                  <a:schemeClr val="accent4"/>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91"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450"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91"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450"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ppt_x"/>
                                              </p:val>
                                            </p:tav>
                                            <p:tav tm="100000">
                                              <p:val>
                                                <p:strVal val="#ppt_x"/>
                                              </p:val>
                                            </p:tav>
                                          </p:tavLst>
                                        </p:anim>
                                        <p:anim calcmode="lin" valueType="num">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198189" y="2651264"/>
            <a:ext cx="3351095" cy="3040662"/>
            <a:chOff x="859362" y="1276350"/>
            <a:chExt cx="3179238" cy="2884724"/>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59362" y="1276350"/>
              <a:ext cx="3179238" cy="2884724"/>
            </a:xfrm>
            <a:prstGeom prst="rect">
              <a:avLst/>
            </a:prstGeom>
          </p:spPr>
        </p:pic>
        <p:sp>
          <p:nvSpPr>
            <p:cNvPr id="18" name="Rectangle 17"/>
            <p:cNvSpPr/>
            <p:nvPr/>
          </p:nvSpPr>
          <p:spPr>
            <a:xfrm>
              <a:off x="1063624" y="1577111"/>
              <a:ext cx="2779589" cy="1732728"/>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 Placeholder 11"/>
          <p:cNvSpPr>
            <a:spLocks noGrp="1"/>
          </p:cNvSpPr>
          <p:nvPr>
            <p:ph type="body" sz="quarter" idx="4294967295"/>
          </p:nvPr>
        </p:nvSpPr>
        <p:spPr>
          <a:xfrm>
            <a:off x="1227837" y="3076575"/>
            <a:ext cx="1460500" cy="236219"/>
          </a:xfrm>
          <a:prstGeom prst="rect">
            <a:avLst/>
          </a:prstGeom>
        </p:spPr>
        <p:txBody>
          <a:bodyPr wrap="square" lIns="0" tIns="0" rIns="0" bIns="0">
            <a:spAutoFit/>
          </a:bodyPr>
          <a:lstStyle/>
          <a:p>
            <a:pPr marL="0" indent="0" algn="just">
              <a:lnSpc>
                <a:spcPct val="120000"/>
              </a:lnSpc>
              <a:spcBef>
                <a:spcPts val="0"/>
              </a:spcBef>
              <a:buNone/>
            </a:pPr>
            <a:r>
              <a:rPr lang="zh-CN" altLang="en-US" sz="140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 Placeholder 12"/>
          <p:cNvSpPr>
            <a:spLocks noGrp="1"/>
          </p:cNvSpPr>
          <p:nvPr>
            <p:ph type="body" sz="quarter" idx="4294967295"/>
          </p:nvPr>
        </p:nvSpPr>
        <p:spPr>
          <a:xfrm>
            <a:off x="1227837" y="3375025"/>
            <a:ext cx="2595563" cy="738664"/>
          </a:xfrm>
          <a:prstGeom prst="rect">
            <a:avLst/>
          </a:prstGeom>
        </p:spPr>
        <p:txBody>
          <a:bodyPr wrap="square"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6" name="Text Placeholder 12"/>
          <p:cNvSpPr>
            <a:spLocks noGrp="1"/>
          </p:cNvSpPr>
          <p:nvPr>
            <p:ph type="body" sz="quarter" idx="4294967295"/>
          </p:nvPr>
        </p:nvSpPr>
        <p:spPr>
          <a:xfrm>
            <a:off x="9855794" y="1770063"/>
            <a:ext cx="1931987" cy="430695"/>
          </a:xfrm>
          <a:prstGeom prst="rect">
            <a:avLst/>
          </a:prstGeom>
        </p:spPr>
        <p:txBody>
          <a:bodyPr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7" name="Text Placeholder 12"/>
          <p:cNvSpPr>
            <a:spLocks noGrp="1"/>
          </p:cNvSpPr>
          <p:nvPr>
            <p:ph type="body" sz="quarter" idx="4294967295"/>
          </p:nvPr>
        </p:nvSpPr>
        <p:spPr>
          <a:xfrm>
            <a:off x="9855794" y="3509963"/>
            <a:ext cx="1931987" cy="430695"/>
          </a:xfrm>
          <a:prstGeom prst="rect">
            <a:avLst/>
          </a:prstGeom>
        </p:spPr>
        <p:txBody>
          <a:bodyPr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48" name="Text Placeholder 12"/>
          <p:cNvSpPr>
            <a:spLocks noGrp="1"/>
          </p:cNvSpPr>
          <p:nvPr>
            <p:ph type="body" sz="quarter" idx="4294967295"/>
          </p:nvPr>
        </p:nvSpPr>
        <p:spPr>
          <a:xfrm>
            <a:off x="9855794" y="5248275"/>
            <a:ext cx="1931987" cy="430695"/>
          </a:xfrm>
          <a:prstGeom prst="rect">
            <a:avLst/>
          </a:prstGeom>
        </p:spPr>
        <p:txBody>
          <a:bodyPr lIns="0" tIns="0" rIns="0" bIns="0">
            <a:spAutoFit/>
          </a:bodyPr>
          <a:lstStyle/>
          <a:p>
            <a:pPr marL="0" indent="0" algn="just">
              <a:lnSpc>
                <a:spcPct val="120000"/>
              </a:lnSpc>
              <a:spcBef>
                <a:spcPts val="0"/>
              </a:spcBef>
              <a:buNone/>
            </a:pPr>
            <a:r>
              <a:rPr lang="en-US"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AU" altLang="zh-CN" sz="8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4" name="Group 23"/>
          <p:cNvGrpSpPr/>
          <p:nvPr/>
        </p:nvGrpSpPr>
        <p:grpSpPr>
          <a:xfrm>
            <a:off x="9062833" y="1895296"/>
            <a:ext cx="488169" cy="488169"/>
            <a:chOff x="8876381" y="3510900"/>
            <a:chExt cx="720966" cy="720966"/>
          </a:xfrm>
        </p:grpSpPr>
        <p:sp>
          <p:nvSpPr>
            <p:cNvPr id="25" name="Rounded Rectangle 24"/>
            <p:cNvSpPr/>
            <p:nvPr/>
          </p:nvSpPr>
          <p:spPr>
            <a:xfrm>
              <a:off x="8876381" y="3510900"/>
              <a:ext cx="720966" cy="7209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30"/>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9062833" y="3676393"/>
            <a:ext cx="488169" cy="488169"/>
            <a:chOff x="8876381" y="3510900"/>
            <a:chExt cx="720966" cy="720966"/>
          </a:xfrm>
        </p:grpSpPr>
        <p:sp>
          <p:nvSpPr>
            <p:cNvPr id="29" name="Rounded Rectangle 28"/>
            <p:cNvSpPr/>
            <p:nvPr/>
          </p:nvSpPr>
          <p:spPr>
            <a:xfrm>
              <a:off x="8876381" y="3510900"/>
              <a:ext cx="720966" cy="7209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30"/>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2" name="Group 31"/>
          <p:cNvGrpSpPr/>
          <p:nvPr/>
        </p:nvGrpSpPr>
        <p:grpSpPr>
          <a:xfrm>
            <a:off x="9043812" y="5372326"/>
            <a:ext cx="488169" cy="488169"/>
            <a:chOff x="8876381" y="3510900"/>
            <a:chExt cx="720966" cy="720966"/>
          </a:xfrm>
        </p:grpSpPr>
        <p:sp>
          <p:nvSpPr>
            <p:cNvPr id="33" name="Rounded Rectangle 32"/>
            <p:cNvSpPr/>
            <p:nvPr/>
          </p:nvSpPr>
          <p:spPr>
            <a:xfrm>
              <a:off x="8876381" y="3510900"/>
              <a:ext cx="720966" cy="7209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34"/>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p:spPr>
          <p:txBody>
            <a:bodyPr lIns="0" tIns="0" rIns="0" bIns="0"/>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7459696" y="2139381"/>
            <a:ext cx="1584117" cy="3478505"/>
            <a:chOff x="4191000" y="1860815"/>
            <a:chExt cx="1126545" cy="2473739"/>
          </a:xfrm>
        </p:grpSpPr>
        <p:cxnSp>
          <p:nvCxnSpPr>
            <p:cNvPr id="37" name="Elbow Connector 36"/>
            <p:cNvCxnSpPr/>
            <p:nvPr/>
          </p:nvCxnSpPr>
          <p:spPr>
            <a:xfrm flipV="1">
              <a:off x="4191000" y="1860815"/>
              <a:ext cx="1126545" cy="1244335"/>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4191000" y="3105150"/>
              <a:ext cx="1126544" cy="1229404"/>
            </a:xfrm>
            <a:prstGeom prst="bentConnector3">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91000" y="3105150"/>
              <a:ext cx="1126545" cy="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925951" y="3387863"/>
            <a:ext cx="1002580" cy="1008872"/>
            <a:chOff x="1524000" y="1777501"/>
            <a:chExt cx="712985" cy="717460"/>
          </a:xfrm>
        </p:grpSpPr>
        <p:sp>
          <p:nvSpPr>
            <p:cNvPr id="41" name="Oval 40"/>
            <p:cNvSpPr/>
            <p:nvPr/>
          </p:nvSpPr>
          <p:spPr>
            <a:xfrm>
              <a:off x="1524000" y="1777501"/>
              <a:ext cx="712985" cy="71746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a:lnSpc>
                  <a:spcPct val="120000"/>
                </a:lnSpc>
                <a:spcBef>
                  <a:spcPts val="0"/>
                </a:spcBef>
                <a:spcAft>
                  <a:spcPts val="0"/>
                </a:spcAft>
                <a:defRPr/>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2" name="Group 41"/>
            <p:cNvGrpSpPr/>
            <p:nvPr/>
          </p:nvGrpSpPr>
          <p:grpSpPr>
            <a:xfrm>
              <a:off x="1658190" y="1956445"/>
              <a:ext cx="444604" cy="359572"/>
              <a:chOff x="312738" y="3205163"/>
              <a:chExt cx="290513" cy="234950"/>
            </a:xfrm>
            <a:solidFill>
              <a:schemeClr val="bg1"/>
            </a:solidFill>
          </p:grpSpPr>
          <p:sp>
            <p:nvSpPr>
              <p:cNvPr id="43"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6"/>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8580" tIns="64290" rIns="128580" bIns="64290" numCol="1" anchor="t" anchorCtr="0" compatLnSpc="1"/>
              <a:lstStyle/>
              <a:p>
                <a:pPr algn="just">
                  <a:lnSpc>
                    <a:spcPct val="120000"/>
                  </a:lnSpc>
                  <a:spcBef>
                    <a:spcPts val="0"/>
                  </a:spcBef>
                  <a:spcAft>
                    <a:spcPts val="0"/>
                  </a:spcAft>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9"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50"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wipe(down)">
                                      <p:cBhvr>
                                        <p:cTn id="13" dur="500"/>
                                        <p:tgtEl>
                                          <p:spTgt spid="21">
                                            <p:txEl>
                                              <p:pRg st="0" end="0"/>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250" fill="hold"/>
                                        <p:tgtEl>
                                          <p:spTgt spid="40"/>
                                        </p:tgtEl>
                                        <p:attrNameLst>
                                          <p:attrName>ppt_x</p:attrName>
                                        </p:attrNameLst>
                                      </p:cBhvr>
                                      <p:tavLst>
                                        <p:tav tm="0">
                                          <p:val>
                                            <p:strVal val="#ppt_x"/>
                                          </p:val>
                                        </p:tav>
                                        <p:tav tm="100000">
                                          <p:val>
                                            <p:strVal val="#ppt_x"/>
                                          </p:val>
                                        </p:tav>
                                      </p:tavLst>
                                    </p:anim>
                                    <p:anim calcmode="lin" valueType="num">
                                      <p:cBhvr additive="base">
                                        <p:cTn id="22" dur="250" fill="hold"/>
                                        <p:tgtEl>
                                          <p:spTgt spid="4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500" fill="hold"/>
                                        <p:tgtEl>
                                          <p:spTgt spid="36"/>
                                        </p:tgtEl>
                                        <p:attrNameLst>
                                          <p:attrName>ppt_w</p:attrName>
                                        </p:attrNameLst>
                                      </p:cBhvr>
                                      <p:tavLst>
                                        <p:tav tm="0">
                                          <p:val>
                                            <p:fltVal val="0"/>
                                          </p:val>
                                        </p:tav>
                                        <p:tav tm="100000">
                                          <p:val>
                                            <p:strVal val="#ppt_w"/>
                                          </p:val>
                                        </p:tav>
                                      </p:tavLst>
                                    </p:anim>
                                    <p:anim calcmode="lin" valueType="num">
                                      <p:cBhvr>
                                        <p:cTn id="27" dur="500" fill="hold"/>
                                        <p:tgtEl>
                                          <p:spTgt spid="36"/>
                                        </p:tgtEl>
                                        <p:attrNameLst>
                                          <p:attrName>ppt_h</p:attrName>
                                        </p:attrNameLst>
                                      </p:cBhvr>
                                      <p:tavLst>
                                        <p:tav tm="0">
                                          <p:val>
                                            <p:fltVal val="0"/>
                                          </p:val>
                                        </p:tav>
                                        <p:tav tm="100000">
                                          <p:val>
                                            <p:strVal val="#ppt_h"/>
                                          </p:val>
                                        </p:tav>
                                      </p:tavLst>
                                    </p:anim>
                                    <p:animEffect transition="in" filter="fade">
                                      <p:cBhvr>
                                        <p:cTn id="28" dur="500"/>
                                        <p:tgtEl>
                                          <p:spTgt spid="36"/>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46">
                                            <p:txEl>
                                              <p:pRg st="0" end="0"/>
                                            </p:txEl>
                                          </p:spTgt>
                                        </p:tgtEl>
                                        <p:attrNameLst>
                                          <p:attrName>style.visibility</p:attrName>
                                        </p:attrNameLst>
                                      </p:cBhvr>
                                      <p:to>
                                        <p:strVal val="visible"/>
                                      </p:to>
                                    </p:set>
                                    <p:animEffect transition="in" filter="wipe(left)">
                                      <p:cBhvr>
                                        <p:cTn id="36" dur="500"/>
                                        <p:tgtEl>
                                          <p:spTgt spid="46">
                                            <p:txEl>
                                              <p:pRg st="0" end="0"/>
                                            </p:txEl>
                                          </p:spTgt>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47">
                                            <p:txEl>
                                              <p:pRg st="0" end="0"/>
                                            </p:txEl>
                                          </p:spTgt>
                                        </p:tgtEl>
                                        <p:attrNameLst>
                                          <p:attrName>style.visibility</p:attrName>
                                        </p:attrNameLst>
                                      </p:cBhvr>
                                      <p:to>
                                        <p:strVal val="visible"/>
                                      </p:to>
                                    </p:set>
                                    <p:animEffect transition="in" filter="wipe(left)">
                                      <p:cBhvr>
                                        <p:cTn id="44" dur="500"/>
                                        <p:tgtEl>
                                          <p:spTgt spid="47">
                                            <p:txEl>
                                              <p:pRg st="0" end="0"/>
                                            </p:txEl>
                                          </p:spTgt>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48">
                                            <p:txEl>
                                              <p:pRg st="0" end="0"/>
                                            </p:txEl>
                                          </p:spTgt>
                                        </p:tgtEl>
                                        <p:attrNameLst>
                                          <p:attrName>style.visibility</p:attrName>
                                        </p:attrNameLst>
                                      </p:cBhvr>
                                      <p:to>
                                        <p:strVal val="visible"/>
                                      </p:to>
                                    </p:set>
                                    <p:animEffect transition="in" filter="wipe(left)">
                                      <p:cBhvr>
                                        <p:cTn id="5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46" grpId="0" build="p"/>
      <p:bldP spid="47" grpId="0" build="p"/>
      <p:bldP spid="4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616752" y="5589042"/>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 Placeholder 32"/>
          <p:cNvSpPr txBox="1"/>
          <p:nvPr/>
        </p:nvSpPr>
        <p:spPr>
          <a:xfrm>
            <a:off x="6894847" y="2763654"/>
            <a:ext cx="4570542" cy="5909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28" name="Text Placeholder 33"/>
          <p:cNvSpPr txBox="1"/>
          <p:nvPr/>
        </p:nvSpPr>
        <p:spPr>
          <a:xfrm>
            <a:off x="6880433" y="2440731"/>
            <a:ext cx="4092783" cy="236219"/>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Rounded Rectangle 59"/>
          <p:cNvSpPr/>
          <p:nvPr/>
        </p:nvSpPr>
        <p:spPr>
          <a:xfrm>
            <a:off x="1616752" y="5289650"/>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Rounded Rectangle 60"/>
          <p:cNvSpPr/>
          <p:nvPr/>
        </p:nvSpPr>
        <p:spPr>
          <a:xfrm>
            <a:off x="1616752" y="4997490"/>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ounded Rectangle 61"/>
          <p:cNvSpPr/>
          <p:nvPr/>
        </p:nvSpPr>
        <p:spPr>
          <a:xfrm>
            <a:off x="1616752" y="4698099"/>
            <a:ext cx="1092992" cy="215555"/>
          </a:xfrm>
          <a:prstGeom prst="roundRect">
            <a:avLst>
              <a:gd name="adj" fmla="val 50000"/>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ounded Rectangle 62"/>
          <p:cNvSpPr/>
          <p:nvPr/>
        </p:nvSpPr>
        <p:spPr>
          <a:xfrm>
            <a:off x="1616752" y="4398198"/>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Rounded Rectangle 78"/>
          <p:cNvSpPr/>
          <p:nvPr/>
        </p:nvSpPr>
        <p:spPr>
          <a:xfrm>
            <a:off x="1616752" y="409880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ounded Rectangle 79"/>
          <p:cNvSpPr/>
          <p:nvPr/>
        </p:nvSpPr>
        <p:spPr>
          <a:xfrm>
            <a:off x="1616752" y="380664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ounded Rectangle 80"/>
          <p:cNvSpPr/>
          <p:nvPr/>
        </p:nvSpPr>
        <p:spPr>
          <a:xfrm>
            <a:off x="1616752" y="350725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Rounded Rectangle 81"/>
          <p:cNvSpPr/>
          <p:nvPr/>
        </p:nvSpPr>
        <p:spPr>
          <a:xfrm>
            <a:off x="3145221" y="5589042"/>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ounded Rectangle 82"/>
          <p:cNvSpPr/>
          <p:nvPr/>
        </p:nvSpPr>
        <p:spPr>
          <a:xfrm>
            <a:off x="3145221" y="5289650"/>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Rounded Rectangle 83"/>
          <p:cNvSpPr/>
          <p:nvPr/>
        </p:nvSpPr>
        <p:spPr>
          <a:xfrm>
            <a:off x="3145221" y="4997490"/>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Rounded Rectangle 84"/>
          <p:cNvSpPr/>
          <p:nvPr/>
        </p:nvSpPr>
        <p:spPr>
          <a:xfrm>
            <a:off x="3145221" y="4698099"/>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6" name="Rounded Rectangle 85"/>
          <p:cNvSpPr/>
          <p:nvPr/>
        </p:nvSpPr>
        <p:spPr>
          <a:xfrm>
            <a:off x="3145221" y="4398198"/>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Rounded Rectangle 86"/>
          <p:cNvSpPr/>
          <p:nvPr/>
        </p:nvSpPr>
        <p:spPr>
          <a:xfrm>
            <a:off x="3145221" y="4098807"/>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Rounded Rectangle 87"/>
          <p:cNvSpPr/>
          <p:nvPr/>
        </p:nvSpPr>
        <p:spPr>
          <a:xfrm>
            <a:off x="3145221" y="3806647"/>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Rounded Rectangle 88"/>
          <p:cNvSpPr/>
          <p:nvPr/>
        </p:nvSpPr>
        <p:spPr>
          <a:xfrm>
            <a:off x="3145221" y="3507256"/>
            <a:ext cx="1092992" cy="215555"/>
          </a:xfrm>
          <a:prstGeom prst="roundRect">
            <a:avLst>
              <a:gd name="adj" fmla="val 50000"/>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Rounded Rectangle 89"/>
          <p:cNvSpPr/>
          <p:nvPr/>
        </p:nvSpPr>
        <p:spPr>
          <a:xfrm>
            <a:off x="4720961" y="5589042"/>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Rounded Rectangle 90"/>
          <p:cNvSpPr/>
          <p:nvPr/>
        </p:nvSpPr>
        <p:spPr>
          <a:xfrm>
            <a:off x="4720961" y="5289650"/>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Rounded Rectangle 91"/>
          <p:cNvSpPr/>
          <p:nvPr/>
        </p:nvSpPr>
        <p:spPr>
          <a:xfrm>
            <a:off x="4720961" y="4997490"/>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Rounded Rectangle 92"/>
          <p:cNvSpPr/>
          <p:nvPr/>
        </p:nvSpPr>
        <p:spPr>
          <a:xfrm>
            <a:off x="4720961" y="4698099"/>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Rounded Rectangle 93"/>
          <p:cNvSpPr/>
          <p:nvPr/>
        </p:nvSpPr>
        <p:spPr>
          <a:xfrm>
            <a:off x="4720961" y="4398198"/>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Rounded Rectangle 94"/>
          <p:cNvSpPr/>
          <p:nvPr/>
        </p:nvSpPr>
        <p:spPr>
          <a:xfrm>
            <a:off x="4720961" y="4098807"/>
            <a:ext cx="1092992" cy="215555"/>
          </a:xfrm>
          <a:prstGeom prst="roundRect">
            <a:avLst>
              <a:gd name="adj" fmla="val 50000"/>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Rounded Rectangle 95"/>
          <p:cNvSpPr/>
          <p:nvPr/>
        </p:nvSpPr>
        <p:spPr>
          <a:xfrm>
            <a:off x="4720961" y="3806647"/>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Rounded Rectangle 96"/>
          <p:cNvSpPr/>
          <p:nvPr/>
        </p:nvSpPr>
        <p:spPr>
          <a:xfrm>
            <a:off x="4720961" y="3507256"/>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Rectangle 2"/>
          <p:cNvSpPr/>
          <p:nvPr/>
        </p:nvSpPr>
        <p:spPr>
          <a:xfrm>
            <a:off x="4765148"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Rounded Rectangle 97"/>
          <p:cNvSpPr/>
          <p:nvPr/>
        </p:nvSpPr>
        <p:spPr>
          <a:xfrm>
            <a:off x="1616752"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Rounded Rectangle 98"/>
          <p:cNvSpPr/>
          <p:nvPr/>
        </p:nvSpPr>
        <p:spPr>
          <a:xfrm>
            <a:off x="3145221"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Rounded Rectangle 99"/>
          <p:cNvSpPr/>
          <p:nvPr/>
        </p:nvSpPr>
        <p:spPr>
          <a:xfrm>
            <a:off x="4720961" y="3204774"/>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Rectangle 100"/>
          <p:cNvSpPr/>
          <p:nvPr/>
        </p:nvSpPr>
        <p:spPr>
          <a:xfrm>
            <a:off x="3194935"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2" name="Rectangle 101"/>
          <p:cNvSpPr/>
          <p:nvPr/>
        </p:nvSpPr>
        <p:spPr>
          <a:xfrm>
            <a:off x="1670904" y="2484756"/>
            <a:ext cx="988538" cy="215444"/>
          </a:xfrm>
          <a:prstGeom prst="rect">
            <a:avLst/>
          </a:prstGeom>
        </p:spPr>
        <p:txBody>
          <a:bodyPr wrap="square" lIns="0" tIns="0" rIns="0" bIns="0">
            <a:spAutoFit/>
          </a:bodyPr>
          <a:lstStyle/>
          <a:p>
            <a:pPr algn="ctr">
              <a:spcBef>
                <a:spcPts val="0"/>
              </a:spcBef>
              <a:spcAft>
                <a:spcPts val="0"/>
              </a:spcAft>
            </a:pPr>
            <a:r>
              <a:rPr lang="zh-CN" alt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Rounded Rectangle 102"/>
          <p:cNvSpPr/>
          <p:nvPr/>
        </p:nvSpPr>
        <p:spPr>
          <a:xfrm>
            <a:off x="1616752"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Rounded Rectangle 103"/>
          <p:cNvSpPr/>
          <p:nvPr/>
        </p:nvSpPr>
        <p:spPr>
          <a:xfrm>
            <a:off x="3145221"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Rounded Rectangle 104"/>
          <p:cNvSpPr/>
          <p:nvPr/>
        </p:nvSpPr>
        <p:spPr>
          <a:xfrm>
            <a:off x="4720961" y="2908070"/>
            <a:ext cx="1092992" cy="215555"/>
          </a:xfrm>
          <a:prstGeom prst="roundRect">
            <a:avLst>
              <a:gd name="adj" fmla="val 50000"/>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Oval 108"/>
          <p:cNvSpPr>
            <a:spLocks noChangeAspect="1"/>
          </p:cNvSpPr>
          <p:nvPr/>
        </p:nvSpPr>
        <p:spPr>
          <a:xfrm>
            <a:off x="6866904" y="4091431"/>
            <a:ext cx="578612" cy="57861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Box 109"/>
          <p:cNvSpPr txBox="1"/>
          <p:nvPr/>
        </p:nvSpPr>
        <p:spPr>
          <a:xfrm>
            <a:off x="7553835" y="4064628"/>
            <a:ext cx="617157" cy="234744"/>
          </a:xfrm>
          <a:prstGeom prst="rect">
            <a:avLst/>
          </a:prstGeom>
          <a:noFill/>
        </p:spPr>
        <p:txBody>
          <a:bodyPr wrap="none" lIns="0" tIns="0" rIns="0" bIns="0" rtlCol="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1.908 K</a:t>
            </a:r>
          </a:p>
        </p:txBody>
      </p:sp>
      <p:sp>
        <p:nvSpPr>
          <p:cNvPr id="112" name="Oval 111"/>
          <p:cNvSpPr>
            <a:spLocks noChangeAspect="1"/>
          </p:cNvSpPr>
          <p:nvPr/>
        </p:nvSpPr>
        <p:spPr>
          <a:xfrm>
            <a:off x="9299194" y="4091431"/>
            <a:ext cx="578612" cy="57861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Box 112"/>
          <p:cNvSpPr txBox="1"/>
          <p:nvPr/>
        </p:nvSpPr>
        <p:spPr>
          <a:xfrm>
            <a:off x="9996544" y="4064628"/>
            <a:ext cx="617157" cy="234744"/>
          </a:xfrm>
          <a:prstGeom prst="rect">
            <a:avLst/>
          </a:prstGeom>
          <a:noFill/>
        </p:spPr>
        <p:txBody>
          <a:bodyPr wrap="none" lIns="0" tIns="0" rIns="0" bIns="0" rtlCol="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2.074 K</a:t>
            </a:r>
          </a:p>
        </p:txBody>
      </p:sp>
      <p:sp>
        <p:nvSpPr>
          <p:cNvPr id="114" name="Rectangle 113"/>
          <p:cNvSpPr/>
          <p:nvPr/>
        </p:nvSpPr>
        <p:spPr>
          <a:xfrm>
            <a:off x="7515030" y="4467658"/>
            <a:ext cx="815929" cy="234744"/>
          </a:xfrm>
          <a:prstGeom prst="rect">
            <a:avLst/>
          </a:prstGeom>
        </p:spPr>
        <p:txBody>
          <a:bodyPr wrap="none" lIns="0" tIns="0" rIns="0" bIns="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Male User</a:t>
            </a:r>
          </a:p>
        </p:txBody>
      </p:sp>
      <p:sp>
        <p:nvSpPr>
          <p:cNvPr id="115" name="Rectangle 114"/>
          <p:cNvSpPr/>
          <p:nvPr/>
        </p:nvSpPr>
        <p:spPr>
          <a:xfrm>
            <a:off x="9895223" y="4456458"/>
            <a:ext cx="1024319" cy="234744"/>
          </a:xfrm>
          <a:prstGeom prst="rect">
            <a:avLst/>
          </a:prstGeom>
        </p:spPr>
        <p:txBody>
          <a:bodyPr wrap="none" lIns="0" tIns="0" rIns="0" bIns="0">
            <a:spAutoFit/>
          </a:bodyPr>
          <a:lstStyle/>
          <a:p>
            <a:pPr algn="just">
              <a:lnSpc>
                <a:spcPct val="120000"/>
              </a:lnSpc>
              <a:spcBef>
                <a:spcPts val="0"/>
              </a:spcBef>
              <a:spcAft>
                <a:spcPts val="0"/>
              </a:spcAft>
            </a:pPr>
            <a:r>
              <a:rPr lang="en-US" sz="140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Female User</a:t>
            </a:r>
          </a:p>
        </p:txBody>
      </p:sp>
      <p:sp>
        <p:nvSpPr>
          <p:cNvPr id="44" name="Text Placeholder 32"/>
          <p:cNvSpPr txBox="1"/>
          <p:nvPr/>
        </p:nvSpPr>
        <p:spPr>
          <a:xfrm>
            <a:off x="6894847" y="4897254"/>
            <a:ext cx="4570542" cy="590931"/>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p>
        </p:txBody>
      </p:sp>
      <p:sp>
        <p:nvSpPr>
          <p:cNvPr id="45"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6"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500"/>
                                        <p:tgtEl>
                                          <p:spTgt spid="8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Effect transition="in" filter="fade">
                                      <p:cBhvr>
                                        <p:cTn id="28" dur="500"/>
                                        <p:tgtEl>
                                          <p:spTgt spid="8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Effect transition="in" filter="fade">
                                      <p:cBhvr>
                                        <p:cTn id="31" dur="500"/>
                                        <p:tgtEl>
                                          <p:spTgt spid="9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Effect transition="in" filter="fade">
                                      <p:cBhvr>
                                        <p:cTn id="34" dur="500"/>
                                        <p:tgtEl>
                                          <p:spTgt spid="10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down)">
                                      <p:cBhvr>
                                        <p:cTn id="39" dur="500"/>
                                        <p:tgtEl>
                                          <p:spTgt spid="10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2"/>
                                        </p:tgtEl>
                                        <p:attrNameLst>
                                          <p:attrName>style.visibility</p:attrName>
                                        </p:attrNameLst>
                                      </p:cBhvr>
                                      <p:to>
                                        <p:strVal val="visible"/>
                                      </p:to>
                                    </p:set>
                                    <p:animEffect transition="in" filter="fade">
                                      <p:cBhvr>
                                        <p:cTn id="44" dur="500"/>
                                        <p:tgtEl>
                                          <p:spTgt spid="8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fade">
                                      <p:cBhvr>
                                        <p:cTn id="47" dur="500"/>
                                        <p:tgtEl>
                                          <p:spTgt spid="8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fade">
                                      <p:cBhvr>
                                        <p:cTn id="50" dur="500"/>
                                        <p:tgtEl>
                                          <p:spTgt spid="8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6"/>
                                        </p:tgtEl>
                                        <p:attrNameLst>
                                          <p:attrName>style.visibility</p:attrName>
                                        </p:attrNameLst>
                                      </p:cBhvr>
                                      <p:to>
                                        <p:strVal val="visible"/>
                                      </p:to>
                                    </p:set>
                                    <p:animEffect transition="in" filter="fade">
                                      <p:cBhvr>
                                        <p:cTn id="56" dur="500"/>
                                        <p:tgtEl>
                                          <p:spTgt spid="8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500"/>
                                        <p:tgtEl>
                                          <p:spTgt spid="8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500"/>
                                        <p:tgtEl>
                                          <p:spTgt spid="8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animEffect transition="in" filter="fade">
                                      <p:cBhvr>
                                        <p:cTn id="65" dur="500"/>
                                        <p:tgtEl>
                                          <p:spTgt spid="8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fade">
                                      <p:cBhvr>
                                        <p:cTn id="68" dur="500"/>
                                        <p:tgtEl>
                                          <p:spTgt spid="9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fade">
                                      <p:cBhvr>
                                        <p:cTn id="71" dur="500"/>
                                        <p:tgtEl>
                                          <p:spTgt spid="10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101"/>
                                        </p:tgtEl>
                                        <p:attrNameLst>
                                          <p:attrName>style.visibility</p:attrName>
                                        </p:attrNameLst>
                                      </p:cBhvr>
                                      <p:to>
                                        <p:strVal val="visible"/>
                                      </p:to>
                                    </p:set>
                                    <p:animEffect transition="in" filter="wipe(down)">
                                      <p:cBhvr>
                                        <p:cTn id="76" dur="500"/>
                                        <p:tgtEl>
                                          <p:spTgt spid="10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0"/>
                                        </p:tgtEl>
                                        <p:attrNameLst>
                                          <p:attrName>style.visibility</p:attrName>
                                        </p:attrNameLst>
                                      </p:cBhvr>
                                      <p:to>
                                        <p:strVal val="visible"/>
                                      </p:to>
                                    </p:set>
                                    <p:animEffect transition="in" filter="fade">
                                      <p:cBhvr>
                                        <p:cTn id="81" dur="500"/>
                                        <p:tgtEl>
                                          <p:spTgt spid="90"/>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1"/>
                                        </p:tgtEl>
                                        <p:attrNameLst>
                                          <p:attrName>style.visibility</p:attrName>
                                        </p:attrNameLst>
                                      </p:cBhvr>
                                      <p:to>
                                        <p:strVal val="visible"/>
                                      </p:to>
                                    </p:set>
                                    <p:animEffect transition="in" filter="fade">
                                      <p:cBhvr>
                                        <p:cTn id="84" dur="500"/>
                                        <p:tgtEl>
                                          <p:spTgt spid="9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500"/>
                                        <p:tgtEl>
                                          <p:spTgt spid="9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93"/>
                                        </p:tgtEl>
                                        <p:attrNameLst>
                                          <p:attrName>style.visibility</p:attrName>
                                        </p:attrNameLst>
                                      </p:cBhvr>
                                      <p:to>
                                        <p:strVal val="visible"/>
                                      </p:to>
                                    </p:set>
                                    <p:animEffect transition="in" filter="fade">
                                      <p:cBhvr>
                                        <p:cTn id="90" dur="500"/>
                                        <p:tgtEl>
                                          <p:spTgt spid="93"/>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fade">
                                      <p:cBhvr>
                                        <p:cTn id="93" dur="500"/>
                                        <p:tgtEl>
                                          <p:spTgt spid="94"/>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95"/>
                                        </p:tgtEl>
                                        <p:attrNameLst>
                                          <p:attrName>style.visibility</p:attrName>
                                        </p:attrNameLst>
                                      </p:cBhvr>
                                      <p:to>
                                        <p:strVal val="visible"/>
                                      </p:to>
                                    </p:set>
                                    <p:animEffect transition="in" filter="fade">
                                      <p:cBhvr>
                                        <p:cTn id="96" dur="500"/>
                                        <p:tgtEl>
                                          <p:spTgt spid="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500"/>
                                        <p:tgtEl>
                                          <p:spTgt spid="96"/>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97"/>
                                        </p:tgtEl>
                                        <p:attrNameLst>
                                          <p:attrName>style.visibility</p:attrName>
                                        </p:attrNameLst>
                                      </p:cBhvr>
                                      <p:to>
                                        <p:strVal val="visible"/>
                                      </p:to>
                                    </p:set>
                                    <p:animEffect transition="in" filter="fade">
                                      <p:cBhvr>
                                        <p:cTn id="102" dur="500"/>
                                        <p:tgtEl>
                                          <p:spTgt spid="97"/>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0"/>
                                        </p:tgtEl>
                                        <p:attrNameLst>
                                          <p:attrName>style.visibility</p:attrName>
                                        </p:attrNameLst>
                                      </p:cBhvr>
                                      <p:to>
                                        <p:strVal val="visible"/>
                                      </p:to>
                                    </p:set>
                                    <p:animEffect transition="in" filter="fade">
                                      <p:cBhvr>
                                        <p:cTn id="105" dur="500"/>
                                        <p:tgtEl>
                                          <p:spTgt spid="10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5"/>
                                        </p:tgtEl>
                                        <p:attrNameLst>
                                          <p:attrName>style.visibility</p:attrName>
                                        </p:attrNameLst>
                                      </p:cBhvr>
                                      <p:to>
                                        <p:strVal val="visible"/>
                                      </p:to>
                                    </p:set>
                                    <p:animEffect transition="in" filter="fade">
                                      <p:cBhvr>
                                        <p:cTn id="108" dur="500"/>
                                        <p:tgtEl>
                                          <p:spTgt spid="105"/>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3"/>
                                        </p:tgtEl>
                                        <p:attrNameLst>
                                          <p:attrName>style.visibility</p:attrName>
                                        </p:attrNameLst>
                                      </p:cBhvr>
                                      <p:to>
                                        <p:strVal val="visible"/>
                                      </p:to>
                                    </p:set>
                                    <p:animEffect transition="in" filter="wipe(down)">
                                      <p:cBhvr>
                                        <p:cTn id="113" dur="500"/>
                                        <p:tgtEl>
                                          <p:spTgt spid="3"/>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down)">
                                      <p:cBhvr>
                                        <p:cTn id="118" dur="500"/>
                                        <p:tgtEl>
                                          <p:spTgt spid="28"/>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animEffect transition="in" filter="wipe(down)">
                                      <p:cBhvr>
                                        <p:cTn id="121" dur="500"/>
                                        <p:tgtEl>
                                          <p:spTgt spid="2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110"/>
                                        </p:tgtEl>
                                        <p:attrNameLst>
                                          <p:attrName>style.visibility</p:attrName>
                                        </p:attrNameLst>
                                      </p:cBhvr>
                                      <p:to>
                                        <p:strVal val="visible"/>
                                      </p:to>
                                    </p:set>
                                    <p:animEffect transition="in" filter="fade">
                                      <p:cBhvr>
                                        <p:cTn id="126" dur="500"/>
                                        <p:tgtEl>
                                          <p:spTgt spid="110"/>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114"/>
                                        </p:tgtEl>
                                        <p:attrNameLst>
                                          <p:attrName>style.visibility</p:attrName>
                                        </p:attrNameLst>
                                      </p:cBhvr>
                                      <p:to>
                                        <p:strVal val="visible"/>
                                      </p:to>
                                    </p:set>
                                    <p:animEffect transition="in" filter="fade">
                                      <p:cBhvr>
                                        <p:cTn id="129" dur="500"/>
                                        <p:tgtEl>
                                          <p:spTgt spid="114"/>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109"/>
                                        </p:tgtEl>
                                        <p:attrNameLst>
                                          <p:attrName>style.visibility</p:attrName>
                                        </p:attrNameLst>
                                      </p:cBhvr>
                                      <p:to>
                                        <p:strVal val="visible"/>
                                      </p:to>
                                    </p:set>
                                    <p:animEffect transition="in" filter="fade">
                                      <p:cBhvr>
                                        <p:cTn id="132" dur="500"/>
                                        <p:tgtEl>
                                          <p:spTgt spid="10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12"/>
                                        </p:tgtEl>
                                        <p:attrNameLst>
                                          <p:attrName>style.visibility</p:attrName>
                                        </p:attrNameLst>
                                      </p:cBhvr>
                                      <p:to>
                                        <p:strVal val="visible"/>
                                      </p:to>
                                    </p:set>
                                    <p:animEffect transition="in" filter="fade">
                                      <p:cBhvr>
                                        <p:cTn id="137" dur="500"/>
                                        <p:tgtEl>
                                          <p:spTgt spid="112"/>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13"/>
                                        </p:tgtEl>
                                        <p:attrNameLst>
                                          <p:attrName>style.visibility</p:attrName>
                                        </p:attrNameLst>
                                      </p:cBhvr>
                                      <p:to>
                                        <p:strVal val="visible"/>
                                      </p:to>
                                    </p:set>
                                    <p:animEffect transition="in" filter="fade">
                                      <p:cBhvr>
                                        <p:cTn id="140" dur="500"/>
                                        <p:tgtEl>
                                          <p:spTgt spid="113"/>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5"/>
                                        </p:tgtEl>
                                        <p:attrNameLst>
                                          <p:attrName>style.visibility</p:attrName>
                                        </p:attrNameLst>
                                      </p:cBhvr>
                                      <p:to>
                                        <p:strVal val="visible"/>
                                      </p:to>
                                    </p:set>
                                    <p:animEffect transition="in" filter="fade">
                                      <p:cBhvr>
                                        <p:cTn id="143" dur="500"/>
                                        <p:tgtEl>
                                          <p:spTgt spid="115"/>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wipe(down)">
                                      <p:cBhvr>
                                        <p:cTn id="1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60" grpId="0" animBg="1"/>
      <p:bldP spid="61" grpId="0" animBg="1"/>
      <p:bldP spid="62" grpId="0" animBg="1"/>
      <p:bldP spid="63"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3" grpId="0"/>
      <p:bldP spid="98" grpId="0" animBg="1"/>
      <p:bldP spid="99" grpId="0" animBg="1"/>
      <p:bldP spid="100" grpId="0" animBg="1"/>
      <p:bldP spid="101" grpId="0"/>
      <p:bldP spid="102" grpId="0"/>
      <p:bldP spid="103" grpId="0" animBg="1"/>
      <p:bldP spid="104" grpId="0" animBg="1"/>
      <p:bldP spid="105" grpId="0" animBg="1"/>
      <p:bldP spid="109" grpId="0" animBg="1"/>
      <p:bldP spid="110" grpId="0"/>
      <p:bldP spid="112" grpId="0" animBg="1"/>
      <p:bldP spid="113" grpId="0"/>
      <p:bldP spid="114" grpId="0"/>
      <p:bldP spid="115" grpId="0"/>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160511" y="1816125"/>
          <a:ext cx="8504641" cy="29939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34"/>
          <p:cNvSpPr txBox="1"/>
          <p:nvPr/>
        </p:nvSpPr>
        <p:spPr>
          <a:xfrm>
            <a:off x="1492036" y="5344517"/>
            <a:ext cx="9874678" cy="535531"/>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directly.Please</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replace text, click add relevant headline, modify the text content, also can copy your content to this directly.</a:t>
            </a:r>
          </a:p>
        </p:txBody>
      </p:sp>
      <p:sp>
        <p:nvSpPr>
          <p:cNvPr id="4"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7"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animEffect transition="in" filter="wipe(down)">
                                      <p:cBhvr>
                                        <p:cTn id="11" dur="500"/>
                                        <p:tgtEl>
                                          <p:spTgt spid="5">
                                            <p:graphicEl>
                                              <a:chart seriesIdx="-4" categoryIdx="0" bldStep="category"/>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graphicEl>
                                              <a:chart seriesIdx="-4" categoryIdx="1" bldStep="category"/>
                                            </p:graphicEl>
                                          </p:spTgt>
                                        </p:tgtEl>
                                        <p:attrNameLst>
                                          <p:attrName>style.visibility</p:attrName>
                                        </p:attrNameLst>
                                      </p:cBhvr>
                                      <p:to>
                                        <p:strVal val="visible"/>
                                      </p:to>
                                    </p:set>
                                    <p:animEffect transition="in" filter="wipe(down)">
                                      <p:cBhvr>
                                        <p:cTn id="15" dur="500"/>
                                        <p:tgtEl>
                                          <p:spTgt spid="5">
                                            <p:graphicEl>
                                              <a:chart seriesIdx="-4" categoryIdx="1" bldStep="category"/>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graphicEl>
                                              <a:chart seriesIdx="-4" categoryIdx="2" bldStep="category"/>
                                            </p:graphicEl>
                                          </p:spTgt>
                                        </p:tgtEl>
                                        <p:attrNameLst>
                                          <p:attrName>style.visibility</p:attrName>
                                        </p:attrNameLst>
                                      </p:cBhvr>
                                      <p:to>
                                        <p:strVal val="visible"/>
                                      </p:to>
                                    </p:set>
                                    <p:animEffect transition="in" filter="wipe(down)">
                                      <p:cBhvr>
                                        <p:cTn id="19" dur="500"/>
                                        <p:tgtEl>
                                          <p:spTgt spid="5">
                                            <p:graphicEl>
                                              <a:chart seriesIdx="-4" categoryIdx="2" bldStep="category"/>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graphicEl>
                                              <a:chart seriesIdx="-4" categoryIdx="3" bldStep="category"/>
                                            </p:graphicEl>
                                          </p:spTgt>
                                        </p:tgtEl>
                                        <p:attrNameLst>
                                          <p:attrName>style.visibility</p:attrName>
                                        </p:attrNameLst>
                                      </p:cBhvr>
                                      <p:to>
                                        <p:strVal val="visible"/>
                                      </p:to>
                                    </p:set>
                                    <p:animEffect transition="in" filter="wipe(down)">
                                      <p:cBhvr>
                                        <p:cTn id="23" dur="500"/>
                                        <p:tgtEl>
                                          <p:spTgt spid="5">
                                            <p:graphicEl>
                                              <a:chart seriesIdx="-4" categoryIdx="3" bldStep="category"/>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category"/>
        </p:bldSub>
      </p:bldGraphic>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2373818" y="2512896"/>
          <a:ext cx="1244037" cy="22157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4051207" y="2512896"/>
          <a:ext cx="1244037" cy="22157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p:nvPr/>
        </p:nvGraphicFramePr>
        <p:xfrm>
          <a:off x="5713471" y="2512896"/>
          <a:ext cx="1244037" cy="22157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p:nvPr/>
        </p:nvGraphicFramePr>
        <p:xfrm>
          <a:off x="7359199" y="2512896"/>
          <a:ext cx="1244037" cy="221575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p:cNvGraphicFramePr/>
          <p:nvPr/>
        </p:nvGraphicFramePr>
        <p:xfrm>
          <a:off x="8987625" y="2512896"/>
          <a:ext cx="1244037" cy="2215758"/>
        </p:xfrm>
        <a:graphic>
          <a:graphicData uri="http://schemas.openxmlformats.org/drawingml/2006/chart">
            <c:chart xmlns:c="http://schemas.openxmlformats.org/drawingml/2006/chart" xmlns:r="http://schemas.openxmlformats.org/officeDocument/2006/relationships" r:id="rId7"/>
          </a:graphicData>
        </a:graphic>
      </p:graphicFrame>
      <p:grpSp>
        <p:nvGrpSpPr>
          <p:cNvPr id="10" name="Group 9"/>
          <p:cNvGrpSpPr/>
          <p:nvPr/>
        </p:nvGrpSpPr>
        <p:grpSpPr>
          <a:xfrm>
            <a:off x="2123438" y="5193480"/>
            <a:ext cx="8844018" cy="914355"/>
            <a:chOff x="1591107" y="4749236"/>
            <a:chExt cx="9656357" cy="998339"/>
          </a:xfrm>
        </p:grpSpPr>
        <p:sp>
          <p:nvSpPr>
            <p:cNvPr id="11" name="Text Placeholder 32"/>
            <p:cNvSpPr txBox="1"/>
            <p:nvPr/>
          </p:nvSpPr>
          <p:spPr>
            <a:xfrm>
              <a:off x="2320119" y="5102367"/>
              <a:ext cx="1501310" cy="64520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a:t>
              </a:r>
              <a:r>
                <a:rPr lang="en-US" altLang="zh-CN" sz="800" dirty="0" err="1">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modfy</a:t>
              </a: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3"/>
            <p:cNvSpPr txBox="1"/>
            <p:nvPr/>
          </p:nvSpPr>
          <p:spPr>
            <a:xfrm>
              <a:off x="2320121" y="4799961"/>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a:spLocks noChangeAspect="1"/>
            </p:cNvSpPr>
            <p:nvPr/>
          </p:nvSpPr>
          <p:spPr>
            <a:xfrm>
              <a:off x="1591107" y="4890375"/>
              <a:ext cx="556087"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32"/>
            <p:cNvSpPr txBox="1"/>
            <p:nvPr/>
          </p:nvSpPr>
          <p:spPr>
            <a:xfrm>
              <a:off x="4795464" y="5102370"/>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4795466" y="4770657"/>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a:spLocks noChangeAspect="1"/>
            </p:cNvSpPr>
            <p:nvPr/>
          </p:nvSpPr>
          <p:spPr>
            <a:xfrm>
              <a:off x="4066452" y="4890375"/>
              <a:ext cx="556087" cy="556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p:nvPr/>
          </p:nvSpPr>
          <p:spPr>
            <a:xfrm>
              <a:off x="7270809" y="5102367"/>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3"/>
            <p:cNvSpPr txBox="1"/>
            <p:nvPr/>
          </p:nvSpPr>
          <p:spPr>
            <a:xfrm>
              <a:off x="7270811" y="4770658"/>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a:spLocks noChangeAspect="1"/>
            </p:cNvSpPr>
            <p:nvPr/>
          </p:nvSpPr>
          <p:spPr>
            <a:xfrm>
              <a:off x="6541797" y="4890375"/>
              <a:ext cx="556087"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6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32"/>
            <p:cNvSpPr txBox="1"/>
            <p:nvPr/>
          </p:nvSpPr>
          <p:spPr>
            <a:xfrm>
              <a:off x="9746154" y="5102368"/>
              <a:ext cx="1501310" cy="630367"/>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p:nvPr/>
          </p:nvSpPr>
          <p:spPr>
            <a:xfrm>
              <a:off x="9746156" y="4749236"/>
              <a:ext cx="1501308" cy="282278"/>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a:spLocks noChangeAspect="1"/>
            </p:cNvSpPr>
            <p:nvPr/>
          </p:nvSpPr>
          <p:spPr>
            <a:xfrm>
              <a:off x="9017142" y="4890375"/>
              <a:ext cx="556087"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24"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858750" cy="7232650"/>
          </a:xfrm>
          <a:prstGeom prst="rect">
            <a:avLst/>
          </a:prstGeom>
          <a:blipFill dpi="0" rotWithShape="1">
            <a:blip r:embed="rId3" cstate="print">
              <a:extLst>
                <a:ext uri="{BEBA8EAE-BF5A-486C-A8C5-ECC9F3942E4B}">
                  <a14:imgProps xmlns:a14="http://schemas.microsoft.com/office/drawing/2010/main">
                    <a14:imgLayer r:embed="rId4">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l="-5778" t="-20973" r="-5778" b="-33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259"/>
          <p:cNvSpPr>
            <a:spLocks noChangeArrowheads="1"/>
          </p:cNvSpPr>
          <p:nvPr/>
        </p:nvSpPr>
        <p:spPr bwMode="auto">
          <a:xfrm>
            <a:off x="2324100" y="4678358"/>
            <a:ext cx="821055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en-US" altLang="zh-CN" sz="9600" b="1" dirty="0">
                <a:solidFill>
                  <a:schemeClr val="accent1">
                    <a:lumMod val="50000"/>
                  </a:schemeClr>
                </a:solidFill>
                <a:cs typeface="Arial" panose="020B0604020202020204" pitchFamily="34" charset="0"/>
              </a:rPr>
              <a:t>THANK YOU</a:t>
            </a:r>
            <a:endParaRPr lang="zh-CN" altLang="en-US" sz="9600" b="1" dirty="0">
              <a:solidFill>
                <a:schemeClr val="accent1">
                  <a:lumMod val="50000"/>
                </a:schemeClr>
              </a:solidFill>
              <a:cs typeface="Arial" panose="020B0604020202020204" pitchFamily="34" charset="0"/>
            </a:endParaRPr>
          </a:p>
        </p:txBody>
      </p:sp>
      <p:sp>
        <p:nvSpPr>
          <p:cNvPr id="9" name="矩形 259"/>
          <p:cNvSpPr>
            <a:spLocks noChangeArrowheads="1"/>
          </p:cNvSpPr>
          <p:nvPr/>
        </p:nvSpPr>
        <p:spPr bwMode="auto">
          <a:xfrm>
            <a:off x="2762252" y="4262115"/>
            <a:ext cx="733424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3600" dirty="0">
                <a:solidFill>
                  <a:schemeClr val="accent1">
                    <a:lumMod val="50000"/>
                  </a:schemeClr>
                </a:solidFill>
                <a:cs typeface="Arial" panose="020B0604020202020204" pitchFamily="34" charset="0"/>
              </a:rPr>
              <a:t>感谢聆听，批评指导</a:t>
            </a:r>
          </a:p>
        </p:txBody>
      </p:sp>
      <p:sp>
        <p:nvSpPr>
          <p:cNvPr id="10" name="矩形 259"/>
          <p:cNvSpPr>
            <a:spLocks noChangeArrowheads="1"/>
          </p:cNvSpPr>
          <p:nvPr/>
        </p:nvSpPr>
        <p:spPr bwMode="auto">
          <a:xfrm>
            <a:off x="3765079" y="6381724"/>
            <a:ext cx="2164934" cy="255270"/>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zh-CN" altLang="en-US" sz="120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汇报</a:t>
            </a:r>
            <a:r>
              <a:rPr lang="en-US" altLang="zh-CN" sz="120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:xiazaii</a:t>
            </a:r>
            <a:endParaRPr lang="zh-CN" altLang="en-US" sz="1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12" name="矩形 259"/>
          <p:cNvSpPr>
            <a:spLocks noChangeArrowheads="1"/>
          </p:cNvSpPr>
          <p:nvPr/>
        </p:nvSpPr>
        <p:spPr bwMode="auto">
          <a:xfrm>
            <a:off x="6801222" y="6381724"/>
            <a:ext cx="2309218" cy="257369"/>
          </a:xfrm>
          <a:prstGeom prst="rect">
            <a:avLst/>
          </a:prstGeom>
          <a:noFill/>
          <a:ln w="9525">
            <a:solidFill>
              <a:schemeClr val="accent1">
                <a:lumMod val="50000"/>
              </a:schemeClr>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ts val="0"/>
              </a:spcBef>
              <a:buNone/>
            </a:pPr>
            <a:r>
              <a:rPr lang="en-US" altLang="zh-CN" sz="1200" dirty="0">
                <a:solidFill>
                  <a:schemeClr val="accent1">
                    <a:lumMod val="50000"/>
                  </a:schemeClr>
                </a:solidFill>
                <a:latin typeface="Arial" panose="020B0604020202020204" pitchFamily="34" charset="0"/>
                <a:cs typeface="Arial" panose="020B0604020202020204" pitchFamily="34" charset="0"/>
                <a:sym typeface="Arial" panose="020B0604020202020204" pitchFamily="34" charset="0"/>
              </a:rPr>
              <a:t>Report: xxx</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9"/>
                                        </p:tgtEl>
                                      </p:cBhvr>
                                    </p:animEffect>
                                    <p:animScale>
                                      <p:cBhvr>
                                        <p:cTn id="21" dur="250" autoRev="1" fill="hold"/>
                                        <p:tgtEl>
                                          <p:spTgt spid="9"/>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329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par>
                          <p:cTn id="34" fill="hold">
                            <p:stCondLst>
                              <p:cond delay="3799"/>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299"/>
                            </p:stCondLst>
                            <p:childTnLst>
                              <p:par>
                                <p:cTn id="41" presetID="53" presetClass="entr" presetSubtype="16"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8" grpId="1"/>
      <p:bldP spid="9" grpId="0"/>
      <p:bldP spid="9" grpId="1"/>
      <p:bldP spid="10" grpId="0" bldLvl="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4" cstate="print">
              <a:extLst>
                <a:ext uri="{BEBA8EAE-BF5A-486C-A8C5-ECC9F3942E4B}">
                  <a14:imgProps xmlns:a14="http://schemas.microsoft.com/office/drawing/2010/main">
                    <a14:imgLayer r:embed="rId5">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l="-5778" t="-20973" r="-5778" b="-33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33550" y="2142071"/>
            <a:ext cx="9391650" cy="3520194"/>
          </a:xfrm>
          <a:prstGeom prst="rect">
            <a:avLst/>
          </a:prstGeom>
          <a:solidFill>
            <a:srgbClr val="FFFFFF">
              <a:alpha val="80000"/>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24" y="1429887"/>
            <a:ext cx="1423306" cy="142330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362450" y="3251784"/>
            <a:ext cx="4133856" cy="120032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5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2400" dirty="0">
                <a:solidFill>
                  <a:schemeClr val="accent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91"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450"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91"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450"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ppt_x"/>
                                              </p:val>
                                            </p:tav>
                                            <p:tav tm="100000">
                                              <p:val>
                                                <p:strVal val="#ppt_x"/>
                                              </p:val>
                                            </p:tav>
                                          </p:tavLst>
                                        </p:anim>
                                        <p:anim calcmode="lin" valueType="num">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3349726" y="5535209"/>
            <a:ext cx="598455" cy="598451"/>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en-US" sz="1265"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Oval 101"/>
          <p:cNvSpPr/>
          <p:nvPr/>
        </p:nvSpPr>
        <p:spPr>
          <a:xfrm>
            <a:off x="4735143" y="5034052"/>
            <a:ext cx="598455" cy="598451"/>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en-US" sz="126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Oval 100"/>
          <p:cNvSpPr/>
          <p:nvPr/>
        </p:nvSpPr>
        <p:spPr>
          <a:xfrm>
            <a:off x="5327692" y="3545533"/>
            <a:ext cx="598455" cy="598451"/>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en-US" sz="126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Oval 99"/>
          <p:cNvSpPr/>
          <p:nvPr/>
        </p:nvSpPr>
        <p:spPr>
          <a:xfrm>
            <a:off x="4623211" y="2113153"/>
            <a:ext cx="598455" cy="598451"/>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sz="126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Oval 98"/>
          <p:cNvSpPr/>
          <p:nvPr/>
        </p:nvSpPr>
        <p:spPr>
          <a:xfrm>
            <a:off x="3340696" y="1607373"/>
            <a:ext cx="598455" cy="598451"/>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65"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p>
        </p:txBody>
      </p:sp>
      <p:grpSp>
        <p:nvGrpSpPr>
          <p:cNvPr id="2" name="Group 92"/>
          <p:cNvGrpSpPr/>
          <p:nvPr/>
        </p:nvGrpSpPr>
        <p:grpSpPr>
          <a:xfrm rot="10800000">
            <a:off x="2481861" y="2708347"/>
            <a:ext cx="2341994" cy="3007174"/>
            <a:chOff x="2577430" y="1009650"/>
            <a:chExt cx="2769942" cy="3556670"/>
          </a:xfrm>
        </p:grpSpPr>
        <p:sp>
          <p:nvSpPr>
            <p:cNvPr id="94" name="Pentagon 93"/>
            <p:cNvSpPr/>
            <p:nvPr/>
          </p:nvSpPr>
          <p:spPr>
            <a:xfrm rot="16200000">
              <a:off x="2990850" y="1714500"/>
              <a:ext cx="1943100" cy="5334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5" name="Oval 94"/>
            <p:cNvSpPr/>
            <p:nvPr/>
          </p:nvSpPr>
          <p:spPr>
            <a:xfrm>
              <a:off x="2577430" y="1796378"/>
              <a:ext cx="2769942" cy="27699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6" name="Oval 95"/>
            <p:cNvSpPr/>
            <p:nvPr/>
          </p:nvSpPr>
          <p:spPr>
            <a:xfrm>
              <a:off x="2719157" y="1938105"/>
              <a:ext cx="2486488" cy="248648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7" name="Pentagon 96"/>
            <p:cNvSpPr/>
            <p:nvPr/>
          </p:nvSpPr>
          <p:spPr>
            <a:xfrm rot="16200000" flipV="1">
              <a:off x="3114675" y="2238374"/>
              <a:ext cx="1695450" cy="7620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7"/>
          <p:cNvGrpSpPr/>
          <p:nvPr/>
        </p:nvGrpSpPr>
        <p:grpSpPr>
          <a:xfrm rot="8100000">
            <a:off x="2977087" y="2773275"/>
            <a:ext cx="1949710" cy="2811032"/>
            <a:chOff x="2809413" y="1009650"/>
            <a:chExt cx="2305976" cy="3324687"/>
          </a:xfrm>
        </p:grpSpPr>
        <p:sp>
          <p:nvSpPr>
            <p:cNvPr id="89" name="Pentagon 88"/>
            <p:cNvSpPr/>
            <p:nvPr/>
          </p:nvSpPr>
          <p:spPr>
            <a:xfrm rot="16200000">
              <a:off x="2990850" y="1714500"/>
              <a:ext cx="1943100" cy="5334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0" name="Oval 89"/>
            <p:cNvSpPr/>
            <p:nvPr/>
          </p:nvSpPr>
          <p:spPr>
            <a:xfrm>
              <a:off x="2809413" y="2028361"/>
              <a:ext cx="2305976" cy="23059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1" name="Oval 90"/>
            <p:cNvSpPr/>
            <p:nvPr/>
          </p:nvSpPr>
          <p:spPr>
            <a:xfrm>
              <a:off x="2927401" y="2146349"/>
              <a:ext cx="2070000" cy="207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92" name="Pentagon 91"/>
            <p:cNvSpPr/>
            <p:nvPr/>
          </p:nvSpPr>
          <p:spPr>
            <a:xfrm rot="16200000" flipV="1">
              <a:off x="3114675" y="2238374"/>
              <a:ext cx="1695450" cy="76201"/>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5"/>
          <p:cNvGrpSpPr/>
          <p:nvPr/>
        </p:nvGrpSpPr>
        <p:grpSpPr>
          <a:xfrm rot="5400000">
            <a:off x="3390656" y="2557245"/>
            <a:ext cx="1578503" cy="2625429"/>
            <a:chOff x="3028931" y="1009650"/>
            <a:chExt cx="1866940" cy="3105170"/>
          </a:xfrm>
        </p:grpSpPr>
        <p:sp>
          <p:nvSpPr>
            <p:cNvPr id="84" name="Pentagon 83"/>
            <p:cNvSpPr/>
            <p:nvPr/>
          </p:nvSpPr>
          <p:spPr>
            <a:xfrm rot="16200000">
              <a:off x="2990850" y="1714500"/>
              <a:ext cx="1943100" cy="5334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5" name="Oval 84"/>
            <p:cNvSpPr/>
            <p:nvPr/>
          </p:nvSpPr>
          <p:spPr>
            <a:xfrm>
              <a:off x="3028931" y="2247880"/>
              <a:ext cx="1866940" cy="1866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6" name="Oval 85"/>
            <p:cNvSpPr/>
            <p:nvPr/>
          </p:nvSpPr>
          <p:spPr>
            <a:xfrm>
              <a:off x="3124454" y="2343403"/>
              <a:ext cx="1675892" cy="16758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87" name="Pentagon 86"/>
            <p:cNvSpPr/>
            <p:nvPr/>
          </p:nvSpPr>
          <p:spPr>
            <a:xfrm rot="16200000" flipV="1">
              <a:off x="3114675" y="2238374"/>
              <a:ext cx="1695450" cy="76201"/>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68"/>
          <p:cNvGrpSpPr/>
          <p:nvPr/>
        </p:nvGrpSpPr>
        <p:grpSpPr>
          <a:xfrm rot="2512506">
            <a:off x="3433937" y="2182814"/>
            <a:ext cx="1234842" cy="2453599"/>
            <a:chOff x="3232159" y="1009650"/>
            <a:chExt cx="1460482" cy="2901941"/>
          </a:xfrm>
        </p:grpSpPr>
        <p:sp>
          <p:nvSpPr>
            <p:cNvPr id="70" name="Pentagon 69"/>
            <p:cNvSpPr/>
            <p:nvPr/>
          </p:nvSpPr>
          <p:spPr>
            <a:xfrm rot="16200000">
              <a:off x="2990850" y="1714500"/>
              <a:ext cx="1943100" cy="5334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2" name="Oval 71"/>
            <p:cNvSpPr/>
            <p:nvPr/>
          </p:nvSpPr>
          <p:spPr>
            <a:xfrm>
              <a:off x="3232159" y="2451109"/>
              <a:ext cx="1460482" cy="14604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3" name="Oval 72"/>
            <p:cNvSpPr/>
            <p:nvPr/>
          </p:nvSpPr>
          <p:spPr>
            <a:xfrm>
              <a:off x="3306886" y="2525835"/>
              <a:ext cx="1311028" cy="1311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75" name="Pentagon 74"/>
            <p:cNvSpPr/>
            <p:nvPr/>
          </p:nvSpPr>
          <p:spPr>
            <a:xfrm rot="16200000" flipV="1">
              <a:off x="3114675" y="2238374"/>
              <a:ext cx="1695450" cy="7620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66"/>
          <p:cNvGrpSpPr/>
          <p:nvPr/>
        </p:nvGrpSpPr>
        <p:grpSpPr>
          <a:xfrm>
            <a:off x="3192032" y="2022836"/>
            <a:ext cx="901983" cy="2287170"/>
            <a:chOff x="3429000" y="1009650"/>
            <a:chExt cx="1066800" cy="2705100"/>
          </a:xfrm>
        </p:grpSpPr>
        <p:sp>
          <p:nvSpPr>
            <p:cNvPr id="61" name="Pentagon 60"/>
            <p:cNvSpPr/>
            <p:nvPr/>
          </p:nvSpPr>
          <p:spPr>
            <a:xfrm rot="16200000">
              <a:off x="2990850" y="1714500"/>
              <a:ext cx="1943100" cy="533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3429000" y="2647950"/>
              <a:ext cx="1066800" cy="106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p:nvPr/>
          </p:nvSpPr>
          <p:spPr>
            <a:xfrm>
              <a:off x="3657600" y="2876550"/>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sp>
          <p:nvSpPr>
            <p:cNvPr id="66" name="Pentagon 65"/>
            <p:cNvSpPr/>
            <p:nvPr/>
          </p:nvSpPr>
          <p:spPr>
            <a:xfrm rot="16200000" flipV="1">
              <a:off x="3114675" y="2238374"/>
              <a:ext cx="1695450" cy="76201"/>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685">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45"/>
          <p:cNvSpPr>
            <a:spLocks noEditPoints="1"/>
          </p:cNvSpPr>
          <p:nvPr/>
        </p:nvSpPr>
        <p:spPr bwMode="auto">
          <a:xfrm>
            <a:off x="9531976" y="18924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45"/>
          <p:cNvSpPr>
            <a:spLocks noEditPoints="1"/>
          </p:cNvSpPr>
          <p:nvPr/>
        </p:nvSpPr>
        <p:spPr bwMode="auto">
          <a:xfrm>
            <a:off x="9531976" y="27610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5"/>
          <p:cNvSpPr>
            <a:spLocks noEditPoints="1"/>
          </p:cNvSpPr>
          <p:nvPr/>
        </p:nvSpPr>
        <p:spPr bwMode="auto">
          <a:xfrm>
            <a:off x="9531976" y="362957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5"/>
          <p:cNvSpPr>
            <a:spLocks noEditPoints="1"/>
          </p:cNvSpPr>
          <p:nvPr/>
        </p:nvSpPr>
        <p:spPr bwMode="auto">
          <a:xfrm>
            <a:off x="9531976" y="4498129"/>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5"/>
          <p:cNvSpPr>
            <a:spLocks noEditPoints="1"/>
          </p:cNvSpPr>
          <p:nvPr/>
        </p:nvSpPr>
        <p:spPr bwMode="auto">
          <a:xfrm>
            <a:off x="9531976" y="5366681"/>
            <a:ext cx="327938" cy="32793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96430" tIns="48215" rIns="96430" bIns="48215" numCol="1" anchor="t" anchorCtr="0" compatLnSpc="1"/>
          <a:lstStyle/>
          <a:p>
            <a:pPr>
              <a:lnSpc>
                <a:spcPct val="120000"/>
              </a:lnSpc>
            </a:pPr>
            <a:endParaRPr lang="en-US" sz="135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80"/>
          <p:cNvGrpSpPr/>
          <p:nvPr/>
        </p:nvGrpSpPr>
        <p:grpSpPr>
          <a:xfrm>
            <a:off x="6653746" y="1863066"/>
            <a:ext cx="2765342" cy="548430"/>
            <a:chOff x="-450666" y="1847224"/>
            <a:chExt cx="3582491" cy="520048"/>
          </a:xfrm>
        </p:grpSpPr>
        <p:sp>
          <p:nvSpPr>
            <p:cNvPr id="137"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38" name="TextBox 137"/>
            <p:cNvSpPr txBox="1"/>
            <p:nvPr/>
          </p:nvSpPr>
          <p:spPr>
            <a:xfrm>
              <a:off x="1503705" y="1847224"/>
              <a:ext cx="1628120" cy="204294"/>
            </a:xfrm>
            <a:prstGeom prst="rect">
              <a:avLst/>
            </a:prstGeom>
            <a:noFill/>
          </p:spPr>
          <p:txBody>
            <a:bodyPr wrap="none" lIns="0" tIns="0" rIns="0" bIns="0" rtlCol="0" anchor="ctr">
              <a:spAutoFit/>
            </a:bodyPr>
            <a:lstStyle/>
            <a:p>
              <a:pPr algn="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89"/>
          <p:cNvGrpSpPr/>
          <p:nvPr/>
        </p:nvGrpSpPr>
        <p:grpSpPr>
          <a:xfrm>
            <a:off x="6653746" y="2758661"/>
            <a:ext cx="2765342" cy="547092"/>
            <a:chOff x="-450666" y="1848492"/>
            <a:chExt cx="3582491" cy="518778"/>
          </a:xfrm>
        </p:grpSpPr>
        <p:sp>
          <p:nvSpPr>
            <p:cNvPr id="140"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1" name="TextBox 140"/>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92"/>
          <p:cNvGrpSpPr/>
          <p:nvPr/>
        </p:nvGrpSpPr>
        <p:grpSpPr>
          <a:xfrm>
            <a:off x="6653746" y="3652917"/>
            <a:ext cx="2765342" cy="547092"/>
            <a:chOff x="-450666" y="1848492"/>
            <a:chExt cx="3582491" cy="518778"/>
          </a:xfrm>
        </p:grpSpPr>
        <p:sp>
          <p:nvSpPr>
            <p:cNvPr id="143"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4" name="TextBox 143"/>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 name="Group 144"/>
          <p:cNvGrpSpPr/>
          <p:nvPr/>
        </p:nvGrpSpPr>
        <p:grpSpPr>
          <a:xfrm>
            <a:off x="6653746" y="4547169"/>
            <a:ext cx="2765342" cy="535370"/>
            <a:chOff x="-450666" y="1859608"/>
            <a:chExt cx="3582491" cy="507664"/>
          </a:xfrm>
        </p:grpSpPr>
        <p:sp>
          <p:nvSpPr>
            <p:cNvPr id="146" name="Footer Text"/>
            <p:cNvSpPr txBox="1"/>
            <p:nvPr/>
          </p:nvSpPr>
          <p:spPr>
            <a:xfrm>
              <a:off x="-450666" y="2099987"/>
              <a:ext cx="3582491" cy="267285"/>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47" name="TextBox 146"/>
            <p:cNvSpPr txBox="1"/>
            <p:nvPr/>
          </p:nvSpPr>
          <p:spPr>
            <a:xfrm>
              <a:off x="1503705" y="1859608"/>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47"/>
          <p:cNvGrpSpPr/>
          <p:nvPr/>
        </p:nvGrpSpPr>
        <p:grpSpPr>
          <a:xfrm>
            <a:off x="6653746" y="5429703"/>
            <a:ext cx="2765342" cy="547092"/>
            <a:chOff x="-450666" y="1848492"/>
            <a:chExt cx="3582491" cy="518778"/>
          </a:xfrm>
        </p:grpSpPr>
        <p:sp>
          <p:nvSpPr>
            <p:cNvPr id="149" name="Footer Text"/>
            <p:cNvSpPr txBox="1"/>
            <p:nvPr/>
          </p:nvSpPr>
          <p:spPr>
            <a:xfrm>
              <a:off x="-450666" y="2099986"/>
              <a:ext cx="3582491" cy="267284"/>
            </a:xfrm>
            <a:prstGeom prst="rect">
              <a:avLst/>
            </a:prstGeom>
            <a:noFill/>
          </p:spPr>
          <p:txBody>
            <a:bodyPr wrap="square" lIns="0" tIns="0" rIns="0" bIns="0" rtlCol="0">
              <a:spAutoFit/>
            </a:bodyPr>
            <a:lstStyle/>
            <a:p>
              <a:pPr algn="r">
                <a:lnSpc>
                  <a:spcPct val="120000"/>
                </a:lnSpc>
              </a:pPr>
              <a:r>
                <a:rPr lang="en-US" altLang="zh-CN" sz="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150" name="TextBox 149"/>
            <p:cNvSpPr txBox="1"/>
            <p:nvPr/>
          </p:nvSpPr>
          <p:spPr>
            <a:xfrm>
              <a:off x="1503705" y="1848492"/>
              <a:ext cx="1628120" cy="223994"/>
            </a:xfrm>
            <a:prstGeom prst="rect">
              <a:avLst/>
            </a:prstGeom>
            <a:noFill/>
          </p:spPr>
          <p:txBody>
            <a:bodyPr wrap="none" lIns="0" tIns="0" rIns="0" bIns="0" rtlCol="0" anchor="ctr">
              <a:spAutoFit/>
            </a:bodyPr>
            <a:lstStyle/>
            <a:p>
              <a:pPr algn="r">
                <a:lnSpc>
                  <a:spcPct val="120000"/>
                </a:lnSpc>
              </a:pPr>
              <a:r>
                <a:rPr lang="zh-CN" altLang="en-US"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4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2"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53"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360"/>
                                          </p:val>
                                        </p:tav>
                                        <p:tav tm="100000">
                                          <p:val>
                                            <p:fltVal val="0"/>
                                          </p:val>
                                        </p:tav>
                                      </p:tavLst>
                                    </p:anim>
                                    <p:animEffect transition="in" filter="fade">
                                      <p:cBhvr>
                                        <p:cTn id="22" dur="10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p:cTn id="25" dur="500" fill="hold"/>
                                        <p:tgtEl>
                                          <p:spTgt spid="100"/>
                                        </p:tgtEl>
                                        <p:attrNameLst>
                                          <p:attrName>ppt_w</p:attrName>
                                        </p:attrNameLst>
                                      </p:cBhvr>
                                      <p:tavLst>
                                        <p:tav tm="0">
                                          <p:val>
                                            <p:fltVal val="0"/>
                                          </p:val>
                                        </p:tav>
                                        <p:tav tm="100000">
                                          <p:val>
                                            <p:strVal val="#ppt_w"/>
                                          </p:val>
                                        </p:tav>
                                      </p:tavLst>
                                    </p:anim>
                                    <p:anim calcmode="lin" valueType="num">
                                      <p:cBhvr>
                                        <p:cTn id="26" dur="500" fill="hold"/>
                                        <p:tgtEl>
                                          <p:spTgt spid="100"/>
                                        </p:tgtEl>
                                        <p:attrNameLst>
                                          <p:attrName>ppt_h</p:attrName>
                                        </p:attrNameLst>
                                      </p:cBhvr>
                                      <p:tavLst>
                                        <p:tav tm="0">
                                          <p:val>
                                            <p:fltVal val="0"/>
                                          </p:val>
                                        </p:tav>
                                        <p:tav tm="100000">
                                          <p:val>
                                            <p:strVal val="#ppt_h"/>
                                          </p:val>
                                        </p:tav>
                                      </p:tavLst>
                                    </p:anim>
                                    <p:animEffect transition="in" filter="fade">
                                      <p:cBhvr>
                                        <p:cTn id="27" dur="500"/>
                                        <p:tgtEl>
                                          <p:spTgt spid="10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360"/>
                                          </p:val>
                                        </p:tav>
                                        <p:tav tm="100000">
                                          <p:val>
                                            <p:fltVal val="0"/>
                                          </p:val>
                                        </p:tav>
                                      </p:tavLst>
                                    </p:anim>
                                    <p:animEffect transition="in" filter="fade">
                                      <p:cBhvr>
                                        <p:cTn id="34" dur="10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360"/>
                                          </p:val>
                                        </p:tav>
                                        <p:tav tm="100000">
                                          <p:val>
                                            <p:fltVal val="0"/>
                                          </p:val>
                                        </p:tav>
                                      </p:tavLst>
                                    </p:anim>
                                    <p:animEffect transition="in" filter="fade">
                                      <p:cBhvr>
                                        <p:cTn id="46" dur="1000"/>
                                        <p:tgtEl>
                                          <p:spTgt spid="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fltVal val="0"/>
                                          </p:val>
                                        </p:tav>
                                        <p:tav tm="100000">
                                          <p:val>
                                            <p:strVal val="#ppt_h"/>
                                          </p:val>
                                        </p:tav>
                                      </p:tavLst>
                                    </p:anim>
                                    <p:animEffect transition="in" filter="fade">
                                      <p:cBhvr>
                                        <p:cTn id="51" dur="500"/>
                                        <p:tgtEl>
                                          <p:spTgt spid="102"/>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360"/>
                                          </p:val>
                                        </p:tav>
                                        <p:tav tm="100000">
                                          <p:val>
                                            <p:fltVal val="0"/>
                                          </p:val>
                                        </p:tav>
                                      </p:tavLst>
                                    </p:anim>
                                    <p:animEffect transition="in" filter="fade">
                                      <p:cBhvr>
                                        <p:cTn id="58" dur="1000"/>
                                        <p:tgtEl>
                                          <p:spTgt spid="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ppt_x"/>
                                          </p:val>
                                        </p:tav>
                                        <p:tav tm="100000">
                                          <p:val>
                                            <p:strVal val="#ppt_x"/>
                                          </p:val>
                                        </p:tav>
                                      </p:tavLst>
                                    </p:anim>
                                    <p:anim calcmode="lin" valueType="num">
                                      <p:cBhvr additive="base">
                                        <p:cTn id="73" dur="500" fill="hold"/>
                                        <p:tgtEl>
                                          <p:spTgt spid="9"/>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 calcmode="lin" valueType="num">
                                      <p:cBhvr>
                                        <p:cTn id="77" dur="500" fill="hold"/>
                                        <p:tgtEl>
                                          <p:spTgt spid="106"/>
                                        </p:tgtEl>
                                        <p:attrNameLst>
                                          <p:attrName>ppt_w</p:attrName>
                                        </p:attrNameLst>
                                      </p:cBhvr>
                                      <p:tavLst>
                                        <p:tav tm="0">
                                          <p:val>
                                            <p:fltVal val="0"/>
                                          </p:val>
                                        </p:tav>
                                        <p:tav tm="100000">
                                          <p:val>
                                            <p:strVal val="#ppt_w"/>
                                          </p:val>
                                        </p:tav>
                                      </p:tavLst>
                                    </p:anim>
                                    <p:anim calcmode="lin" valueType="num">
                                      <p:cBhvr>
                                        <p:cTn id="78" dur="500" fill="hold"/>
                                        <p:tgtEl>
                                          <p:spTgt spid="106"/>
                                        </p:tgtEl>
                                        <p:attrNameLst>
                                          <p:attrName>ppt_h</p:attrName>
                                        </p:attrNameLst>
                                      </p:cBhvr>
                                      <p:tavLst>
                                        <p:tav tm="0">
                                          <p:val>
                                            <p:fltVal val="0"/>
                                          </p:val>
                                        </p:tav>
                                        <p:tav tm="100000">
                                          <p:val>
                                            <p:strVal val="#ppt_h"/>
                                          </p:val>
                                        </p:tav>
                                      </p:tavLst>
                                    </p:anim>
                                    <p:animEffect transition="in" filter="fade">
                                      <p:cBhvr>
                                        <p:cTn id="79" dur="500"/>
                                        <p:tgtEl>
                                          <p:spTgt spid="106"/>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 calcmode="lin" valueType="num">
                                      <p:cBhvr additive="base">
                                        <p:cTn id="82" dur="500" fill="hold"/>
                                        <p:tgtEl>
                                          <p:spTgt spid="10"/>
                                        </p:tgtEl>
                                        <p:attrNameLst>
                                          <p:attrName>ppt_x</p:attrName>
                                        </p:attrNameLst>
                                      </p:cBhvr>
                                      <p:tavLst>
                                        <p:tav tm="0">
                                          <p:val>
                                            <p:strVal val="#ppt_x"/>
                                          </p:val>
                                        </p:tav>
                                        <p:tav tm="100000">
                                          <p:val>
                                            <p:strVal val="#ppt_x"/>
                                          </p:val>
                                        </p:tav>
                                      </p:tavLst>
                                    </p:anim>
                                    <p:anim calcmode="lin" valueType="num">
                                      <p:cBhvr additive="base">
                                        <p:cTn id="83" dur="500" fill="hold"/>
                                        <p:tgtEl>
                                          <p:spTgt spid="10"/>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p:cTn id="87" dur="500" fill="hold"/>
                                        <p:tgtEl>
                                          <p:spTgt spid="117"/>
                                        </p:tgtEl>
                                        <p:attrNameLst>
                                          <p:attrName>ppt_w</p:attrName>
                                        </p:attrNameLst>
                                      </p:cBhvr>
                                      <p:tavLst>
                                        <p:tav tm="0">
                                          <p:val>
                                            <p:fltVal val="0"/>
                                          </p:val>
                                        </p:tav>
                                        <p:tav tm="100000">
                                          <p:val>
                                            <p:strVal val="#ppt_w"/>
                                          </p:val>
                                        </p:tav>
                                      </p:tavLst>
                                    </p:anim>
                                    <p:anim calcmode="lin" valueType="num">
                                      <p:cBhvr>
                                        <p:cTn id="88" dur="500" fill="hold"/>
                                        <p:tgtEl>
                                          <p:spTgt spid="117"/>
                                        </p:tgtEl>
                                        <p:attrNameLst>
                                          <p:attrName>ppt_h</p:attrName>
                                        </p:attrNameLst>
                                      </p:cBhvr>
                                      <p:tavLst>
                                        <p:tav tm="0">
                                          <p:val>
                                            <p:fltVal val="0"/>
                                          </p:val>
                                        </p:tav>
                                        <p:tav tm="100000">
                                          <p:val>
                                            <p:strVal val="#ppt_h"/>
                                          </p:val>
                                        </p:tav>
                                      </p:tavLst>
                                    </p:anim>
                                    <p:animEffect transition="in" filter="fade">
                                      <p:cBhvr>
                                        <p:cTn id="89" dur="500"/>
                                        <p:tgtEl>
                                          <p:spTgt spid="117"/>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additive="base">
                                        <p:cTn id="92" dur="500" fill="hold"/>
                                        <p:tgtEl>
                                          <p:spTgt spid="11"/>
                                        </p:tgtEl>
                                        <p:attrNameLst>
                                          <p:attrName>ppt_x</p:attrName>
                                        </p:attrNameLst>
                                      </p:cBhvr>
                                      <p:tavLst>
                                        <p:tav tm="0">
                                          <p:val>
                                            <p:strVal val="#ppt_x"/>
                                          </p:val>
                                        </p:tav>
                                        <p:tav tm="100000">
                                          <p:val>
                                            <p:strVal val="#ppt_x"/>
                                          </p:val>
                                        </p:tav>
                                      </p:tavLst>
                                    </p:anim>
                                    <p:anim calcmode="lin" valueType="num">
                                      <p:cBhvr additive="base">
                                        <p:cTn id="93" dur="500" fill="hold"/>
                                        <p:tgtEl>
                                          <p:spTgt spid="11"/>
                                        </p:tgtEl>
                                        <p:attrNameLst>
                                          <p:attrName>ppt_y</p:attrName>
                                        </p:attrNameLst>
                                      </p:cBhvr>
                                      <p:tavLst>
                                        <p:tav tm="0">
                                          <p:val>
                                            <p:strVal val="1+#ppt_h/2"/>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34"/>
                                        </p:tgtEl>
                                        <p:attrNameLst>
                                          <p:attrName>style.visibility</p:attrName>
                                        </p:attrNameLst>
                                      </p:cBhvr>
                                      <p:to>
                                        <p:strVal val="visible"/>
                                      </p:to>
                                    </p:set>
                                    <p:anim calcmode="lin" valueType="num">
                                      <p:cBhvr>
                                        <p:cTn id="97" dur="500" fill="hold"/>
                                        <p:tgtEl>
                                          <p:spTgt spid="134"/>
                                        </p:tgtEl>
                                        <p:attrNameLst>
                                          <p:attrName>ppt_w</p:attrName>
                                        </p:attrNameLst>
                                      </p:cBhvr>
                                      <p:tavLst>
                                        <p:tav tm="0">
                                          <p:val>
                                            <p:fltVal val="0"/>
                                          </p:val>
                                        </p:tav>
                                        <p:tav tm="100000">
                                          <p:val>
                                            <p:strVal val="#ppt_w"/>
                                          </p:val>
                                        </p:tav>
                                      </p:tavLst>
                                    </p:anim>
                                    <p:anim calcmode="lin" valueType="num">
                                      <p:cBhvr>
                                        <p:cTn id="98" dur="500" fill="hold"/>
                                        <p:tgtEl>
                                          <p:spTgt spid="134"/>
                                        </p:tgtEl>
                                        <p:attrNameLst>
                                          <p:attrName>ppt_h</p:attrName>
                                        </p:attrNameLst>
                                      </p:cBhvr>
                                      <p:tavLst>
                                        <p:tav tm="0">
                                          <p:val>
                                            <p:fltVal val="0"/>
                                          </p:val>
                                        </p:tav>
                                        <p:tav tm="100000">
                                          <p:val>
                                            <p:strVal val="#ppt_h"/>
                                          </p:val>
                                        </p:tav>
                                      </p:tavLst>
                                    </p:anim>
                                    <p:animEffect transition="in" filter="fade">
                                      <p:cBhvr>
                                        <p:cTn id="99" dur="500"/>
                                        <p:tgtEl>
                                          <p:spTgt spid="134"/>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2"/>
                                        </p:tgtEl>
                                        <p:attrNameLst>
                                          <p:attrName>style.visibility</p:attrName>
                                        </p:attrNameLst>
                                      </p:cBhvr>
                                      <p:to>
                                        <p:strVal val="visible"/>
                                      </p:to>
                                    </p:set>
                                    <p:anim calcmode="lin" valueType="num">
                                      <p:cBhvr additive="base">
                                        <p:cTn id="102" dur="500" fill="hold"/>
                                        <p:tgtEl>
                                          <p:spTgt spid="12"/>
                                        </p:tgtEl>
                                        <p:attrNameLst>
                                          <p:attrName>ppt_x</p:attrName>
                                        </p:attrNameLst>
                                      </p:cBhvr>
                                      <p:tavLst>
                                        <p:tav tm="0">
                                          <p:val>
                                            <p:strVal val="#ppt_x"/>
                                          </p:val>
                                        </p:tav>
                                        <p:tav tm="100000">
                                          <p:val>
                                            <p:strVal val="#ppt_x"/>
                                          </p:val>
                                        </p:tav>
                                      </p:tavLst>
                                    </p:anim>
                                    <p:anim calcmode="lin" valueType="num">
                                      <p:cBhvr additive="base">
                                        <p:cTn id="103" dur="500" fill="hold"/>
                                        <p:tgtEl>
                                          <p:spTgt spid="12"/>
                                        </p:tgtEl>
                                        <p:attrNameLst>
                                          <p:attrName>ppt_y</p:attrName>
                                        </p:attrNameLst>
                                      </p:cBhvr>
                                      <p:tavLst>
                                        <p:tav tm="0">
                                          <p:val>
                                            <p:strVal val="1+#ppt_h/2"/>
                                          </p:val>
                                        </p:tav>
                                        <p:tav tm="100000">
                                          <p:val>
                                            <p:strVal val="#ppt_y"/>
                                          </p:val>
                                        </p:tav>
                                      </p:tavLst>
                                    </p:anim>
                                  </p:childTnLst>
                                </p:cTn>
                              </p:par>
                            </p:childTnLst>
                          </p:cTn>
                        </p:par>
                        <p:par>
                          <p:cTn id="104" fill="hold">
                            <p:stCondLst>
                              <p:cond delay="7000"/>
                            </p:stCondLst>
                            <p:childTnLst>
                              <p:par>
                                <p:cTn id="105" presetID="53" presetClass="entr" presetSubtype="16" fill="hold" grpId="0" nodeType="afterEffect">
                                  <p:stCondLst>
                                    <p:cond delay="0"/>
                                  </p:stCondLst>
                                  <p:childTnLst>
                                    <p:set>
                                      <p:cBhvr>
                                        <p:cTn id="106" dur="1" fill="hold">
                                          <p:stCondLst>
                                            <p:cond delay="0"/>
                                          </p:stCondLst>
                                        </p:cTn>
                                        <p:tgtEl>
                                          <p:spTgt spid="135"/>
                                        </p:tgtEl>
                                        <p:attrNameLst>
                                          <p:attrName>style.visibility</p:attrName>
                                        </p:attrNameLst>
                                      </p:cBhvr>
                                      <p:to>
                                        <p:strVal val="visible"/>
                                      </p:to>
                                    </p:set>
                                    <p:anim calcmode="lin" valueType="num">
                                      <p:cBhvr>
                                        <p:cTn id="107" dur="500" fill="hold"/>
                                        <p:tgtEl>
                                          <p:spTgt spid="135"/>
                                        </p:tgtEl>
                                        <p:attrNameLst>
                                          <p:attrName>ppt_w</p:attrName>
                                        </p:attrNameLst>
                                      </p:cBhvr>
                                      <p:tavLst>
                                        <p:tav tm="0">
                                          <p:val>
                                            <p:fltVal val="0"/>
                                          </p:val>
                                        </p:tav>
                                        <p:tav tm="100000">
                                          <p:val>
                                            <p:strVal val="#ppt_w"/>
                                          </p:val>
                                        </p:tav>
                                      </p:tavLst>
                                    </p:anim>
                                    <p:anim calcmode="lin" valueType="num">
                                      <p:cBhvr>
                                        <p:cTn id="108" dur="500" fill="hold"/>
                                        <p:tgtEl>
                                          <p:spTgt spid="135"/>
                                        </p:tgtEl>
                                        <p:attrNameLst>
                                          <p:attrName>ppt_h</p:attrName>
                                        </p:attrNameLst>
                                      </p:cBhvr>
                                      <p:tavLst>
                                        <p:tav tm="0">
                                          <p:val>
                                            <p:fltVal val="0"/>
                                          </p:val>
                                        </p:tav>
                                        <p:tav tm="100000">
                                          <p:val>
                                            <p:strVal val="#ppt_h"/>
                                          </p:val>
                                        </p:tav>
                                      </p:tavLst>
                                    </p:anim>
                                    <p:animEffect transition="in" filter="fade">
                                      <p:cBhvr>
                                        <p:cTn id="109" dur="500"/>
                                        <p:tgtEl>
                                          <p:spTgt spid="135"/>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additive="base">
                                        <p:cTn id="112" dur="500" fill="hold"/>
                                        <p:tgtEl>
                                          <p:spTgt spid="13"/>
                                        </p:tgtEl>
                                        <p:attrNameLst>
                                          <p:attrName>ppt_x</p:attrName>
                                        </p:attrNameLst>
                                      </p:cBhvr>
                                      <p:tavLst>
                                        <p:tav tm="0">
                                          <p:val>
                                            <p:strVal val="#ppt_x"/>
                                          </p:val>
                                        </p:tav>
                                        <p:tav tm="100000">
                                          <p:val>
                                            <p:strVal val="#ppt_x"/>
                                          </p:val>
                                        </p:tav>
                                      </p:tavLst>
                                    </p:anim>
                                    <p:anim calcmode="lin" valueType="num">
                                      <p:cBhvr additive="base">
                                        <p:cTn id="1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100" grpId="0" animBg="1"/>
      <p:bldP spid="99" grpId="0" animBg="1"/>
      <p:bldP spid="105" grpId="0" animBg="1"/>
      <p:bldP spid="106" grpId="0" animBg="1"/>
      <p:bldP spid="117" grpId="0" animBg="1"/>
      <p:bldP spid="134" grpId="0" animBg="1"/>
      <p:bldP spid="1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105310" y="1837577"/>
            <a:ext cx="5428221" cy="4135095"/>
            <a:chOff x="5788722" y="1742391"/>
            <a:chExt cx="5147040" cy="3920900"/>
          </a:xfrm>
        </p:grpSpPr>
        <p:sp>
          <p:nvSpPr>
            <p:cNvPr id="11" name="等腰三角形 25"/>
            <p:cNvSpPr/>
            <p:nvPr/>
          </p:nvSpPr>
          <p:spPr>
            <a:xfrm flipV="1">
              <a:off x="7409641" y="4391638"/>
              <a:ext cx="1932259" cy="1271653"/>
            </a:xfrm>
            <a:prstGeom prst="triangle">
              <a:avLst/>
            </a:prstGeom>
            <a:solidFill>
              <a:schemeClr val="accent3"/>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矩形 14"/>
            <p:cNvSpPr/>
            <p:nvPr/>
          </p:nvSpPr>
          <p:spPr>
            <a:xfrm>
              <a:off x="7425230" y="4229395"/>
              <a:ext cx="1932259" cy="16224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3">
                <a:lumMod val="75000"/>
              </a:schemeClr>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矩形 15"/>
            <p:cNvSpPr/>
            <p:nvPr/>
          </p:nvSpPr>
          <p:spPr>
            <a:xfrm>
              <a:off x="6564258" y="3176577"/>
              <a:ext cx="3605487" cy="1103742"/>
            </a:xfrm>
            <a:custGeom>
              <a:avLst/>
              <a:gdLst/>
              <a:ahLst/>
              <a:cxnLst/>
              <a:rect l="l" t="t" r="r" b="b"/>
              <a:pathLst>
                <a:path w="3061735" h="937284">
                  <a:moveTo>
                    <a:pt x="0" y="0"/>
                  </a:moveTo>
                  <a:lnTo>
                    <a:pt x="3061735" y="0"/>
                  </a:lnTo>
                  <a:lnTo>
                    <a:pt x="2493758" y="937284"/>
                  </a:lnTo>
                  <a:lnTo>
                    <a:pt x="567977" y="937284"/>
                  </a:lnTo>
                  <a:close/>
                </a:path>
              </a:pathLst>
            </a:custGeom>
            <a:solidFill>
              <a:schemeClr val="accent2"/>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矩形 17"/>
            <p:cNvSpPr/>
            <p:nvPr/>
          </p:nvSpPr>
          <p:spPr>
            <a:xfrm>
              <a:off x="5788722" y="1904632"/>
              <a:ext cx="5147040" cy="1103742"/>
            </a:xfrm>
            <a:custGeom>
              <a:avLst/>
              <a:gdLst/>
              <a:ahLst/>
              <a:cxnLst/>
              <a:rect l="l" t="t" r="r" b="b"/>
              <a:pathLst>
                <a:path w="4370803" h="937284">
                  <a:moveTo>
                    <a:pt x="0" y="0"/>
                  </a:moveTo>
                  <a:lnTo>
                    <a:pt x="4370803" y="0"/>
                  </a:lnTo>
                  <a:lnTo>
                    <a:pt x="3802825" y="937284"/>
                  </a:lnTo>
                  <a:lnTo>
                    <a:pt x="567978" y="937284"/>
                  </a:lnTo>
                  <a:close/>
                </a:path>
              </a:pathLst>
            </a:custGeom>
            <a:solidFill>
              <a:schemeClr val="accent1"/>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14"/>
            <p:cNvSpPr/>
            <p:nvPr/>
          </p:nvSpPr>
          <p:spPr>
            <a:xfrm>
              <a:off x="6568010" y="3014336"/>
              <a:ext cx="3605487" cy="16224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2">
                <a:lumMod val="75000"/>
              </a:schemeClr>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矩形 14"/>
            <p:cNvSpPr/>
            <p:nvPr/>
          </p:nvSpPr>
          <p:spPr>
            <a:xfrm>
              <a:off x="5788722" y="1742391"/>
              <a:ext cx="5147040" cy="16224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75000"/>
              </a:schemeClr>
            </a:solidFill>
            <a:ln w="25400" cap="flat" cmpd="sng" algn="ctr">
              <a:noFill/>
              <a:prstDash val="solid"/>
            </a:ln>
            <a:effectLst/>
          </p:spPr>
          <p:txBody>
            <a:bodyPr rot="0" spcFirstLastPara="0" vertOverflow="overflow" horzOverflow="overflow" vert="horz" wrap="square" lIns="96435" tIns="48218" rIns="96435" bIns="48218" numCol="1" spcCol="0" rtlCol="0" fromWordArt="0" anchor="ctr" anchorCtr="0" forceAA="0" compatLnSpc="1">
              <a:noAutofit/>
            </a:bodyPr>
            <a:lstStyle/>
            <a:p>
              <a:pPr algn="just" defTabSz="964565" fontAlgn="auto">
                <a:lnSpc>
                  <a:spcPct val="120000"/>
                </a:lnSpc>
                <a:spcBef>
                  <a:spcPts val="0"/>
                </a:spcBef>
                <a:spcAft>
                  <a:spcPts val="0"/>
                </a:spcAft>
                <a:defRPr/>
              </a:pPr>
              <a:endParaRPr lang="zh-CN" altLang="en-US" sz="800"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21"/>
            <p:cNvSpPr/>
            <p:nvPr/>
          </p:nvSpPr>
          <p:spPr>
            <a:xfrm>
              <a:off x="6550858" y="2151824"/>
              <a:ext cx="3704492" cy="267271"/>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7214116" y="3350066"/>
              <a:ext cx="2377978" cy="407352"/>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7950535" y="4518585"/>
              <a:ext cx="905135" cy="967673"/>
            </a:xfrm>
            <a:prstGeom prst="rect">
              <a:avLst/>
            </a:prstGeom>
            <a:noFill/>
          </p:spPr>
          <p:txBody>
            <a:bodyPr wrap="square" lIns="0" tIns="0" rIns="0" bIns="0" rtlCol="0">
              <a:spAutoFit/>
            </a:bodyPr>
            <a:lstStyle/>
            <a:p>
              <a:pPr algn="just">
                <a:lnSpc>
                  <a:spcPct val="120000"/>
                </a:lnSpc>
                <a:spcBef>
                  <a:spcPts val="0"/>
                </a:spcBef>
                <a:spcAft>
                  <a:spcPts val="0"/>
                </a:spcAft>
              </a:pPr>
              <a:r>
                <a:rPr lang="en-US" altLang="zh-CN"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3" name="Straight Connector 32"/>
          <p:cNvCxnSpPr/>
          <p:nvPr/>
        </p:nvCxnSpPr>
        <p:spPr>
          <a:xfrm>
            <a:off x="5211827" y="2640207"/>
            <a:ext cx="1049855" cy="0"/>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211826" y="3962130"/>
            <a:ext cx="1909905" cy="0"/>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50359" y="5209290"/>
            <a:ext cx="2777345" cy="0"/>
          </a:xfrm>
          <a:prstGeom prst="line">
            <a:avLst/>
          </a:prstGeom>
          <a:ln w="63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4256092" y="3563636"/>
            <a:ext cx="796987" cy="796987"/>
            <a:chOff x="4035292" y="3379040"/>
            <a:chExt cx="755703" cy="755703"/>
          </a:xfrm>
        </p:grpSpPr>
        <p:sp>
          <p:nvSpPr>
            <p:cNvPr id="55" name="Oval 54"/>
            <p:cNvSpPr/>
            <p:nvPr/>
          </p:nvSpPr>
          <p:spPr>
            <a:xfrm>
              <a:off x="4035292" y="3379040"/>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7" name="Group 56"/>
            <p:cNvGrpSpPr/>
            <p:nvPr/>
          </p:nvGrpSpPr>
          <p:grpSpPr>
            <a:xfrm>
              <a:off x="4217239" y="3566835"/>
              <a:ext cx="383755" cy="384412"/>
              <a:chOff x="9145588" y="4435475"/>
              <a:chExt cx="464344" cy="465138"/>
            </a:xfrm>
            <a:solidFill>
              <a:schemeClr val="bg2"/>
            </a:solidFill>
          </p:grpSpPr>
          <p:sp>
            <p:nvSpPr>
              <p:cNvPr id="58"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4" name="Group 23"/>
          <p:cNvGrpSpPr/>
          <p:nvPr/>
        </p:nvGrpSpPr>
        <p:grpSpPr>
          <a:xfrm>
            <a:off x="4256092" y="4810797"/>
            <a:ext cx="796987" cy="796987"/>
            <a:chOff x="4035292" y="4561598"/>
            <a:chExt cx="755703" cy="755703"/>
          </a:xfrm>
        </p:grpSpPr>
        <p:sp>
          <p:nvSpPr>
            <p:cNvPr id="56" name="Oval 55"/>
            <p:cNvSpPr/>
            <p:nvPr/>
          </p:nvSpPr>
          <p:spPr>
            <a:xfrm>
              <a:off x="4035292" y="4561598"/>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7" name="Group 66"/>
            <p:cNvGrpSpPr/>
            <p:nvPr/>
          </p:nvGrpSpPr>
          <p:grpSpPr>
            <a:xfrm>
              <a:off x="4290009" y="4747243"/>
              <a:ext cx="263709" cy="384412"/>
              <a:chOff x="3582988" y="3510757"/>
              <a:chExt cx="319088" cy="465138"/>
            </a:xfrm>
            <a:solidFill>
              <a:schemeClr val="bg2"/>
            </a:solidFill>
          </p:grpSpPr>
          <p:sp>
            <p:nvSpPr>
              <p:cNvPr id="68"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7"/>
          <p:cNvGrpSpPr/>
          <p:nvPr/>
        </p:nvGrpSpPr>
        <p:grpSpPr>
          <a:xfrm>
            <a:off x="4256092" y="2241714"/>
            <a:ext cx="796987" cy="796987"/>
            <a:chOff x="4035292" y="2125593"/>
            <a:chExt cx="755703" cy="755703"/>
          </a:xfrm>
        </p:grpSpPr>
        <p:sp>
          <p:nvSpPr>
            <p:cNvPr id="40" name="Oval 39"/>
            <p:cNvSpPr/>
            <p:nvPr/>
          </p:nvSpPr>
          <p:spPr>
            <a:xfrm>
              <a:off x="4035292" y="2125593"/>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Bef>
                  <a:spcPts val="0"/>
                </a:spcBef>
                <a:spcAft>
                  <a:spcPts val="0"/>
                </a:spcAft>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0" name="Group 69"/>
            <p:cNvGrpSpPr/>
            <p:nvPr/>
          </p:nvGrpSpPr>
          <p:grpSpPr>
            <a:xfrm>
              <a:off x="4221265" y="2311566"/>
              <a:ext cx="383755" cy="383755"/>
              <a:chOff x="4439444" y="1652588"/>
              <a:chExt cx="464344" cy="464344"/>
            </a:xfrm>
            <a:solidFill>
              <a:schemeClr val="bg2"/>
            </a:solidFill>
          </p:grpSpPr>
          <p:sp>
            <p:nvSpPr>
              <p:cNvPr id="71"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20091" tIns="20091" rIns="20091" bIns="20091" anchor="ctr"/>
              <a:lstStyle/>
              <a:p>
                <a:pPr algn="just" defTabSz="241300" hangingPunct="0">
                  <a:lnSpc>
                    <a:spcPct val="120000"/>
                  </a:lnSpc>
                  <a:spcBef>
                    <a:spcPts val="0"/>
                  </a:spcBef>
                  <a:spcAft>
                    <a:spcPts val="0"/>
                  </a:spcAft>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77" name="Group 76"/>
          <p:cNvGrpSpPr/>
          <p:nvPr/>
        </p:nvGrpSpPr>
        <p:grpSpPr>
          <a:xfrm>
            <a:off x="2021427" y="2095085"/>
            <a:ext cx="2093702" cy="750315"/>
            <a:chOff x="195396" y="2043090"/>
            <a:chExt cx="3704492" cy="711448"/>
          </a:xfrm>
        </p:grpSpPr>
        <p:sp>
          <p:nvSpPr>
            <p:cNvPr id="75" name="TextBox 74"/>
            <p:cNvSpPr txBox="1"/>
            <p:nvPr/>
          </p:nvSpPr>
          <p:spPr>
            <a:xfrm>
              <a:off x="1647098" y="2043090"/>
              <a:ext cx="2223638" cy="223982"/>
            </a:xfrm>
            <a:prstGeom prst="rect">
              <a:avLst/>
            </a:prstGeom>
            <a:noFill/>
          </p:spPr>
          <p:txBody>
            <a:bodyPr wrap="none" lIns="0" tIns="0" rIns="0" bIns="0" rtlCol="0">
              <a:spAutoFit/>
            </a:bodyPr>
            <a:lstStyle/>
            <a:p>
              <a:pPr algn="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ectangle 75"/>
            <p:cNvSpPr/>
            <p:nvPr/>
          </p:nvSpPr>
          <p:spPr>
            <a:xfrm>
              <a:off x="195396" y="2347187"/>
              <a:ext cx="3704492" cy="407351"/>
            </a:xfrm>
            <a:prstGeom prst="rect">
              <a:avLst/>
            </a:prstGeom>
          </p:spPr>
          <p:txBody>
            <a:bodyPr wrap="square" lIns="0" tIns="0" rIns="0" bIns="0">
              <a:spAutoFit/>
            </a:bodyPr>
            <a:lstStyle/>
            <a:p>
              <a:pPr algn="r">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8" name="Group 77"/>
          <p:cNvGrpSpPr/>
          <p:nvPr/>
        </p:nvGrpSpPr>
        <p:grpSpPr>
          <a:xfrm>
            <a:off x="2036887" y="3387238"/>
            <a:ext cx="2110194" cy="750315"/>
            <a:chOff x="195396" y="2043090"/>
            <a:chExt cx="3733672" cy="711448"/>
          </a:xfrm>
        </p:grpSpPr>
        <p:sp>
          <p:nvSpPr>
            <p:cNvPr id="79" name="TextBox 78"/>
            <p:cNvSpPr txBox="1"/>
            <p:nvPr/>
          </p:nvSpPr>
          <p:spPr>
            <a:xfrm>
              <a:off x="1705430" y="2043090"/>
              <a:ext cx="2223638" cy="223982"/>
            </a:xfrm>
            <a:prstGeom prst="rect">
              <a:avLst/>
            </a:prstGeom>
            <a:noFill/>
          </p:spPr>
          <p:txBody>
            <a:bodyPr wrap="none" lIns="0" tIns="0" rIns="0" bIns="0" rtlCol="0">
              <a:spAutoFit/>
            </a:bodyPr>
            <a:lstStyle/>
            <a:p>
              <a:pPr algn="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195396" y="2347187"/>
              <a:ext cx="3704492" cy="407351"/>
            </a:xfrm>
            <a:prstGeom prst="rect">
              <a:avLst/>
            </a:prstGeom>
          </p:spPr>
          <p:txBody>
            <a:bodyPr wrap="square" lIns="0" tIns="0" rIns="0" bIns="0">
              <a:spAutoFit/>
            </a:bodyPr>
            <a:lstStyle/>
            <a:p>
              <a:pPr algn="r">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1" name="Group 80"/>
          <p:cNvGrpSpPr/>
          <p:nvPr/>
        </p:nvGrpSpPr>
        <p:grpSpPr>
          <a:xfrm>
            <a:off x="2063592" y="4659429"/>
            <a:ext cx="2093702" cy="750315"/>
            <a:chOff x="195396" y="2043090"/>
            <a:chExt cx="3704492" cy="711448"/>
          </a:xfrm>
        </p:grpSpPr>
        <p:sp>
          <p:nvSpPr>
            <p:cNvPr id="82" name="TextBox 81"/>
            <p:cNvSpPr txBox="1"/>
            <p:nvPr/>
          </p:nvSpPr>
          <p:spPr>
            <a:xfrm>
              <a:off x="1664565" y="2043090"/>
              <a:ext cx="2223638" cy="223982"/>
            </a:xfrm>
            <a:prstGeom prst="rect">
              <a:avLst/>
            </a:prstGeom>
            <a:noFill/>
          </p:spPr>
          <p:txBody>
            <a:bodyPr wrap="none" lIns="0" tIns="0" rIns="0" bIns="0" rtlCol="0">
              <a:spAutoFit/>
            </a:bodyPr>
            <a:lstStyle/>
            <a:p>
              <a:pPr algn="r">
                <a:lnSpc>
                  <a:spcPct val="120000"/>
                </a:lnSpc>
                <a:spcBef>
                  <a:spcPts val="0"/>
                </a:spcBef>
                <a:spcAft>
                  <a:spcPts val="0"/>
                </a:spcAft>
              </a:pPr>
              <a:r>
                <a:rPr lang="zh-CN" altLang="en-US" sz="14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195396" y="2347187"/>
              <a:ext cx="3704492" cy="407351"/>
            </a:xfrm>
            <a:prstGeom prst="rect">
              <a:avLst/>
            </a:prstGeom>
          </p:spPr>
          <p:txBody>
            <a:bodyPr wrap="square" lIns="0" tIns="0" rIns="0" bIns="0">
              <a:spAutoFit/>
            </a:bodyPr>
            <a:lstStyle/>
            <a:p>
              <a:pPr algn="r">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48"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right)">
                                      <p:cBhvr>
                                        <p:cTn id="12" dur="500"/>
                                        <p:tgtEl>
                                          <p:spTgt spid="33"/>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right)">
                                      <p:cBhvr>
                                        <p:cTn id="26" dur="500"/>
                                        <p:tgtEl>
                                          <p:spTgt spid="51"/>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78"/>
                                        </p:tgtEl>
                                        <p:attrNameLst>
                                          <p:attrName>style.visibility</p:attrName>
                                        </p:attrNameLst>
                                      </p:cBhvr>
                                      <p:to>
                                        <p:strVal val="visible"/>
                                      </p:to>
                                    </p:set>
                                    <p:animEffect transition="in" filter="fade">
                                      <p:cBhvr>
                                        <p:cTn id="36" dur="500"/>
                                        <p:tgtEl>
                                          <p:spTgt spid="78"/>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right)">
                                      <p:cBhvr>
                                        <p:cTn id="40" dur="500"/>
                                        <p:tgtEl>
                                          <p:spTgt spid="53"/>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4500"/>
                            </p:stCondLst>
                            <p:childTnLst>
                              <p:par>
                                <p:cTn id="48" presetID="10" presetClass="entr" presetSubtype="0" fill="hold" nodeType="afterEffect">
                                  <p:stCondLst>
                                    <p:cond delay="0"/>
                                  </p:stCondLst>
                                  <p:childTnLst>
                                    <p:set>
                                      <p:cBhvr>
                                        <p:cTn id="49" dur="1" fill="hold">
                                          <p:stCondLst>
                                            <p:cond delay="0"/>
                                          </p:stCondLst>
                                        </p:cTn>
                                        <p:tgtEl>
                                          <p:spTgt spid="81"/>
                                        </p:tgtEl>
                                        <p:attrNameLst>
                                          <p:attrName>style.visibility</p:attrName>
                                        </p:attrNameLst>
                                      </p:cBhvr>
                                      <p:to>
                                        <p:strVal val="visible"/>
                                      </p:to>
                                    </p:set>
                                    <p:animEffect transition="in" filter="fade">
                                      <p:cBhvr>
                                        <p:cTn id="5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3"/>
          <p:cNvSpPr>
            <a:spLocks noEditPoints="1"/>
          </p:cNvSpPr>
          <p:nvPr/>
        </p:nvSpPr>
        <p:spPr bwMode="auto">
          <a:xfrm>
            <a:off x="2706522" y="2073564"/>
            <a:ext cx="2580877" cy="3051270"/>
          </a:xfrm>
          <a:custGeom>
            <a:avLst/>
            <a:gdLst>
              <a:gd name="T0" fmla="*/ 774 w 1058"/>
              <a:gd name="T1" fmla="*/ 1252 h 1252"/>
              <a:gd name="T2" fmla="*/ 283 w 1058"/>
              <a:gd name="T3" fmla="*/ 1252 h 1252"/>
              <a:gd name="T4" fmla="*/ 248 w 1058"/>
              <a:gd name="T5" fmla="*/ 1218 h 1252"/>
              <a:gd name="T6" fmla="*/ 142 w 1058"/>
              <a:gd name="T7" fmla="*/ 887 h 1252"/>
              <a:gd name="T8" fmla="*/ 110 w 1058"/>
              <a:gd name="T9" fmla="*/ 831 h 1252"/>
              <a:gd name="T10" fmla="*/ 0 w 1058"/>
              <a:gd name="T11" fmla="*/ 529 h 1252"/>
              <a:gd name="T12" fmla="*/ 529 w 1058"/>
              <a:gd name="T13" fmla="*/ 0 h 1252"/>
              <a:gd name="T14" fmla="*/ 1058 w 1058"/>
              <a:gd name="T15" fmla="*/ 529 h 1252"/>
              <a:gd name="T16" fmla="*/ 947 w 1058"/>
              <a:gd name="T17" fmla="*/ 831 h 1252"/>
              <a:gd name="T18" fmla="*/ 916 w 1058"/>
              <a:gd name="T19" fmla="*/ 887 h 1252"/>
              <a:gd name="T20" fmla="*/ 810 w 1058"/>
              <a:gd name="T21" fmla="*/ 1218 h 1252"/>
              <a:gd name="T22" fmla="*/ 774 w 1058"/>
              <a:gd name="T23" fmla="*/ 1252 h 1252"/>
              <a:gd name="T24" fmla="*/ 315 w 1058"/>
              <a:gd name="T25" fmla="*/ 1180 h 1252"/>
              <a:gd name="T26" fmla="*/ 742 w 1058"/>
              <a:gd name="T27" fmla="*/ 1180 h 1252"/>
              <a:gd name="T28" fmla="*/ 851 w 1058"/>
              <a:gd name="T29" fmla="*/ 857 h 1252"/>
              <a:gd name="T30" fmla="*/ 885 w 1058"/>
              <a:gd name="T31" fmla="*/ 794 h 1252"/>
              <a:gd name="T32" fmla="*/ 986 w 1058"/>
              <a:gd name="T33" fmla="*/ 529 h 1252"/>
              <a:gd name="T34" fmla="*/ 529 w 1058"/>
              <a:gd name="T35" fmla="*/ 72 h 1252"/>
              <a:gd name="T36" fmla="*/ 72 w 1058"/>
              <a:gd name="T37" fmla="*/ 529 h 1252"/>
              <a:gd name="T38" fmla="*/ 172 w 1058"/>
              <a:gd name="T39" fmla="*/ 794 h 1252"/>
              <a:gd name="T40" fmla="*/ 207 w 1058"/>
              <a:gd name="T41" fmla="*/ 857 h 1252"/>
              <a:gd name="T42" fmla="*/ 315 w 1058"/>
              <a:gd name="T43" fmla="*/ 1180 h 1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8" h="1252">
                <a:moveTo>
                  <a:pt x="774" y="1252"/>
                </a:moveTo>
                <a:cubicBezTo>
                  <a:pt x="283" y="1252"/>
                  <a:pt x="283" y="1252"/>
                  <a:pt x="283" y="1252"/>
                </a:cubicBezTo>
                <a:cubicBezTo>
                  <a:pt x="264" y="1252"/>
                  <a:pt x="249" y="1237"/>
                  <a:pt x="248" y="1218"/>
                </a:cubicBezTo>
                <a:cubicBezTo>
                  <a:pt x="247" y="1217"/>
                  <a:pt x="239" y="1097"/>
                  <a:pt x="142" y="887"/>
                </a:cubicBezTo>
                <a:cubicBezTo>
                  <a:pt x="135" y="873"/>
                  <a:pt x="123" y="853"/>
                  <a:pt x="110" y="831"/>
                </a:cubicBezTo>
                <a:cubicBezTo>
                  <a:pt x="66" y="755"/>
                  <a:pt x="0" y="640"/>
                  <a:pt x="0" y="529"/>
                </a:cubicBezTo>
                <a:cubicBezTo>
                  <a:pt x="0" y="238"/>
                  <a:pt x="237" y="0"/>
                  <a:pt x="529" y="0"/>
                </a:cubicBezTo>
                <a:cubicBezTo>
                  <a:pt x="820" y="0"/>
                  <a:pt x="1058" y="238"/>
                  <a:pt x="1058" y="529"/>
                </a:cubicBezTo>
                <a:cubicBezTo>
                  <a:pt x="1058" y="640"/>
                  <a:pt x="991" y="755"/>
                  <a:pt x="947" y="831"/>
                </a:cubicBezTo>
                <a:cubicBezTo>
                  <a:pt x="934" y="853"/>
                  <a:pt x="923" y="873"/>
                  <a:pt x="916" y="887"/>
                </a:cubicBezTo>
                <a:cubicBezTo>
                  <a:pt x="818" y="1097"/>
                  <a:pt x="810" y="1217"/>
                  <a:pt x="810" y="1218"/>
                </a:cubicBezTo>
                <a:cubicBezTo>
                  <a:pt x="809" y="1237"/>
                  <a:pt x="793" y="1252"/>
                  <a:pt x="774" y="1252"/>
                </a:cubicBezTo>
                <a:close/>
                <a:moveTo>
                  <a:pt x="315" y="1180"/>
                </a:moveTo>
                <a:cubicBezTo>
                  <a:pt x="742" y="1180"/>
                  <a:pt x="742" y="1180"/>
                  <a:pt x="742" y="1180"/>
                </a:cubicBezTo>
                <a:cubicBezTo>
                  <a:pt x="751" y="1127"/>
                  <a:pt x="776" y="1017"/>
                  <a:pt x="851" y="857"/>
                </a:cubicBezTo>
                <a:cubicBezTo>
                  <a:pt x="859" y="840"/>
                  <a:pt x="871" y="819"/>
                  <a:pt x="885" y="794"/>
                </a:cubicBezTo>
                <a:cubicBezTo>
                  <a:pt x="928" y="721"/>
                  <a:pt x="986" y="621"/>
                  <a:pt x="986" y="529"/>
                </a:cubicBezTo>
                <a:cubicBezTo>
                  <a:pt x="986" y="277"/>
                  <a:pt x="781" y="72"/>
                  <a:pt x="529" y="72"/>
                </a:cubicBezTo>
                <a:cubicBezTo>
                  <a:pt x="277" y="72"/>
                  <a:pt x="72" y="277"/>
                  <a:pt x="72" y="529"/>
                </a:cubicBezTo>
                <a:cubicBezTo>
                  <a:pt x="72" y="621"/>
                  <a:pt x="130" y="721"/>
                  <a:pt x="172" y="794"/>
                </a:cubicBezTo>
                <a:cubicBezTo>
                  <a:pt x="187" y="819"/>
                  <a:pt x="199" y="840"/>
                  <a:pt x="207" y="857"/>
                </a:cubicBezTo>
                <a:cubicBezTo>
                  <a:pt x="281" y="1017"/>
                  <a:pt x="307" y="1127"/>
                  <a:pt x="315" y="1180"/>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16"/>
          <p:cNvSpPr>
            <a:spLocks noEditPoints="1"/>
          </p:cNvSpPr>
          <p:nvPr/>
        </p:nvSpPr>
        <p:spPr bwMode="auto">
          <a:xfrm>
            <a:off x="3337434" y="5211921"/>
            <a:ext cx="1319053" cy="1058034"/>
          </a:xfrm>
          <a:custGeom>
            <a:avLst/>
            <a:gdLst>
              <a:gd name="T0" fmla="*/ 495 w 541"/>
              <a:gd name="T1" fmla="*/ 223 h 434"/>
              <a:gd name="T2" fmla="*/ 540 w 541"/>
              <a:gd name="T3" fmla="*/ 168 h 434"/>
              <a:gd name="T4" fmla="*/ 494 w 541"/>
              <a:gd name="T5" fmla="*/ 112 h 434"/>
              <a:gd name="T6" fmla="*/ 540 w 541"/>
              <a:gd name="T7" fmla="*/ 57 h 434"/>
              <a:gd name="T8" fmla="*/ 483 w 541"/>
              <a:gd name="T9" fmla="*/ 0 h 434"/>
              <a:gd name="T10" fmla="*/ 56 w 541"/>
              <a:gd name="T11" fmla="*/ 0 h 434"/>
              <a:gd name="T12" fmla="*/ 0 w 541"/>
              <a:gd name="T13" fmla="*/ 56 h 434"/>
              <a:gd name="T14" fmla="*/ 46 w 541"/>
              <a:gd name="T15" fmla="*/ 112 h 434"/>
              <a:gd name="T16" fmla="*/ 0 w 541"/>
              <a:gd name="T17" fmla="*/ 167 h 434"/>
              <a:gd name="T18" fmla="*/ 46 w 541"/>
              <a:gd name="T19" fmla="*/ 223 h 434"/>
              <a:gd name="T20" fmla="*/ 1 w 541"/>
              <a:gd name="T21" fmla="*/ 278 h 434"/>
              <a:gd name="T22" fmla="*/ 57 w 541"/>
              <a:gd name="T23" fmla="*/ 334 h 434"/>
              <a:gd name="T24" fmla="*/ 157 w 541"/>
              <a:gd name="T25" fmla="*/ 334 h 434"/>
              <a:gd name="T26" fmla="*/ 161 w 541"/>
              <a:gd name="T27" fmla="*/ 351 h 434"/>
              <a:gd name="T28" fmla="*/ 272 w 541"/>
              <a:gd name="T29" fmla="*/ 433 h 434"/>
              <a:gd name="T30" fmla="*/ 383 w 541"/>
              <a:gd name="T31" fmla="*/ 335 h 434"/>
              <a:gd name="T32" fmla="*/ 484 w 541"/>
              <a:gd name="T33" fmla="*/ 335 h 434"/>
              <a:gd name="T34" fmla="*/ 541 w 541"/>
              <a:gd name="T35" fmla="*/ 278 h 434"/>
              <a:gd name="T36" fmla="*/ 495 w 541"/>
              <a:gd name="T37" fmla="*/ 223 h 434"/>
              <a:gd name="T38" fmla="*/ 423 w 541"/>
              <a:gd name="T39" fmla="*/ 241 h 434"/>
              <a:gd name="T40" fmla="*/ 118 w 541"/>
              <a:gd name="T41" fmla="*/ 241 h 434"/>
              <a:gd name="T42" fmla="*/ 104 w 541"/>
              <a:gd name="T43" fmla="*/ 227 h 434"/>
              <a:gd name="T44" fmla="*/ 118 w 541"/>
              <a:gd name="T45" fmla="*/ 213 h 434"/>
              <a:gd name="T46" fmla="*/ 423 w 541"/>
              <a:gd name="T47" fmla="*/ 213 h 434"/>
              <a:gd name="T48" fmla="*/ 437 w 541"/>
              <a:gd name="T49" fmla="*/ 227 h 434"/>
              <a:gd name="T50" fmla="*/ 423 w 541"/>
              <a:gd name="T51" fmla="*/ 241 h 434"/>
              <a:gd name="T52" fmla="*/ 423 w 541"/>
              <a:gd name="T53" fmla="*/ 116 h 434"/>
              <a:gd name="T54" fmla="*/ 118 w 541"/>
              <a:gd name="T55" fmla="*/ 116 h 434"/>
              <a:gd name="T56" fmla="*/ 104 w 541"/>
              <a:gd name="T57" fmla="*/ 102 h 434"/>
              <a:gd name="T58" fmla="*/ 118 w 541"/>
              <a:gd name="T59" fmla="*/ 88 h 434"/>
              <a:gd name="T60" fmla="*/ 423 w 541"/>
              <a:gd name="T61" fmla="*/ 88 h 434"/>
              <a:gd name="T62" fmla="*/ 437 w 541"/>
              <a:gd name="T63" fmla="*/ 102 h 434"/>
              <a:gd name="T64" fmla="*/ 423 w 541"/>
              <a:gd name="T65" fmla="*/ 1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1" h="434">
                <a:moveTo>
                  <a:pt x="495" y="223"/>
                </a:moveTo>
                <a:cubicBezTo>
                  <a:pt x="521" y="218"/>
                  <a:pt x="540" y="195"/>
                  <a:pt x="540" y="168"/>
                </a:cubicBezTo>
                <a:cubicBezTo>
                  <a:pt x="540" y="140"/>
                  <a:pt x="520" y="117"/>
                  <a:pt x="494" y="112"/>
                </a:cubicBezTo>
                <a:cubicBezTo>
                  <a:pt x="520" y="107"/>
                  <a:pt x="540" y="84"/>
                  <a:pt x="540" y="57"/>
                </a:cubicBezTo>
                <a:cubicBezTo>
                  <a:pt x="540" y="26"/>
                  <a:pt x="514" y="0"/>
                  <a:pt x="483" y="0"/>
                </a:cubicBezTo>
                <a:cubicBezTo>
                  <a:pt x="56" y="0"/>
                  <a:pt x="56" y="0"/>
                  <a:pt x="56" y="0"/>
                </a:cubicBezTo>
                <a:cubicBezTo>
                  <a:pt x="25" y="0"/>
                  <a:pt x="0" y="25"/>
                  <a:pt x="0" y="56"/>
                </a:cubicBezTo>
                <a:cubicBezTo>
                  <a:pt x="0" y="84"/>
                  <a:pt x="20" y="107"/>
                  <a:pt x="46" y="112"/>
                </a:cubicBezTo>
                <a:cubicBezTo>
                  <a:pt x="20" y="117"/>
                  <a:pt x="0" y="140"/>
                  <a:pt x="0" y="167"/>
                </a:cubicBezTo>
                <a:cubicBezTo>
                  <a:pt x="0" y="195"/>
                  <a:pt x="20" y="218"/>
                  <a:pt x="46" y="223"/>
                </a:cubicBezTo>
                <a:cubicBezTo>
                  <a:pt x="20" y="228"/>
                  <a:pt x="1" y="250"/>
                  <a:pt x="1" y="278"/>
                </a:cubicBezTo>
                <a:cubicBezTo>
                  <a:pt x="1" y="309"/>
                  <a:pt x="26" y="334"/>
                  <a:pt x="57" y="334"/>
                </a:cubicBezTo>
                <a:cubicBezTo>
                  <a:pt x="157" y="334"/>
                  <a:pt x="157" y="334"/>
                  <a:pt x="157" y="334"/>
                </a:cubicBezTo>
                <a:cubicBezTo>
                  <a:pt x="158" y="340"/>
                  <a:pt x="159" y="345"/>
                  <a:pt x="161" y="351"/>
                </a:cubicBezTo>
                <a:cubicBezTo>
                  <a:pt x="175" y="399"/>
                  <a:pt x="219" y="434"/>
                  <a:pt x="272" y="433"/>
                </a:cubicBezTo>
                <a:cubicBezTo>
                  <a:pt x="331" y="433"/>
                  <a:pt x="380" y="392"/>
                  <a:pt x="383" y="335"/>
                </a:cubicBezTo>
                <a:cubicBezTo>
                  <a:pt x="484" y="335"/>
                  <a:pt x="484" y="335"/>
                  <a:pt x="484" y="335"/>
                </a:cubicBezTo>
                <a:cubicBezTo>
                  <a:pt x="515" y="335"/>
                  <a:pt x="541" y="309"/>
                  <a:pt x="541" y="278"/>
                </a:cubicBezTo>
                <a:cubicBezTo>
                  <a:pt x="541" y="251"/>
                  <a:pt x="521" y="228"/>
                  <a:pt x="495" y="223"/>
                </a:cubicBezTo>
                <a:close/>
                <a:moveTo>
                  <a:pt x="423" y="241"/>
                </a:moveTo>
                <a:cubicBezTo>
                  <a:pt x="118" y="241"/>
                  <a:pt x="118" y="241"/>
                  <a:pt x="118" y="241"/>
                </a:cubicBezTo>
                <a:cubicBezTo>
                  <a:pt x="110" y="241"/>
                  <a:pt x="104" y="234"/>
                  <a:pt x="104" y="227"/>
                </a:cubicBezTo>
                <a:cubicBezTo>
                  <a:pt x="104" y="219"/>
                  <a:pt x="110" y="213"/>
                  <a:pt x="118" y="213"/>
                </a:cubicBezTo>
                <a:cubicBezTo>
                  <a:pt x="423" y="213"/>
                  <a:pt x="423" y="213"/>
                  <a:pt x="423" y="213"/>
                </a:cubicBezTo>
                <a:cubicBezTo>
                  <a:pt x="431" y="213"/>
                  <a:pt x="437" y="219"/>
                  <a:pt x="437" y="227"/>
                </a:cubicBezTo>
                <a:cubicBezTo>
                  <a:pt x="437" y="234"/>
                  <a:pt x="431" y="241"/>
                  <a:pt x="423" y="241"/>
                </a:cubicBezTo>
                <a:close/>
                <a:moveTo>
                  <a:pt x="423" y="116"/>
                </a:moveTo>
                <a:cubicBezTo>
                  <a:pt x="118" y="116"/>
                  <a:pt x="118" y="116"/>
                  <a:pt x="118" y="116"/>
                </a:cubicBezTo>
                <a:cubicBezTo>
                  <a:pt x="110" y="116"/>
                  <a:pt x="104" y="110"/>
                  <a:pt x="104" y="102"/>
                </a:cubicBezTo>
                <a:cubicBezTo>
                  <a:pt x="104" y="95"/>
                  <a:pt x="110" y="88"/>
                  <a:pt x="118" y="88"/>
                </a:cubicBezTo>
                <a:cubicBezTo>
                  <a:pt x="423" y="88"/>
                  <a:pt x="423" y="88"/>
                  <a:pt x="423" y="88"/>
                </a:cubicBezTo>
                <a:cubicBezTo>
                  <a:pt x="431" y="88"/>
                  <a:pt x="437" y="95"/>
                  <a:pt x="437" y="102"/>
                </a:cubicBezTo>
                <a:cubicBezTo>
                  <a:pt x="437" y="110"/>
                  <a:pt x="431" y="116"/>
                  <a:pt x="423" y="116"/>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12"/>
          <p:cNvGrpSpPr/>
          <p:nvPr/>
        </p:nvGrpSpPr>
        <p:grpSpPr>
          <a:xfrm>
            <a:off x="2930110" y="2275783"/>
            <a:ext cx="2133701" cy="1909762"/>
            <a:chOff x="8169276" y="952501"/>
            <a:chExt cx="3781424" cy="3384550"/>
          </a:xfrm>
          <a:solidFill>
            <a:schemeClr val="accent1"/>
          </a:solidFill>
        </p:grpSpPr>
        <p:sp>
          <p:nvSpPr>
            <p:cNvPr id="14" name="Freeform 10"/>
            <p:cNvSpPr/>
            <p:nvPr/>
          </p:nvSpPr>
          <p:spPr bwMode="auto">
            <a:xfrm>
              <a:off x="9297988" y="1533526"/>
              <a:ext cx="1392237" cy="1004888"/>
            </a:xfrm>
            <a:custGeom>
              <a:avLst/>
              <a:gdLst>
                <a:gd name="T0" fmla="*/ 142 w 370"/>
                <a:gd name="T1" fmla="*/ 228 h 267"/>
                <a:gd name="T2" fmla="*/ 241 w 370"/>
                <a:gd name="T3" fmla="*/ 248 h 267"/>
                <a:gd name="T4" fmla="*/ 303 w 370"/>
                <a:gd name="T5" fmla="*/ 226 h 267"/>
                <a:gd name="T6" fmla="*/ 368 w 370"/>
                <a:gd name="T7" fmla="*/ 107 h 267"/>
                <a:gd name="T8" fmla="*/ 278 w 370"/>
                <a:gd name="T9" fmla="*/ 11 h 267"/>
                <a:gd name="T10" fmla="*/ 179 w 370"/>
                <a:gd name="T11" fmla="*/ 58 h 267"/>
                <a:gd name="T12" fmla="*/ 168 w 370"/>
                <a:gd name="T13" fmla="*/ 65 h 267"/>
                <a:gd name="T14" fmla="*/ 155 w 370"/>
                <a:gd name="T15" fmla="*/ 60 h 267"/>
                <a:gd name="T16" fmla="*/ 67 w 370"/>
                <a:gd name="T17" fmla="*/ 47 h 267"/>
                <a:gd name="T18" fmla="*/ 0 w 370"/>
                <a:gd name="T19" fmla="*/ 116 h 267"/>
                <a:gd name="T20" fmla="*/ 9 w 370"/>
                <a:gd name="T21" fmla="*/ 121 h 267"/>
                <a:gd name="T22" fmla="*/ 84 w 370"/>
                <a:gd name="T23" fmla="*/ 267 h 267"/>
                <a:gd name="T24" fmla="*/ 142 w 370"/>
                <a:gd name="T25" fmla="*/ 22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0" h="267">
                  <a:moveTo>
                    <a:pt x="142" y="228"/>
                  </a:moveTo>
                  <a:cubicBezTo>
                    <a:pt x="189" y="219"/>
                    <a:pt x="225" y="237"/>
                    <a:pt x="241" y="248"/>
                  </a:cubicBezTo>
                  <a:cubicBezTo>
                    <a:pt x="253" y="241"/>
                    <a:pt x="275" y="230"/>
                    <a:pt x="303" y="226"/>
                  </a:cubicBezTo>
                  <a:cubicBezTo>
                    <a:pt x="304" y="191"/>
                    <a:pt x="319" y="134"/>
                    <a:pt x="368" y="107"/>
                  </a:cubicBezTo>
                  <a:cubicBezTo>
                    <a:pt x="370" y="82"/>
                    <a:pt x="350" y="22"/>
                    <a:pt x="278" y="11"/>
                  </a:cubicBezTo>
                  <a:cubicBezTo>
                    <a:pt x="211" y="0"/>
                    <a:pt x="181" y="56"/>
                    <a:pt x="179" y="58"/>
                  </a:cubicBezTo>
                  <a:cubicBezTo>
                    <a:pt x="177" y="62"/>
                    <a:pt x="173" y="65"/>
                    <a:pt x="168" y="65"/>
                  </a:cubicBezTo>
                  <a:cubicBezTo>
                    <a:pt x="163" y="66"/>
                    <a:pt x="158" y="64"/>
                    <a:pt x="155" y="60"/>
                  </a:cubicBezTo>
                  <a:cubicBezTo>
                    <a:pt x="155" y="59"/>
                    <a:pt x="133" y="32"/>
                    <a:pt x="67" y="47"/>
                  </a:cubicBezTo>
                  <a:cubicBezTo>
                    <a:pt x="14" y="60"/>
                    <a:pt x="2" y="101"/>
                    <a:pt x="0" y="116"/>
                  </a:cubicBezTo>
                  <a:cubicBezTo>
                    <a:pt x="3" y="117"/>
                    <a:pt x="6" y="119"/>
                    <a:pt x="9" y="121"/>
                  </a:cubicBezTo>
                  <a:cubicBezTo>
                    <a:pt x="63" y="161"/>
                    <a:pt x="80" y="224"/>
                    <a:pt x="84" y="267"/>
                  </a:cubicBezTo>
                  <a:cubicBezTo>
                    <a:pt x="96" y="250"/>
                    <a:pt x="114" y="234"/>
                    <a:pt x="142" y="228"/>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11"/>
            <p:cNvSpPr/>
            <p:nvPr/>
          </p:nvSpPr>
          <p:spPr bwMode="auto">
            <a:xfrm>
              <a:off x="8169276" y="952501"/>
              <a:ext cx="3781424" cy="3384550"/>
            </a:xfrm>
            <a:custGeom>
              <a:avLst/>
              <a:gdLst>
                <a:gd name="T0" fmla="*/ 932 w 1005"/>
                <a:gd name="T1" fmla="*/ 313 h 899"/>
                <a:gd name="T2" fmla="*/ 693 w 1005"/>
                <a:gd name="T3" fmla="*/ 126 h 899"/>
                <a:gd name="T4" fmla="*/ 192 w 1005"/>
                <a:gd name="T5" fmla="*/ 181 h 899"/>
                <a:gd name="T6" fmla="*/ 261 w 1005"/>
                <a:gd name="T7" fmla="*/ 549 h 899"/>
                <a:gd name="T8" fmla="*/ 292 w 1005"/>
                <a:gd name="T9" fmla="*/ 298 h 899"/>
                <a:gd name="T10" fmla="*/ 155 w 1005"/>
                <a:gd name="T11" fmla="*/ 377 h 899"/>
                <a:gd name="T12" fmla="*/ 244 w 1005"/>
                <a:gd name="T13" fmla="*/ 409 h 899"/>
                <a:gd name="T14" fmla="*/ 255 w 1005"/>
                <a:gd name="T15" fmla="*/ 435 h 899"/>
                <a:gd name="T16" fmla="*/ 128 w 1005"/>
                <a:gd name="T17" fmla="*/ 388 h 899"/>
                <a:gd name="T18" fmla="*/ 274 w 1005"/>
                <a:gd name="T19" fmla="*/ 257 h 899"/>
                <a:gd name="T20" fmla="*/ 464 w 1005"/>
                <a:gd name="T21" fmla="*/ 184 h 899"/>
                <a:gd name="T22" fmla="*/ 673 w 1005"/>
                <a:gd name="T23" fmla="*/ 190 h 899"/>
                <a:gd name="T24" fmla="*/ 851 w 1005"/>
                <a:gd name="T25" fmla="*/ 291 h 899"/>
                <a:gd name="T26" fmla="*/ 914 w 1005"/>
                <a:gd name="T27" fmla="*/ 518 h 899"/>
                <a:gd name="T28" fmla="*/ 747 w 1005"/>
                <a:gd name="T29" fmla="*/ 572 h 899"/>
                <a:gd name="T30" fmla="*/ 474 w 1005"/>
                <a:gd name="T31" fmla="*/ 615 h 899"/>
                <a:gd name="T32" fmla="*/ 421 w 1005"/>
                <a:gd name="T33" fmla="*/ 572 h 899"/>
                <a:gd name="T34" fmla="*/ 446 w 1005"/>
                <a:gd name="T35" fmla="*/ 560 h 899"/>
                <a:gd name="T36" fmla="*/ 553 w 1005"/>
                <a:gd name="T37" fmla="*/ 547 h 899"/>
                <a:gd name="T38" fmla="*/ 854 w 1005"/>
                <a:gd name="T39" fmla="*/ 560 h 899"/>
                <a:gd name="T40" fmla="*/ 857 w 1005"/>
                <a:gd name="T41" fmla="*/ 427 h 899"/>
                <a:gd name="T42" fmla="*/ 831 w 1005"/>
                <a:gd name="T43" fmla="*/ 311 h 899"/>
                <a:gd name="T44" fmla="*/ 632 w 1005"/>
                <a:gd name="T45" fmla="*/ 378 h 899"/>
                <a:gd name="T46" fmla="*/ 742 w 1005"/>
                <a:gd name="T47" fmla="*/ 461 h 899"/>
                <a:gd name="T48" fmla="*/ 549 w 1005"/>
                <a:gd name="T49" fmla="*/ 430 h 899"/>
                <a:gd name="T50" fmla="*/ 447 w 1005"/>
                <a:gd name="T51" fmla="*/ 410 h 899"/>
                <a:gd name="T52" fmla="*/ 381 w 1005"/>
                <a:gd name="T53" fmla="*/ 488 h 899"/>
                <a:gd name="T54" fmla="*/ 300 w 1005"/>
                <a:gd name="T55" fmla="*/ 535 h 899"/>
                <a:gd name="T56" fmla="*/ 298 w 1005"/>
                <a:gd name="T57" fmla="*/ 538 h 899"/>
                <a:gd name="T58" fmla="*/ 274 w 1005"/>
                <a:gd name="T59" fmla="*/ 618 h 899"/>
                <a:gd name="T60" fmla="*/ 288 w 1005"/>
                <a:gd name="T61" fmla="*/ 665 h 899"/>
                <a:gd name="T62" fmla="*/ 352 w 1005"/>
                <a:gd name="T63" fmla="*/ 724 h 899"/>
                <a:gd name="T64" fmla="*/ 571 w 1005"/>
                <a:gd name="T65" fmla="*/ 769 h 899"/>
                <a:gd name="T66" fmla="*/ 570 w 1005"/>
                <a:gd name="T67" fmla="*/ 769 h 899"/>
                <a:gd name="T68" fmla="*/ 681 w 1005"/>
                <a:gd name="T69" fmla="*/ 675 h 899"/>
                <a:gd name="T70" fmla="*/ 650 w 1005"/>
                <a:gd name="T71" fmla="*/ 634 h 899"/>
                <a:gd name="T72" fmla="*/ 708 w 1005"/>
                <a:gd name="T73" fmla="*/ 665 h 899"/>
                <a:gd name="T74" fmla="*/ 691 w 1005"/>
                <a:gd name="T75" fmla="*/ 750 h 899"/>
                <a:gd name="T76" fmla="*/ 491 w 1005"/>
                <a:gd name="T77" fmla="*/ 785 h 899"/>
                <a:gd name="T78" fmla="*/ 787 w 1005"/>
                <a:gd name="T79" fmla="*/ 830 h 899"/>
                <a:gd name="T80" fmla="*/ 1001 w 1005"/>
                <a:gd name="T81" fmla="*/ 474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5" h="899">
                  <a:moveTo>
                    <a:pt x="1001" y="474"/>
                  </a:moveTo>
                  <a:cubicBezTo>
                    <a:pt x="997" y="357"/>
                    <a:pt x="932" y="313"/>
                    <a:pt x="932" y="313"/>
                  </a:cubicBezTo>
                  <a:cubicBezTo>
                    <a:pt x="932" y="313"/>
                    <a:pt x="924" y="257"/>
                    <a:pt x="873" y="197"/>
                  </a:cubicBezTo>
                  <a:cubicBezTo>
                    <a:pt x="794" y="111"/>
                    <a:pt x="693" y="126"/>
                    <a:pt x="693" y="126"/>
                  </a:cubicBezTo>
                  <a:cubicBezTo>
                    <a:pt x="563" y="0"/>
                    <a:pt x="430" y="97"/>
                    <a:pt x="430" y="97"/>
                  </a:cubicBezTo>
                  <a:cubicBezTo>
                    <a:pt x="245" y="36"/>
                    <a:pt x="192" y="181"/>
                    <a:pt x="192" y="181"/>
                  </a:cubicBezTo>
                  <a:cubicBezTo>
                    <a:pt x="86" y="193"/>
                    <a:pt x="0" y="317"/>
                    <a:pt x="77" y="450"/>
                  </a:cubicBezTo>
                  <a:cubicBezTo>
                    <a:pt x="136" y="552"/>
                    <a:pt x="224" y="554"/>
                    <a:pt x="261" y="549"/>
                  </a:cubicBezTo>
                  <a:cubicBezTo>
                    <a:pt x="274" y="517"/>
                    <a:pt x="300" y="481"/>
                    <a:pt x="357" y="465"/>
                  </a:cubicBezTo>
                  <a:cubicBezTo>
                    <a:pt x="358" y="459"/>
                    <a:pt x="365" y="350"/>
                    <a:pt x="292" y="298"/>
                  </a:cubicBezTo>
                  <a:cubicBezTo>
                    <a:pt x="249" y="267"/>
                    <a:pt x="201" y="275"/>
                    <a:pt x="174" y="295"/>
                  </a:cubicBezTo>
                  <a:cubicBezTo>
                    <a:pt x="149" y="315"/>
                    <a:pt x="142" y="345"/>
                    <a:pt x="155" y="377"/>
                  </a:cubicBezTo>
                  <a:cubicBezTo>
                    <a:pt x="161" y="394"/>
                    <a:pt x="171" y="405"/>
                    <a:pt x="185" y="411"/>
                  </a:cubicBezTo>
                  <a:cubicBezTo>
                    <a:pt x="212" y="422"/>
                    <a:pt x="243" y="409"/>
                    <a:pt x="244" y="409"/>
                  </a:cubicBezTo>
                  <a:cubicBezTo>
                    <a:pt x="251" y="406"/>
                    <a:pt x="259" y="410"/>
                    <a:pt x="262" y="417"/>
                  </a:cubicBezTo>
                  <a:cubicBezTo>
                    <a:pt x="265" y="424"/>
                    <a:pt x="262" y="432"/>
                    <a:pt x="255" y="435"/>
                  </a:cubicBezTo>
                  <a:cubicBezTo>
                    <a:pt x="253" y="436"/>
                    <a:pt x="212" y="453"/>
                    <a:pt x="174" y="437"/>
                  </a:cubicBezTo>
                  <a:cubicBezTo>
                    <a:pt x="154" y="429"/>
                    <a:pt x="138" y="412"/>
                    <a:pt x="128" y="388"/>
                  </a:cubicBezTo>
                  <a:cubicBezTo>
                    <a:pt x="111" y="343"/>
                    <a:pt x="122" y="300"/>
                    <a:pt x="157" y="273"/>
                  </a:cubicBezTo>
                  <a:cubicBezTo>
                    <a:pt x="189" y="248"/>
                    <a:pt x="234" y="243"/>
                    <a:pt x="274" y="257"/>
                  </a:cubicBezTo>
                  <a:cubicBezTo>
                    <a:pt x="281" y="227"/>
                    <a:pt x="304" y="187"/>
                    <a:pt x="361" y="174"/>
                  </a:cubicBezTo>
                  <a:cubicBezTo>
                    <a:pt x="415" y="161"/>
                    <a:pt x="447" y="173"/>
                    <a:pt x="464" y="184"/>
                  </a:cubicBezTo>
                  <a:cubicBezTo>
                    <a:pt x="484" y="158"/>
                    <a:pt x="524" y="127"/>
                    <a:pt x="582" y="137"/>
                  </a:cubicBezTo>
                  <a:cubicBezTo>
                    <a:pt x="631" y="145"/>
                    <a:pt x="658" y="170"/>
                    <a:pt x="673" y="190"/>
                  </a:cubicBezTo>
                  <a:cubicBezTo>
                    <a:pt x="686" y="208"/>
                    <a:pt x="694" y="230"/>
                    <a:pt x="696" y="250"/>
                  </a:cubicBezTo>
                  <a:cubicBezTo>
                    <a:pt x="751" y="237"/>
                    <a:pt x="814" y="253"/>
                    <a:pt x="851" y="291"/>
                  </a:cubicBezTo>
                  <a:cubicBezTo>
                    <a:pt x="881" y="322"/>
                    <a:pt x="892" y="365"/>
                    <a:pt x="881" y="411"/>
                  </a:cubicBezTo>
                  <a:cubicBezTo>
                    <a:pt x="895" y="424"/>
                    <a:pt x="922" y="459"/>
                    <a:pt x="914" y="518"/>
                  </a:cubicBezTo>
                  <a:cubicBezTo>
                    <a:pt x="910" y="549"/>
                    <a:pt x="893" y="573"/>
                    <a:pt x="866" y="586"/>
                  </a:cubicBezTo>
                  <a:cubicBezTo>
                    <a:pt x="831" y="602"/>
                    <a:pt x="785" y="596"/>
                    <a:pt x="747" y="572"/>
                  </a:cubicBezTo>
                  <a:cubicBezTo>
                    <a:pt x="693" y="538"/>
                    <a:pt x="609" y="536"/>
                    <a:pt x="571" y="568"/>
                  </a:cubicBezTo>
                  <a:cubicBezTo>
                    <a:pt x="541" y="593"/>
                    <a:pt x="507" y="618"/>
                    <a:pt x="474" y="615"/>
                  </a:cubicBezTo>
                  <a:cubicBezTo>
                    <a:pt x="472" y="615"/>
                    <a:pt x="469" y="615"/>
                    <a:pt x="466" y="614"/>
                  </a:cubicBezTo>
                  <a:cubicBezTo>
                    <a:pt x="447" y="610"/>
                    <a:pt x="432" y="596"/>
                    <a:pt x="421" y="572"/>
                  </a:cubicBezTo>
                  <a:cubicBezTo>
                    <a:pt x="417" y="565"/>
                    <a:pt x="420" y="557"/>
                    <a:pt x="427" y="554"/>
                  </a:cubicBezTo>
                  <a:cubicBezTo>
                    <a:pt x="434" y="550"/>
                    <a:pt x="443" y="553"/>
                    <a:pt x="446" y="560"/>
                  </a:cubicBezTo>
                  <a:cubicBezTo>
                    <a:pt x="453" y="576"/>
                    <a:pt x="462" y="584"/>
                    <a:pt x="473" y="586"/>
                  </a:cubicBezTo>
                  <a:cubicBezTo>
                    <a:pt x="496" y="592"/>
                    <a:pt x="530" y="566"/>
                    <a:pt x="553" y="547"/>
                  </a:cubicBezTo>
                  <a:cubicBezTo>
                    <a:pt x="601" y="506"/>
                    <a:pt x="697" y="507"/>
                    <a:pt x="762" y="548"/>
                  </a:cubicBezTo>
                  <a:cubicBezTo>
                    <a:pt x="792" y="567"/>
                    <a:pt x="828" y="572"/>
                    <a:pt x="854" y="560"/>
                  </a:cubicBezTo>
                  <a:cubicBezTo>
                    <a:pt x="872" y="552"/>
                    <a:pt x="883" y="536"/>
                    <a:pt x="886" y="514"/>
                  </a:cubicBezTo>
                  <a:cubicBezTo>
                    <a:pt x="895" y="455"/>
                    <a:pt x="858" y="427"/>
                    <a:pt x="857" y="427"/>
                  </a:cubicBezTo>
                  <a:cubicBezTo>
                    <a:pt x="852" y="424"/>
                    <a:pt x="850" y="418"/>
                    <a:pt x="852" y="412"/>
                  </a:cubicBezTo>
                  <a:cubicBezTo>
                    <a:pt x="863" y="372"/>
                    <a:pt x="856" y="337"/>
                    <a:pt x="831" y="311"/>
                  </a:cubicBezTo>
                  <a:cubicBezTo>
                    <a:pt x="800" y="280"/>
                    <a:pt x="747" y="266"/>
                    <a:pt x="702" y="278"/>
                  </a:cubicBezTo>
                  <a:cubicBezTo>
                    <a:pt x="642" y="293"/>
                    <a:pt x="633" y="357"/>
                    <a:pt x="632" y="378"/>
                  </a:cubicBezTo>
                  <a:cubicBezTo>
                    <a:pt x="667" y="380"/>
                    <a:pt x="707" y="396"/>
                    <a:pt x="744" y="441"/>
                  </a:cubicBezTo>
                  <a:cubicBezTo>
                    <a:pt x="749" y="447"/>
                    <a:pt x="748" y="456"/>
                    <a:pt x="742" y="461"/>
                  </a:cubicBezTo>
                  <a:cubicBezTo>
                    <a:pt x="736" y="466"/>
                    <a:pt x="727" y="465"/>
                    <a:pt x="722" y="459"/>
                  </a:cubicBezTo>
                  <a:cubicBezTo>
                    <a:pt x="643" y="362"/>
                    <a:pt x="552" y="428"/>
                    <a:pt x="549" y="430"/>
                  </a:cubicBezTo>
                  <a:cubicBezTo>
                    <a:pt x="543" y="434"/>
                    <a:pt x="536" y="434"/>
                    <a:pt x="531" y="430"/>
                  </a:cubicBezTo>
                  <a:cubicBezTo>
                    <a:pt x="529" y="429"/>
                    <a:pt x="496" y="400"/>
                    <a:pt x="447" y="410"/>
                  </a:cubicBezTo>
                  <a:cubicBezTo>
                    <a:pt x="401" y="419"/>
                    <a:pt x="393" y="476"/>
                    <a:pt x="393" y="476"/>
                  </a:cubicBezTo>
                  <a:cubicBezTo>
                    <a:pt x="392" y="482"/>
                    <a:pt x="387" y="487"/>
                    <a:pt x="381" y="488"/>
                  </a:cubicBezTo>
                  <a:cubicBezTo>
                    <a:pt x="339" y="496"/>
                    <a:pt x="315" y="514"/>
                    <a:pt x="300" y="535"/>
                  </a:cubicBezTo>
                  <a:cubicBezTo>
                    <a:pt x="300" y="535"/>
                    <a:pt x="300" y="535"/>
                    <a:pt x="300" y="535"/>
                  </a:cubicBezTo>
                  <a:cubicBezTo>
                    <a:pt x="300" y="535"/>
                    <a:pt x="300" y="535"/>
                    <a:pt x="300" y="535"/>
                  </a:cubicBezTo>
                  <a:cubicBezTo>
                    <a:pt x="299" y="536"/>
                    <a:pt x="299" y="537"/>
                    <a:pt x="298" y="538"/>
                  </a:cubicBezTo>
                  <a:cubicBezTo>
                    <a:pt x="278" y="568"/>
                    <a:pt x="273" y="596"/>
                    <a:pt x="275" y="618"/>
                  </a:cubicBezTo>
                  <a:cubicBezTo>
                    <a:pt x="275" y="618"/>
                    <a:pt x="274" y="618"/>
                    <a:pt x="274" y="618"/>
                  </a:cubicBezTo>
                  <a:cubicBezTo>
                    <a:pt x="275" y="625"/>
                    <a:pt x="276" y="631"/>
                    <a:pt x="278" y="637"/>
                  </a:cubicBezTo>
                  <a:cubicBezTo>
                    <a:pt x="281" y="654"/>
                    <a:pt x="288" y="664"/>
                    <a:pt x="288" y="665"/>
                  </a:cubicBezTo>
                  <a:cubicBezTo>
                    <a:pt x="302" y="693"/>
                    <a:pt x="326" y="711"/>
                    <a:pt x="352" y="724"/>
                  </a:cubicBezTo>
                  <a:cubicBezTo>
                    <a:pt x="352" y="724"/>
                    <a:pt x="352" y="724"/>
                    <a:pt x="352" y="724"/>
                  </a:cubicBezTo>
                  <a:cubicBezTo>
                    <a:pt x="352" y="724"/>
                    <a:pt x="418" y="758"/>
                    <a:pt x="552" y="768"/>
                  </a:cubicBezTo>
                  <a:cubicBezTo>
                    <a:pt x="558" y="768"/>
                    <a:pt x="565" y="769"/>
                    <a:pt x="571" y="769"/>
                  </a:cubicBezTo>
                  <a:cubicBezTo>
                    <a:pt x="571" y="769"/>
                    <a:pt x="570" y="769"/>
                    <a:pt x="570" y="769"/>
                  </a:cubicBezTo>
                  <a:cubicBezTo>
                    <a:pt x="570" y="769"/>
                    <a:pt x="570" y="769"/>
                    <a:pt x="570" y="769"/>
                  </a:cubicBezTo>
                  <a:cubicBezTo>
                    <a:pt x="606" y="770"/>
                    <a:pt x="643" y="762"/>
                    <a:pt x="668" y="733"/>
                  </a:cubicBezTo>
                  <a:cubicBezTo>
                    <a:pt x="682" y="710"/>
                    <a:pt x="687" y="689"/>
                    <a:pt x="681" y="675"/>
                  </a:cubicBezTo>
                  <a:cubicBezTo>
                    <a:pt x="675" y="658"/>
                    <a:pt x="659" y="652"/>
                    <a:pt x="659" y="652"/>
                  </a:cubicBezTo>
                  <a:cubicBezTo>
                    <a:pt x="651" y="649"/>
                    <a:pt x="648" y="641"/>
                    <a:pt x="650" y="634"/>
                  </a:cubicBezTo>
                  <a:cubicBezTo>
                    <a:pt x="653" y="627"/>
                    <a:pt x="661" y="623"/>
                    <a:pt x="668" y="625"/>
                  </a:cubicBezTo>
                  <a:cubicBezTo>
                    <a:pt x="669" y="626"/>
                    <a:pt x="698" y="636"/>
                    <a:pt x="708" y="665"/>
                  </a:cubicBezTo>
                  <a:cubicBezTo>
                    <a:pt x="717" y="689"/>
                    <a:pt x="711" y="717"/>
                    <a:pt x="692" y="749"/>
                  </a:cubicBezTo>
                  <a:cubicBezTo>
                    <a:pt x="691" y="749"/>
                    <a:pt x="691" y="750"/>
                    <a:pt x="691" y="750"/>
                  </a:cubicBezTo>
                  <a:cubicBezTo>
                    <a:pt x="655" y="793"/>
                    <a:pt x="601" y="800"/>
                    <a:pt x="556" y="797"/>
                  </a:cubicBezTo>
                  <a:cubicBezTo>
                    <a:pt x="530" y="795"/>
                    <a:pt x="507" y="789"/>
                    <a:pt x="491" y="785"/>
                  </a:cubicBezTo>
                  <a:cubicBezTo>
                    <a:pt x="524" y="857"/>
                    <a:pt x="598" y="891"/>
                    <a:pt x="677" y="895"/>
                  </a:cubicBezTo>
                  <a:cubicBezTo>
                    <a:pt x="769" y="899"/>
                    <a:pt x="787" y="830"/>
                    <a:pt x="787" y="830"/>
                  </a:cubicBezTo>
                  <a:cubicBezTo>
                    <a:pt x="911" y="781"/>
                    <a:pt x="884" y="656"/>
                    <a:pt x="884" y="656"/>
                  </a:cubicBezTo>
                  <a:cubicBezTo>
                    <a:pt x="936" y="648"/>
                    <a:pt x="1005" y="590"/>
                    <a:pt x="1001" y="474"/>
                  </a:cubicBezTo>
                  <a:close/>
                </a:path>
              </a:pathLst>
            </a:custGeom>
            <a:grp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id-ID"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 name="Oval 4"/>
          <p:cNvSpPr/>
          <p:nvPr/>
        </p:nvSpPr>
        <p:spPr>
          <a:xfrm>
            <a:off x="5936457" y="2712098"/>
            <a:ext cx="505538" cy="505538"/>
          </a:xfrm>
          <a:prstGeom prst="ellipse">
            <a:avLst/>
          </a:prstGeom>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sp>
        <p:nvSpPr>
          <p:cNvPr id="19" name="Rectangle 18"/>
          <p:cNvSpPr/>
          <p:nvPr/>
        </p:nvSpPr>
        <p:spPr>
          <a:xfrm>
            <a:off x="6665888" y="2722520"/>
            <a:ext cx="3543182" cy="281872"/>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Oval 19"/>
          <p:cNvSpPr/>
          <p:nvPr/>
        </p:nvSpPr>
        <p:spPr>
          <a:xfrm>
            <a:off x="5936457" y="3570120"/>
            <a:ext cx="505538" cy="505538"/>
          </a:xfrm>
          <a:prstGeom prst="ellipse">
            <a:avLst/>
          </a:prstGeom>
          <a:solidFill>
            <a:schemeClr val="accent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sp>
        <p:nvSpPr>
          <p:cNvPr id="25" name="Rectangle 24"/>
          <p:cNvSpPr/>
          <p:nvPr/>
        </p:nvSpPr>
        <p:spPr>
          <a:xfrm>
            <a:off x="6665888" y="3580542"/>
            <a:ext cx="3543182" cy="281872"/>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Oval 25"/>
          <p:cNvSpPr/>
          <p:nvPr/>
        </p:nvSpPr>
        <p:spPr>
          <a:xfrm>
            <a:off x="5936457" y="4512428"/>
            <a:ext cx="505538" cy="505538"/>
          </a:xfrm>
          <a:prstGeom prst="ellipse">
            <a:avLst/>
          </a:prstGeom>
          <a:solidFill>
            <a:schemeClr val="accent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sp>
        <p:nvSpPr>
          <p:cNvPr id="27" name="Rectangle 26"/>
          <p:cNvSpPr/>
          <p:nvPr/>
        </p:nvSpPr>
        <p:spPr>
          <a:xfrm>
            <a:off x="6665888" y="4522850"/>
            <a:ext cx="3543182" cy="281872"/>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Oval 27"/>
          <p:cNvSpPr/>
          <p:nvPr/>
        </p:nvSpPr>
        <p:spPr>
          <a:xfrm>
            <a:off x="5936457" y="5368421"/>
            <a:ext cx="505538" cy="505538"/>
          </a:xfrm>
          <a:prstGeom prst="ellipse">
            <a:avLst/>
          </a:prstGeom>
          <a:solidFill>
            <a:schemeClr val="accent4"/>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spcBef>
                <a:spcPts val="0"/>
              </a:spcBef>
              <a:spcAft>
                <a:spcPts val="0"/>
              </a:spcAft>
            </a:pPr>
            <a:r>
              <a:rPr lang="en-US"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sp>
        <p:nvSpPr>
          <p:cNvPr id="29" name="Rectangle 28"/>
          <p:cNvSpPr/>
          <p:nvPr/>
        </p:nvSpPr>
        <p:spPr>
          <a:xfrm>
            <a:off x="6665888" y="5378843"/>
            <a:ext cx="3543182" cy="281872"/>
          </a:xfrm>
          <a:prstGeom prst="rect">
            <a:avLst/>
          </a:prstGeom>
        </p:spPr>
        <p:txBody>
          <a:bodyPr wrap="square" lIns="0" tIns="0" rIns="0" bIns="0">
            <a:spAutoFit/>
          </a:bodyPr>
          <a:lstStyle/>
          <a:p>
            <a:pPr algn="just">
              <a:lnSpc>
                <a:spcPct val="120000"/>
              </a:lnSpc>
              <a:spcBef>
                <a:spcPts val="0"/>
              </a:spcBef>
              <a:spcAft>
                <a:spcPts val="0"/>
              </a:spcAft>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7"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par>
                          <p:cTn id="20" fill="hold">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900" decel="100000" fill="hold"/>
                                        <p:tgtEl>
                                          <p:spTgt spid="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1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p:tgtEl>
                                          <p:spTgt spid="19"/>
                                        </p:tgtEl>
                                        <p:attrNameLst>
                                          <p:attrName>ppt_x</p:attrName>
                                        </p:attrNameLst>
                                      </p:cBhvr>
                                      <p:tavLst>
                                        <p:tav tm="0">
                                          <p:val>
                                            <p:strVal val="#ppt_x-#ppt_w*1.125000"/>
                                          </p:val>
                                        </p:tav>
                                        <p:tav tm="100000">
                                          <p:val>
                                            <p:strVal val="#ppt_x"/>
                                          </p:val>
                                        </p:tav>
                                      </p:tavLst>
                                    </p:anim>
                                    <p:animEffect transition="in" filter="wipe(right)">
                                      <p:cBhvr>
                                        <p:cTn id="31" dur="500"/>
                                        <p:tgtEl>
                                          <p:spTgt spid="19"/>
                                        </p:tgtEl>
                                      </p:cBhvr>
                                    </p:animEffect>
                                  </p:childTnLst>
                                </p:cTn>
                              </p:par>
                            </p:childTnLst>
                          </p:cTn>
                        </p:par>
                        <p:par>
                          <p:cTn id="32" fill="hold">
                            <p:stCondLst>
                              <p:cond delay="3500"/>
                            </p:stCondLst>
                            <p:childTnLst>
                              <p:par>
                                <p:cTn id="33" presetID="37"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900" decel="100000" fill="hold"/>
                                        <p:tgtEl>
                                          <p:spTgt spid="20"/>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9" fill="hold">
                            <p:stCondLst>
                              <p:cond delay="4500"/>
                            </p:stCondLst>
                            <p:childTnLst>
                              <p:par>
                                <p:cTn id="40" presetID="1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p:tgtEl>
                                          <p:spTgt spid="25"/>
                                        </p:tgtEl>
                                        <p:attrNameLst>
                                          <p:attrName>ppt_x</p:attrName>
                                        </p:attrNameLst>
                                      </p:cBhvr>
                                      <p:tavLst>
                                        <p:tav tm="0">
                                          <p:val>
                                            <p:strVal val="#ppt_x-#ppt_w*1.125000"/>
                                          </p:val>
                                        </p:tav>
                                        <p:tav tm="100000">
                                          <p:val>
                                            <p:strVal val="#ppt_x"/>
                                          </p:val>
                                        </p:tav>
                                      </p:tavLst>
                                    </p:anim>
                                    <p:animEffect transition="in" filter="wipe(right)">
                                      <p:cBhvr>
                                        <p:cTn id="43" dur="500"/>
                                        <p:tgtEl>
                                          <p:spTgt spid="25"/>
                                        </p:tgtEl>
                                      </p:cBhvr>
                                    </p:animEffect>
                                  </p:childTnLst>
                                </p:cTn>
                              </p:par>
                            </p:childTnLst>
                          </p:cTn>
                        </p:par>
                        <p:par>
                          <p:cTn id="44" fill="hold">
                            <p:stCondLst>
                              <p:cond delay="5000"/>
                            </p:stCondLst>
                            <p:childTnLst>
                              <p:par>
                                <p:cTn id="45" presetID="37"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1" fill="hold">
                            <p:stCondLst>
                              <p:cond delay="6000"/>
                            </p:stCondLst>
                            <p:childTnLst>
                              <p:par>
                                <p:cTn id="52" presetID="12" presetClass="entr" presetSubtype="8"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right)">
                                      <p:cBhvr>
                                        <p:cTn id="55" dur="500"/>
                                        <p:tgtEl>
                                          <p:spTgt spid="27"/>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1000"/>
                                        <p:tgtEl>
                                          <p:spTgt spid="28"/>
                                        </p:tgtEl>
                                      </p:cBhvr>
                                    </p:animEffect>
                                    <p:anim calcmode="lin" valueType="num">
                                      <p:cBhvr>
                                        <p:cTn id="60" dur="1000" fill="hold"/>
                                        <p:tgtEl>
                                          <p:spTgt spid="28"/>
                                        </p:tgtEl>
                                        <p:attrNameLst>
                                          <p:attrName>ppt_x</p:attrName>
                                        </p:attrNameLst>
                                      </p:cBhvr>
                                      <p:tavLst>
                                        <p:tav tm="0">
                                          <p:val>
                                            <p:strVal val="#ppt_x"/>
                                          </p:val>
                                        </p:tav>
                                        <p:tav tm="100000">
                                          <p:val>
                                            <p:strVal val="#ppt_x"/>
                                          </p:val>
                                        </p:tav>
                                      </p:tavLst>
                                    </p:anim>
                                    <p:anim calcmode="lin" valueType="num">
                                      <p:cBhvr>
                                        <p:cTn id="61" dur="900" decel="100000" fill="hold"/>
                                        <p:tgtEl>
                                          <p:spTgt spid="2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1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p:tgtEl>
                                          <p:spTgt spid="29"/>
                                        </p:tgtEl>
                                        <p:attrNameLst>
                                          <p:attrName>ppt_x</p:attrName>
                                        </p:attrNameLst>
                                      </p:cBhvr>
                                      <p:tavLst>
                                        <p:tav tm="0">
                                          <p:val>
                                            <p:strVal val="#ppt_x-#ppt_w*1.125000"/>
                                          </p:val>
                                        </p:tav>
                                        <p:tav tm="100000">
                                          <p:val>
                                            <p:strVal val="#ppt_x"/>
                                          </p:val>
                                        </p:tav>
                                      </p:tavLst>
                                    </p:anim>
                                    <p:animEffect transition="in" filter="wipe(right)">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19" grpId="0"/>
      <p:bldP spid="20" grpId="0" animBg="1"/>
      <p:bldP spid="25" grpId="0"/>
      <p:bldP spid="26" grpId="0" animBg="1"/>
      <p:bldP spid="27" grpId="0"/>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4"/>
          <p:cNvGrpSpPr>
            <a:grpSpLocks noChangeAspect="1"/>
          </p:cNvGrpSpPr>
          <p:nvPr/>
        </p:nvGrpSpPr>
        <p:grpSpPr bwMode="auto">
          <a:xfrm>
            <a:off x="2125192" y="4302574"/>
            <a:ext cx="1953262" cy="1105492"/>
            <a:chOff x="2814" y="1405"/>
            <a:chExt cx="2052" cy="1510"/>
          </a:xfrm>
        </p:grpSpPr>
        <p:sp>
          <p:nvSpPr>
            <p:cNvPr id="5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1">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1">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1" name="Group 4"/>
          <p:cNvGrpSpPr>
            <a:grpSpLocks noChangeAspect="1"/>
          </p:cNvGrpSpPr>
          <p:nvPr/>
        </p:nvGrpSpPr>
        <p:grpSpPr bwMode="auto">
          <a:xfrm>
            <a:off x="3440933" y="3970349"/>
            <a:ext cx="1953262" cy="1437717"/>
            <a:chOff x="2814" y="1405"/>
            <a:chExt cx="2052" cy="1510"/>
          </a:xfrm>
        </p:grpSpPr>
        <p:sp>
          <p:nvSpPr>
            <p:cNvPr id="6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2">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2">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4" name="Group 4"/>
          <p:cNvGrpSpPr>
            <a:grpSpLocks noChangeAspect="1"/>
          </p:cNvGrpSpPr>
          <p:nvPr/>
        </p:nvGrpSpPr>
        <p:grpSpPr bwMode="auto">
          <a:xfrm>
            <a:off x="4756672" y="3327936"/>
            <a:ext cx="1953262" cy="2080131"/>
            <a:chOff x="2814" y="1405"/>
            <a:chExt cx="2052" cy="1510"/>
          </a:xfrm>
        </p:grpSpPr>
        <p:sp>
          <p:nvSpPr>
            <p:cNvPr id="65"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3">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3">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7" name="Group 4"/>
          <p:cNvGrpSpPr>
            <a:grpSpLocks noChangeAspect="1"/>
          </p:cNvGrpSpPr>
          <p:nvPr/>
        </p:nvGrpSpPr>
        <p:grpSpPr bwMode="auto">
          <a:xfrm>
            <a:off x="6072412" y="4415016"/>
            <a:ext cx="1953262" cy="993050"/>
            <a:chOff x="2814" y="1405"/>
            <a:chExt cx="2052" cy="1510"/>
          </a:xfrm>
        </p:grpSpPr>
        <p:sp>
          <p:nvSpPr>
            <p:cNvPr id="69"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4">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4">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1" name="Group 4"/>
          <p:cNvGrpSpPr>
            <a:grpSpLocks noChangeAspect="1"/>
          </p:cNvGrpSpPr>
          <p:nvPr/>
        </p:nvGrpSpPr>
        <p:grpSpPr bwMode="auto">
          <a:xfrm>
            <a:off x="7388153" y="3001776"/>
            <a:ext cx="1953262" cy="2406291"/>
            <a:chOff x="2814" y="1405"/>
            <a:chExt cx="2052" cy="1510"/>
          </a:xfrm>
        </p:grpSpPr>
        <p:sp>
          <p:nvSpPr>
            <p:cNvPr id="72"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5">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5">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9" name="Group 4"/>
          <p:cNvGrpSpPr>
            <a:grpSpLocks noChangeAspect="1"/>
          </p:cNvGrpSpPr>
          <p:nvPr/>
        </p:nvGrpSpPr>
        <p:grpSpPr bwMode="auto">
          <a:xfrm>
            <a:off x="8703893" y="3760739"/>
            <a:ext cx="1953262" cy="1647328"/>
            <a:chOff x="2814" y="1405"/>
            <a:chExt cx="2052" cy="1510"/>
          </a:xfrm>
        </p:grpSpPr>
        <p:sp>
          <p:nvSpPr>
            <p:cNvPr id="80" name="Freeform 5"/>
            <p:cNvSpPr/>
            <p:nvPr/>
          </p:nvSpPr>
          <p:spPr bwMode="auto">
            <a:xfrm>
              <a:off x="2814" y="1405"/>
              <a:ext cx="2052" cy="1510"/>
            </a:xfrm>
            <a:custGeom>
              <a:avLst/>
              <a:gdLst>
                <a:gd name="T0" fmla="*/ 433 w 866"/>
                <a:gd name="T1" fmla="*/ 0 h 636"/>
                <a:gd name="T2" fmla="*/ 0 w 866"/>
                <a:gd name="T3" fmla="*/ 636 h 636"/>
                <a:gd name="T4" fmla="*/ 433 w 866"/>
                <a:gd name="T5" fmla="*/ 636 h 636"/>
                <a:gd name="T6" fmla="*/ 866 w 866"/>
                <a:gd name="T7" fmla="*/ 636 h 636"/>
                <a:gd name="T8" fmla="*/ 433 w 866"/>
                <a:gd name="T9" fmla="*/ 0 h 636"/>
              </a:gdLst>
              <a:ahLst/>
              <a:cxnLst>
                <a:cxn ang="0">
                  <a:pos x="T0" y="T1"/>
                </a:cxn>
                <a:cxn ang="0">
                  <a:pos x="T2" y="T3"/>
                </a:cxn>
                <a:cxn ang="0">
                  <a:pos x="T4" y="T5"/>
                </a:cxn>
                <a:cxn ang="0">
                  <a:pos x="T6" y="T7"/>
                </a:cxn>
                <a:cxn ang="0">
                  <a:pos x="T8" y="T9"/>
                </a:cxn>
              </a:cxnLst>
              <a:rect l="0" t="0" r="r" b="b"/>
              <a:pathLst>
                <a:path w="866" h="636">
                  <a:moveTo>
                    <a:pt x="433" y="0"/>
                  </a:moveTo>
                  <a:cubicBezTo>
                    <a:pt x="235" y="0"/>
                    <a:pt x="229" y="546"/>
                    <a:pt x="0" y="636"/>
                  </a:cubicBezTo>
                  <a:cubicBezTo>
                    <a:pt x="433" y="636"/>
                    <a:pt x="433" y="636"/>
                    <a:pt x="433" y="636"/>
                  </a:cubicBezTo>
                  <a:cubicBezTo>
                    <a:pt x="866" y="636"/>
                    <a:pt x="866" y="636"/>
                    <a:pt x="866" y="636"/>
                  </a:cubicBezTo>
                  <a:cubicBezTo>
                    <a:pt x="637" y="546"/>
                    <a:pt x="631" y="0"/>
                    <a:pt x="433" y="0"/>
                  </a:cubicBezTo>
                  <a:close/>
                </a:path>
              </a:pathLst>
            </a:custGeom>
            <a:solidFill>
              <a:schemeClr val="accent6">
                <a:alpha val="91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6"/>
            <p:cNvSpPr/>
            <p:nvPr/>
          </p:nvSpPr>
          <p:spPr bwMode="auto">
            <a:xfrm>
              <a:off x="3840" y="1405"/>
              <a:ext cx="1026" cy="1510"/>
            </a:xfrm>
            <a:custGeom>
              <a:avLst/>
              <a:gdLst>
                <a:gd name="T0" fmla="*/ 433 w 433"/>
                <a:gd name="T1" fmla="*/ 636 h 636"/>
                <a:gd name="T2" fmla="*/ 0 w 433"/>
                <a:gd name="T3" fmla="*/ 0 h 636"/>
                <a:gd name="T4" fmla="*/ 0 w 433"/>
                <a:gd name="T5" fmla="*/ 636 h 636"/>
                <a:gd name="T6" fmla="*/ 433 w 433"/>
                <a:gd name="T7" fmla="*/ 636 h 636"/>
              </a:gdLst>
              <a:ahLst/>
              <a:cxnLst>
                <a:cxn ang="0">
                  <a:pos x="T0" y="T1"/>
                </a:cxn>
                <a:cxn ang="0">
                  <a:pos x="T2" y="T3"/>
                </a:cxn>
                <a:cxn ang="0">
                  <a:pos x="T4" y="T5"/>
                </a:cxn>
                <a:cxn ang="0">
                  <a:pos x="T6" y="T7"/>
                </a:cxn>
              </a:cxnLst>
              <a:rect l="0" t="0" r="r" b="b"/>
              <a:pathLst>
                <a:path w="433" h="636">
                  <a:moveTo>
                    <a:pt x="433" y="636"/>
                  </a:moveTo>
                  <a:cubicBezTo>
                    <a:pt x="204" y="546"/>
                    <a:pt x="198" y="0"/>
                    <a:pt x="0" y="0"/>
                  </a:cubicBezTo>
                  <a:cubicBezTo>
                    <a:pt x="0" y="636"/>
                    <a:pt x="0" y="636"/>
                    <a:pt x="0" y="636"/>
                  </a:cubicBezTo>
                  <a:lnTo>
                    <a:pt x="433" y="636"/>
                  </a:lnTo>
                  <a:close/>
                </a:path>
              </a:pathLst>
            </a:custGeom>
            <a:solidFill>
              <a:schemeClr val="accent6">
                <a:lumMod val="50000"/>
                <a:alpha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t" anchorCtr="0" compatLnSpc="1"/>
            <a:lstStyle/>
            <a:p>
              <a:pPr algn="just">
                <a:lnSpc>
                  <a:spcPct val="120000"/>
                </a:lnSpc>
              </a:pPr>
              <a:endParaRPr lang="en-US" sz="69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2" name="Group 4"/>
          <p:cNvGrpSpPr>
            <a:grpSpLocks noChangeAspect="1"/>
          </p:cNvGrpSpPr>
          <p:nvPr/>
        </p:nvGrpSpPr>
        <p:grpSpPr bwMode="auto">
          <a:xfrm rot="10800000">
            <a:off x="4149103" y="1928031"/>
            <a:ext cx="555171" cy="669981"/>
            <a:chOff x="347" y="3344"/>
            <a:chExt cx="586" cy="707"/>
          </a:xfrm>
          <a:solidFill>
            <a:schemeClr val="accent2"/>
          </a:solidFill>
        </p:grpSpPr>
        <p:sp>
          <p:nvSpPr>
            <p:cNvPr id="83"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84"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5" name="Group 4"/>
          <p:cNvGrpSpPr>
            <a:grpSpLocks noChangeAspect="1"/>
          </p:cNvGrpSpPr>
          <p:nvPr/>
        </p:nvGrpSpPr>
        <p:grpSpPr bwMode="auto">
          <a:xfrm rot="10800000">
            <a:off x="5451237" y="1938146"/>
            <a:ext cx="555171" cy="669981"/>
            <a:chOff x="347" y="3344"/>
            <a:chExt cx="586" cy="707"/>
          </a:xfrm>
          <a:solidFill>
            <a:schemeClr val="accent3"/>
          </a:solidFill>
        </p:grpSpPr>
        <p:sp>
          <p:nvSpPr>
            <p:cNvPr id="86"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87"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8" name="Group 4"/>
          <p:cNvGrpSpPr>
            <a:grpSpLocks noChangeAspect="1"/>
          </p:cNvGrpSpPr>
          <p:nvPr/>
        </p:nvGrpSpPr>
        <p:grpSpPr bwMode="auto">
          <a:xfrm rot="10800000">
            <a:off x="6761346" y="1928212"/>
            <a:ext cx="555171" cy="669981"/>
            <a:chOff x="347" y="3344"/>
            <a:chExt cx="586" cy="707"/>
          </a:xfrm>
          <a:solidFill>
            <a:schemeClr val="accent4"/>
          </a:solidFill>
        </p:grpSpPr>
        <p:sp>
          <p:nvSpPr>
            <p:cNvPr id="89"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90"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1" name="Group 4"/>
          <p:cNvGrpSpPr>
            <a:grpSpLocks noChangeAspect="1"/>
          </p:cNvGrpSpPr>
          <p:nvPr/>
        </p:nvGrpSpPr>
        <p:grpSpPr bwMode="auto">
          <a:xfrm rot="10800000">
            <a:off x="8094382" y="1928031"/>
            <a:ext cx="555171" cy="669981"/>
            <a:chOff x="347" y="3344"/>
            <a:chExt cx="586" cy="707"/>
          </a:xfrm>
          <a:solidFill>
            <a:schemeClr val="accent5"/>
          </a:solidFill>
        </p:grpSpPr>
        <p:sp>
          <p:nvSpPr>
            <p:cNvPr id="92"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93"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4" name="Group 4"/>
          <p:cNvGrpSpPr>
            <a:grpSpLocks noChangeAspect="1"/>
          </p:cNvGrpSpPr>
          <p:nvPr/>
        </p:nvGrpSpPr>
        <p:grpSpPr bwMode="auto">
          <a:xfrm rot="10800000">
            <a:off x="9412155" y="1931365"/>
            <a:ext cx="555171" cy="669981"/>
            <a:chOff x="347" y="3344"/>
            <a:chExt cx="586" cy="707"/>
          </a:xfrm>
          <a:solidFill>
            <a:schemeClr val="accent6"/>
          </a:solidFill>
        </p:grpSpPr>
        <p:sp>
          <p:nvSpPr>
            <p:cNvPr id="95"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96"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7" name="Group 4"/>
          <p:cNvGrpSpPr>
            <a:grpSpLocks noChangeAspect="1"/>
          </p:cNvGrpSpPr>
          <p:nvPr/>
        </p:nvGrpSpPr>
        <p:grpSpPr bwMode="auto">
          <a:xfrm rot="10800000">
            <a:off x="2819317" y="1928031"/>
            <a:ext cx="555171" cy="669981"/>
            <a:chOff x="347" y="3344"/>
            <a:chExt cx="586" cy="707"/>
          </a:xfrm>
          <a:solidFill>
            <a:schemeClr val="accent1"/>
          </a:solidFill>
        </p:grpSpPr>
        <p:sp>
          <p:nvSpPr>
            <p:cNvPr id="98" name="Oval 5"/>
            <p:cNvSpPr>
              <a:spLocks noChangeArrowheads="1"/>
            </p:cNvSpPr>
            <p:nvPr/>
          </p:nvSpPr>
          <p:spPr bwMode="auto">
            <a:xfrm rot="10800000">
              <a:off x="347" y="3466"/>
              <a:ext cx="586" cy="5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0" tIns="0" rIns="0" bIns="0" numCol="1" anchor="ctr" anchorCtr="1" compatLnSpc="1"/>
            <a:lstStyle/>
            <a:p>
              <a:pPr algn="ctr">
                <a:lnSpc>
                  <a:spcPct val="120000"/>
                </a:lnSpc>
              </a:pPr>
              <a:r>
                <a:rPr lang="en-US" sz="1215"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122" name="Freeform 6"/>
            <p:cNvSpPr/>
            <p:nvPr/>
          </p:nvSpPr>
          <p:spPr bwMode="auto">
            <a:xfrm>
              <a:off x="433" y="3344"/>
              <a:ext cx="414" cy="207"/>
            </a:xfrm>
            <a:custGeom>
              <a:avLst/>
              <a:gdLst>
                <a:gd name="T0" fmla="*/ 0 w 414"/>
                <a:gd name="T1" fmla="*/ 207 h 207"/>
                <a:gd name="T2" fmla="*/ 206 w 414"/>
                <a:gd name="T3" fmla="*/ 0 h 207"/>
                <a:gd name="T4" fmla="*/ 414 w 414"/>
                <a:gd name="T5" fmla="*/ 207 h 207"/>
                <a:gd name="T6" fmla="*/ 0 w 414"/>
                <a:gd name="T7" fmla="*/ 207 h 207"/>
              </a:gdLst>
              <a:ahLst/>
              <a:cxnLst>
                <a:cxn ang="0">
                  <a:pos x="T0" y="T1"/>
                </a:cxn>
                <a:cxn ang="0">
                  <a:pos x="T2" y="T3"/>
                </a:cxn>
                <a:cxn ang="0">
                  <a:pos x="T4" y="T5"/>
                </a:cxn>
                <a:cxn ang="0">
                  <a:pos x="T6" y="T7"/>
                </a:cxn>
              </a:cxnLst>
              <a:rect l="0" t="0" r="r" b="b"/>
              <a:pathLst>
                <a:path w="414" h="207">
                  <a:moveTo>
                    <a:pt x="0" y="207"/>
                  </a:moveTo>
                  <a:lnTo>
                    <a:pt x="206" y="0"/>
                  </a:lnTo>
                  <a:lnTo>
                    <a:pt x="414" y="207"/>
                  </a:lnTo>
                  <a:lnTo>
                    <a:pt x="0" y="2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41874" tIns="20937" rIns="41874" bIns="20937" numCol="1" anchor="ctr" anchorCtr="1" compatLnSpc="1"/>
            <a:lstStyle/>
            <a:p>
              <a:pPr algn="ctr">
                <a:lnSpc>
                  <a:spcPct val="120000"/>
                </a:lnSpc>
              </a:pPr>
              <a:endParaRPr lang="en-US" sz="1215">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126" name="Straight Connector 125"/>
          <p:cNvCxnSpPr>
            <a:endCxn id="60" idx="1"/>
          </p:cNvCxnSpPr>
          <p:nvPr/>
        </p:nvCxnSpPr>
        <p:spPr>
          <a:xfrm>
            <a:off x="3101822" y="2727848"/>
            <a:ext cx="0" cy="1574726"/>
          </a:xfrm>
          <a:prstGeom prst="line">
            <a:avLst/>
          </a:prstGeom>
          <a:ln w="12700">
            <a:solidFill>
              <a:schemeClr val="accent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4415811" y="2727847"/>
            <a:ext cx="1752" cy="1242502"/>
          </a:xfrm>
          <a:prstGeom prst="line">
            <a:avLst/>
          </a:prstGeom>
          <a:ln w="12700">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733303" y="2727847"/>
            <a:ext cx="0" cy="600087"/>
          </a:xfrm>
          <a:prstGeom prst="line">
            <a:avLst/>
          </a:prstGeom>
          <a:ln w="12700">
            <a:solidFill>
              <a:schemeClr val="accent3"/>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7049042" y="2727848"/>
            <a:ext cx="0" cy="1687168"/>
          </a:xfrm>
          <a:prstGeom prst="line">
            <a:avLst/>
          </a:prstGeom>
          <a:ln w="12700">
            <a:solidFill>
              <a:schemeClr val="accent4"/>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8364784" y="2727848"/>
            <a:ext cx="0" cy="300043"/>
          </a:xfrm>
          <a:prstGeom prst="line">
            <a:avLst/>
          </a:prstGeom>
          <a:ln w="12700">
            <a:solidFill>
              <a:schemeClr val="accent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9689322" y="2727848"/>
            <a:ext cx="1752" cy="1032891"/>
          </a:xfrm>
          <a:prstGeom prst="line">
            <a:avLst/>
          </a:prstGeom>
          <a:ln w="12700">
            <a:solidFill>
              <a:schemeClr val="accent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2467093" y="5564838"/>
            <a:ext cx="1139808" cy="909231"/>
            <a:chOff x="1541683" y="2139889"/>
            <a:chExt cx="1244826" cy="992744"/>
          </a:xfrm>
        </p:grpSpPr>
        <p:sp>
          <p:nvSpPr>
            <p:cNvPr id="139" name="TextBox 138"/>
            <p:cNvSpPr txBox="1"/>
            <p:nvPr/>
          </p:nvSpPr>
          <p:spPr>
            <a:xfrm>
              <a:off x="1726984" y="2139889"/>
              <a:ext cx="1018907" cy="244964"/>
            </a:xfrm>
            <a:prstGeom prst="rect">
              <a:avLst/>
            </a:prstGeom>
            <a:noFill/>
          </p:spPr>
          <p:txBody>
            <a:bodyPr wrap="none" lIns="0" tIns="0" rIns="0" bIns="0" rtlCol="0">
              <a:spAutoFit/>
            </a:bodyPr>
            <a:lstStyle/>
            <a:p>
              <a:pPr algn="just">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0" name="TextBox 139"/>
            <p:cNvSpPr txBox="1"/>
            <p:nvPr/>
          </p:nvSpPr>
          <p:spPr>
            <a:xfrm>
              <a:off x="1541683" y="2444648"/>
              <a:ext cx="1244826" cy="687985"/>
            </a:xfrm>
            <a:prstGeom prst="rect">
              <a:avLst/>
            </a:prstGeom>
            <a:noFill/>
          </p:spPr>
          <p:txBody>
            <a:bodyPr wrap="square" lIns="0" tIns="0" rIns="0" bIns="0" rtlCol="0">
              <a:spAutoFit/>
            </a:bodyPr>
            <a:lstStyle/>
            <a:p>
              <a:pPr algn="just">
                <a:lnSpc>
                  <a:spcPct val="120000"/>
                </a:lnSpc>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1" name="Group 140"/>
          <p:cNvGrpSpPr/>
          <p:nvPr/>
        </p:nvGrpSpPr>
        <p:grpSpPr>
          <a:xfrm>
            <a:off x="3826372" y="5575042"/>
            <a:ext cx="1127016" cy="919436"/>
            <a:chOff x="1548669" y="2139889"/>
            <a:chExt cx="1230855" cy="1003886"/>
          </a:xfrm>
        </p:grpSpPr>
        <p:sp>
          <p:nvSpPr>
            <p:cNvPr id="142" name="TextBox 141"/>
            <p:cNvSpPr txBox="1"/>
            <p:nvPr/>
          </p:nvSpPr>
          <p:spPr>
            <a:xfrm>
              <a:off x="1729474" y="2139889"/>
              <a:ext cx="1018906" cy="244964"/>
            </a:xfrm>
            <a:prstGeom prst="rect">
              <a:avLst/>
            </a:prstGeom>
            <a:noFill/>
          </p:spPr>
          <p:txBody>
            <a:bodyPr wrap="none" lIns="0" tIns="0" rIns="0" bIns="0" rtlCol="0">
              <a:spAutoFit/>
            </a:bodyPr>
            <a:lstStyle/>
            <a:p>
              <a:pPr algn="just">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3" name="TextBox 142"/>
            <p:cNvSpPr txBox="1"/>
            <p:nvPr/>
          </p:nvSpPr>
          <p:spPr>
            <a:xfrm>
              <a:off x="1548669" y="2455791"/>
              <a:ext cx="1230855" cy="687984"/>
            </a:xfrm>
            <a:prstGeom prst="rect">
              <a:avLst/>
            </a:prstGeom>
            <a:noFill/>
          </p:spPr>
          <p:txBody>
            <a:bodyPr wrap="square" lIns="0" tIns="0" rIns="0" bIns="0" rtlCol="0">
              <a:spAutoFit/>
            </a:bodyPr>
            <a:lstStyle/>
            <a:p>
              <a:pPr algn="just">
                <a:lnSpc>
                  <a:spcPct val="120000"/>
                </a:lnSpc>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4" name="Group 143"/>
          <p:cNvGrpSpPr/>
          <p:nvPr/>
        </p:nvGrpSpPr>
        <p:grpSpPr>
          <a:xfrm>
            <a:off x="5172859" y="5574858"/>
            <a:ext cx="1095912" cy="909912"/>
            <a:chOff x="1565654" y="2139889"/>
            <a:chExt cx="1196886" cy="993487"/>
          </a:xfrm>
        </p:grpSpPr>
        <p:sp>
          <p:nvSpPr>
            <p:cNvPr id="145" name="TextBox 144"/>
            <p:cNvSpPr txBox="1"/>
            <p:nvPr/>
          </p:nvSpPr>
          <p:spPr>
            <a:xfrm>
              <a:off x="1729607" y="2139889"/>
              <a:ext cx="1018907" cy="244964"/>
            </a:xfrm>
            <a:prstGeom prst="rect">
              <a:avLst/>
            </a:prstGeom>
            <a:noFill/>
          </p:spPr>
          <p:txBody>
            <a:bodyPr wrap="none" lIns="0" tIns="0" rIns="0" bIns="0" rtlCol="0">
              <a:spAutoFit/>
            </a:bodyPr>
            <a:lstStyle/>
            <a:p>
              <a:pPr algn="just">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6" name="TextBox 145"/>
            <p:cNvSpPr txBox="1"/>
            <p:nvPr/>
          </p:nvSpPr>
          <p:spPr>
            <a:xfrm>
              <a:off x="1565654" y="2445392"/>
              <a:ext cx="1196886" cy="687984"/>
            </a:xfrm>
            <a:prstGeom prst="rect">
              <a:avLst/>
            </a:prstGeom>
            <a:noFill/>
          </p:spPr>
          <p:txBody>
            <a:bodyPr wrap="square" lIns="0" tIns="0" rIns="0" bIns="0" rtlCol="0">
              <a:spAutoFit/>
            </a:bodyPr>
            <a:lstStyle/>
            <a:p>
              <a:pPr algn="just">
                <a:lnSpc>
                  <a:spcPct val="120000"/>
                </a:lnSpc>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7" name="Group 146"/>
          <p:cNvGrpSpPr/>
          <p:nvPr/>
        </p:nvGrpSpPr>
        <p:grpSpPr>
          <a:xfrm>
            <a:off x="6488242" y="5585065"/>
            <a:ext cx="1073235" cy="905026"/>
            <a:chOff x="1532610" y="2139889"/>
            <a:chExt cx="1262975" cy="988153"/>
          </a:xfrm>
        </p:grpSpPr>
        <p:sp>
          <p:nvSpPr>
            <p:cNvPr id="148" name="TextBox 147"/>
            <p:cNvSpPr txBox="1"/>
            <p:nvPr/>
          </p:nvSpPr>
          <p:spPr>
            <a:xfrm>
              <a:off x="1685932" y="2139889"/>
              <a:ext cx="1097886" cy="244964"/>
            </a:xfrm>
            <a:prstGeom prst="rect">
              <a:avLst/>
            </a:prstGeom>
            <a:noFill/>
          </p:spPr>
          <p:txBody>
            <a:bodyPr wrap="none" lIns="0" tIns="0" rIns="0" bIns="0" rtlCol="0">
              <a:spAutoFit/>
            </a:bodyPr>
            <a:lstStyle/>
            <a:p>
              <a:pPr algn="just">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9" name="TextBox 148"/>
            <p:cNvSpPr txBox="1"/>
            <p:nvPr/>
          </p:nvSpPr>
          <p:spPr>
            <a:xfrm>
              <a:off x="1532610" y="2440057"/>
              <a:ext cx="1262975" cy="687985"/>
            </a:xfrm>
            <a:prstGeom prst="rect">
              <a:avLst/>
            </a:prstGeom>
            <a:noFill/>
          </p:spPr>
          <p:txBody>
            <a:bodyPr wrap="square" lIns="0" tIns="0" rIns="0" bIns="0" rtlCol="0">
              <a:spAutoFit/>
            </a:bodyPr>
            <a:lstStyle/>
            <a:p>
              <a:pPr algn="just">
                <a:lnSpc>
                  <a:spcPct val="120000"/>
                </a:lnSpc>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0" name="Group 149"/>
          <p:cNvGrpSpPr/>
          <p:nvPr/>
        </p:nvGrpSpPr>
        <p:grpSpPr>
          <a:xfrm>
            <a:off x="7780948" y="5585067"/>
            <a:ext cx="1089765" cy="905026"/>
            <a:chOff x="1569010" y="2139889"/>
            <a:chExt cx="1190173" cy="988153"/>
          </a:xfrm>
        </p:grpSpPr>
        <p:sp>
          <p:nvSpPr>
            <p:cNvPr id="151" name="TextBox 150"/>
            <p:cNvSpPr txBox="1"/>
            <p:nvPr/>
          </p:nvSpPr>
          <p:spPr>
            <a:xfrm>
              <a:off x="1721656" y="2139889"/>
              <a:ext cx="1018907" cy="244964"/>
            </a:xfrm>
            <a:prstGeom prst="rect">
              <a:avLst/>
            </a:prstGeom>
            <a:noFill/>
          </p:spPr>
          <p:txBody>
            <a:bodyPr wrap="none" lIns="0" tIns="0" rIns="0" bIns="0" rtlCol="0">
              <a:spAutoFit/>
            </a:bodyPr>
            <a:lstStyle/>
            <a:p>
              <a:pPr algn="just">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1569010" y="2440057"/>
              <a:ext cx="1190173" cy="687985"/>
            </a:xfrm>
            <a:prstGeom prst="rect">
              <a:avLst/>
            </a:prstGeom>
            <a:noFill/>
          </p:spPr>
          <p:txBody>
            <a:bodyPr wrap="square" lIns="0" tIns="0" rIns="0" bIns="0" rtlCol="0">
              <a:spAutoFit/>
            </a:bodyPr>
            <a:lstStyle/>
            <a:p>
              <a:pPr algn="just">
                <a:lnSpc>
                  <a:spcPct val="120000"/>
                </a:lnSpc>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3" name="Group 152"/>
          <p:cNvGrpSpPr/>
          <p:nvPr/>
        </p:nvGrpSpPr>
        <p:grpSpPr>
          <a:xfrm>
            <a:off x="9090185" y="5595272"/>
            <a:ext cx="1095781" cy="915231"/>
            <a:chOff x="1519344" y="2139889"/>
            <a:chExt cx="1289506" cy="999295"/>
          </a:xfrm>
        </p:grpSpPr>
        <p:sp>
          <p:nvSpPr>
            <p:cNvPr id="154" name="TextBox 153"/>
            <p:cNvSpPr txBox="1"/>
            <p:nvPr/>
          </p:nvSpPr>
          <p:spPr>
            <a:xfrm>
              <a:off x="1678201" y="2139889"/>
              <a:ext cx="1097885" cy="244964"/>
            </a:xfrm>
            <a:prstGeom prst="rect">
              <a:avLst/>
            </a:prstGeom>
            <a:noFill/>
          </p:spPr>
          <p:txBody>
            <a:bodyPr wrap="none" lIns="0" tIns="0" rIns="0" bIns="0" rtlCol="0">
              <a:spAutoFit/>
            </a:bodyPr>
            <a:lstStyle/>
            <a:p>
              <a:pPr algn="just">
                <a:lnSpc>
                  <a:spcPct val="120000"/>
                </a:lnSpc>
              </a:pPr>
              <a:r>
                <a:rPr lang="zh-CN" altLang="en-US"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a:t>
              </a:r>
              <a:endParaRPr lang="id-ID" sz="121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1519344" y="2451200"/>
              <a:ext cx="1289506" cy="687984"/>
            </a:xfrm>
            <a:prstGeom prst="rect">
              <a:avLst/>
            </a:prstGeom>
            <a:noFill/>
          </p:spPr>
          <p:txBody>
            <a:bodyPr wrap="square" lIns="0" tIns="0" rIns="0" bIns="0" rtlCol="0">
              <a:spAutoFit/>
            </a:bodyPr>
            <a:lstStyle/>
            <a:p>
              <a:pPr algn="just">
                <a:lnSpc>
                  <a:spcPct val="120000"/>
                </a:lnSpc>
              </a:pPr>
              <a:r>
                <a:rPr lang="en-US"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id-ID" altLang="zh-CN" sz="69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74"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500"/>
                                        <p:tgtEl>
                                          <p:spTgt spid="138"/>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26"/>
                                        </p:tgtEl>
                                        <p:attrNameLst>
                                          <p:attrName>style.visibility</p:attrName>
                                        </p:attrNameLst>
                                      </p:cBhvr>
                                      <p:to>
                                        <p:strVal val="visible"/>
                                      </p:to>
                                    </p:set>
                                    <p:animEffect transition="in" filter="wipe(down)">
                                      <p:cBhvr>
                                        <p:cTn id="16" dur="500"/>
                                        <p:tgtEl>
                                          <p:spTgt spid="12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1000"/>
                                        <p:tgtEl>
                                          <p:spTgt spid="97"/>
                                        </p:tgtEl>
                                      </p:cBhvr>
                                    </p:animEffect>
                                    <p:anim calcmode="lin" valueType="num">
                                      <p:cBhvr>
                                        <p:cTn id="21" dur="1000" fill="hold"/>
                                        <p:tgtEl>
                                          <p:spTgt spid="97"/>
                                        </p:tgtEl>
                                        <p:attrNameLst>
                                          <p:attrName>ppt_x</p:attrName>
                                        </p:attrNameLst>
                                      </p:cBhvr>
                                      <p:tavLst>
                                        <p:tav tm="0">
                                          <p:val>
                                            <p:strVal val="#ppt_x"/>
                                          </p:val>
                                        </p:tav>
                                        <p:tav tm="100000">
                                          <p:val>
                                            <p:strVal val="#ppt_x"/>
                                          </p:val>
                                        </p:tav>
                                      </p:tavLst>
                                    </p:anim>
                                    <p:anim calcmode="lin" valueType="num">
                                      <p:cBhvr>
                                        <p:cTn id="22" dur="1000" fill="hold"/>
                                        <p:tgtEl>
                                          <p:spTgt spid="9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4"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additive="base">
                                        <p:cTn id="26" dur="500" fill="hold"/>
                                        <p:tgtEl>
                                          <p:spTgt spid="61"/>
                                        </p:tgtEl>
                                        <p:attrNameLst>
                                          <p:attrName>ppt_x</p:attrName>
                                        </p:attrNameLst>
                                      </p:cBhvr>
                                      <p:tavLst>
                                        <p:tav tm="0">
                                          <p:val>
                                            <p:strVal val="#ppt_x"/>
                                          </p:val>
                                        </p:tav>
                                        <p:tav tm="100000">
                                          <p:val>
                                            <p:strVal val="#ppt_x"/>
                                          </p:val>
                                        </p:tav>
                                      </p:tavLst>
                                    </p:anim>
                                    <p:anim calcmode="lin" valueType="num">
                                      <p:cBhvr additive="base">
                                        <p:cTn id="27" dur="500" fill="hold"/>
                                        <p:tgtEl>
                                          <p:spTgt spid="6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wipe(down)">
                                      <p:cBhvr>
                                        <p:cTn id="35" dur="500"/>
                                        <p:tgtEl>
                                          <p:spTgt spid="127"/>
                                        </p:tgtEl>
                                      </p:cBhvr>
                                    </p:animEffect>
                                  </p:childTnLst>
                                </p:cTn>
                              </p:par>
                            </p:childTnLst>
                          </p:cTn>
                        </p:par>
                        <p:par>
                          <p:cTn id="36" fill="hold">
                            <p:stCondLst>
                              <p:cond delay="4000"/>
                            </p:stCondLst>
                            <p:childTnLst>
                              <p:par>
                                <p:cTn id="37" presetID="42" presetClass="entr" presetSubtype="0" fill="hold" nodeType="after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1000"/>
                                        <p:tgtEl>
                                          <p:spTgt spid="82"/>
                                        </p:tgtEl>
                                      </p:cBhvr>
                                    </p:animEffect>
                                    <p:anim calcmode="lin" valueType="num">
                                      <p:cBhvr>
                                        <p:cTn id="40" dur="1000" fill="hold"/>
                                        <p:tgtEl>
                                          <p:spTgt spid="82"/>
                                        </p:tgtEl>
                                        <p:attrNameLst>
                                          <p:attrName>ppt_x</p:attrName>
                                        </p:attrNameLst>
                                      </p:cBhvr>
                                      <p:tavLst>
                                        <p:tav tm="0">
                                          <p:val>
                                            <p:strVal val="#ppt_x"/>
                                          </p:val>
                                        </p:tav>
                                        <p:tav tm="100000">
                                          <p:val>
                                            <p:strVal val="#ppt_x"/>
                                          </p:val>
                                        </p:tav>
                                      </p:tavLst>
                                    </p:anim>
                                    <p:anim calcmode="lin" valueType="num">
                                      <p:cBhvr>
                                        <p:cTn id="41" dur="1000" fill="hold"/>
                                        <p:tgtEl>
                                          <p:spTgt spid="82"/>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 presetClass="entr" presetSubtype="4" fill="hold"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fill="hold"/>
                                        <p:tgtEl>
                                          <p:spTgt spid="64"/>
                                        </p:tgtEl>
                                        <p:attrNameLst>
                                          <p:attrName>ppt_x</p:attrName>
                                        </p:attrNameLst>
                                      </p:cBhvr>
                                      <p:tavLst>
                                        <p:tav tm="0">
                                          <p:val>
                                            <p:strVal val="#ppt_x"/>
                                          </p:val>
                                        </p:tav>
                                        <p:tav tm="100000">
                                          <p:val>
                                            <p:strVal val="#ppt_x"/>
                                          </p:val>
                                        </p:tav>
                                      </p:tavLst>
                                    </p:anim>
                                    <p:anim calcmode="lin" valueType="num">
                                      <p:cBhvr additive="base">
                                        <p:cTn id="46" dur="500" fill="hold"/>
                                        <p:tgtEl>
                                          <p:spTgt spid="64"/>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10" presetClass="entr" presetSubtype="0" fill="hold" nodeType="afterEffect">
                                  <p:stCondLst>
                                    <p:cond delay="0"/>
                                  </p:stCondLst>
                                  <p:childTnLst>
                                    <p:set>
                                      <p:cBhvr>
                                        <p:cTn id="49" dur="1" fill="hold">
                                          <p:stCondLst>
                                            <p:cond delay="0"/>
                                          </p:stCondLst>
                                        </p:cTn>
                                        <p:tgtEl>
                                          <p:spTgt spid="144"/>
                                        </p:tgtEl>
                                        <p:attrNameLst>
                                          <p:attrName>style.visibility</p:attrName>
                                        </p:attrNameLst>
                                      </p:cBhvr>
                                      <p:to>
                                        <p:strVal val="visible"/>
                                      </p:to>
                                    </p:set>
                                    <p:animEffect transition="in" filter="fade">
                                      <p:cBhvr>
                                        <p:cTn id="50" dur="500"/>
                                        <p:tgtEl>
                                          <p:spTgt spid="144"/>
                                        </p:tgtEl>
                                      </p:cBhvr>
                                    </p:animEffect>
                                  </p:childTnLst>
                                </p:cTn>
                              </p:par>
                            </p:childTnLst>
                          </p:cTn>
                        </p:par>
                        <p:par>
                          <p:cTn id="51" fill="hold">
                            <p:stCondLst>
                              <p:cond delay="6000"/>
                            </p:stCondLst>
                            <p:childTnLst>
                              <p:par>
                                <p:cTn id="52" presetID="22" presetClass="entr" presetSubtype="4" fill="hold" nodeType="afterEffect">
                                  <p:stCondLst>
                                    <p:cond delay="0"/>
                                  </p:stCondLst>
                                  <p:childTnLst>
                                    <p:set>
                                      <p:cBhvr>
                                        <p:cTn id="53" dur="1" fill="hold">
                                          <p:stCondLst>
                                            <p:cond delay="0"/>
                                          </p:stCondLst>
                                        </p:cTn>
                                        <p:tgtEl>
                                          <p:spTgt spid="128"/>
                                        </p:tgtEl>
                                        <p:attrNameLst>
                                          <p:attrName>style.visibility</p:attrName>
                                        </p:attrNameLst>
                                      </p:cBhvr>
                                      <p:to>
                                        <p:strVal val="visible"/>
                                      </p:to>
                                    </p:set>
                                    <p:animEffect transition="in" filter="wipe(down)">
                                      <p:cBhvr>
                                        <p:cTn id="54" dur="500"/>
                                        <p:tgtEl>
                                          <p:spTgt spid="128"/>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1000"/>
                                        <p:tgtEl>
                                          <p:spTgt spid="85"/>
                                        </p:tgtEl>
                                      </p:cBhvr>
                                    </p:animEffect>
                                    <p:anim calcmode="lin" valueType="num">
                                      <p:cBhvr>
                                        <p:cTn id="59" dur="1000" fill="hold"/>
                                        <p:tgtEl>
                                          <p:spTgt spid="85"/>
                                        </p:tgtEl>
                                        <p:attrNameLst>
                                          <p:attrName>ppt_x</p:attrName>
                                        </p:attrNameLst>
                                      </p:cBhvr>
                                      <p:tavLst>
                                        <p:tav tm="0">
                                          <p:val>
                                            <p:strVal val="#ppt_x"/>
                                          </p:val>
                                        </p:tav>
                                        <p:tav tm="100000">
                                          <p:val>
                                            <p:strVal val="#ppt_x"/>
                                          </p:val>
                                        </p:tav>
                                      </p:tavLst>
                                    </p:anim>
                                    <p:anim calcmode="lin" valueType="num">
                                      <p:cBhvr>
                                        <p:cTn id="60" dur="1000" fill="hold"/>
                                        <p:tgtEl>
                                          <p:spTgt spid="85"/>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 presetClass="entr" presetSubtype="4" fill="hold" nodeType="afterEffect">
                                  <p:stCondLst>
                                    <p:cond delay="0"/>
                                  </p:stCondLst>
                                  <p:childTnLst>
                                    <p:set>
                                      <p:cBhvr>
                                        <p:cTn id="63" dur="1" fill="hold">
                                          <p:stCondLst>
                                            <p:cond delay="0"/>
                                          </p:stCondLst>
                                        </p:cTn>
                                        <p:tgtEl>
                                          <p:spTgt spid="67"/>
                                        </p:tgtEl>
                                        <p:attrNameLst>
                                          <p:attrName>style.visibility</p:attrName>
                                        </p:attrNameLst>
                                      </p:cBhvr>
                                      <p:to>
                                        <p:strVal val="visible"/>
                                      </p:to>
                                    </p:set>
                                    <p:anim calcmode="lin" valueType="num">
                                      <p:cBhvr additive="base">
                                        <p:cTn id="64" dur="500" fill="hold"/>
                                        <p:tgtEl>
                                          <p:spTgt spid="67"/>
                                        </p:tgtEl>
                                        <p:attrNameLst>
                                          <p:attrName>ppt_x</p:attrName>
                                        </p:attrNameLst>
                                      </p:cBhvr>
                                      <p:tavLst>
                                        <p:tav tm="0">
                                          <p:val>
                                            <p:strVal val="#ppt_x"/>
                                          </p:val>
                                        </p:tav>
                                        <p:tav tm="100000">
                                          <p:val>
                                            <p:strVal val="#ppt_x"/>
                                          </p:val>
                                        </p:tav>
                                      </p:tavLst>
                                    </p:anim>
                                    <p:anim calcmode="lin" valueType="num">
                                      <p:cBhvr additive="base">
                                        <p:cTn id="65" dur="500" fill="hold"/>
                                        <p:tgtEl>
                                          <p:spTgt spid="67"/>
                                        </p:tgtEl>
                                        <p:attrNameLst>
                                          <p:attrName>ppt_y</p:attrName>
                                        </p:attrNameLst>
                                      </p:cBhvr>
                                      <p:tavLst>
                                        <p:tav tm="0">
                                          <p:val>
                                            <p:strVal val="1+#ppt_h/2"/>
                                          </p:val>
                                        </p:tav>
                                        <p:tav tm="100000">
                                          <p:val>
                                            <p:strVal val="#ppt_y"/>
                                          </p:val>
                                        </p:tav>
                                      </p:tavLst>
                                    </p:anim>
                                  </p:childTnLst>
                                </p:cTn>
                              </p:par>
                            </p:childTnLst>
                          </p:cTn>
                        </p:par>
                        <p:par>
                          <p:cTn id="66" fill="hold">
                            <p:stCondLst>
                              <p:cond delay="8000"/>
                            </p:stCondLst>
                            <p:childTnLst>
                              <p:par>
                                <p:cTn id="67" presetID="10" presetClass="entr" presetSubtype="0" fill="hold" nodeType="afterEffect">
                                  <p:stCondLst>
                                    <p:cond delay="0"/>
                                  </p:stCondLst>
                                  <p:childTnLst>
                                    <p:set>
                                      <p:cBhvr>
                                        <p:cTn id="68" dur="1" fill="hold">
                                          <p:stCondLst>
                                            <p:cond delay="0"/>
                                          </p:stCondLst>
                                        </p:cTn>
                                        <p:tgtEl>
                                          <p:spTgt spid="147"/>
                                        </p:tgtEl>
                                        <p:attrNameLst>
                                          <p:attrName>style.visibility</p:attrName>
                                        </p:attrNameLst>
                                      </p:cBhvr>
                                      <p:to>
                                        <p:strVal val="visible"/>
                                      </p:to>
                                    </p:set>
                                    <p:animEffect transition="in" filter="fade">
                                      <p:cBhvr>
                                        <p:cTn id="69" dur="500"/>
                                        <p:tgtEl>
                                          <p:spTgt spid="147"/>
                                        </p:tgtEl>
                                      </p:cBhvr>
                                    </p:animEffect>
                                  </p:childTnLst>
                                </p:cTn>
                              </p:par>
                            </p:childTnLst>
                          </p:cTn>
                        </p:par>
                        <p:par>
                          <p:cTn id="70" fill="hold">
                            <p:stCondLst>
                              <p:cond delay="8500"/>
                            </p:stCondLst>
                            <p:childTnLst>
                              <p:par>
                                <p:cTn id="71" presetID="22" presetClass="entr" presetSubtype="4" fill="hold" nodeType="afterEffect">
                                  <p:stCondLst>
                                    <p:cond delay="0"/>
                                  </p:stCondLst>
                                  <p:childTnLst>
                                    <p:set>
                                      <p:cBhvr>
                                        <p:cTn id="72" dur="1" fill="hold">
                                          <p:stCondLst>
                                            <p:cond delay="0"/>
                                          </p:stCondLst>
                                        </p:cTn>
                                        <p:tgtEl>
                                          <p:spTgt spid="130"/>
                                        </p:tgtEl>
                                        <p:attrNameLst>
                                          <p:attrName>style.visibility</p:attrName>
                                        </p:attrNameLst>
                                      </p:cBhvr>
                                      <p:to>
                                        <p:strVal val="visible"/>
                                      </p:to>
                                    </p:set>
                                    <p:animEffect transition="in" filter="wipe(down)">
                                      <p:cBhvr>
                                        <p:cTn id="73" dur="500"/>
                                        <p:tgtEl>
                                          <p:spTgt spid="130"/>
                                        </p:tgtEl>
                                      </p:cBhvr>
                                    </p:animEffect>
                                  </p:childTnLst>
                                </p:cTn>
                              </p:par>
                            </p:childTnLst>
                          </p:cTn>
                        </p:par>
                        <p:par>
                          <p:cTn id="74" fill="hold">
                            <p:stCondLst>
                              <p:cond delay="9000"/>
                            </p:stCondLst>
                            <p:childTnLst>
                              <p:par>
                                <p:cTn id="75" presetID="42" presetClass="entr" presetSubtype="0" fill="hold" nodeType="afterEffect">
                                  <p:stCondLst>
                                    <p:cond delay="0"/>
                                  </p:stCondLst>
                                  <p:childTnLst>
                                    <p:set>
                                      <p:cBhvr>
                                        <p:cTn id="76" dur="1" fill="hold">
                                          <p:stCondLst>
                                            <p:cond delay="0"/>
                                          </p:stCondLst>
                                        </p:cTn>
                                        <p:tgtEl>
                                          <p:spTgt spid="88"/>
                                        </p:tgtEl>
                                        <p:attrNameLst>
                                          <p:attrName>style.visibility</p:attrName>
                                        </p:attrNameLst>
                                      </p:cBhvr>
                                      <p:to>
                                        <p:strVal val="visible"/>
                                      </p:to>
                                    </p:set>
                                    <p:animEffect transition="in" filter="fade">
                                      <p:cBhvr>
                                        <p:cTn id="77" dur="1000"/>
                                        <p:tgtEl>
                                          <p:spTgt spid="88"/>
                                        </p:tgtEl>
                                      </p:cBhvr>
                                    </p:animEffect>
                                    <p:anim calcmode="lin" valueType="num">
                                      <p:cBhvr>
                                        <p:cTn id="78" dur="1000" fill="hold"/>
                                        <p:tgtEl>
                                          <p:spTgt spid="88"/>
                                        </p:tgtEl>
                                        <p:attrNameLst>
                                          <p:attrName>ppt_x</p:attrName>
                                        </p:attrNameLst>
                                      </p:cBhvr>
                                      <p:tavLst>
                                        <p:tav tm="0">
                                          <p:val>
                                            <p:strVal val="#ppt_x"/>
                                          </p:val>
                                        </p:tav>
                                        <p:tav tm="100000">
                                          <p:val>
                                            <p:strVal val="#ppt_x"/>
                                          </p:val>
                                        </p:tav>
                                      </p:tavLst>
                                    </p:anim>
                                    <p:anim calcmode="lin" valueType="num">
                                      <p:cBhvr>
                                        <p:cTn id="79" dur="1000" fill="hold"/>
                                        <p:tgtEl>
                                          <p:spTgt spid="88"/>
                                        </p:tgtEl>
                                        <p:attrNameLst>
                                          <p:attrName>ppt_y</p:attrName>
                                        </p:attrNameLst>
                                      </p:cBhvr>
                                      <p:tavLst>
                                        <p:tav tm="0">
                                          <p:val>
                                            <p:strVal val="#ppt_y+.1"/>
                                          </p:val>
                                        </p:tav>
                                        <p:tav tm="100000">
                                          <p:val>
                                            <p:strVal val="#ppt_y"/>
                                          </p:val>
                                        </p:tav>
                                      </p:tavLst>
                                    </p:anim>
                                  </p:childTnLst>
                                </p:cTn>
                              </p:par>
                            </p:childTnLst>
                          </p:cTn>
                        </p:par>
                        <p:par>
                          <p:cTn id="80" fill="hold">
                            <p:stCondLst>
                              <p:cond delay="10000"/>
                            </p:stCondLst>
                            <p:childTnLst>
                              <p:par>
                                <p:cTn id="81" presetID="2" presetClass="entr" presetSubtype="4" fill="hold" nodeType="afterEffect">
                                  <p:stCondLst>
                                    <p:cond delay="0"/>
                                  </p:stCondLst>
                                  <p:childTnLst>
                                    <p:set>
                                      <p:cBhvr>
                                        <p:cTn id="82" dur="1" fill="hold">
                                          <p:stCondLst>
                                            <p:cond delay="0"/>
                                          </p:stCondLst>
                                        </p:cTn>
                                        <p:tgtEl>
                                          <p:spTgt spid="71"/>
                                        </p:tgtEl>
                                        <p:attrNameLst>
                                          <p:attrName>style.visibility</p:attrName>
                                        </p:attrNameLst>
                                      </p:cBhvr>
                                      <p:to>
                                        <p:strVal val="visible"/>
                                      </p:to>
                                    </p:set>
                                    <p:anim calcmode="lin" valueType="num">
                                      <p:cBhvr additive="base">
                                        <p:cTn id="83" dur="500" fill="hold"/>
                                        <p:tgtEl>
                                          <p:spTgt spid="71"/>
                                        </p:tgtEl>
                                        <p:attrNameLst>
                                          <p:attrName>ppt_x</p:attrName>
                                        </p:attrNameLst>
                                      </p:cBhvr>
                                      <p:tavLst>
                                        <p:tav tm="0">
                                          <p:val>
                                            <p:strVal val="#ppt_x"/>
                                          </p:val>
                                        </p:tav>
                                        <p:tav tm="100000">
                                          <p:val>
                                            <p:strVal val="#ppt_x"/>
                                          </p:val>
                                        </p:tav>
                                      </p:tavLst>
                                    </p:anim>
                                    <p:anim calcmode="lin" valueType="num">
                                      <p:cBhvr additive="base">
                                        <p:cTn id="84" dur="500" fill="hold"/>
                                        <p:tgtEl>
                                          <p:spTgt spid="71"/>
                                        </p:tgtEl>
                                        <p:attrNameLst>
                                          <p:attrName>ppt_y</p:attrName>
                                        </p:attrNameLst>
                                      </p:cBhvr>
                                      <p:tavLst>
                                        <p:tav tm="0">
                                          <p:val>
                                            <p:strVal val="1+#ppt_h/2"/>
                                          </p:val>
                                        </p:tav>
                                        <p:tav tm="100000">
                                          <p:val>
                                            <p:strVal val="#ppt_y"/>
                                          </p:val>
                                        </p:tav>
                                      </p:tavLst>
                                    </p:anim>
                                  </p:childTnLst>
                                </p:cTn>
                              </p:par>
                            </p:childTnLst>
                          </p:cTn>
                        </p:par>
                        <p:par>
                          <p:cTn id="85" fill="hold">
                            <p:stCondLst>
                              <p:cond delay="10500"/>
                            </p:stCondLst>
                            <p:childTnLst>
                              <p:par>
                                <p:cTn id="86" presetID="10" presetClass="entr" presetSubtype="0" fill="hold" nodeType="afterEffect">
                                  <p:stCondLst>
                                    <p:cond delay="0"/>
                                  </p:stCondLst>
                                  <p:childTnLst>
                                    <p:set>
                                      <p:cBhvr>
                                        <p:cTn id="87" dur="1" fill="hold">
                                          <p:stCondLst>
                                            <p:cond delay="0"/>
                                          </p:stCondLst>
                                        </p:cTn>
                                        <p:tgtEl>
                                          <p:spTgt spid="150"/>
                                        </p:tgtEl>
                                        <p:attrNameLst>
                                          <p:attrName>style.visibility</p:attrName>
                                        </p:attrNameLst>
                                      </p:cBhvr>
                                      <p:to>
                                        <p:strVal val="visible"/>
                                      </p:to>
                                    </p:set>
                                    <p:animEffect transition="in" filter="fade">
                                      <p:cBhvr>
                                        <p:cTn id="88" dur="500"/>
                                        <p:tgtEl>
                                          <p:spTgt spid="150"/>
                                        </p:tgtEl>
                                      </p:cBhvr>
                                    </p:animEffect>
                                  </p:childTnLst>
                                </p:cTn>
                              </p:par>
                            </p:childTnLst>
                          </p:cTn>
                        </p:par>
                        <p:par>
                          <p:cTn id="89" fill="hold">
                            <p:stCondLst>
                              <p:cond delay="11000"/>
                            </p:stCondLst>
                            <p:childTnLst>
                              <p:par>
                                <p:cTn id="90" presetID="22" presetClass="entr" presetSubtype="4" fill="hold" nodeType="afterEffect">
                                  <p:stCondLst>
                                    <p:cond delay="0"/>
                                  </p:stCondLst>
                                  <p:childTnLst>
                                    <p:set>
                                      <p:cBhvr>
                                        <p:cTn id="91" dur="1" fill="hold">
                                          <p:stCondLst>
                                            <p:cond delay="0"/>
                                          </p:stCondLst>
                                        </p:cTn>
                                        <p:tgtEl>
                                          <p:spTgt spid="136"/>
                                        </p:tgtEl>
                                        <p:attrNameLst>
                                          <p:attrName>style.visibility</p:attrName>
                                        </p:attrNameLst>
                                      </p:cBhvr>
                                      <p:to>
                                        <p:strVal val="visible"/>
                                      </p:to>
                                    </p:set>
                                    <p:animEffect transition="in" filter="wipe(down)">
                                      <p:cBhvr>
                                        <p:cTn id="92" dur="500"/>
                                        <p:tgtEl>
                                          <p:spTgt spid="136"/>
                                        </p:tgtEl>
                                      </p:cBhvr>
                                    </p:animEffect>
                                  </p:childTnLst>
                                </p:cTn>
                              </p:par>
                            </p:childTnLst>
                          </p:cTn>
                        </p:par>
                        <p:par>
                          <p:cTn id="93" fill="hold">
                            <p:stCondLst>
                              <p:cond delay="11500"/>
                            </p:stCondLst>
                            <p:childTnLst>
                              <p:par>
                                <p:cTn id="94" presetID="42" presetClass="entr" presetSubtype="0" fill="hold" nodeType="afterEffect">
                                  <p:stCondLst>
                                    <p:cond delay="0"/>
                                  </p:stCondLst>
                                  <p:childTnLst>
                                    <p:set>
                                      <p:cBhvr>
                                        <p:cTn id="95" dur="1" fill="hold">
                                          <p:stCondLst>
                                            <p:cond delay="0"/>
                                          </p:stCondLst>
                                        </p:cTn>
                                        <p:tgtEl>
                                          <p:spTgt spid="91"/>
                                        </p:tgtEl>
                                        <p:attrNameLst>
                                          <p:attrName>style.visibility</p:attrName>
                                        </p:attrNameLst>
                                      </p:cBhvr>
                                      <p:to>
                                        <p:strVal val="visible"/>
                                      </p:to>
                                    </p:set>
                                    <p:animEffect transition="in" filter="fade">
                                      <p:cBhvr>
                                        <p:cTn id="96" dur="1000"/>
                                        <p:tgtEl>
                                          <p:spTgt spid="91"/>
                                        </p:tgtEl>
                                      </p:cBhvr>
                                    </p:animEffect>
                                    <p:anim calcmode="lin" valueType="num">
                                      <p:cBhvr>
                                        <p:cTn id="97" dur="1000" fill="hold"/>
                                        <p:tgtEl>
                                          <p:spTgt spid="91"/>
                                        </p:tgtEl>
                                        <p:attrNameLst>
                                          <p:attrName>ppt_x</p:attrName>
                                        </p:attrNameLst>
                                      </p:cBhvr>
                                      <p:tavLst>
                                        <p:tav tm="0">
                                          <p:val>
                                            <p:strVal val="#ppt_x"/>
                                          </p:val>
                                        </p:tav>
                                        <p:tav tm="100000">
                                          <p:val>
                                            <p:strVal val="#ppt_x"/>
                                          </p:val>
                                        </p:tav>
                                      </p:tavLst>
                                    </p:anim>
                                    <p:anim calcmode="lin" valueType="num">
                                      <p:cBhvr>
                                        <p:cTn id="98" dur="1000" fill="hold"/>
                                        <p:tgtEl>
                                          <p:spTgt spid="91"/>
                                        </p:tgtEl>
                                        <p:attrNameLst>
                                          <p:attrName>ppt_y</p:attrName>
                                        </p:attrNameLst>
                                      </p:cBhvr>
                                      <p:tavLst>
                                        <p:tav tm="0">
                                          <p:val>
                                            <p:strVal val="#ppt_y+.1"/>
                                          </p:val>
                                        </p:tav>
                                        <p:tav tm="100000">
                                          <p:val>
                                            <p:strVal val="#ppt_y"/>
                                          </p:val>
                                        </p:tav>
                                      </p:tavLst>
                                    </p:anim>
                                  </p:childTnLst>
                                </p:cTn>
                              </p:par>
                            </p:childTnLst>
                          </p:cTn>
                        </p:par>
                        <p:par>
                          <p:cTn id="99" fill="hold">
                            <p:stCondLst>
                              <p:cond delay="12500"/>
                            </p:stCondLst>
                            <p:childTnLst>
                              <p:par>
                                <p:cTn id="100" presetID="2" presetClass="entr" presetSubtype="4" fill="hold" nodeType="afterEffect">
                                  <p:stCondLst>
                                    <p:cond delay="0"/>
                                  </p:stCondLst>
                                  <p:childTnLst>
                                    <p:set>
                                      <p:cBhvr>
                                        <p:cTn id="101" dur="1" fill="hold">
                                          <p:stCondLst>
                                            <p:cond delay="0"/>
                                          </p:stCondLst>
                                        </p:cTn>
                                        <p:tgtEl>
                                          <p:spTgt spid="79"/>
                                        </p:tgtEl>
                                        <p:attrNameLst>
                                          <p:attrName>style.visibility</p:attrName>
                                        </p:attrNameLst>
                                      </p:cBhvr>
                                      <p:to>
                                        <p:strVal val="visible"/>
                                      </p:to>
                                    </p:set>
                                    <p:anim calcmode="lin" valueType="num">
                                      <p:cBhvr additive="base">
                                        <p:cTn id="102" dur="500" fill="hold"/>
                                        <p:tgtEl>
                                          <p:spTgt spid="79"/>
                                        </p:tgtEl>
                                        <p:attrNameLst>
                                          <p:attrName>ppt_x</p:attrName>
                                        </p:attrNameLst>
                                      </p:cBhvr>
                                      <p:tavLst>
                                        <p:tav tm="0">
                                          <p:val>
                                            <p:strVal val="#ppt_x"/>
                                          </p:val>
                                        </p:tav>
                                        <p:tav tm="100000">
                                          <p:val>
                                            <p:strVal val="#ppt_x"/>
                                          </p:val>
                                        </p:tav>
                                      </p:tavLst>
                                    </p:anim>
                                    <p:anim calcmode="lin" valueType="num">
                                      <p:cBhvr additive="base">
                                        <p:cTn id="103" dur="500" fill="hold"/>
                                        <p:tgtEl>
                                          <p:spTgt spid="79"/>
                                        </p:tgtEl>
                                        <p:attrNameLst>
                                          <p:attrName>ppt_y</p:attrName>
                                        </p:attrNameLst>
                                      </p:cBhvr>
                                      <p:tavLst>
                                        <p:tav tm="0">
                                          <p:val>
                                            <p:strVal val="1+#ppt_h/2"/>
                                          </p:val>
                                        </p:tav>
                                        <p:tav tm="100000">
                                          <p:val>
                                            <p:strVal val="#ppt_y"/>
                                          </p:val>
                                        </p:tav>
                                      </p:tavLst>
                                    </p:anim>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153"/>
                                        </p:tgtEl>
                                        <p:attrNameLst>
                                          <p:attrName>style.visibility</p:attrName>
                                        </p:attrNameLst>
                                      </p:cBhvr>
                                      <p:to>
                                        <p:strVal val="visible"/>
                                      </p:to>
                                    </p:set>
                                    <p:animEffect transition="in" filter="fade">
                                      <p:cBhvr>
                                        <p:cTn id="107" dur="500"/>
                                        <p:tgtEl>
                                          <p:spTgt spid="153"/>
                                        </p:tgtEl>
                                      </p:cBhvr>
                                    </p:animEffect>
                                  </p:childTnLst>
                                </p:cTn>
                              </p:par>
                            </p:childTnLst>
                          </p:cTn>
                        </p:par>
                        <p:par>
                          <p:cTn id="108" fill="hold">
                            <p:stCondLst>
                              <p:cond delay="13500"/>
                            </p:stCondLst>
                            <p:childTnLst>
                              <p:par>
                                <p:cTn id="109" presetID="22" presetClass="entr" presetSubtype="4" fill="hold" nodeType="afterEffect">
                                  <p:stCondLst>
                                    <p:cond delay="0"/>
                                  </p:stCondLst>
                                  <p:childTnLst>
                                    <p:set>
                                      <p:cBhvr>
                                        <p:cTn id="110" dur="1" fill="hold">
                                          <p:stCondLst>
                                            <p:cond delay="0"/>
                                          </p:stCondLst>
                                        </p:cTn>
                                        <p:tgtEl>
                                          <p:spTgt spid="137"/>
                                        </p:tgtEl>
                                        <p:attrNameLst>
                                          <p:attrName>style.visibility</p:attrName>
                                        </p:attrNameLst>
                                      </p:cBhvr>
                                      <p:to>
                                        <p:strVal val="visible"/>
                                      </p:to>
                                    </p:set>
                                    <p:animEffect transition="in" filter="wipe(down)">
                                      <p:cBhvr>
                                        <p:cTn id="111" dur="500"/>
                                        <p:tgtEl>
                                          <p:spTgt spid="137"/>
                                        </p:tgtEl>
                                      </p:cBhvr>
                                    </p:animEffect>
                                  </p:childTnLst>
                                </p:cTn>
                              </p:par>
                            </p:childTnLst>
                          </p:cTn>
                        </p:par>
                        <p:par>
                          <p:cTn id="112" fill="hold">
                            <p:stCondLst>
                              <p:cond delay="14000"/>
                            </p:stCondLst>
                            <p:childTnLst>
                              <p:par>
                                <p:cTn id="113" presetID="42" presetClass="entr" presetSubtype="0" fill="hold" nodeType="after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1000"/>
                                        <p:tgtEl>
                                          <p:spTgt spid="94"/>
                                        </p:tgtEl>
                                      </p:cBhvr>
                                    </p:animEffect>
                                    <p:anim calcmode="lin" valueType="num">
                                      <p:cBhvr>
                                        <p:cTn id="116" dur="1000" fill="hold"/>
                                        <p:tgtEl>
                                          <p:spTgt spid="94"/>
                                        </p:tgtEl>
                                        <p:attrNameLst>
                                          <p:attrName>ppt_x</p:attrName>
                                        </p:attrNameLst>
                                      </p:cBhvr>
                                      <p:tavLst>
                                        <p:tav tm="0">
                                          <p:val>
                                            <p:strVal val="#ppt_x"/>
                                          </p:val>
                                        </p:tav>
                                        <p:tav tm="100000">
                                          <p:val>
                                            <p:strVal val="#ppt_x"/>
                                          </p:val>
                                        </p:tav>
                                      </p:tavLst>
                                    </p:anim>
                                    <p:anim calcmode="lin" valueType="num">
                                      <p:cBhvr>
                                        <p:cTn id="117"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Chart 63"/>
          <p:cNvGraphicFramePr/>
          <p:nvPr/>
        </p:nvGraphicFramePr>
        <p:xfrm>
          <a:off x="5710137" y="2515263"/>
          <a:ext cx="6008723" cy="3549405"/>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1520007" y="2664958"/>
            <a:ext cx="3747497" cy="917381"/>
            <a:chOff x="648100" y="3562350"/>
            <a:chExt cx="3771500" cy="914400"/>
          </a:xfrm>
        </p:grpSpPr>
        <p:sp>
          <p:nvSpPr>
            <p:cNvPr id="31" name="Rectangle 30"/>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1"/>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p:nvPr/>
        </p:nvGrpSpPr>
        <p:grpSpPr>
          <a:xfrm>
            <a:off x="1520007" y="3741763"/>
            <a:ext cx="3747497" cy="917381"/>
            <a:chOff x="648100" y="3562350"/>
            <a:chExt cx="3771500" cy="914400"/>
          </a:xfrm>
        </p:grpSpPr>
        <p:sp>
          <p:nvSpPr>
            <p:cNvPr id="34" name="Rectangle 33"/>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1520007" y="4818569"/>
            <a:ext cx="3747497" cy="917381"/>
            <a:chOff x="648100" y="3562350"/>
            <a:chExt cx="3771500" cy="914400"/>
          </a:xfrm>
        </p:grpSpPr>
        <p:sp>
          <p:nvSpPr>
            <p:cNvPr id="37" name="Rectangle 36"/>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TextBox 38"/>
          <p:cNvSpPr txBox="1"/>
          <p:nvPr/>
        </p:nvSpPr>
        <p:spPr>
          <a:xfrm>
            <a:off x="1940505" y="2886705"/>
            <a:ext cx="3084542" cy="590931"/>
          </a:xfrm>
          <a:prstGeom prst="rect">
            <a:avLst/>
          </a:prstGeom>
          <a:noFill/>
        </p:spPr>
        <p:txBody>
          <a:bodyPr wrap="square" lIns="0" tIns="0" rIns="0" bIns="0" rtlCol="0">
            <a:spAutoFit/>
          </a:bodyPr>
          <a:lstStyle/>
          <a:p>
            <a:pPr>
              <a:lnSpc>
                <a:spcPct val="120000"/>
              </a:lnSpc>
            </a:pPr>
            <a:r>
              <a:rPr lang="en-US" altLang="zh-CN"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Box 39"/>
          <p:cNvSpPr txBox="1"/>
          <p:nvPr/>
        </p:nvSpPr>
        <p:spPr>
          <a:xfrm>
            <a:off x="1940505" y="3948202"/>
            <a:ext cx="3084542" cy="590931"/>
          </a:xfrm>
          <a:prstGeom prst="rect">
            <a:avLst/>
          </a:prstGeom>
          <a:noFill/>
        </p:spPr>
        <p:txBody>
          <a:bodyPr wrap="square" lIns="0" tIns="0" rIns="0" bIns="0" rtlCol="0">
            <a:spAutoFit/>
          </a:bodyPr>
          <a:lstStyle/>
          <a:p>
            <a:pPr>
              <a:lnSpc>
                <a:spcPct val="120000"/>
              </a:lnSpc>
            </a:pPr>
            <a:r>
              <a:rPr lang="en-US" altLang="zh-CN"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Box 40"/>
          <p:cNvSpPr txBox="1"/>
          <p:nvPr/>
        </p:nvSpPr>
        <p:spPr>
          <a:xfrm>
            <a:off x="1940505" y="5047915"/>
            <a:ext cx="3084542" cy="590931"/>
          </a:xfrm>
          <a:prstGeom prst="rect">
            <a:avLst/>
          </a:prstGeom>
          <a:noFill/>
        </p:spPr>
        <p:txBody>
          <a:bodyPr wrap="square" lIns="0" tIns="0" rIns="0" bIns="0" rtlCol="0">
            <a:spAutoFit/>
          </a:bodyPr>
          <a:lstStyle/>
          <a:p>
            <a:pPr>
              <a:lnSpc>
                <a:spcPct val="120000"/>
              </a:lnSpc>
            </a:pPr>
            <a:r>
              <a:rPr lang="en-US" altLang="zh-CN" sz="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a:t>
            </a:r>
            <a:r>
              <a:rPr lang="en-US" altLang="zh-CN" sz="800" dirty="0" err="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directly.Please</a:t>
            </a:r>
            <a:r>
              <a:rPr lang="en-US" altLang="zh-CN" sz="8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 replace text, click add relevant headline, modify the text content, also can copy your content to this directly.</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2"/>
          <p:cNvSpPr txBox="1">
            <a:spLocks noChangeArrowheads="1"/>
          </p:cNvSpPr>
          <p:nvPr/>
        </p:nvSpPr>
        <p:spPr bwMode="auto">
          <a:xfrm>
            <a:off x="638116" y="375965"/>
            <a:ext cx="3576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a:t>
            </a:r>
            <a:r>
              <a:rPr lang="zh-CN" altLang="en-US" sz="32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16" name="文本框 12"/>
          <p:cNvSpPr txBox="1">
            <a:spLocks noChangeArrowheads="1"/>
          </p:cNvSpPr>
          <p:nvPr/>
        </p:nvSpPr>
        <p:spPr bwMode="auto">
          <a:xfrm>
            <a:off x="638116" y="871265"/>
            <a:ext cx="3576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2018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500"/>
                                        <p:tgtEl>
                                          <p:spTgt spid="3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wipe(left)">
                                      <p:cBhvr>
                                        <p:cTn id="14" dur="500"/>
                                        <p:tgtEl>
                                          <p:spTgt spid="33"/>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left)">
                                      <p:cBhvr>
                                        <p:cTn id="17" dur="500"/>
                                        <p:tgtEl>
                                          <p:spTgt spid="40"/>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left)">
                                      <p:cBhvr>
                                        <p:cTn id="21" dur="500"/>
                                        <p:tgtEl>
                                          <p:spTgt spid="3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4">
                                            <p:graphicEl>
                                              <a:chart seriesIdx="-3" categoryIdx="-3" bldStep="gridLegend"/>
                                            </p:graphicEl>
                                          </p:spTgt>
                                        </p:tgtEl>
                                        <p:attrNameLst>
                                          <p:attrName>style.visibility</p:attrName>
                                        </p:attrNameLst>
                                      </p:cBhvr>
                                      <p:to>
                                        <p:strVal val="visible"/>
                                      </p:to>
                                    </p:set>
                                    <p:animEffect transition="in" filter="fade">
                                      <p:cBhvr>
                                        <p:cTn id="28" dur="1000"/>
                                        <p:tgtEl>
                                          <p:spTgt spid="64">
                                            <p:graphicEl>
                                              <a:chart seriesIdx="-3" categoryIdx="-3" bldStep="gridLegend"/>
                                            </p:graphicEl>
                                          </p:spTgt>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64">
                                            <p:graphicEl>
                                              <a:chart seriesIdx="0" categoryIdx="-4" bldStep="series"/>
                                            </p:graphicEl>
                                          </p:spTgt>
                                        </p:tgtEl>
                                        <p:attrNameLst>
                                          <p:attrName>style.visibility</p:attrName>
                                        </p:attrNameLst>
                                      </p:cBhvr>
                                      <p:to>
                                        <p:strVal val="visible"/>
                                      </p:to>
                                    </p:set>
                                    <p:animEffect transition="in" filter="slide(fromBottom)">
                                      <p:cBhvr>
                                        <p:cTn id="32" dur="500"/>
                                        <p:tgtEl>
                                          <p:spTgt spid="64">
                                            <p:graphicEl>
                                              <a:chart seriesIdx="0" categoryIdx="-4" bldStep="series"/>
                                            </p:graphicEl>
                                          </p:spTgt>
                                        </p:tgtEl>
                                      </p:cBhvr>
                                    </p:animEffect>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64">
                                            <p:graphicEl>
                                              <a:chart seriesIdx="1" categoryIdx="-4" bldStep="series"/>
                                            </p:graphicEl>
                                          </p:spTgt>
                                        </p:tgtEl>
                                        <p:attrNameLst>
                                          <p:attrName>style.visibility</p:attrName>
                                        </p:attrNameLst>
                                      </p:cBhvr>
                                      <p:to>
                                        <p:strVal val="visible"/>
                                      </p:to>
                                    </p:set>
                                    <p:animEffect transition="in" filter="slide(fromBottom)">
                                      <p:cBhvr>
                                        <p:cTn id="36" dur="500"/>
                                        <p:tgtEl>
                                          <p:spTgt spid="64">
                                            <p:graphicEl>
                                              <a:chart seriesIdx="1" categoryIdx="-4" bldStep="series"/>
                                            </p:graphicEl>
                                          </p:spTgt>
                                        </p:tgtEl>
                                      </p:cBhvr>
                                    </p:animEffect>
                                  </p:childTnLst>
                                </p:cTn>
                              </p:par>
                            </p:childTnLst>
                          </p:cTn>
                        </p:par>
                        <p:par>
                          <p:cTn id="37" fill="hold">
                            <p:stCondLst>
                              <p:cond delay="3500"/>
                            </p:stCondLst>
                            <p:childTnLst>
                              <p:par>
                                <p:cTn id="38" presetID="12" presetClass="entr" presetSubtype="4" fill="hold" grpId="0" nodeType="afterEffect">
                                  <p:stCondLst>
                                    <p:cond delay="0"/>
                                  </p:stCondLst>
                                  <p:childTnLst>
                                    <p:set>
                                      <p:cBhvr>
                                        <p:cTn id="39" dur="1" fill="hold">
                                          <p:stCondLst>
                                            <p:cond delay="0"/>
                                          </p:stCondLst>
                                        </p:cTn>
                                        <p:tgtEl>
                                          <p:spTgt spid="64">
                                            <p:graphicEl>
                                              <a:chart seriesIdx="2" categoryIdx="-4" bldStep="series"/>
                                            </p:graphicEl>
                                          </p:spTgt>
                                        </p:tgtEl>
                                        <p:attrNameLst>
                                          <p:attrName>style.visibility</p:attrName>
                                        </p:attrNameLst>
                                      </p:cBhvr>
                                      <p:to>
                                        <p:strVal val="visible"/>
                                      </p:to>
                                    </p:set>
                                    <p:animEffect transition="in" filter="slide(fromBottom)">
                                      <p:cBhvr>
                                        <p:cTn id="40" dur="500"/>
                                        <p:tgtEl>
                                          <p:spTgt spid="64">
                                            <p:graphicEl>
                                              <a:chart seriesIdx="2" categoryIdx="-4" bldStep="series"/>
                                            </p:graphicEl>
                                          </p:spTgt>
                                        </p:tgtEl>
                                      </p:cBhvr>
                                    </p:animEffect>
                                  </p:childTnLst>
                                </p:cTn>
                              </p:par>
                            </p:childTnLst>
                          </p:cTn>
                        </p:par>
                        <p:par>
                          <p:cTn id="41" fill="hold">
                            <p:stCondLst>
                              <p:cond delay="4000"/>
                            </p:stCondLst>
                            <p:childTnLst>
                              <p:par>
                                <p:cTn id="42" presetID="12" presetClass="entr" presetSubtype="4" fill="hold" grpId="0" nodeType="afterEffect">
                                  <p:stCondLst>
                                    <p:cond delay="0"/>
                                  </p:stCondLst>
                                  <p:childTnLst>
                                    <p:set>
                                      <p:cBhvr>
                                        <p:cTn id="43" dur="1" fill="hold">
                                          <p:stCondLst>
                                            <p:cond delay="0"/>
                                          </p:stCondLst>
                                        </p:cTn>
                                        <p:tgtEl>
                                          <p:spTgt spid="64">
                                            <p:graphicEl>
                                              <a:chart seriesIdx="3" categoryIdx="-4" bldStep="series"/>
                                            </p:graphicEl>
                                          </p:spTgt>
                                        </p:tgtEl>
                                        <p:attrNameLst>
                                          <p:attrName>style.visibility</p:attrName>
                                        </p:attrNameLst>
                                      </p:cBhvr>
                                      <p:to>
                                        <p:strVal val="visible"/>
                                      </p:to>
                                    </p:set>
                                    <p:animEffect transition="in" filter="slide(fromBottom)">
                                      <p:cBhvr>
                                        <p:cTn id="44" dur="500"/>
                                        <p:tgtEl>
                                          <p:spTgt spid="64">
                                            <p:graphicEl>
                                              <a:chart seriesIdx="3" categoryIdx="-4" bldStep="series"/>
                                            </p:graphicEl>
                                          </p:spTgt>
                                        </p:tgtEl>
                                      </p:cBhvr>
                                    </p:animEffect>
                                  </p:childTnLst>
                                </p:cTn>
                              </p:par>
                            </p:childTnLst>
                          </p:cTn>
                        </p:par>
                        <p:par>
                          <p:cTn id="45" fill="hold">
                            <p:stCondLst>
                              <p:cond delay="4500"/>
                            </p:stCondLst>
                            <p:childTnLst>
                              <p:par>
                                <p:cTn id="46" presetID="12" presetClass="entr" presetSubtype="4" fill="hold" grpId="0" nodeType="afterEffect">
                                  <p:stCondLst>
                                    <p:cond delay="0"/>
                                  </p:stCondLst>
                                  <p:childTnLst>
                                    <p:set>
                                      <p:cBhvr>
                                        <p:cTn id="47" dur="1" fill="hold">
                                          <p:stCondLst>
                                            <p:cond delay="0"/>
                                          </p:stCondLst>
                                        </p:cTn>
                                        <p:tgtEl>
                                          <p:spTgt spid="64">
                                            <p:graphicEl>
                                              <a:chart seriesIdx="4" categoryIdx="-4" bldStep="series"/>
                                            </p:graphicEl>
                                          </p:spTgt>
                                        </p:tgtEl>
                                        <p:attrNameLst>
                                          <p:attrName>style.visibility</p:attrName>
                                        </p:attrNameLst>
                                      </p:cBhvr>
                                      <p:to>
                                        <p:strVal val="visible"/>
                                      </p:to>
                                    </p:set>
                                    <p:animEffect transition="in" filter="slide(fromBottom)">
                                      <p:cBhvr>
                                        <p:cTn id="48" dur="500"/>
                                        <p:tgtEl>
                                          <p:spTgt spid="64">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P spid="39" grpId="0"/>
      <p:bldP spid="40" grpId="0"/>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0"/>
            <a:ext cx="12858750" cy="7232650"/>
          </a:xfrm>
          <a:prstGeom prst="rect">
            <a:avLst/>
          </a:prstGeom>
          <a:blipFill dpi="0" rotWithShape="1">
            <a:blip r:embed="rId4" cstate="print">
              <a:extLst>
                <a:ext uri="{BEBA8EAE-BF5A-486C-A8C5-ECC9F3942E4B}">
                  <a14:imgProps xmlns:a14="http://schemas.microsoft.com/office/drawing/2010/main">
                    <a14:imgLayer r:embed="rId5">
                      <a14:imgEffect>
                        <a14:brightnessContrast bright="20000" contrast="20000"/>
                      </a14:imgEffect>
                      <a14:imgEffect>
                        <a14:colorTemperature colorTemp="8800"/>
                      </a14:imgEffect>
                    </a14:imgLayer>
                  </a14:imgProps>
                </a:ext>
                <a:ext uri="{28A0092B-C50C-407E-A947-70E740481C1C}">
                  <a14:useLocalDpi xmlns:a14="http://schemas.microsoft.com/office/drawing/2010/main" val="0"/>
                </a:ext>
              </a:extLst>
            </a:blip>
            <a:srcRect/>
            <a:stretch>
              <a:fillRect l="-5778" t="-20973" r="-5778" b="-335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33550" y="2142071"/>
            <a:ext cx="9391650" cy="3520194"/>
          </a:xfrm>
          <a:prstGeom prst="rect">
            <a:avLst/>
          </a:prstGeom>
          <a:solidFill>
            <a:srgbClr val="FFFFFF">
              <a:alpha val="80000"/>
            </a:srgb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5717724" y="1429887"/>
            <a:ext cx="1423306" cy="14233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Entry_1"/>
          <p:cNvSpPr/>
          <p:nvPr>
            <p:custDataLst>
              <p:tags r:id="rId1"/>
            </p:custDataLst>
          </p:nvPr>
        </p:nvSpPr>
        <p:spPr>
          <a:xfrm>
            <a:off x="4362450" y="3251784"/>
            <a:ext cx="4133856" cy="120032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gn="ctr"/>
            <a:r>
              <a:rPr lang="zh-CN" altLang="en-US" sz="54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工作完成情况</a:t>
            </a:r>
            <a:r>
              <a:rPr lang="en-US" altLang="zh-CN" sz="2400" dirty="0">
                <a:solidFill>
                  <a:schemeClr val="accent2"/>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2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6886891"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4362450" y="4642087"/>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6886891"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4362450" y="4931971"/>
            <a:ext cx="1609415" cy="215572"/>
          </a:xfrm>
          <a:prstGeom prst="rect">
            <a:avLst/>
          </a:prstGeom>
          <a:noFill/>
        </p:spPr>
        <p:txBody>
          <a:bodyPr wrap="none" lIns="0" tIns="0" rIns="0" bIns="0" rtlCol="0">
            <a:spAutoFit/>
          </a:bodyPr>
          <a:lstStyle/>
          <a:p>
            <a:pPr marL="171450" lvl="1" indent="-171450" algn="ctr">
              <a:buFont typeface="Arial" panose="020B0604020202020204" pitchFamily="34" charset="0"/>
              <a:buChar char="•"/>
            </a:pPr>
            <a:r>
              <a:rPr lang="zh-CN" altLang="en-US" sz="14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14:presetBounceEnd="40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40000">
                                          <p:cBhvr additive="base">
                                            <p:cTn id="19" dur="150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heel(1)">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accel="4000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500" fill="hold"/>
                                            <p:tgtEl>
                                              <p:spTgt spid="3"/>
                                            </p:tgtEl>
                                            <p:attrNameLst>
                                              <p:attrName>ppt_x</p:attrName>
                                            </p:attrNameLst>
                                          </p:cBhvr>
                                          <p:tavLst>
                                            <p:tav tm="0">
                                              <p:val>
                                                <p:strVal val="#ppt_x"/>
                                              </p:val>
                                            </p:tav>
                                            <p:tav tm="100000">
                                              <p:val>
                                                <p:strVal val="#ppt_x"/>
                                              </p:val>
                                            </p:tav>
                                          </p:tavLst>
                                        </p:anim>
                                        <p:anim calcmode="lin" valueType="num">
                                          <p:cBhvr additive="base">
                                            <p:cTn id="20" dur="1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3" grpId="0" animBg="1"/>
          <p:bldP spid="5" grpId="0"/>
          <p:bldP spid="9" grpId="0"/>
          <p:bldP spid="10" grpId="0"/>
          <p:bldP spid="11" grpId="0"/>
          <p:bldP spid="12"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bt805"/>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TİMİNG" val="|1.6|1.6|1.7|1.7|1.3|1.2"/>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heme/theme1.xml><?xml version="1.0" encoding="utf-8"?>
<a:theme xmlns:a="http://schemas.openxmlformats.org/drawingml/2006/main" name="Office Theme">
  <a:themeElements>
    <a:clrScheme name="自定义 496">
      <a:dk1>
        <a:sysClr val="windowText" lastClr="000000"/>
      </a:dk1>
      <a:lt1>
        <a:sysClr val="window" lastClr="FFFFFF"/>
      </a:lt1>
      <a:dk2>
        <a:srgbClr val="1F6385"/>
      </a:dk2>
      <a:lt2>
        <a:srgbClr val="E7E6E6"/>
      </a:lt2>
      <a:accent1>
        <a:srgbClr val="1F6385"/>
      </a:accent1>
      <a:accent2>
        <a:srgbClr val="FFB25F"/>
      </a:accent2>
      <a:accent3>
        <a:srgbClr val="1F6385"/>
      </a:accent3>
      <a:accent4>
        <a:srgbClr val="FFB25F"/>
      </a:accent4>
      <a:accent5>
        <a:srgbClr val="1F6385"/>
      </a:accent5>
      <a:accent6>
        <a:srgbClr val="FFB25F"/>
      </a:accent6>
      <a:hlink>
        <a:srgbClr val="1F6385"/>
      </a:hlink>
      <a:folHlink>
        <a:srgbClr val="FFB25F"/>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3024</Words>
  <Application>Microsoft Office PowerPoint</Application>
  <PresentationFormat>自定义</PresentationFormat>
  <Paragraphs>287</Paragraphs>
  <Slides>26</Slides>
  <Notes>26</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26</vt:i4>
      </vt:variant>
    </vt:vector>
  </HeadingPairs>
  <TitlesOfParts>
    <vt:vector size="31" baseType="lpstr">
      <vt:lpstr>微软雅黑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bt805</dc:title>
  <dc:creator/>
  <cp:lastModifiedBy/>
  <cp:revision>2</cp:revision>
  <dcterms:created xsi:type="dcterms:W3CDTF">2017-01-13T14:08:00Z</dcterms:created>
  <dcterms:modified xsi:type="dcterms:W3CDTF">2021-01-05T07:34:21Z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